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  <p:sldMasterId id="2147483685" r:id="rId3"/>
  </p:sldMasterIdLst>
  <p:sldIdLst>
    <p:sldId id="336" r:id="rId4"/>
    <p:sldId id="343" r:id="rId5"/>
    <p:sldId id="318" r:id="rId6"/>
    <p:sldId id="316" r:id="rId7"/>
    <p:sldId id="321" r:id="rId8"/>
    <p:sldId id="344" r:id="rId9"/>
    <p:sldId id="345" r:id="rId10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7C33-615F-40EB-AD43-62D3F0619215}" type="datetimeFigureOut">
              <a:rPr lang="en-SG" smtClean="0"/>
              <a:t>28/8/2022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8C88-AEAC-4BE8-B033-8C543A0980C1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7C33-615F-40EB-AD43-62D3F0619215}" type="datetimeFigureOut">
              <a:rPr lang="en-SG" smtClean="0"/>
              <a:t>28/8/2022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8C88-AEAC-4BE8-B033-8C543A0980C1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7C33-615F-40EB-AD43-62D3F0619215}" type="datetimeFigureOut">
              <a:rPr lang="en-SG" smtClean="0"/>
              <a:t>28/8/2022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8C88-AEAC-4BE8-B033-8C543A0980C1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7C33-615F-40EB-AD43-62D3F0619215}" type="datetimeFigureOut">
              <a:rPr lang="en-SG" smtClean="0"/>
              <a:t>28/8/2022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8C88-AEAC-4BE8-B033-8C543A0980C1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7C33-615F-40EB-AD43-62D3F0619215}" type="datetimeFigureOut">
              <a:rPr lang="en-SG" smtClean="0"/>
              <a:t>28/8/2022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8C88-AEAC-4BE8-B033-8C543A0980C1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7C33-615F-40EB-AD43-62D3F0619215}" type="datetimeFigureOut">
              <a:rPr lang="en-SG" smtClean="0"/>
              <a:t>28/8/2022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8C88-AEAC-4BE8-B033-8C543A0980C1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7C33-615F-40EB-AD43-62D3F0619215}" type="datetimeFigureOut">
              <a:rPr lang="en-SG" smtClean="0"/>
              <a:t>28/8/2022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8C88-AEAC-4BE8-B033-8C543A0980C1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7C33-615F-40EB-AD43-62D3F0619215}" type="datetimeFigureOut">
              <a:rPr lang="en-SG" smtClean="0"/>
              <a:t>28/8/2022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8C88-AEAC-4BE8-B033-8C543A0980C1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7C33-615F-40EB-AD43-62D3F0619215}" type="datetimeFigureOut">
              <a:rPr lang="en-SG" smtClean="0"/>
              <a:t>28/8/2022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8C88-AEAC-4BE8-B033-8C543A0980C1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905524" y="18370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2"/>
          <p:cNvSpPr>
            <a:spLocks noGrp="1"/>
          </p:cNvSpPr>
          <p:nvPr>
            <p:ph type="pic" sz="quarter" idx="33" hasCustomPrompt="1"/>
          </p:nvPr>
        </p:nvSpPr>
        <p:spPr>
          <a:xfrm>
            <a:off x="3603313" y="18370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그림 개체 틀 2"/>
          <p:cNvSpPr>
            <a:spLocks noGrp="1"/>
          </p:cNvSpPr>
          <p:nvPr>
            <p:ph type="pic" sz="quarter" idx="38" hasCustomPrompt="1"/>
          </p:nvPr>
        </p:nvSpPr>
        <p:spPr>
          <a:xfrm>
            <a:off x="6301102" y="18370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그림 개체 틀 2"/>
          <p:cNvSpPr>
            <a:spLocks noGrp="1"/>
          </p:cNvSpPr>
          <p:nvPr>
            <p:ph type="pic" sz="quarter" idx="43" hasCustomPrompt="1"/>
          </p:nvPr>
        </p:nvSpPr>
        <p:spPr>
          <a:xfrm>
            <a:off x="9016308" y="18370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455342" y="764189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9307482" y="764189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88585"/>
            <a:ext cx="12192000" cy="31929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24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1389109"/>
            <a:ext cx="12192000" cy="2138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ko-KR" sz="1800" dirty="0"/>
              <a:t>                     </a:t>
            </a:r>
            <a:endParaRPr lang="ko-KR" altLang="en-US" sz="18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638925"/>
            <a:ext cx="12192000" cy="2190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>
            <a:off x="4457700" y="0"/>
            <a:ext cx="7734300" cy="6858000"/>
          </a:xfrm>
          <a:custGeom>
            <a:avLst/>
            <a:gdLst>
              <a:gd name="connsiteX0" fmla="*/ 3160975 w 7734300"/>
              <a:gd name="connsiteY0" fmla="*/ 0 h 6858000"/>
              <a:gd name="connsiteX1" fmla="*/ 3167701 w 7734300"/>
              <a:gd name="connsiteY1" fmla="*/ 0 h 6858000"/>
              <a:gd name="connsiteX2" fmla="*/ 7734300 w 7734300"/>
              <a:gd name="connsiteY2" fmla="*/ 0 h 6858000"/>
              <a:gd name="connsiteX3" fmla="*/ 7734300 w 7734300"/>
              <a:gd name="connsiteY3" fmla="*/ 6858000 h 6858000"/>
              <a:gd name="connsiteX4" fmla="*/ 3167701 w 7734300"/>
              <a:gd name="connsiteY4" fmla="*/ 6858000 h 6858000"/>
              <a:gd name="connsiteX5" fmla="*/ 3160975 w 7734300"/>
              <a:gd name="connsiteY5" fmla="*/ 6858000 h 6858000"/>
              <a:gd name="connsiteX6" fmla="*/ 3160975 w 7734300"/>
              <a:gd name="connsiteY6" fmla="*/ 6850774 h 6858000"/>
              <a:gd name="connsiteX7" fmla="*/ 0 w 7734300"/>
              <a:gd name="connsiteY7" fmla="*/ 3454443 h 6858000"/>
              <a:gd name="connsiteX8" fmla="*/ 3160975 w 7734300"/>
              <a:gd name="connsiteY8" fmla="*/ 73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4300" h="6858000">
                <a:moveTo>
                  <a:pt x="3160975" y="0"/>
                </a:moveTo>
                <a:lnTo>
                  <a:pt x="3167701" y="0"/>
                </a:lnTo>
                <a:lnTo>
                  <a:pt x="7734300" y="0"/>
                </a:lnTo>
                <a:lnTo>
                  <a:pt x="7734300" y="6858000"/>
                </a:lnTo>
                <a:lnTo>
                  <a:pt x="3167701" y="6858000"/>
                </a:lnTo>
                <a:lnTo>
                  <a:pt x="3160975" y="6858000"/>
                </a:lnTo>
                <a:lnTo>
                  <a:pt x="3160975" y="6850774"/>
                </a:lnTo>
                <a:lnTo>
                  <a:pt x="0" y="3454443"/>
                </a:lnTo>
                <a:lnTo>
                  <a:pt x="3160975" y="73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734300" cy="6858000"/>
          </a:xfrm>
          <a:custGeom>
            <a:avLst/>
            <a:gdLst>
              <a:gd name="connsiteX0" fmla="*/ 0 w 7302500"/>
              <a:gd name="connsiteY0" fmla="*/ 0 h 6858000"/>
              <a:gd name="connsiteX1" fmla="*/ 4311650 w 7302500"/>
              <a:gd name="connsiteY1" fmla="*/ 0 h 6858000"/>
              <a:gd name="connsiteX2" fmla="*/ 4318000 w 7302500"/>
              <a:gd name="connsiteY2" fmla="*/ 0 h 6858000"/>
              <a:gd name="connsiteX3" fmla="*/ 4318000 w 7302500"/>
              <a:gd name="connsiteY3" fmla="*/ 7226 h 6858000"/>
              <a:gd name="connsiteX4" fmla="*/ 7302500 w 7302500"/>
              <a:gd name="connsiteY4" fmla="*/ 3403557 h 6858000"/>
              <a:gd name="connsiteX5" fmla="*/ 4318000 w 7302500"/>
              <a:gd name="connsiteY5" fmla="*/ 6850666 h 6858000"/>
              <a:gd name="connsiteX6" fmla="*/ 4318000 w 7302500"/>
              <a:gd name="connsiteY6" fmla="*/ 6858000 h 6858000"/>
              <a:gd name="connsiteX7" fmla="*/ 4311650 w 7302500"/>
              <a:gd name="connsiteY7" fmla="*/ 6858000 h 6858000"/>
              <a:gd name="connsiteX8" fmla="*/ 0 w 73025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2500" h="6858000">
                <a:moveTo>
                  <a:pt x="0" y="0"/>
                </a:moveTo>
                <a:lnTo>
                  <a:pt x="4311650" y="0"/>
                </a:lnTo>
                <a:lnTo>
                  <a:pt x="4318000" y="0"/>
                </a:lnTo>
                <a:lnTo>
                  <a:pt x="4318000" y="7226"/>
                </a:lnTo>
                <a:lnTo>
                  <a:pt x="7302500" y="3403557"/>
                </a:lnTo>
                <a:lnTo>
                  <a:pt x="4318000" y="6850666"/>
                </a:lnTo>
                <a:lnTo>
                  <a:pt x="4318000" y="6858000"/>
                </a:lnTo>
                <a:lnTo>
                  <a:pt x="43116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 userDrawn="1"/>
        </p:nvGrpSpPr>
        <p:grpSpPr>
          <a:xfrm>
            <a:off x="8766546" y="1684865"/>
            <a:ext cx="2664296" cy="4683693"/>
            <a:chOff x="445712" y="1449040"/>
            <a:chExt cx="2113018" cy="3924176"/>
          </a:xfrm>
        </p:grpSpPr>
        <p:sp>
          <p:nvSpPr>
            <p:cNvPr id="3" name="Rounded Rectangle 5"/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6"/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7"/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8"/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10"/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954464" y="2096435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/>
          <p:cNvSpPr/>
          <p:nvPr userDrawn="1"/>
        </p:nvSpPr>
        <p:spPr>
          <a:xfrm>
            <a:off x="1220558" y="0"/>
            <a:ext cx="8086725" cy="6858000"/>
          </a:xfrm>
          <a:custGeom>
            <a:avLst/>
            <a:gdLst>
              <a:gd name="connsiteX0" fmla="*/ 3133695 w 8086725"/>
              <a:gd name="connsiteY0" fmla="*/ 0 h 6858000"/>
              <a:gd name="connsiteX1" fmla="*/ 8086725 w 8086725"/>
              <a:gd name="connsiteY1" fmla="*/ 0 h 6858000"/>
              <a:gd name="connsiteX2" fmla="*/ 4953031 w 8086725"/>
              <a:gd name="connsiteY2" fmla="*/ 6858000 h 6858000"/>
              <a:gd name="connsiteX3" fmla="*/ 0 w 80867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6725" h="6858000">
                <a:moveTo>
                  <a:pt x="3133695" y="0"/>
                </a:moveTo>
                <a:lnTo>
                  <a:pt x="8086725" y="0"/>
                </a:lnTo>
                <a:lnTo>
                  <a:pt x="495303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30</a:t>
            </a:r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981076" y="0"/>
            <a:ext cx="8086725" cy="6858000"/>
          </a:xfrm>
          <a:custGeom>
            <a:avLst/>
            <a:gdLst>
              <a:gd name="connsiteX0" fmla="*/ 3133695 w 8086725"/>
              <a:gd name="connsiteY0" fmla="*/ 0 h 6858000"/>
              <a:gd name="connsiteX1" fmla="*/ 8086725 w 8086725"/>
              <a:gd name="connsiteY1" fmla="*/ 0 h 6858000"/>
              <a:gd name="connsiteX2" fmla="*/ 4953031 w 8086725"/>
              <a:gd name="connsiteY2" fmla="*/ 6858000 h 6858000"/>
              <a:gd name="connsiteX3" fmla="*/ 0 w 80867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6725" h="6858000">
                <a:moveTo>
                  <a:pt x="3133695" y="0"/>
                </a:moveTo>
                <a:lnTo>
                  <a:pt x="8086725" y="0"/>
                </a:lnTo>
                <a:lnTo>
                  <a:pt x="495303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7C33-615F-40EB-AD43-62D3F0619215}" type="datetimeFigureOut">
              <a:rPr lang="en-SG" smtClean="0"/>
              <a:t>28/8/2022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8C88-AEAC-4BE8-B033-8C543A0980C1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/>
          <p:cNvGrpSpPr/>
          <p:nvPr userDrawn="1"/>
        </p:nvGrpSpPr>
        <p:grpSpPr>
          <a:xfrm>
            <a:off x="4079368" y="1970852"/>
            <a:ext cx="4033264" cy="3172231"/>
            <a:chOff x="2444748" y="555045"/>
            <a:chExt cx="7282048" cy="5727454"/>
          </a:xfrm>
        </p:grpSpPr>
        <p:sp>
          <p:nvSpPr>
            <p:cNvPr id="3" name="Freeform: Shape 2"/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/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/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-1" fmla="*/ 2536444 w 3976489"/>
                <a:gd name="connsiteY0-2" fmla="*/ 0 h 4238316"/>
                <a:gd name="connsiteX1-3" fmla="*/ 3976489 w 3976489"/>
                <a:gd name="connsiteY1-4" fmla="*/ 241371 h 4238316"/>
                <a:gd name="connsiteX2-5" fmla="*/ 3968307 w 3976489"/>
                <a:gd name="connsiteY2-6" fmla="*/ 4238316 h 4238316"/>
                <a:gd name="connsiteX3-7" fmla="*/ 0 w 3976489"/>
                <a:gd name="connsiteY3-8" fmla="*/ 4238316 h 4238316"/>
                <a:gd name="connsiteX0-9" fmla="*/ 2536444 w 3976489"/>
                <a:gd name="connsiteY0-10" fmla="*/ 0 h 4238316"/>
                <a:gd name="connsiteX1-11" fmla="*/ 3976489 w 3976489"/>
                <a:gd name="connsiteY1-12" fmla="*/ 213683 h 4238316"/>
                <a:gd name="connsiteX2-13" fmla="*/ 3968307 w 3976489"/>
                <a:gd name="connsiteY2-14" fmla="*/ 4238316 h 4238316"/>
                <a:gd name="connsiteX3-15" fmla="*/ 0 w 3976489"/>
                <a:gd name="connsiteY3-16" fmla="*/ 4238316 h 4238316"/>
                <a:gd name="connsiteX0-17" fmla="*/ 2473335 w 3976489"/>
                <a:gd name="connsiteY0-18" fmla="*/ 0 h 4035268"/>
                <a:gd name="connsiteX1-19" fmla="*/ 3976489 w 3976489"/>
                <a:gd name="connsiteY1-20" fmla="*/ 10635 h 4035268"/>
                <a:gd name="connsiteX2-21" fmla="*/ 3968307 w 3976489"/>
                <a:gd name="connsiteY2-22" fmla="*/ 4035268 h 4035268"/>
                <a:gd name="connsiteX3-23" fmla="*/ 0 w 3976489"/>
                <a:gd name="connsiteY3-24" fmla="*/ 4035268 h 40352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그림 개체 틀 2"/>
          <p:cNvSpPr>
            <a:spLocks noGrp="1"/>
          </p:cNvSpPr>
          <p:nvPr>
            <p:ph type="pic" sz="quarter" idx="43" hasCustomPrompt="1"/>
          </p:nvPr>
        </p:nvSpPr>
        <p:spPr>
          <a:xfrm>
            <a:off x="4222246" y="2124991"/>
            <a:ext cx="3722584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7C33-615F-40EB-AD43-62D3F0619215}" type="datetimeFigureOut">
              <a:rPr lang="en-SG" smtClean="0"/>
              <a:t>28/8/2022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8C88-AEAC-4BE8-B033-8C543A0980C1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7C33-615F-40EB-AD43-62D3F0619215}" type="datetimeFigureOut">
              <a:rPr lang="en-SG" smtClean="0"/>
              <a:t>28/8/2022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8C88-AEAC-4BE8-B033-8C543A0980C1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7C33-615F-40EB-AD43-62D3F0619215}" type="datetimeFigureOut">
              <a:rPr lang="en-SG" smtClean="0"/>
              <a:t>28/8/2022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8C88-AEAC-4BE8-B033-8C543A0980C1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7C33-615F-40EB-AD43-62D3F0619215}" type="datetimeFigureOut">
              <a:rPr lang="en-SG" smtClean="0"/>
              <a:t>28/8/2022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8C88-AEAC-4BE8-B033-8C543A0980C1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7C33-615F-40EB-AD43-62D3F0619215}" type="datetimeFigureOut">
              <a:rPr lang="en-SG" smtClean="0"/>
              <a:t>28/8/2022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8C88-AEAC-4BE8-B033-8C543A0980C1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7C33-615F-40EB-AD43-62D3F0619215}" type="datetimeFigureOut">
              <a:rPr lang="en-SG" smtClean="0"/>
              <a:t>28/8/2022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8C88-AEAC-4BE8-B033-8C543A0980C1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7C33-615F-40EB-AD43-62D3F0619215}" type="datetimeFigureOut">
              <a:rPr lang="en-SG" smtClean="0"/>
              <a:t>28/8/2022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8C88-AEAC-4BE8-B033-8C543A0980C1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7C33-615F-40EB-AD43-62D3F0619215}" type="datetimeFigureOut">
              <a:rPr lang="en-SG" smtClean="0"/>
              <a:t>28/8/2022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8C88-AEAC-4BE8-B033-8C543A0980C1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7C33-615F-40EB-AD43-62D3F0619215}" type="datetimeFigureOut">
              <a:rPr lang="en-SG" smtClean="0"/>
              <a:t>28/8/2022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8C88-AEAC-4BE8-B033-8C543A0980C1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7C33-615F-40EB-AD43-62D3F0619215}" type="datetimeFigureOut">
              <a:rPr lang="en-SG" smtClean="0"/>
              <a:t>28/8/2022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8C88-AEAC-4BE8-B033-8C543A0980C1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7C33-615F-40EB-AD43-62D3F0619215}" type="datetimeFigureOut">
              <a:rPr lang="en-SG" smtClean="0"/>
              <a:t>28/8/2022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8C88-AEAC-4BE8-B033-8C543A0980C1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7C33-615F-40EB-AD43-62D3F0619215}" type="datetimeFigureOut">
              <a:rPr lang="en-SG" smtClean="0"/>
              <a:t>28/8/2022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8C88-AEAC-4BE8-B033-8C543A0980C1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7C33-615F-40EB-AD43-62D3F0619215}" type="datetimeFigureOut">
              <a:rPr lang="en-SG" smtClean="0"/>
              <a:t>28/8/2022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8C88-AEAC-4BE8-B033-8C543A0980C1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7C33-615F-40EB-AD43-62D3F0619215}" type="datetimeFigureOut">
              <a:rPr lang="en-SG" smtClean="0"/>
              <a:t>28/8/2022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8C88-AEAC-4BE8-B033-8C543A0980C1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7C33-615F-40EB-AD43-62D3F0619215}" type="datetimeFigureOut">
              <a:rPr lang="en-SG" smtClean="0"/>
              <a:t>28/8/2022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8C88-AEAC-4BE8-B033-8C543A0980C1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7C33-615F-40EB-AD43-62D3F0619215}" type="datetimeFigureOut">
              <a:rPr lang="en-SG" smtClean="0"/>
              <a:t>28/8/2022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8C88-AEAC-4BE8-B033-8C543A0980C1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7C33-615F-40EB-AD43-62D3F0619215}" type="datetimeFigureOut">
              <a:rPr lang="en-SG" smtClean="0"/>
              <a:t>28/8/2022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8C88-AEAC-4BE8-B033-8C543A0980C1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7C33-615F-40EB-AD43-62D3F0619215}" type="datetimeFigureOut">
              <a:rPr lang="en-SG" smtClean="0"/>
              <a:t>28/8/2022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8C88-AEAC-4BE8-B033-8C543A0980C1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7C33-615F-40EB-AD43-62D3F0619215}" type="datetimeFigureOut">
              <a:rPr lang="en-SG" smtClean="0"/>
              <a:t>28/8/2022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8C88-AEAC-4BE8-B033-8C543A0980C1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7C33-615F-40EB-AD43-62D3F0619215}" type="datetimeFigureOut">
              <a:rPr lang="en-SG" smtClean="0"/>
              <a:t>28/8/2022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8C88-AEAC-4BE8-B033-8C543A0980C1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7C33-615F-40EB-AD43-62D3F0619215}" type="datetimeFigureOut">
              <a:rPr lang="en-SG" smtClean="0"/>
              <a:t>28/8/2022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8C88-AEAC-4BE8-B033-8C543A0980C1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7C33-615F-40EB-AD43-62D3F0619215}" type="datetimeFigureOut">
              <a:rPr lang="en-SG" smtClean="0"/>
              <a:t>28/8/2022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8C88-AEAC-4BE8-B033-8C543A0980C1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37C33-615F-40EB-AD43-62D3F0619215}" type="datetimeFigureOut">
              <a:rPr lang="en-SG" smtClean="0"/>
              <a:t>28/8/2022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48C88-AEAC-4BE8-B033-8C543A0980C1}" type="slidenum">
              <a:rPr lang="en-SG" smtClean="0"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37C33-615F-40EB-AD43-62D3F0619215}" type="datetimeFigureOut">
              <a:rPr lang="en-SG" smtClean="0"/>
              <a:t>28/8/2022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48C88-AEAC-4BE8-B033-8C543A0980C1}" type="slidenum">
              <a:rPr lang="en-SG" smtClean="0"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30"/>
          <p:cNvGrpSpPr/>
          <p:nvPr/>
        </p:nvGrpSpPr>
        <p:grpSpPr>
          <a:xfrm>
            <a:off x="5713905" y="2039508"/>
            <a:ext cx="764189" cy="697528"/>
            <a:chOff x="5655661" y="377455"/>
            <a:chExt cx="4490127" cy="4098447"/>
          </a:xfrm>
          <a:solidFill>
            <a:schemeClr val="bg1"/>
          </a:solidFill>
        </p:grpSpPr>
        <p:sp>
          <p:nvSpPr>
            <p:cNvPr id="6" name="Freeform: Shape 5"/>
            <p:cNvSpPr/>
            <p:nvPr/>
          </p:nvSpPr>
          <p:spPr>
            <a:xfrm>
              <a:off x="5655093" y="385055"/>
              <a:ext cx="4490127" cy="4087094"/>
            </a:xfrm>
            <a:custGeom>
              <a:avLst/>
              <a:gdLst>
                <a:gd name="connsiteX0" fmla="*/ 568 w 4490127"/>
                <a:gd name="connsiteY0" fmla="*/ 1465456 h 4087093"/>
                <a:gd name="connsiteX1" fmla="*/ 10785 w 4490127"/>
                <a:gd name="connsiteY1" fmla="*/ 1371794 h 4087093"/>
                <a:gd name="connsiteX2" fmla="*/ 67551 w 4490127"/>
                <a:gd name="connsiteY2" fmla="*/ 1099321 h 4087093"/>
                <a:gd name="connsiteX3" fmla="*/ 86283 w 4490127"/>
                <a:gd name="connsiteY3" fmla="*/ 1090238 h 4087093"/>
                <a:gd name="connsiteX4" fmla="*/ 379192 w 4490127"/>
                <a:gd name="connsiteY4" fmla="*/ 1150977 h 4087093"/>
                <a:gd name="connsiteX5" fmla="*/ 849775 w 4490127"/>
                <a:gd name="connsiteY5" fmla="*/ 1335464 h 4087093"/>
                <a:gd name="connsiteX6" fmla="*/ 1353282 w 4490127"/>
                <a:gd name="connsiteY6" fmla="*/ 1755527 h 4087093"/>
                <a:gd name="connsiteX7" fmla="*/ 1554799 w 4490127"/>
                <a:gd name="connsiteY7" fmla="*/ 2227813 h 4087093"/>
                <a:gd name="connsiteX8" fmla="*/ 1580911 w 4490127"/>
                <a:gd name="connsiteY8" fmla="*/ 2615519 h 4087093"/>
                <a:gd name="connsiteX9" fmla="*/ 1601914 w 4490127"/>
                <a:gd name="connsiteY9" fmla="*/ 2773327 h 4087093"/>
                <a:gd name="connsiteX10" fmla="*/ 1784698 w 4490127"/>
                <a:gd name="connsiteY10" fmla="*/ 3363117 h 4087093"/>
                <a:gd name="connsiteX11" fmla="*/ 1810242 w 4490127"/>
                <a:gd name="connsiteY11" fmla="*/ 3428397 h 4087093"/>
                <a:gd name="connsiteX12" fmla="*/ 1811945 w 4490127"/>
                <a:gd name="connsiteY12" fmla="*/ 3431235 h 4087093"/>
                <a:gd name="connsiteX13" fmla="*/ 1818757 w 4490127"/>
                <a:gd name="connsiteY13" fmla="*/ 3422720 h 4087093"/>
                <a:gd name="connsiteX14" fmla="*/ 2071362 w 4490127"/>
                <a:gd name="connsiteY14" fmla="*/ 2656390 h 4087093"/>
                <a:gd name="connsiteX15" fmla="*/ 2135507 w 4490127"/>
                <a:gd name="connsiteY15" fmla="*/ 2303311 h 4087093"/>
                <a:gd name="connsiteX16" fmla="*/ 2136642 w 4490127"/>
                <a:gd name="connsiteY16" fmla="*/ 2275496 h 4087093"/>
                <a:gd name="connsiteX17" fmla="*/ 2147428 w 4490127"/>
                <a:gd name="connsiteY17" fmla="*/ 1900846 h 4087093"/>
                <a:gd name="connsiteX18" fmla="*/ 2365406 w 4490127"/>
                <a:gd name="connsiteY18" fmla="*/ 1158924 h 4087093"/>
                <a:gd name="connsiteX19" fmla="*/ 2640149 w 4490127"/>
                <a:gd name="connsiteY19" fmla="*/ 801304 h 4087093"/>
                <a:gd name="connsiteX20" fmla="*/ 3362203 w 4490127"/>
                <a:gd name="connsiteY20" fmla="*/ 297796 h 4087093"/>
                <a:gd name="connsiteX21" fmla="*/ 4107530 w 4490127"/>
                <a:gd name="connsiteY21" fmla="*/ 46894 h 4087093"/>
                <a:gd name="connsiteX22" fmla="*/ 4371488 w 4490127"/>
                <a:gd name="connsiteY22" fmla="*/ 347 h 4087093"/>
                <a:gd name="connsiteX23" fmla="*/ 4390220 w 4490127"/>
                <a:gd name="connsiteY23" fmla="*/ 11700 h 4087093"/>
                <a:gd name="connsiteX24" fmla="*/ 4473665 w 4490127"/>
                <a:gd name="connsiteY24" fmla="*/ 409056 h 4087093"/>
                <a:gd name="connsiteX25" fmla="*/ 4489560 w 4490127"/>
                <a:gd name="connsiteY25" fmla="*/ 713318 h 4087093"/>
                <a:gd name="connsiteX26" fmla="*/ 4181324 w 4490127"/>
                <a:gd name="connsiteY26" fmla="*/ 1554010 h 4087093"/>
                <a:gd name="connsiteX27" fmla="*/ 3764100 w 4490127"/>
                <a:gd name="connsiteY27" fmla="*/ 1900846 h 4087093"/>
                <a:gd name="connsiteX28" fmla="*/ 3106759 w 4490127"/>
                <a:gd name="connsiteY28" fmla="*/ 2167074 h 4087093"/>
                <a:gd name="connsiteX29" fmla="*/ 2613470 w 4490127"/>
                <a:gd name="connsiteY29" fmla="*/ 2263008 h 4087093"/>
                <a:gd name="connsiteX30" fmla="*/ 2374488 w 4490127"/>
                <a:gd name="connsiteY30" fmla="*/ 2287416 h 4087093"/>
                <a:gd name="connsiteX31" fmla="*/ 2356323 w 4490127"/>
                <a:gd name="connsiteY31" fmla="*/ 2302175 h 4087093"/>
                <a:gd name="connsiteX32" fmla="*/ 2101448 w 4490127"/>
                <a:gd name="connsiteY32" fmla="*/ 3137759 h 4087093"/>
                <a:gd name="connsiteX33" fmla="*/ 1990756 w 4490127"/>
                <a:gd name="connsiteY33" fmla="*/ 3606072 h 4087093"/>
                <a:gd name="connsiteX34" fmla="*/ 1953858 w 4490127"/>
                <a:gd name="connsiteY34" fmla="*/ 3948366 h 4087093"/>
                <a:gd name="connsiteX35" fmla="*/ 1962941 w 4490127"/>
                <a:gd name="connsiteY35" fmla="*/ 4014214 h 4087093"/>
                <a:gd name="connsiteX36" fmla="*/ 1957832 w 4490127"/>
                <a:gd name="connsiteY36" fmla="*/ 4030676 h 4087093"/>
                <a:gd name="connsiteX37" fmla="*/ 1783563 w 4490127"/>
                <a:gd name="connsiteY37" fmla="*/ 4092550 h 4087093"/>
                <a:gd name="connsiteX38" fmla="*/ 1637676 w 4490127"/>
                <a:gd name="connsiteY38" fmla="*/ 4016484 h 4087093"/>
                <a:gd name="connsiteX39" fmla="*/ 1631432 w 4490127"/>
                <a:gd name="connsiteY39" fmla="*/ 4007970 h 4087093"/>
                <a:gd name="connsiteX40" fmla="*/ 1621782 w 4490127"/>
                <a:gd name="connsiteY40" fmla="*/ 3889330 h 4087093"/>
                <a:gd name="connsiteX41" fmla="*/ 1697279 w 4490127"/>
                <a:gd name="connsiteY41" fmla="*/ 3717899 h 4087093"/>
                <a:gd name="connsiteX42" fmla="*/ 1699550 w 4490127"/>
                <a:gd name="connsiteY42" fmla="*/ 3658864 h 4087093"/>
                <a:gd name="connsiteX43" fmla="*/ 1634270 w 4490127"/>
                <a:gd name="connsiteY43" fmla="*/ 3314866 h 4087093"/>
                <a:gd name="connsiteX44" fmla="*/ 1435024 w 4490127"/>
                <a:gd name="connsiteY44" fmla="*/ 2643334 h 4087093"/>
                <a:gd name="connsiteX45" fmla="*/ 1412318 w 4490127"/>
                <a:gd name="connsiteY45" fmla="*/ 2625169 h 4087093"/>
                <a:gd name="connsiteX46" fmla="*/ 1103515 w 4490127"/>
                <a:gd name="connsiteY46" fmla="*/ 2584866 h 4087093"/>
                <a:gd name="connsiteX47" fmla="*/ 504075 w 4490127"/>
                <a:gd name="connsiteY47" fmla="*/ 2375970 h 4087093"/>
                <a:gd name="connsiteX48" fmla="*/ 118072 w 4490127"/>
                <a:gd name="connsiteY48" fmla="*/ 2005293 h 4087093"/>
                <a:gd name="connsiteX49" fmla="*/ 6244 w 4490127"/>
                <a:gd name="connsiteY49" fmla="*/ 1652214 h 4087093"/>
                <a:gd name="connsiteX50" fmla="*/ 0 w 4490127"/>
                <a:gd name="connsiteY50" fmla="*/ 1598855 h 4087093"/>
                <a:gd name="connsiteX51" fmla="*/ 568 w 4490127"/>
                <a:gd name="connsiteY51" fmla="*/ 1465456 h 4087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490127" h="4087093">
                  <a:moveTo>
                    <a:pt x="568" y="1465456"/>
                  </a:moveTo>
                  <a:cubicBezTo>
                    <a:pt x="3974" y="1434236"/>
                    <a:pt x="7379" y="1403015"/>
                    <a:pt x="10785" y="1371794"/>
                  </a:cubicBezTo>
                  <a:cubicBezTo>
                    <a:pt x="22138" y="1279267"/>
                    <a:pt x="42006" y="1189010"/>
                    <a:pt x="67551" y="1099321"/>
                  </a:cubicBezTo>
                  <a:cubicBezTo>
                    <a:pt x="70956" y="1087400"/>
                    <a:pt x="78336" y="1089103"/>
                    <a:pt x="86283" y="1090238"/>
                  </a:cubicBezTo>
                  <a:cubicBezTo>
                    <a:pt x="185055" y="1104997"/>
                    <a:pt x="282691" y="1124865"/>
                    <a:pt x="379192" y="1150977"/>
                  </a:cubicBezTo>
                  <a:cubicBezTo>
                    <a:pt x="542675" y="1195822"/>
                    <a:pt x="699915" y="1255425"/>
                    <a:pt x="849775" y="1335464"/>
                  </a:cubicBezTo>
                  <a:cubicBezTo>
                    <a:pt x="1046183" y="1441047"/>
                    <a:pt x="1217613" y="1576716"/>
                    <a:pt x="1353282" y="1755527"/>
                  </a:cubicBezTo>
                  <a:cubicBezTo>
                    <a:pt x="1460001" y="1896304"/>
                    <a:pt x="1524146" y="2055247"/>
                    <a:pt x="1554799" y="2227813"/>
                  </a:cubicBezTo>
                  <a:cubicBezTo>
                    <a:pt x="1577505" y="2356102"/>
                    <a:pt x="1583749" y="2484959"/>
                    <a:pt x="1580911" y="2615519"/>
                  </a:cubicBezTo>
                  <a:cubicBezTo>
                    <a:pt x="1579776" y="2668879"/>
                    <a:pt x="1591696" y="2721103"/>
                    <a:pt x="1601914" y="2773327"/>
                  </a:cubicBezTo>
                  <a:cubicBezTo>
                    <a:pt x="1642785" y="2975978"/>
                    <a:pt x="1710335" y="3170683"/>
                    <a:pt x="1784698" y="3363117"/>
                  </a:cubicBezTo>
                  <a:cubicBezTo>
                    <a:pt x="1793213" y="3384688"/>
                    <a:pt x="1801727" y="3406826"/>
                    <a:pt x="1810242" y="3428397"/>
                  </a:cubicBezTo>
                  <a:cubicBezTo>
                    <a:pt x="1810810" y="3429532"/>
                    <a:pt x="1811377" y="3430668"/>
                    <a:pt x="1811945" y="3431235"/>
                  </a:cubicBezTo>
                  <a:cubicBezTo>
                    <a:pt x="1817622" y="3431235"/>
                    <a:pt x="1817622" y="3426126"/>
                    <a:pt x="1818757" y="3422720"/>
                  </a:cubicBezTo>
                  <a:cubicBezTo>
                    <a:pt x="1916393" y="3171818"/>
                    <a:pt x="2006082" y="2918078"/>
                    <a:pt x="2071362" y="2656390"/>
                  </a:cubicBezTo>
                  <a:cubicBezTo>
                    <a:pt x="2100312" y="2540022"/>
                    <a:pt x="2123586" y="2423085"/>
                    <a:pt x="2135507" y="2303311"/>
                  </a:cubicBezTo>
                  <a:cubicBezTo>
                    <a:pt x="2136642" y="2294228"/>
                    <a:pt x="2136642" y="2284578"/>
                    <a:pt x="2136642" y="2275496"/>
                  </a:cubicBezTo>
                  <a:cubicBezTo>
                    <a:pt x="2134939" y="2150612"/>
                    <a:pt x="2135507" y="2025161"/>
                    <a:pt x="2147428" y="1900846"/>
                  </a:cubicBezTo>
                  <a:cubicBezTo>
                    <a:pt x="2171837" y="1639158"/>
                    <a:pt x="2233711" y="1388823"/>
                    <a:pt x="2365406" y="1158924"/>
                  </a:cubicBezTo>
                  <a:cubicBezTo>
                    <a:pt x="2440904" y="1027229"/>
                    <a:pt x="2534566" y="909725"/>
                    <a:pt x="2640149" y="801304"/>
                  </a:cubicBezTo>
                  <a:cubicBezTo>
                    <a:pt x="2848478" y="586731"/>
                    <a:pt x="3093136" y="424950"/>
                    <a:pt x="3362203" y="297796"/>
                  </a:cubicBezTo>
                  <a:cubicBezTo>
                    <a:pt x="3600617" y="184834"/>
                    <a:pt x="3850383" y="103659"/>
                    <a:pt x="4107530" y="46894"/>
                  </a:cubicBezTo>
                  <a:cubicBezTo>
                    <a:pt x="4194948" y="27594"/>
                    <a:pt x="4282934" y="12267"/>
                    <a:pt x="4371488" y="347"/>
                  </a:cubicBezTo>
                  <a:cubicBezTo>
                    <a:pt x="4381706" y="-789"/>
                    <a:pt x="4386815" y="347"/>
                    <a:pt x="4390220" y="11700"/>
                  </a:cubicBezTo>
                  <a:cubicBezTo>
                    <a:pt x="4427686" y="142260"/>
                    <a:pt x="4456636" y="273955"/>
                    <a:pt x="4473665" y="409056"/>
                  </a:cubicBezTo>
                  <a:cubicBezTo>
                    <a:pt x="4486721" y="510098"/>
                    <a:pt x="4493533" y="611708"/>
                    <a:pt x="4489560" y="713318"/>
                  </a:cubicBezTo>
                  <a:cubicBezTo>
                    <a:pt x="4478774" y="1027229"/>
                    <a:pt x="4385112" y="1311055"/>
                    <a:pt x="4181324" y="1554010"/>
                  </a:cubicBezTo>
                  <a:cubicBezTo>
                    <a:pt x="4063253" y="1694788"/>
                    <a:pt x="3921907" y="1807751"/>
                    <a:pt x="3764100" y="1900846"/>
                  </a:cubicBezTo>
                  <a:cubicBezTo>
                    <a:pt x="3558610" y="2022323"/>
                    <a:pt x="3337226" y="2105768"/>
                    <a:pt x="3106759" y="2167074"/>
                  </a:cubicBezTo>
                  <a:cubicBezTo>
                    <a:pt x="2944411" y="2210216"/>
                    <a:pt x="2780359" y="2241437"/>
                    <a:pt x="2613470" y="2263008"/>
                  </a:cubicBezTo>
                  <a:cubicBezTo>
                    <a:pt x="2533998" y="2273225"/>
                    <a:pt x="2454527" y="2281740"/>
                    <a:pt x="2374488" y="2287416"/>
                  </a:cubicBezTo>
                  <a:cubicBezTo>
                    <a:pt x="2363703" y="2287984"/>
                    <a:pt x="2359162" y="2291958"/>
                    <a:pt x="2356323" y="2302175"/>
                  </a:cubicBezTo>
                  <a:cubicBezTo>
                    <a:pt x="2263796" y="2578622"/>
                    <a:pt x="2177513" y="2856771"/>
                    <a:pt x="2101448" y="3137759"/>
                  </a:cubicBezTo>
                  <a:cubicBezTo>
                    <a:pt x="2059441" y="3292728"/>
                    <a:pt x="2020273" y="3448265"/>
                    <a:pt x="1990756" y="3606072"/>
                  </a:cubicBezTo>
                  <a:cubicBezTo>
                    <a:pt x="1969752" y="3719035"/>
                    <a:pt x="1950452" y="3832565"/>
                    <a:pt x="1953858" y="3948366"/>
                  </a:cubicBezTo>
                  <a:cubicBezTo>
                    <a:pt x="1954426" y="3970504"/>
                    <a:pt x="1957264" y="3992643"/>
                    <a:pt x="1962941" y="4014214"/>
                  </a:cubicBezTo>
                  <a:cubicBezTo>
                    <a:pt x="1964643" y="4021026"/>
                    <a:pt x="1964643" y="4026134"/>
                    <a:pt x="1957832" y="4030676"/>
                  </a:cubicBezTo>
                  <a:cubicBezTo>
                    <a:pt x="1904472" y="4065302"/>
                    <a:pt x="1848275" y="4091414"/>
                    <a:pt x="1783563" y="4092550"/>
                  </a:cubicBezTo>
                  <a:cubicBezTo>
                    <a:pt x="1721121" y="4093685"/>
                    <a:pt x="1673438" y="4065870"/>
                    <a:pt x="1637676" y="4016484"/>
                  </a:cubicBezTo>
                  <a:cubicBezTo>
                    <a:pt x="1635405" y="4013646"/>
                    <a:pt x="1633702" y="4010808"/>
                    <a:pt x="1631432" y="4007970"/>
                  </a:cubicBezTo>
                  <a:cubicBezTo>
                    <a:pt x="1594534" y="3952340"/>
                    <a:pt x="1594534" y="3949501"/>
                    <a:pt x="1621782" y="3889330"/>
                  </a:cubicBezTo>
                  <a:cubicBezTo>
                    <a:pt x="1647326" y="3832565"/>
                    <a:pt x="1671735" y="3774665"/>
                    <a:pt x="1697279" y="3717899"/>
                  </a:cubicBezTo>
                  <a:cubicBezTo>
                    <a:pt x="1705794" y="3698599"/>
                    <a:pt x="1701253" y="3678732"/>
                    <a:pt x="1699550" y="3658864"/>
                  </a:cubicBezTo>
                  <a:cubicBezTo>
                    <a:pt x="1687629" y="3542495"/>
                    <a:pt x="1662653" y="3428397"/>
                    <a:pt x="1634270" y="3314866"/>
                  </a:cubicBezTo>
                  <a:cubicBezTo>
                    <a:pt x="1577505" y="3088374"/>
                    <a:pt x="1508819" y="2865286"/>
                    <a:pt x="1435024" y="2643334"/>
                  </a:cubicBezTo>
                  <a:cubicBezTo>
                    <a:pt x="1431051" y="2630846"/>
                    <a:pt x="1425942" y="2625737"/>
                    <a:pt x="1412318" y="2625169"/>
                  </a:cubicBezTo>
                  <a:cubicBezTo>
                    <a:pt x="1308438" y="2617222"/>
                    <a:pt x="1205693" y="2604166"/>
                    <a:pt x="1103515" y="2584866"/>
                  </a:cubicBezTo>
                  <a:cubicBezTo>
                    <a:pt x="893484" y="2544563"/>
                    <a:pt x="690832" y="2482689"/>
                    <a:pt x="504075" y="2375970"/>
                  </a:cubicBezTo>
                  <a:cubicBezTo>
                    <a:pt x="344565" y="2284578"/>
                    <a:pt x="210031" y="2167074"/>
                    <a:pt x="118072" y="2005293"/>
                  </a:cubicBezTo>
                  <a:cubicBezTo>
                    <a:pt x="55630" y="1895737"/>
                    <a:pt x="19868" y="1777665"/>
                    <a:pt x="6244" y="1652214"/>
                  </a:cubicBezTo>
                  <a:cubicBezTo>
                    <a:pt x="4541" y="1634617"/>
                    <a:pt x="5677" y="1615884"/>
                    <a:pt x="0" y="1598855"/>
                  </a:cubicBezTo>
                  <a:cubicBezTo>
                    <a:pt x="568" y="1554578"/>
                    <a:pt x="568" y="1510301"/>
                    <a:pt x="568" y="1465456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7600719" y="376887"/>
              <a:ext cx="2435227" cy="2185460"/>
            </a:xfrm>
            <a:custGeom>
              <a:avLst/>
              <a:gdLst>
                <a:gd name="connsiteX0" fmla="*/ 2436079 w 2435226"/>
                <a:gd name="connsiteY0" fmla="*/ 568 h 2185459"/>
                <a:gd name="connsiteX1" fmla="*/ 2361717 w 2435226"/>
                <a:gd name="connsiteY1" fmla="*/ 9650 h 2185459"/>
                <a:gd name="connsiteX2" fmla="*/ 1811095 w 2435226"/>
                <a:gd name="connsiteY2" fmla="*/ 119207 h 2185459"/>
                <a:gd name="connsiteX3" fmla="*/ 1059523 w 2435226"/>
                <a:gd name="connsiteY3" fmla="*/ 436524 h 2185459"/>
                <a:gd name="connsiteX4" fmla="*/ 448730 w 2435226"/>
                <a:gd name="connsiteY4" fmla="*/ 979200 h 2185459"/>
                <a:gd name="connsiteX5" fmla="*/ 176825 w 2435226"/>
                <a:gd name="connsiteY5" fmla="*/ 1575802 h 2185459"/>
                <a:gd name="connsiteX6" fmla="*/ 109274 w 2435226"/>
                <a:gd name="connsiteY6" fmla="*/ 2124154 h 2185459"/>
                <a:gd name="connsiteX7" fmla="*/ 107003 w 2435226"/>
                <a:gd name="connsiteY7" fmla="*/ 2188866 h 2185459"/>
                <a:gd name="connsiteX8" fmla="*/ 66700 w 2435226"/>
                <a:gd name="connsiteY8" fmla="*/ 2053765 h 2185459"/>
                <a:gd name="connsiteX9" fmla="*/ 1988 w 2435226"/>
                <a:gd name="connsiteY9" fmla="*/ 1474192 h 2185459"/>
                <a:gd name="connsiteX10" fmla="*/ 287517 w 2435226"/>
                <a:gd name="connsiteY10" fmla="*/ 723189 h 2185459"/>
                <a:gd name="connsiteX11" fmla="*/ 695659 w 2435226"/>
                <a:gd name="connsiteY11" fmla="*/ 387139 h 2185459"/>
                <a:gd name="connsiteX12" fmla="*/ 1307587 w 2435226"/>
                <a:gd name="connsiteY12" fmla="*/ 140210 h 2185459"/>
                <a:gd name="connsiteX13" fmla="*/ 1781009 w 2435226"/>
                <a:gd name="connsiteY13" fmla="*/ 44845 h 2185459"/>
                <a:gd name="connsiteX14" fmla="*/ 2271460 w 2435226"/>
                <a:gd name="connsiteY14" fmla="*/ 2838 h 2185459"/>
                <a:gd name="connsiteX15" fmla="*/ 2285084 w 2435226"/>
                <a:gd name="connsiteY15" fmla="*/ 0 h 2185459"/>
                <a:gd name="connsiteX16" fmla="*/ 2436079 w 2435226"/>
                <a:gd name="connsiteY16" fmla="*/ 568 h 218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5226" h="2185459">
                  <a:moveTo>
                    <a:pt x="2436079" y="568"/>
                  </a:moveTo>
                  <a:cubicBezTo>
                    <a:pt x="2411671" y="6812"/>
                    <a:pt x="2386694" y="6812"/>
                    <a:pt x="2361717" y="9650"/>
                  </a:cubicBezTo>
                  <a:cubicBezTo>
                    <a:pt x="2174960" y="31221"/>
                    <a:pt x="1991608" y="68686"/>
                    <a:pt x="1811095" y="119207"/>
                  </a:cubicBezTo>
                  <a:cubicBezTo>
                    <a:pt x="1547137" y="193002"/>
                    <a:pt x="1294531" y="294611"/>
                    <a:pt x="1059523" y="436524"/>
                  </a:cubicBezTo>
                  <a:cubicBezTo>
                    <a:pt x="822245" y="579573"/>
                    <a:pt x="615052" y="756680"/>
                    <a:pt x="448730" y="979200"/>
                  </a:cubicBezTo>
                  <a:cubicBezTo>
                    <a:pt x="315332" y="1158578"/>
                    <a:pt x="228481" y="1359526"/>
                    <a:pt x="176825" y="1575802"/>
                  </a:cubicBezTo>
                  <a:cubicBezTo>
                    <a:pt x="133683" y="1756315"/>
                    <a:pt x="114383" y="1939099"/>
                    <a:pt x="109274" y="2124154"/>
                  </a:cubicBezTo>
                  <a:cubicBezTo>
                    <a:pt x="108706" y="2145724"/>
                    <a:pt x="109274" y="2167295"/>
                    <a:pt x="107003" y="2188866"/>
                  </a:cubicBezTo>
                  <a:cubicBezTo>
                    <a:pt x="89974" y="2144589"/>
                    <a:pt x="78053" y="2099177"/>
                    <a:pt x="66700" y="2053765"/>
                  </a:cubicBezTo>
                  <a:cubicBezTo>
                    <a:pt x="18450" y="1863601"/>
                    <a:pt x="-7662" y="1670600"/>
                    <a:pt x="1988" y="1474192"/>
                  </a:cubicBezTo>
                  <a:cubicBezTo>
                    <a:pt x="16179" y="1193204"/>
                    <a:pt x="105868" y="940599"/>
                    <a:pt x="287517" y="723189"/>
                  </a:cubicBezTo>
                  <a:cubicBezTo>
                    <a:pt x="402750" y="585817"/>
                    <a:pt x="541257" y="476828"/>
                    <a:pt x="695659" y="387139"/>
                  </a:cubicBezTo>
                  <a:cubicBezTo>
                    <a:pt x="888093" y="275311"/>
                    <a:pt x="1094150" y="198111"/>
                    <a:pt x="1307587" y="140210"/>
                  </a:cubicBezTo>
                  <a:cubicBezTo>
                    <a:pt x="1463124" y="98204"/>
                    <a:pt x="1621499" y="66983"/>
                    <a:pt x="1781009" y="44845"/>
                  </a:cubicBezTo>
                  <a:cubicBezTo>
                    <a:pt x="1943925" y="22138"/>
                    <a:pt x="2106841" y="7379"/>
                    <a:pt x="2271460" y="2838"/>
                  </a:cubicBezTo>
                  <a:cubicBezTo>
                    <a:pt x="2276002" y="2838"/>
                    <a:pt x="2281111" y="3974"/>
                    <a:pt x="2285084" y="0"/>
                  </a:cubicBezTo>
                  <a:cubicBezTo>
                    <a:pt x="2335605" y="568"/>
                    <a:pt x="2386126" y="568"/>
                    <a:pt x="2436079" y="568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5750459" y="1472498"/>
              <a:ext cx="1612132" cy="1458865"/>
            </a:xfrm>
            <a:custGeom>
              <a:avLst/>
              <a:gdLst>
                <a:gd name="connsiteX0" fmla="*/ 0 w 1612131"/>
                <a:gd name="connsiteY0" fmla="*/ 1093 h 1458865"/>
                <a:gd name="connsiteX1" fmla="*/ 233873 w 1612131"/>
                <a:gd name="connsiteY1" fmla="*/ 7904 h 1458865"/>
                <a:gd name="connsiteX2" fmla="*/ 630094 w 1612131"/>
                <a:gd name="connsiteY2" fmla="*/ 66940 h 1458865"/>
                <a:gd name="connsiteX3" fmla="*/ 1207963 w 1612131"/>
                <a:gd name="connsiteY3" fmla="*/ 297407 h 1458865"/>
                <a:gd name="connsiteX4" fmla="*/ 1533796 w 1612131"/>
                <a:gd name="connsiteY4" fmla="*/ 662975 h 1458865"/>
                <a:gd name="connsiteX5" fmla="*/ 1610429 w 1612131"/>
                <a:gd name="connsiteY5" fmla="*/ 966669 h 1458865"/>
                <a:gd name="connsiteX6" fmla="*/ 1546284 w 1612131"/>
                <a:gd name="connsiteY6" fmla="*/ 1458823 h 1458865"/>
                <a:gd name="connsiteX7" fmla="*/ 1543446 w 1612131"/>
                <a:gd name="connsiteY7" fmla="*/ 1463932 h 1458865"/>
                <a:gd name="connsiteX8" fmla="*/ 1540608 w 1612131"/>
                <a:gd name="connsiteY8" fmla="*/ 1451443 h 1458865"/>
                <a:gd name="connsiteX9" fmla="*/ 1471354 w 1612131"/>
                <a:gd name="connsiteY9" fmla="*/ 972913 h 1458865"/>
                <a:gd name="connsiteX10" fmla="*/ 1176175 w 1612131"/>
                <a:gd name="connsiteY10" fmla="*/ 501194 h 1458865"/>
                <a:gd name="connsiteX11" fmla="*/ 634635 w 1612131"/>
                <a:gd name="connsiteY11" fmla="*/ 158332 h 1458865"/>
                <a:gd name="connsiteX12" fmla="*/ 82877 w 1612131"/>
                <a:gd name="connsiteY12" fmla="*/ 11310 h 1458865"/>
                <a:gd name="connsiteX13" fmla="*/ 0 w 1612131"/>
                <a:gd name="connsiteY13" fmla="*/ 1093 h 145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2131" h="1458865">
                  <a:moveTo>
                    <a:pt x="0" y="1093"/>
                  </a:moveTo>
                  <a:cubicBezTo>
                    <a:pt x="77768" y="-1746"/>
                    <a:pt x="156104" y="1093"/>
                    <a:pt x="233873" y="7904"/>
                  </a:cubicBezTo>
                  <a:cubicBezTo>
                    <a:pt x="367271" y="18690"/>
                    <a:pt x="499534" y="37422"/>
                    <a:pt x="630094" y="66940"/>
                  </a:cubicBezTo>
                  <a:cubicBezTo>
                    <a:pt x="835016" y="112920"/>
                    <a:pt x="1031424" y="180471"/>
                    <a:pt x="1207963" y="297407"/>
                  </a:cubicBezTo>
                  <a:cubicBezTo>
                    <a:pt x="1348741" y="390502"/>
                    <a:pt x="1461704" y="508573"/>
                    <a:pt x="1533796" y="662975"/>
                  </a:cubicBezTo>
                  <a:cubicBezTo>
                    <a:pt x="1578640" y="759476"/>
                    <a:pt x="1602482" y="861085"/>
                    <a:pt x="1610429" y="966669"/>
                  </a:cubicBezTo>
                  <a:cubicBezTo>
                    <a:pt x="1622349" y="1135261"/>
                    <a:pt x="1593399" y="1298177"/>
                    <a:pt x="1546284" y="1458823"/>
                  </a:cubicBezTo>
                  <a:cubicBezTo>
                    <a:pt x="1545716" y="1460526"/>
                    <a:pt x="1544581" y="1461661"/>
                    <a:pt x="1543446" y="1463932"/>
                  </a:cubicBezTo>
                  <a:cubicBezTo>
                    <a:pt x="1538904" y="1460526"/>
                    <a:pt x="1540608" y="1455417"/>
                    <a:pt x="1540608" y="1451443"/>
                  </a:cubicBezTo>
                  <a:cubicBezTo>
                    <a:pt x="1537769" y="1289095"/>
                    <a:pt x="1519604" y="1129017"/>
                    <a:pt x="1471354" y="972913"/>
                  </a:cubicBezTo>
                  <a:cubicBezTo>
                    <a:pt x="1415156" y="789561"/>
                    <a:pt x="1313547" y="634025"/>
                    <a:pt x="1176175" y="501194"/>
                  </a:cubicBezTo>
                  <a:cubicBezTo>
                    <a:pt x="1018935" y="349631"/>
                    <a:pt x="836151" y="240074"/>
                    <a:pt x="634635" y="158332"/>
                  </a:cubicBezTo>
                  <a:cubicBezTo>
                    <a:pt x="456960" y="86240"/>
                    <a:pt x="272473" y="39125"/>
                    <a:pt x="82877" y="11310"/>
                  </a:cubicBezTo>
                  <a:cubicBezTo>
                    <a:pt x="55630" y="6769"/>
                    <a:pt x="27815" y="3931"/>
                    <a:pt x="0" y="1093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317625" y="801370"/>
            <a:ext cx="9638665" cy="3870325"/>
          </a:xfrm>
          <a:prstGeom prst="rect">
            <a:avLst/>
          </a:prstGeom>
          <a:solidFill>
            <a:schemeClr val="tx2">
              <a:lumMod val="20000"/>
              <a:lumOff val="8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strike="noStrike" noProof="1"/>
          </a:p>
        </p:txBody>
      </p:sp>
      <p:grpSp>
        <p:nvGrpSpPr>
          <p:cNvPr id="13" name="Graphic 30"/>
          <p:cNvGrpSpPr/>
          <p:nvPr/>
        </p:nvGrpSpPr>
        <p:grpSpPr>
          <a:xfrm>
            <a:off x="5713905" y="2039508"/>
            <a:ext cx="764190" cy="697528"/>
            <a:chOff x="5655661" y="377455"/>
            <a:chExt cx="4490127" cy="4098447"/>
          </a:xfrm>
          <a:solidFill>
            <a:schemeClr val="bg1"/>
          </a:solidFill>
        </p:grpSpPr>
        <p:sp>
          <p:nvSpPr>
            <p:cNvPr id="14" name="Freeform: Shape 13"/>
            <p:cNvSpPr/>
            <p:nvPr/>
          </p:nvSpPr>
          <p:spPr>
            <a:xfrm>
              <a:off x="5655093" y="385055"/>
              <a:ext cx="4490127" cy="4087094"/>
            </a:xfrm>
            <a:custGeom>
              <a:avLst/>
              <a:gdLst>
                <a:gd name="connsiteX0" fmla="*/ 568 w 4490127"/>
                <a:gd name="connsiteY0" fmla="*/ 1465456 h 4087093"/>
                <a:gd name="connsiteX1" fmla="*/ 10785 w 4490127"/>
                <a:gd name="connsiteY1" fmla="*/ 1371794 h 4087093"/>
                <a:gd name="connsiteX2" fmla="*/ 67551 w 4490127"/>
                <a:gd name="connsiteY2" fmla="*/ 1099321 h 4087093"/>
                <a:gd name="connsiteX3" fmla="*/ 86283 w 4490127"/>
                <a:gd name="connsiteY3" fmla="*/ 1090238 h 4087093"/>
                <a:gd name="connsiteX4" fmla="*/ 379192 w 4490127"/>
                <a:gd name="connsiteY4" fmla="*/ 1150977 h 4087093"/>
                <a:gd name="connsiteX5" fmla="*/ 849775 w 4490127"/>
                <a:gd name="connsiteY5" fmla="*/ 1335464 h 4087093"/>
                <a:gd name="connsiteX6" fmla="*/ 1353282 w 4490127"/>
                <a:gd name="connsiteY6" fmla="*/ 1755527 h 4087093"/>
                <a:gd name="connsiteX7" fmla="*/ 1554799 w 4490127"/>
                <a:gd name="connsiteY7" fmla="*/ 2227813 h 4087093"/>
                <a:gd name="connsiteX8" fmla="*/ 1580911 w 4490127"/>
                <a:gd name="connsiteY8" fmla="*/ 2615519 h 4087093"/>
                <a:gd name="connsiteX9" fmla="*/ 1601914 w 4490127"/>
                <a:gd name="connsiteY9" fmla="*/ 2773327 h 4087093"/>
                <a:gd name="connsiteX10" fmla="*/ 1784698 w 4490127"/>
                <a:gd name="connsiteY10" fmla="*/ 3363117 h 4087093"/>
                <a:gd name="connsiteX11" fmla="*/ 1810242 w 4490127"/>
                <a:gd name="connsiteY11" fmla="*/ 3428397 h 4087093"/>
                <a:gd name="connsiteX12" fmla="*/ 1811945 w 4490127"/>
                <a:gd name="connsiteY12" fmla="*/ 3431235 h 4087093"/>
                <a:gd name="connsiteX13" fmla="*/ 1818757 w 4490127"/>
                <a:gd name="connsiteY13" fmla="*/ 3422720 h 4087093"/>
                <a:gd name="connsiteX14" fmla="*/ 2071362 w 4490127"/>
                <a:gd name="connsiteY14" fmla="*/ 2656390 h 4087093"/>
                <a:gd name="connsiteX15" fmla="*/ 2135507 w 4490127"/>
                <a:gd name="connsiteY15" fmla="*/ 2303311 h 4087093"/>
                <a:gd name="connsiteX16" fmla="*/ 2136642 w 4490127"/>
                <a:gd name="connsiteY16" fmla="*/ 2275496 h 4087093"/>
                <a:gd name="connsiteX17" fmla="*/ 2147428 w 4490127"/>
                <a:gd name="connsiteY17" fmla="*/ 1900846 h 4087093"/>
                <a:gd name="connsiteX18" fmla="*/ 2365406 w 4490127"/>
                <a:gd name="connsiteY18" fmla="*/ 1158924 h 4087093"/>
                <a:gd name="connsiteX19" fmla="*/ 2640149 w 4490127"/>
                <a:gd name="connsiteY19" fmla="*/ 801304 h 4087093"/>
                <a:gd name="connsiteX20" fmla="*/ 3362203 w 4490127"/>
                <a:gd name="connsiteY20" fmla="*/ 297796 h 4087093"/>
                <a:gd name="connsiteX21" fmla="*/ 4107530 w 4490127"/>
                <a:gd name="connsiteY21" fmla="*/ 46894 h 4087093"/>
                <a:gd name="connsiteX22" fmla="*/ 4371488 w 4490127"/>
                <a:gd name="connsiteY22" fmla="*/ 347 h 4087093"/>
                <a:gd name="connsiteX23" fmla="*/ 4390220 w 4490127"/>
                <a:gd name="connsiteY23" fmla="*/ 11700 h 4087093"/>
                <a:gd name="connsiteX24" fmla="*/ 4473665 w 4490127"/>
                <a:gd name="connsiteY24" fmla="*/ 409056 h 4087093"/>
                <a:gd name="connsiteX25" fmla="*/ 4489560 w 4490127"/>
                <a:gd name="connsiteY25" fmla="*/ 713318 h 4087093"/>
                <a:gd name="connsiteX26" fmla="*/ 4181324 w 4490127"/>
                <a:gd name="connsiteY26" fmla="*/ 1554010 h 4087093"/>
                <a:gd name="connsiteX27" fmla="*/ 3764100 w 4490127"/>
                <a:gd name="connsiteY27" fmla="*/ 1900846 h 4087093"/>
                <a:gd name="connsiteX28" fmla="*/ 3106759 w 4490127"/>
                <a:gd name="connsiteY28" fmla="*/ 2167074 h 4087093"/>
                <a:gd name="connsiteX29" fmla="*/ 2613470 w 4490127"/>
                <a:gd name="connsiteY29" fmla="*/ 2263008 h 4087093"/>
                <a:gd name="connsiteX30" fmla="*/ 2374488 w 4490127"/>
                <a:gd name="connsiteY30" fmla="*/ 2287416 h 4087093"/>
                <a:gd name="connsiteX31" fmla="*/ 2356323 w 4490127"/>
                <a:gd name="connsiteY31" fmla="*/ 2302175 h 4087093"/>
                <a:gd name="connsiteX32" fmla="*/ 2101448 w 4490127"/>
                <a:gd name="connsiteY32" fmla="*/ 3137759 h 4087093"/>
                <a:gd name="connsiteX33" fmla="*/ 1990756 w 4490127"/>
                <a:gd name="connsiteY33" fmla="*/ 3606072 h 4087093"/>
                <a:gd name="connsiteX34" fmla="*/ 1953858 w 4490127"/>
                <a:gd name="connsiteY34" fmla="*/ 3948366 h 4087093"/>
                <a:gd name="connsiteX35" fmla="*/ 1962941 w 4490127"/>
                <a:gd name="connsiteY35" fmla="*/ 4014214 h 4087093"/>
                <a:gd name="connsiteX36" fmla="*/ 1957832 w 4490127"/>
                <a:gd name="connsiteY36" fmla="*/ 4030676 h 4087093"/>
                <a:gd name="connsiteX37" fmla="*/ 1783563 w 4490127"/>
                <a:gd name="connsiteY37" fmla="*/ 4092550 h 4087093"/>
                <a:gd name="connsiteX38" fmla="*/ 1637676 w 4490127"/>
                <a:gd name="connsiteY38" fmla="*/ 4016484 h 4087093"/>
                <a:gd name="connsiteX39" fmla="*/ 1631432 w 4490127"/>
                <a:gd name="connsiteY39" fmla="*/ 4007970 h 4087093"/>
                <a:gd name="connsiteX40" fmla="*/ 1621782 w 4490127"/>
                <a:gd name="connsiteY40" fmla="*/ 3889330 h 4087093"/>
                <a:gd name="connsiteX41" fmla="*/ 1697279 w 4490127"/>
                <a:gd name="connsiteY41" fmla="*/ 3717899 h 4087093"/>
                <a:gd name="connsiteX42" fmla="*/ 1699550 w 4490127"/>
                <a:gd name="connsiteY42" fmla="*/ 3658864 h 4087093"/>
                <a:gd name="connsiteX43" fmla="*/ 1634270 w 4490127"/>
                <a:gd name="connsiteY43" fmla="*/ 3314866 h 4087093"/>
                <a:gd name="connsiteX44" fmla="*/ 1435024 w 4490127"/>
                <a:gd name="connsiteY44" fmla="*/ 2643334 h 4087093"/>
                <a:gd name="connsiteX45" fmla="*/ 1412318 w 4490127"/>
                <a:gd name="connsiteY45" fmla="*/ 2625169 h 4087093"/>
                <a:gd name="connsiteX46" fmla="*/ 1103515 w 4490127"/>
                <a:gd name="connsiteY46" fmla="*/ 2584866 h 4087093"/>
                <a:gd name="connsiteX47" fmla="*/ 504075 w 4490127"/>
                <a:gd name="connsiteY47" fmla="*/ 2375970 h 4087093"/>
                <a:gd name="connsiteX48" fmla="*/ 118072 w 4490127"/>
                <a:gd name="connsiteY48" fmla="*/ 2005293 h 4087093"/>
                <a:gd name="connsiteX49" fmla="*/ 6244 w 4490127"/>
                <a:gd name="connsiteY49" fmla="*/ 1652214 h 4087093"/>
                <a:gd name="connsiteX50" fmla="*/ 0 w 4490127"/>
                <a:gd name="connsiteY50" fmla="*/ 1598855 h 4087093"/>
                <a:gd name="connsiteX51" fmla="*/ 568 w 4490127"/>
                <a:gd name="connsiteY51" fmla="*/ 1465456 h 4087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490127" h="4087093">
                  <a:moveTo>
                    <a:pt x="568" y="1465456"/>
                  </a:moveTo>
                  <a:cubicBezTo>
                    <a:pt x="3974" y="1434236"/>
                    <a:pt x="7379" y="1403015"/>
                    <a:pt x="10785" y="1371794"/>
                  </a:cubicBezTo>
                  <a:cubicBezTo>
                    <a:pt x="22138" y="1279267"/>
                    <a:pt x="42006" y="1189010"/>
                    <a:pt x="67551" y="1099321"/>
                  </a:cubicBezTo>
                  <a:cubicBezTo>
                    <a:pt x="70956" y="1087400"/>
                    <a:pt x="78336" y="1089103"/>
                    <a:pt x="86283" y="1090238"/>
                  </a:cubicBezTo>
                  <a:cubicBezTo>
                    <a:pt x="185055" y="1104997"/>
                    <a:pt x="282691" y="1124865"/>
                    <a:pt x="379192" y="1150977"/>
                  </a:cubicBezTo>
                  <a:cubicBezTo>
                    <a:pt x="542675" y="1195822"/>
                    <a:pt x="699915" y="1255425"/>
                    <a:pt x="849775" y="1335464"/>
                  </a:cubicBezTo>
                  <a:cubicBezTo>
                    <a:pt x="1046183" y="1441047"/>
                    <a:pt x="1217613" y="1576716"/>
                    <a:pt x="1353282" y="1755527"/>
                  </a:cubicBezTo>
                  <a:cubicBezTo>
                    <a:pt x="1460001" y="1896304"/>
                    <a:pt x="1524146" y="2055247"/>
                    <a:pt x="1554799" y="2227813"/>
                  </a:cubicBezTo>
                  <a:cubicBezTo>
                    <a:pt x="1577505" y="2356102"/>
                    <a:pt x="1583749" y="2484959"/>
                    <a:pt x="1580911" y="2615519"/>
                  </a:cubicBezTo>
                  <a:cubicBezTo>
                    <a:pt x="1579776" y="2668879"/>
                    <a:pt x="1591696" y="2721103"/>
                    <a:pt x="1601914" y="2773327"/>
                  </a:cubicBezTo>
                  <a:cubicBezTo>
                    <a:pt x="1642785" y="2975978"/>
                    <a:pt x="1710335" y="3170683"/>
                    <a:pt x="1784698" y="3363117"/>
                  </a:cubicBezTo>
                  <a:cubicBezTo>
                    <a:pt x="1793213" y="3384688"/>
                    <a:pt x="1801727" y="3406826"/>
                    <a:pt x="1810242" y="3428397"/>
                  </a:cubicBezTo>
                  <a:cubicBezTo>
                    <a:pt x="1810810" y="3429532"/>
                    <a:pt x="1811377" y="3430668"/>
                    <a:pt x="1811945" y="3431235"/>
                  </a:cubicBezTo>
                  <a:cubicBezTo>
                    <a:pt x="1817622" y="3431235"/>
                    <a:pt x="1817622" y="3426126"/>
                    <a:pt x="1818757" y="3422720"/>
                  </a:cubicBezTo>
                  <a:cubicBezTo>
                    <a:pt x="1916393" y="3171818"/>
                    <a:pt x="2006082" y="2918078"/>
                    <a:pt x="2071362" y="2656390"/>
                  </a:cubicBezTo>
                  <a:cubicBezTo>
                    <a:pt x="2100312" y="2540022"/>
                    <a:pt x="2123586" y="2423085"/>
                    <a:pt x="2135507" y="2303311"/>
                  </a:cubicBezTo>
                  <a:cubicBezTo>
                    <a:pt x="2136642" y="2294228"/>
                    <a:pt x="2136642" y="2284578"/>
                    <a:pt x="2136642" y="2275496"/>
                  </a:cubicBezTo>
                  <a:cubicBezTo>
                    <a:pt x="2134939" y="2150612"/>
                    <a:pt x="2135507" y="2025161"/>
                    <a:pt x="2147428" y="1900846"/>
                  </a:cubicBezTo>
                  <a:cubicBezTo>
                    <a:pt x="2171837" y="1639158"/>
                    <a:pt x="2233711" y="1388823"/>
                    <a:pt x="2365406" y="1158924"/>
                  </a:cubicBezTo>
                  <a:cubicBezTo>
                    <a:pt x="2440904" y="1027229"/>
                    <a:pt x="2534566" y="909725"/>
                    <a:pt x="2640149" y="801304"/>
                  </a:cubicBezTo>
                  <a:cubicBezTo>
                    <a:pt x="2848478" y="586731"/>
                    <a:pt x="3093136" y="424950"/>
                    <a:pt x="3362203" y="297796"/>
                  </a:cubicBezTo>
                  <a:cubicBezTo>
                    <a:pt x="3600617" y="184834"/>
                    <a:pt x="3850383" y="103659"/>
                    <a:pt x="4107530" y="46894"/>
                  </a:cubicBezTo>
                  <a:cubicBezTo>
                    <a:pt x="4194948" y="27594"/>
                    <a:pt x="4282934" y="12267"/>
                    <a:pt x="4371488" y="347"/>
                  </a:cubicBezTo>
                  <a:cubicBezTo>
                    <a:pt x="4381706" y="-789"/>
                    <a:pt x="4386815" y="347"/>
                    <a:pt x="4390220" y="11700"/>
                  </a:cubicBezTo>
                  <a:cubicBezTo>
                    <a:pt x="4427686" y="142260"/>
                    <a:pt x="4456636" y="273955"/>
                    <a:pt x="4473665" y="409056"/>
                  </a:cubicBezTo>
                  <a:cubicBezTo>
                    <a:pt x="4486721" y="510098"/>
                    <a:pt x="4493533" y="611708"/>
                    <a:pt x="4489560" y="713318"/>
                  </a:cubicBezTo>
                  <a:cubicBezTo>
                    <a:pt x="4478774" y="1027229"/>
                    <a:pt x="4385112" y="1311055"/>
                    <a:pt x="4181324" y="1554010"/>
                  </a:cubicBezTo>
                  <a:cubicBezTo>
                    <a:pt x="4063253" y="1694788"/>
                    <a:pt x="3921907" y="1807751"/>
                    <a:pt x="3764100" y="1900846"/>
                  </a:cubicBezTo>
                  <a:cubicBezTo>
                    <a:pt x="3558610" y="2022323"/>
                    <a:pt x="3337226" y="2105768"/>
                    <a:pt x="3106759" y="2167074"/>
                  </a:cubicBezTo>
                  <a:cubicBezTo>
                    <a:pt x="2944411" y="2210216"/>
                    <a:pt x="2780359" y="2241437"/>
                    <a:pt x="2613470" y="2263008"/>
                  </a:cubicBezTo>
                  <a:cubicBezTo>
                    <a:pt x="2533998" y="2273225"/>
                    <a:pt x="2454527" y="2281740"/>
                    <a:pt x="2374488" y="2287416"/>
                  </a:cubicBezTo>
                  <a:cubicBezTo>
                    <a:pt x="2363703" y="2287984"/>
                    <a:pt x="2359162" y="2291958"/>
                    <a:pt x="2356323" y="2302175"/>
                  </a:cubicBezTo>
                  <a:cubicBezTo>
                    <a:pt x="2263796" y="2578622"/>
                    <a:pt x="2177513" y="2856771"/>
                    <a:pt x="2101448" y="3137759"/>
                  </a:cubicBezTo>
                  <a:cubicBezTo>
                    <a:pt x="2059441" y="3292728"/>
                    <a:pt x="2020273" y="3448265"/>
                    <a:pt x="1990756" y="3606072"/>
                  </a:cubicBezTo>
                  <a:cubicBezTo>
                    <a:pt x="1969752" y="3719035"/>
                    <a:pt x="1950452" y="3832565"/>
                    <a:pt x="1953858" y="3948366"/>
                  </a:cubicBezTo>
                  <a:cubicBezTo>
                    <a:pt x="1954426" y="3970504"/>
                    <a:pt x="1957264" y="3992643"/>
                    <a:pt x="1962941" y="4014214"/>
                  </a:cubicBezTo>
                  <a:cubicBezTo>
                    <a:pt x="1964643" y="4021026"/>
                    <a:pt x="1964643" y="4026134"/>
                    <a:pt x="1957832" y="4030676"/>
                  </a:cubicBezTo>
                  <a:cubicBezTo>
                    <a:pt x="1904472" y="4065302"/>
                    <a:pt x="1848275" y="4091414"/>
                    <a:pt x="1783563" y="4092550"/>
                  </a:cubicBezTo>
                  <a:cubicBezTo>
                    <a:pt x="1721121" y="4093685"/>
                    <a:pt x="1673438" y="4065870"/>
                    <a:pt x="1637676" y="4016484"/>
                  </a:cubicBezTo>
                  <a:cubicBezTo>
                    <a:pt x="1635405" y="4013646"/>
                    <a:pt x="1633702" y="4010808"/>
                    <a:pt x="1631432" y="4007970"/>
                  </a:cubicBezTo>
                  <a:cubicBezTo>
                    <a:pt x="1594534" y="3952340"/>
                    <a:pt x="1594534" y="3949501"/>
                    <a:pt x="1621782" y="3889330"/>
                  </a:cubicBezTo>
                  <a:cubicBezTo>
                    <a:pt x="1647326" y="3832565"/>
                    <a:pt x="1671735" y="3774665"/>
                    <a:pt x="1697279" y="3717899"/>
                  </a:cubicBezTo>
                  <a:cubicBezTo>
                    <a:pt x="1705794" y="3698599"/>
                    <a:pt x="1701253" y="3678732"/>
                    <a:pt x="1699550" y="3658864"/>
                  </a:cubicBezTo>
                  <a:cubicBezTo>
                    <a:pt x="1687629" y="3542495"/>
                    <a:pt x="1662653" y="3428397"/>
                    <a:pt x="1634270" y="3314866"/>
                  </a:cubicBezTo>
                  <a:cubicBezTo>
                    <a:pt x="1577505" y="3088374"/>
                    <a:pt x="1508819" y="2865286"/>
                    <a:pt x="1435024" y="2643334"/>
                  </a:cubicBezTo>
                  <a:cubicBezTo>
                    <a:pt x="1431051" y="2630846"/>
                    <a:pt x="1425942" y="2625737"/>
                    <a:pt x="1412318" y="2625169"/>
                  </a:cubicBezTo>
                  <a:cubicBezTo>
                    <a:pt x="1308438" y="2617222"/>
                    <a:pt x="1205693" y="2604166"/>
                    <a:pt x="1103515" y="2584866"/>
                  </a:cubicBezTo>
                  <a:cubicBezTo>
                    <a:pt x="893484" y="2544563"/>
                    <a:pt x="690832" y="2482689"/>
                    <a:pt x="504075" y="2375970"/>
                  </a:cubicBezTo>
                  <a:cubicBezTo>
                    <a:pt x="344565" y="2284578"/>
                    <a:pt x="210031" y="2167074"/>
                    <a:pt x="118072" y="2005293"/>
                  </a:cubicBezTo>
                  <a:cubicBezTo>
                    <a:pt x="55630" y="1895737"/>
                    <a:pt x="19868" y="1777665"/>
                    <a:pt x="6244" y="1652214"/>
                  </a:cubicBezTo>
                  <a:cubicBezTo>
                    <a:pt x="4541" y="1634617"/>
                    <a:pt x="5677" y="1615884"/>
                    <a:pt x="0" y="1598855"/>
                  </a:cubicBezTo>
                  <a:cubicBezTo>
                    <a:pt x="568" y="1554578"/>
                    <a:pt x="568" y="1510301"/>
                    <a:pt x="568" y="1465456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/>
              <a:endParaRPr lang="en-US" strike="noStrike" noProof="1"/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7600719" y="376887"/>
              <a:ext cx="2435227" cy="2185460"/>
            </a:xfrm>
            <a:custGeom>
              <a:avLst/>
              <a:gdLst>
                <a:gd name="connsiteX0" fmla="*/ 2436079 w 2435226"/>
                <a:gd name="connsiteY0" fmla="*/ 568 h 2185459"/>
                <a:gd name="connsiteX1" fmla="*/ 2361717 w 2435226"/>
                <a:gd name="connsiteY1" fmla="*/ 9650 h 2185459"/>
                <a:gd name="connsiteX2" fmla="*/ 1811095 w 2435226"/>
                <a:gd name="connsiteY2" fmla="*/ 119207 h 2185459"/>
                <a:gd name="connsiteX3" fmla="*/ 1059523 w 2435226"/>
                <a:gd name="connsiteY3" fmla="*/ 436524 h 2185459"/>
                <a:gd name="connsiteX4" fmla="*/ 448730 w 2435226"/>
                <a:gd name="connsiteY4" fmla="*/ 979200 h 2185459"/>
                <a:gd name="connsiteX5" fmla="*/ 176825 w 2435226"/>
                <a:gd name="connsiteY5" fmla="*/ 1575802 h 2185459"/>
                <a:gd name="connsiteX6" fmla="*/ 109274 w 2435226"/>
                <a:gd name="connsiteY6" fmla="*/ 2124154 h 2185459"/>
                <a:gd name="connsiteX7" fmla="*/ 107003 w 2435226"/>
                <a:gd name="connsiteY7" fmla="*/ 2188866 h 2185459"/>
                <a:gd name="connsiteX8" fmla="*/ 66700 w 2435226"/>
                <a:gd name="connsiteY8" fmla="*/ 2053765 h 2185459"/>
                <a:gd name="connsiteX9" fmla="*/ 1988 w 2435226"/>
                <a:gd name="connsiteY9" fmla="*/ 1474192 h 2185459"/>
                <a:gd name="connsiteX10" fmla="*/ 287517 w 2435226"/>
                <a:gd name="connsiteY10" fmla="*/ 723189 h 2185459"/>
                <a:gd name="connsiteX11" fmla="*/ 695659 w 2435226"/>
                <a:gd name="connsiteY11" fmla="*/ 387139 h 2185459"/>
                <a:gd name="connsiteX12" fmla="*/ 1307587 w 2435226"/>
                <a:gd name="connsiteY12" fmla="*/ 140210 h 2185459"/>
                <a:gd name="connsiteX13" fmla="*/ 1781009 w 2435226"/>
                <a:gd name="connsiteY13" fmla="*/ 44845 h 2185459"/>
                <a:gd name="connsiteX14" fmla="*/ 2271460 w 2435226"/>
                <a:gd name="connsiteY14" fmla="*/ 2838 h 2185459"/>
                <a:gd name="connsiteX15" fmla="*/ 2285084 w 2435226"/>
                <a:gd name="connsiteY15" fmla="*/ 0 h 2185459"/>
                <a:gd name="connsiteX16" fmla="*/ 2436079 w 2435226"/>
                <a:gd name="connsiteY16" fmla="*/ 568 h 218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5226" h="2185459">
                  <a:moveTo>
                    <a:pt x="2436079" y="568"/>
                  </a:moveTo>
                  <a:cubicBezTo>
                    <a:pt x="2411671" y="6812"/>
                    <a:pt x="2386694" y="6812"/>
                    <a:pt x="2361717" y="9650"/>
                  </a:cubicBezTo>
                  <a:cubicBezTo>
                    <a:pt x="2174960" y="31221"/>
                    <a:pt x="1991608" y="68686"/>
                    <a:pt x="1811095" y="119207"/>
                  </a:cubicBezTo>
                  <a:cubicBezTo>
                    <a:pt x="1547137" y="193002"/>
                    <a:pt x="1294531" y="294611"/>
                    <a:pt x="1059523" y="436524"/>
                  </a:cubicBezTo>
                  <a:cubicBezTo>
                    <a:pt x="822245" y="579573"/>
                    <a:pt x="615052" y="756680"/>
                    <a:pt x="448730" y="979200"/>
                  </a:cubicBezTo>
                  <a:cubicBezTo>
                    <a:pt x="315332" y="1158578"/>
                    <a:pt x="228481" y="1359526"/>
                    <a:pt x="176825" y="1575802"/>
                  </a:cubicBezTo>
                  <a:cubicBezTo>
                    <a:pt x="133683" y="1756315"/>
                    <a:pt x="114383" y="1939099"/>
                    <a:pt x="109274" y="2124154"/>
                  </a:cubicBezTo>
                  <a:cubicBezTo>
                    <a:pt x="108706" y="2145724"/>
                    <a:pt x="109274" y="2167295"/>
                    <a:pt x="107003" y="2188866"/>
                  </a:cubicBezTo>
                  <a:cubicBezTo>
                    <a:pt x="89974" y="2144589"/>
                    <a:pt x="78053" y="2099177"/>
                    <a:pt x="66700" y="2053765"/>
                  </a:cubicBezTo>
                  <a:cubicBezTo>
                    <a:pt x="18450" y="1863601"/>
                    <a:pt x="-7662" y="1670600"/>
                    <a:pt x="1988" y="1474192"/>
                  </a:cubicBezTo>
                  <a:cubicBezTo>
                    <a:pt x="16179" y="1193204"/>
                    <a:pt x="105868" y="940599"/>
                    <a:pt x="287517" y="723189"/>
                  </a:cubicBezTo>
                  <a:cubicBezTo>
                    <a:pt x="402750" y="585817"/>
                    <a:pt x="541257" y="476828"/>
                    <a:pt x="695659" y="387139"/>
                  </a:cubicBezTo>
                  <a:cubicBezTo>
                    <a:pt x="888093" y="275311"/>
                    <a:pt x="1094150" y="198111"/>
                    <a:pt x="1307587" y="140210"/>
                  </a:cubicBezTo>
                  <a:cubicBezTo>
                    <a:pt x="1463124" y="98204"/>
                    <a:pt x="1621499" y="66983"/>
                    <a:pt x="1781009" y="44845"/>
                  </a:cubicBezTo>
                  <a:cubicBezTo>
                    <a:pt x="1943925" y="22138"/>
                    <a:pt x="2106841" y="7379"/>
                    <a:pt x="2271460" y="2838"/>
                  </a:cubicBezTo>
                  <a:cubicBezTo>
                    <a:pt x="2276002" y="2838"/>
                    <a:pt x="2281111" y="3974"/>
                    <a:pt x="2285084" y="0"/>
                  </a:cubicBezTo>
                  <a:cubicBezTo>
                    <a:pt x="2335605" y="568"/>
                    <a:pt x="2386126" y="568"/>
                    <a:pt x="2436079" y="568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/>
              <a:endParaRPr lang="en-US" strike="noStrike" noProof="1"/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5750459" y="1472498"/>
              <a:ext cx="1612132" cy="1458865"/>
            </a:xfrm>
            <a:custGeom>
              <a:avLst/>
              <a:gdLst>
                <a:gd name="connsiteX0" fmla="*/ 0 w 1612131"/>
                <a:gd name="connsiteY0" fmla="*/ 1093 h 1458865"/>
                <a:gd name="connsiteX1" fmla="*/ 233873 w 1612131"/>
                <a:gd name="connsiteY1" fmla="*/ 7904 h 1458865"/>
                <a:gd name="connsiteX2" fmla="*/ 630094 w 1612131"/>
                <a:gd name="connsiteY2" fmla="*/ 66940 h 1458865"/>
                <a:gd name="connsiteX3" fmla="*/ 1207963 w 1612131"/>
                <a:gd name="connsiteY3" fmla="*/ 297407 h 1458865"/>
                <a:gd name="connsiteX4" fmla="*/ 1533796 w 1612131"/>
                <a:gd name="connsiteY4" fmla="*/ 662975 h 1458865"/>
                <a:gd name="connsiteX5" fmla="*/ 1610429 w 1612131"/>
                <a:gd name="connsiteY5" fmla="*/ 966669 h 1458865"/>
                <a:gd name="connsiteX6" fmla="*/ 1546284 w 1612131"/>
                <a:gd name="connsiteY6" fmla="*/ 1458823 h 1458865"/>
                <a:gd name="connsiteX7" fmla="*/ 1543446 w 1612131"/>
                <a:gd name="connsiteY7" fmla="*/ 1463932 h 1458865"/>
                <a:gd name="connsiteX8" fmla="*/ 1540608 w 1612131"/>
                <a:gd name="connsiteY8" fmla="*/ 1451443 h 1458865"/>
                <a:gd name="connsiteX9" fmla="*/ 1471354 w 1612131"/>
                <a:gd name="connsiteY9" fmla="*/ 972913 h 1458865"/>
                <a:gd name="connsiteX10" fmla="*/ 1176175 w 1612131"/>
                <a:gd name="connsiteY10" fmla="*/ 501194 h 1458865"/>
                <a:gd name="connsiteX11" fmla="*/ 634635 w 1612131"/>
                <a:gd name="connsiteY11" fmla="*/ 158332 h 1458865"/>
                <a:gd name="connsiteX12" fmla="*/ 82877 w 1612131"/>
                <a:gd name="connsiteY12" fmla="*/ 11310 h 1458865"/>
                <a:gd name="connsiteX13" fmla="*/ 0 w 1612131"/>
                <a:gd name="connsiteY13" fmla="*/ 1093 h 145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2131" h="1458865">
                  <a:moveTo>
                    <a:pt x="0" y="1093"/>
                  </a:moveTo>
                  <a:cubicBezTo>
                    <a:pt x="77768" y="-1746"/>
                    <a:pt x="156104" y="1093"/>
                    <a:pt x="233873" y="7904"/>
                  </a:cubicBezTo>
                  <a:cubicBezTo>
                    <a:pt x="367271" y="18690"/>
                    <a:pt x="499534" y="37422"/>
                    <a:pt x="630094" y="66940"/>
                  </a:cubicBezTo>
                  <a:cubicBezTo>
                    <a:pt x="835016" y="112920"/>
                    <a:pt x="1031424" y="180471"/>
                    <a:pt x="1207963" y="297407"/>
                  </a:cubicBezTo>
                  <a:cubicBezTo>
                    <a:pt x="1348741" y="390502"/>
                    <a:pt x="1461704" y="508573"/>
                    <a:pt x="1533796" y="662975"/>
                  </a:cubicBezTo>
                  <a:cubicBezTo>
                    <a:pt x="1578640" y="759476"/>
                    <a:pt x="1602482" y="861085"/>
                    <a:pt x="1610429" y="966669"/>
                  </a:cubicBezTo>
                  <a:cubicBezTo>
                    <a:pt x="1622349" y="1135261"/>
                    <a:pt x="1593399" y="1298177"/>
                    <a:pt x="1546284" y="1458823"/>
                  </a:cubicBezTo>
                  <a:cubicBezTo>
                    <a:pt x="1545716" y="1460526"/>
                    <a:pt x="1544581" y="1461661"/>
                    <a:pt x="1543446" y="1463932"/>
                  </a:cubicBezTo>
                  <a:cubicBezTo>
                    <a:pt x="1538904" y="1460526"/>
                    <a:pt x="1540608" y="1455417"/>
                    <a:pt x="1540608" y="1451443"/>
                  </a:cubicBezTo>
                  <a:cubicBezTo>
                    <a:pt x="1537769" y="1289095"/>
                    <a:pt x="1519604" y="1129017"/>
                    <a:pt x="1471354" y="972913"/>
                  </a:cubicBezTo>
                  <a:cubicBezTo>
                    <a:pt x="1415156" y="789561"/>
                    <a:pt x="1313547" y="634025"/>
                    <a:pt x="1176175" y="501194"/>
                  </a:cubicBezTo>
                  <a:cubicBezTo>
                    <a:pt x="1018935" y="349631"/>
                    <a:pt x="836151" y="240074"/>
                    <a:pt x="634635" y="158332"/>
                  </a:cubicBezTo>
                  <a:cubicBezTo>
                    <a:pt x="456960" y="86240"/>
                    <a:pt x="272473" y="39125"/>
                    <a:pt x="82877" y="11310"/>
                  </a:cubicBezTo>
                  <a:cubicBezTo>
                    <a:pt x="55630" y="6769"/>
                    <a:pt x="27815" y="3931"/>
                    <a:pt x="0" y="1093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fontAlgn="base"/>
              <a:endParaRPr lang="en-US" strike="noStrike" noProof="1"/>
            </a:p>
          </p:txBody>
        </p:sp>
      </p:grpSp>
      <p:sp>
        <p:nvSpPr>
          <p:cNvPr id="17" name="Title 1"/>
          <p:cNvSpPr txBox="1"/>
          <p:nvPr/>
        </p:nvSpPr>
        <p:spPr>
          <a:xfrm>
            <a:off x="847090" y="1209675"/>
            <a:ext cx="10314305" cy="209613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0" b="1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0" b="1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0" b="1" noProof="1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200" b="1" noProof="1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 </a:t>
            </a:r>
            <a:r>
              <a:rPr lang="en-SG" altLang="en-US" sz="19200" b="1" noProof="1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KÌ I</a:t>
            </a:r>
          </a:p>
          <a:p>
            <a:pPr algn="ctr"/>
            <a:endParaRPr lang="en-US" sz="16000" b="1" noProof="1">
              <a:ln w="12700" cmpd="sng">
                <a:noFill/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SG" altLang="en-US" sz="17600" b="1" noProof="1"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SG" altLang="en-US" sz="17600" b="1" noProof="1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RƯNG BÀY SẢN PHẨM MĨ THUẬT</a:t>
            </a:r>
            <a:r>
              <a:rPr lang="en-US" sz="36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noProof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230255" y="0"/>
            <a:ext cx="309418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altLang="en-US" sz="3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73891" y="778414"/>
            <a:ext cx="6727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SG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SG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SG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SG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SG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SG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SG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/>
          <p:nvPr>
            <p:extLst>
              <p:ext uri="{D42A27DB-BD31-4B8C-83A1-F6EECF244321}">
                <p14:modId xmlns:p14="http://schemas.microsoft.com/office/powerpoint/2010/main" val="1475986931"/>
              </p:ext>
            </p:extLst>
          </p:nvPr>
        </p:nvGraphicFramePr>
        <p:xfrm>
          <a:off x="3737900" y="1370251"/>
          <a:ext cx="8407917" cy="4637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1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1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1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11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11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11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11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3769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SG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SG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SG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SG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SG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SG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SG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SG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SG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họa</a:t>
                      </a:r>
                      <a:endParaRPr lang="en-SG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SG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SG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endParaRPr lang="en-SG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SG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SG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SG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SG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LS </a:t>
                      </a:r>
                      <a:r>
                        <a:rPr lang="en-SG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mĩ</a:t>
                      </a:r>
                      <a:r>
                        <a:rPr lang="en-SG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en-SG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SG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SG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SG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SG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endParaRPr lang="en-SG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SG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SG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họa</a:t>
                      </a:r>
                      <a:endParaRPr lang="en-SG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SG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SG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SG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lang="en-SG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SG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dáng</a:t>
                      </a:r>
                      <a:r>
                        <a:rPr lang="en-SG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SG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endParaRPr lang="en-SG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/>
          <p:nvPr>
            <p:extLst>
              <p:ext uri="{D42A27DB-BD31-4B8C-83A1-F6EECF244321}">
                <p14:modId xmlns:p14="http://schemas.microsoft.com/office/powerpoint/2010/main" val="981753306"/>
              </p:ext>
            </p:extLst>
          </p:nvPr>
        </p:nvGraphicFramePr>
        <p:xfrm>
          <a:off x="3737900" y="3578785"/>
          <a:ext cx="8407917" cy="2429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1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1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1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11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11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11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11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2916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SG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SG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SG" alt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SG" alt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alt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en-SG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SG" alt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SG" alt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alt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SG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SG" alt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SG" alt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alt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en-SG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SG" alt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SG" alt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alt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SG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SG" alt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SG" alt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alt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endParaRPr lang="en-SG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SG" alt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SG" alt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alt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SG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Picture 2" descr="20220428111036_wm_shs-mi-thuat-7---ban-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4506"/>
            <a:ext cx="3737900" cy="472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22580" y="340360"/>
            <a:ext cx="732028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SG" altLang="en-US" sz="2400" b="1" u="sng">
                <a:ln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LỰA CHỌN SẢN PHẨM MĨ THUẬT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2445" y="1254125"/>
            <a:ext cx="6214110" cy="546354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624840" y="1795780"/>
            <a:ext cx="4149725" cy="19380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học sinh tập hợp các sản phẩm đã thực hiện theo từng bài học</a:t>
            </a:r>
          </a:p>
          <a:p>
            <a:r>
              <a:rPr lang="en-SG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Lập nhóm để trưng bày theo từng thể loại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4650" y="213995"/>
            <a:ext cx="10515600" cy="1325563"/>
          </a:xfrm>
        </p:spPr>
        <p:txBody>
          <a:bodyPr/>
          <a:lstStyle/>
          <a:p>
            <a:r>
              <a:rPr lang="en-SG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hình thức và vật liệu bo viền hay khung để trưng bày sản phẩm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10181590" y="3128010"/>
            <a:ext cx="335915" cy="4603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/>
              <a:t>8</a:t>
            </a:r>
          </a:p>
        </p:txBody>
      </p:sp>
      <p:pic>
        <p:nvPicPr>
          <p:cNvPr id="100" name="Content Placeholder 9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0120" y="1981200"/>
            <a:ext cx="2644775" cy="2644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827530" y="4813935"/>
            <a:ext cx="3016250" cy="191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Picture 101"/>
          <p:cNvPicPr/>
          <p:nvPr/>
        </p:nvPicPr>
        <p:blipFill>
          <a:blip r:embed="rId4"/>
          <a:stretch>
            <a:fillRect/>
          </a:stretch>
        </p:blipFill>
        <p:spPr>
          <a:xfrm>
            <a:off x="3679190" y="2297430"/>
            <a:ext cx="2066925" cy="2012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5"/>
          <p:cNvSpPr txBox="1"/>
          <p:nvPr/>
        </p:nvSpPr>
        <p:spPr>
          <a:xfrm>
            <a:off x="10822305" y="6053455"/>
            <a:ext cx="309880" cy="3683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rcRect r="2507"/>
          <a:stretch>
            <a:fillRect/>
          </a:stretch>
        </p:blipFill>
        <p:spPr>
          <a:xfrm>
            <a:off x="7069455" y="2221865"/>
            <a:ext cx="4618355" cy="348615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6208395" y="4027170"/>
            <a:ext cx="733425" cy="3232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5905" y="106045"/>
            <a:ext cx="10515600" cy="1325563"/>
          </a:xfrm>
        </p:spPr>
        <p:txBody>
          <a:bodyPr/>
          <a:lstStyle/>
          <a:p>
            <a:r>
              <a:rPr lang="en-SG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TRƯNG BÀY SẢN PHẨM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8375" y="1969770"/>
            <a:ext cx="7714615" cy="477520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536575" y="1035685"/>
            <a:ext cx="51746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Xác định không gian trưng bày</a:t>
            </a:r>
          </a:p>
          <a:p>
            <a:r>
              <a:rPr lang="en-SG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 nội dung giới thiệu sản phẩm của mình, của nhóm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. THUYẾT TRÌNH VÀ TỌA ĐÀM</a:t>
            </a:r>
            <a:endParaRPr lang="en-SG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82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ĐÁNH GIÁ KẾT QUẢ HỌC TẬP</a:t>
            </a:r>
            <a:endParaRPr lang="en-SG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21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8779528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7CE200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199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 Unicode MS</vt:lpstr>
      <vt:lpstr>Calibri</vt:lpstr>
      <vt:lpstr>Calibri Light</vt:lpstr>
      <vt:lpstr>Times New Roman</vt:lpstr>
      <vt:lpstr>Office Theme</vt:lpstr>
      <vt:lpstr>Contents Slide Master</vt:lpstr>
      <vt:lpstr>1_Office Theme</vt:lpstr>
      <vt:lpstr>PowerPoint Presentation</vt:lpstr>
      <vt:lpstr>PowerPoint Presentation</vt:lpstr>
      <vt:lpstr>PowerPoint Presentation</vt:lpstr>
      <vt:lpstr>Lựa chọn hình thức và vật liệu bo viền hay khung để trưng bày sản phẩm</vt:lpstr>
      <vt:lpstr>2. TRƯNG BÀY SẢN PHẨM</vt:lpstr>
      <vt:lpstr>3 . THUYẾT TRÌNH VÀ TỌA ĐÀM</vt:lpstr>
      <vt:lpstr>4. ĐÁNH GIÁ KẾT QUẢ HỌC TẬP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BÀI TỔNG KẾT  CÁC HÌNH THỨC MĨ THUẬT     </dc:title>
  <dc:creator>HP</dc:creator>
  <cp:lastModifiedBy>TANBINHJSC</cp:lastModifiedBy>
  <cp:revision>9</cp:revision>
  <dcterms:created xsi:type="dcterms:W3CDTF">2021-08-25T08:45:00Z</dcterms:created>
  <dcterms:modified xsi:type="dcterms:W3CDTF">2022-08-28T14:45:48Z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30E92CB8C8044111B045C0C5BE143169</vt:lpwstr>
  </property>
  <property fmtid="{D5CDD505-2E9C-101B-9397-08002B2CF9AE}" pid="3" name="KSOProductBuildVer">
    <vt:lpwstr>1033-11.2.0.11191</vt:lpwstr>
  </property>
</Properties>
</file>