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1833</Words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Patrick Hand</vt:lpstr>
      <vt:lpstr>Roboto Condensed Light</vt:lpstr>
      <vt:lpstr>Arial</vt:lpstr>
      <vt:lpstr>Times New Roman</vt:lpstr>
      <vt:lpstr>Livvic</vt:lpstr>
      <vt:lpstr>Lato</vt:lpstr>
      <vt:lpstr>Roboto</vt:lpstr>
      <vt:lpstr>Calibri</vt:lpstr>
      <vt:lpstr>Open Sans</vt:lpstr>
      <vt:lpstr>Wingdings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2021-11-17T08:16:11Z</dcterms:modified>
</cp:coreProperties>
</file>