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24" r:id="rId2"/>
    <p:sldId id="423" r:id="rId3"/>
    <p:sldId id="273" r:id="rId4"/>
    <p:sldId id="274" r:id="rId5"/>
    <p:sldId id="275" r:id="rId6"/>
    <p:sldId id="276" r:id="rId7"/>
    <p:sldId id="277" r:id="rId8"/>
    <p:sldId id="320" r:id="rId9"/>
    <p:sldId id="319" r:id="rId10"/>
    <p:sldId id="321" r:id="rId11"/>
    <p:sldId id="322" r:id="rId12"/>
    <p:sldId id="286" r:id="rId13"/>
    <p:sldId id="287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288" r:id="rId29"/>
    <p:sldId id="337" r:id="rId30"/>
    <p:sldId id="338" r:id="rId31"/>
    <p:sldId id="339" r:id="rId32"/>
    <p:sldId id="340" r:id="rId33"/>
    <p:sldId id="342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8" d="100"/>
          <a:sy n="208" d="100"/>
        </p:scale>
        <p:origin x="3960" y="43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1DFF-1E05-4ABD-9802-6BED8D8F08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5B66-F576-4555-B693-B42BAF780C95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4554B-80CD-4D52-8AB4-8CC87D315129}" type="parTrans" cxnId="{3D41807B-F4B2-4966-BBE1-BC4DA53CD7E8}">
      <dgm:prSet/>
      <dgm:spPr/>
      <dgm:t>
        <a:bodyPr/>
        <a:lstStyle/>
        <a:p>
          <a:endParaRPr lang="en-US"/>
        </a:p>
      </dgm:t>
    </dgm:pt>
    <dgm:pt modelId="{D901EE53-47BE-4C09-B7D8-519B88888C82}" type="sibTrans" cxnId="{3D41807B-F4B2-4966-BBE1-BC4DA53CD7E8}">
      <dgm:prSet/>
      <dgm:spPr/>
      <dgm:t>
        <a:bodyPr/>
        <a:lstStyle/>
        <a:p>
          <a:endParaRPr lang="en-US"/>
        </a:p>
      </dgm:t>
    </dgm:pt>
    <dgm:pt modelId="{AC0C21AF-A1AA-4887-95E1-E5ECF4720AD7}">
      <dgm:prSet phldrT="[Text]" custT="1"/>
      <dgm:spPr>
        <a:ln w="19050"/>
      </dgm:spPr>
      <dgm:t>
        <a:bodyPr/>
        <a:lstStyle/>
        <a:p>
          <a:pPr algn="l"/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FB92F4E-B248-4E44-80B9-5F7FD990F90B}" type="parTrans" cxnId="{3FB284DD-E199-4DDD-9F39-A75428814B52}">
      <dgm:prSet/>
      <dgm:spPr/>
      <dgm:t>
        <a:bodyPr/>
        <a:lstStyle/>
        <a:p>
          <a:endParaRPr lang="en-US"/>
        </a:p>
      </dgm:t>
    </dgm:pt>
    <dgm:pt modelId="{6C1FC15C-FD62-464F-B926-203B702A28A0}" type="sibTrans" cxnId="{3FB284DD-E199-4DDD-9F39-A75428814B52}">
      <dgm:prSet/>
      <dgm:spPr/>
      <dgm:t>
        <a:bodyPr/>
        <a:lstStyle/>
        <a:p>
          <a:endParaRPr lang="en-US"/>
        </a:p>
      </dgm:t>
    </dgm:pt>
    <dgm:pt modelId="{4F7B878D-BACF-4D76-951D-962A6CFBF6B6}">
      <dgm:prSet custT="1"/>
      <dgm:spPr>
        <a:ln w="19050"/>
      </dgm:spPr>
      <dgm:t>
        <a:bodyPr/>
        <a:lstStyle/>
        <a:p>
          <a:pPr algn="l"/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dirty="0"/>
            <a:t>.</a:t>
          </a:r>
        </a:p>
      </dgm:t>
    </dgm:pt>
    <dgm:pt modelId="{4979E71C-23AB-4E21-A10A-F368F21D6A47}" type="parTrans" cxnId="{6AB38096-1A68-4F01-9235-4E2121F7EA6D}">
      <dgm:prSet/>
      <dgm:spPr/>
      <dgm:t>
        <a:bodyPr/>
        <a:lstStyle/>
        <a:p>
          <a:endParaRPr lang="en-US"/>
        </a:p>
      </dgm:t>
    </dgm:pt>
    <dgm:pt modelId="{7A1BCDAE-AA49-42D2-A457-BE50A2D583A6}" type="sibTrans" cxnId="{6AB38096-1A68-4F01-9235-4E2121F7EA6D}">
      <dgm:prSet/>
      <dgm:spPr/>
      <dgm:t>
        <a:bodyPr/>
        <a:lstStyle/>
        <a:p>
          <a:endParaRPr lang="en-US"/>
        </a:p>
      </dgm:t>
    </dgm:pt>
    <dgm:pt modelId="{D38AA2D7-5872-4EB0-95B8-3F9E937356AB}" type="pres">
      <dgm:prSet presAssocID="{7FE91DFF-1E05-4ABD-9802-6BED8D8F0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47BB-D069-4B31-A8EE-79450AE3B508}" type="pres">
      <dgm:prSet presAssocID="{999B5B66-F576-4555-B693-B42BAF780C95}" presName="linNode" presStyleCnt="0"/>
      <dgm:spPr/>
    </dgm:pt>
    <dgm:pt modelId="{026AC072-DDD1-4D95-B072-1C8CE5048E2E}" type="pres">
      <dgm:prSet presAssocID="{999B5B66-F576-4555-B693-B42BAF780C95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D5D4E-C069-42BD-9CA2-CA8AEBD63C28}" type="pres">
      <dgm:prSet presAssocID="{999B5B66-F576-4555-B693-B42BAF780C95}" presName="bracket" presStyleLbl="parChTrans1D1" presStyleIdx="0" presStyleCnt="1"/>
      <dgm:spPr/>
    </dgm:pt>
    <dgm:pt modelId="{7D4C6E22-3EE8-4534-8CCF-B18405142481}" type="pres">
      <dgm:prSet presAssocID="{999B5B66-F576-4555-B693-B42BAF780C95}" presName="spH" presStyleCnt="0"/>
      <dgm:spPr/>
    </dgm:pt>
    <dgm:pt modelId="{3D3634B2-8B02-48B3-BE3E-A24B73C54D63}" type="pres">
      <dgm:prSet presAssocID="{999B5B66-F576-4555-B693-B42BAF780C95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4CC23-5B35-40C1-928A-90C1DFF8577B}" type="presOf" srcId="{999B5B66-F576-4555-B693-B42BAF780C95}" destId="{026AC072-DDD1-4D95-B072-1C8CE5048E2E}" srcOrd="0" destOrd="0" presId="urn:diagrams.loki3.com/BracketList"/>
    <dgm:cxn modelId="{3D41807B-F4B2-4966-BBE1-BC4DA53CD7E8}" srcId="{7FE91DFF-1E05-4ABD-9802-6BED8D8F0832}" destId="{999B5B66-F576-4555-B693-B42BAF780C95}" srcOrd="0" destOrd="0" parTransId="{EAA4554B-80CD-4D52-8AB4-8CC87D315129}" sibTransId="{D901EE53-47BE-4C09-B7D8-519B88888C82}"/>
    <dgm:cxn modelId="{6AB38096-1A68-4F01-9235-4E2121F7EA6D}" srcId="{999B5B66-F576-4555-B693-B42BAF780C95}" destId="{4F7B878D-BACF-4D76-951D-962A6CFBF6B6}" srcOrd="1" destOrd="0" parTransId="{4979E71C-23AB-4E21-A10A-F368F21D6A47}" sibTransId="{7A1BCDAE-AA49-42D2-A457-BE50A2D583A6}"/>
    <dgm:cxn modelId="{8877E243-1B77-420E-A59C-04D8A559100D}" type="presOf" srcId="{AC0C21AF-A1AA-4887-95E1-E5ECF4720AD7}" destId="{3D3634B2-8B02-48B3-BE3E-A24B73C54D63}" srcOrd="0" destOrd="0" presId="urn:diagrams.loki3.com/BracketList"/>
    <dgm:cxn modelId="{3FB284DD-E199-4DDD-9F39-A75428814B52}" srcId="{999B5B66-F576-4555-B693-B42BAF780C95}" destId="{AC0C21AF-A1AA-4887-95E1-E5ECF4720AD7}" srcOrd="0" destOrd="0" parTransId="{2FB92F4E-B248-4E44-80B9-5F7FD990F90B}" sibTransId="{6C1FC15C-FD62-464F-B926-203B702A28A0}"/>
    <dgm:cxn modelId="{59F88E95-BCD7-4DCE-A25B-5EB61D2AAB79}" type="presOf" srcId="{7FE91DFF-1E05-4ABD-9802-6BED8D8F0832}" destId="{D38AA2D7-5872-4EB0-95B8-3F9E937356AB}" srcOrd="0" destOrd="0" presId="urn:diagrams.loki3.com/BracketList"/>
    <dgm:cxn modelId="{B6960913-7AEF-4F52-A997-2C7131D89A24}" type="presOf" srcId="{4F7B878D-BACF-4D76-951D-962A6CFBF6B6}" destId="{3D3634B2-8B02-48B3-BE3E-A24B73C54D63}" srcOrd="0" destOrd="1" presId="urn:diagrams.loki3.com/BracketList"/>
    <dgm:cxn modelId="{3AAF4C5A-9A20-45C1-9FB9-F61462B07F8D}" type="presParOf" srcId="{D38AA2D7-5872-4EB0-95B8-3F9E937356AB}" destId="{1FED47BB-D069-4B31-A8EE-79450AE3B508}" srcOrd="0" destOrd="0" presId="urn:diagrams.loki3.com/BracketList"/>
    <dgm:cxn modelId="{5622747A-B8D3-4C84-986B-8A3870E6C144}" type="presParOf" srcId="{1FED47BB-D069-4B31-A8EE-79450AE3B508}" destId="{026AC072-DDD1-4D95-B072-1C8CE5048E2E}" srcOrd="0" destOrd="0" presId="urn:diagrams.loki3.com/BracketList"/>
    <dgm:cxn modelId="{9263AD72-663F-4FA8-BBF7-575B347BEEBD}" type="presParOf" srcId="{1FED47BB-D069-4B31-A8EE-79450AE3B508}" destId="{A5BD5D4E-C069-42BD-9CA2-CA8AEBD63C28}" srcOrd="1" destOrd="0" presId="urn:diagrams.loki3.com/BracketList"/>
    <dgm:cxn modelId="{345FAFCD-8DDF-44CC-9C4E-8CBFE5D3CFAE}" type="presParOf" srcId="{1FED47BB-D069-4B31-A8EE-79450AE3B508}" destId="{7D4C6E22-3EE8-4534-8CCF-B18405142481}" srcOrd="2" destOrd="0" presId="urn:diagrams.loki3.com/BracketList"/>
    <dgm:cxn modelId="{621BF619-C988-428C-AC5D-348E7E108CA7}" type="presParOf" srcId="{1FED47BB-D069-4B31-A8EE-79450AE3B508}" destId="{3D3634B2-8B02-48B3-BE3E-A24B73C54D6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91DFF-1E05-4ABD-9802-6BED8D8F08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5B66-F576-4555-B693-B42BAF780C95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r>
            <a: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gm:t>
    </dgm:pt>
    <dgm:pt modelId="{EAA4554B-80CD-4D52-8AB4-8CC87D315129}" type="parTrans" cxnId="{3D41807B-F4B2-4966-BBE1-BC4DA53CD7E8}">
      <dgm:prSet/>
      <dgm:spPr/>
      <dgm:t>
        <a:bodyPr/>
        <a:lstStyle/>
        <a:p>
          <a:endParaRPr lang="en-US"/>
        </a:p>
      </dgm:t>
    </dgm:pt>
    <dgm:pt modelId="{D901EE53-47BE-4C09-B7D8-519B88888C82}" type="sibTrans" cxnId="{3D41807B-F4B2-4966-BBE1-BC4DA53CD7E8}">
      <dgm:prSet/>
      <dgm:spPr/>
      <dgm:t>
        <a:bodyPr/>
        <a:lstStyle/>
        <a:p>
          <a:endParaRPr lang="en-US"/>
        </a:p>
      </dgm:t>
    </dgm:pt>
    <dgm:pt modelId="{AC0C21AF-A1AA-4887-95E1-E5ECF4720AD7}">
      <dgm:prSet phldrT="[Text]" custT="1"/>
      <dgm:spPr>
        <a:ln w="19050"/>
      </dgm:spPr>
      <dgm:t>
        <a:bodyPr/>
        <a:lstStyle/>
        <a:p>
          <a:pPr algn="l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sáng,có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khiếu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92F4E-B248-4E44-80B9-5F7FD990F90B}" type="parTrans" cxnId="{3FB284DD-E199-4DDD-9F39-A75428814B52}">
      <dgm:prSet/>
      <dgm:spPr/>
      <dgm:t>
        <a:bodyPr/>
        <a:lstStyle/>
        <a:p>
          <a:endParaRPr lang="en-US"/>
        </a:p>
      </dgm:t>
    </dgm:pt>
    <dgm:pt modelId="{6C1FC15C-FD62-464F-B926-203B702A28A0}" type="sibTrans" cxnId="{3FB284DD-E199-4DDD-9F39-A75428814B52}">
      <dgm:prSet/>
      <dgm:spPr/>
      <dgm:t>
        <a:bodyPr/>
        <a:lstStyle/>
        <a:p>
          <a:endParaRPr lang="en-US"/>
        </a:p>
      </dgm:t>
    </dgm:pt>
    <dgm:pt modelId="{D38AA2D7-5872-4EB0-95B8-3F9E937356AB}" type="pres">
      <dgm:prSet presAssocID="{7FE91DFF-1E05-4ABD-9802-6BED8D8F0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47BB-D069-4B31-A8EE-79450AE3B508}" type="pres">
      <dgm:prSet presAssocID="{999B5B66-F576-4555-B693-B42BAF780C95}" presName="linNode" presStyleCnt="0"/>
      <dgm:spPr/>
    </dgm:pt>
    <dgm:pt modelId="{026AC072-DDD1-4D95-B072-1C8CE5048E2E}" type="pres">
      <dgm:prSet presAssocID="{999B5B66-F576-4555-B693-B42BAF780C95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D5D4E-C069-42BD-9CA2-CA8AEBD63C28}" type="pres">
      <dgm:prSet presAssocID="{999B5B66-F576-4555-B693-B42BAF780C95}" presName="bracket" presStyleLbl="parChTrans1D1" presStyleIdx="0" presStyleCnt="1"/>
      <dgm:spPr/>
    </dgm:pt>
    <dgm:pt modelId="{7D4C6E22-3EE8-4534-8CCF-B18405142481}" type="pres">
      <dgm:prSet presAssocID="{999B5B66-F576-4555-B693-B42BAF780C95}" presName="spH" presStyleCnt="0"/>
      <dgm:spPr/>
    </dgm:pt>
    <dgm:pt modelId="{3D3634B2-8B02-48B3-BE3E-A24B73C54D63}" type="pres">
      <dgm:prSet presAssocID="{999B5B66-F576-4555-B693-B42BAF780C95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1807B-F4B2-4966-BBE1-BC4DA53CD7E8}" srcId="{7FE91DFF-1E05-4ABD-9802-6BED8D8F0832}" destId="{999B5B66-F576-4555-B693-B42BAF780C95}" srcOrd="0" destOrd="0" parTransId="{EAA4554B-80CD-4D52-8AB4-8CC87D315129}" sibTransId="{D901EE53-47BE-4C09-B7D8-519B88888C82}"/>
    <dgm:cxn modelId="{59F88E95-BCD7-4DCE-A25B-5EB61D2AAB79}" type="presOf" srcId="{7FE91DFF-1E05-4ABD-9802-6BED8D8F0832}" destId="{D38AA2D7-5872-4EB0-95B8-3F9E937356AB}" srcOrd="0" destOrd="0" presId="urn:diagrams.loki3.com/BracketList"/>
    <dgm:cxn modelId="{8877E243-1B77-420E-A59C-04D8A559100D}" type="presOf" srcId="{AC0C21AF-A1AA-4887-95E1-E5ECF4720AD7}" destId="{3D3634B2-8B02-48B3-BE3E-A24B73C54D63}" srcOrd="0" destOrd="0" presId="urn:diagrams.loki3.com/BracketList"/>
    <dgm:cxn modelId="{0404CC23-5B35-40C1-928A-90C1DFF8577B}" type="presOf" srcId="{999B5B66-F576-4555-B693-B42BAF780C95}" destId="{026AC072-DDD1-4D95-B072-1C8CE5048E2E}" srcOrd="0" destOrd="0" presId="urn:diagrams.loki3.com/BracketList"/>
    <dgm:cxn modelId="{3FB284DD-E199-4DDD-9F39-A75428814B52}" srcId="{999B5B66-F576-4555-B693-B42BAF780C95}" destId="{AC0C21AF-A1AA-4887-95E1-E5ECF4720AD7}" srcOrd="0" destOrd="0" parTransId="{2FB92F4E-B248-4E44-80B9-5F7FD990F90B}" sibTransId="{6C1FC15C-FD62-464F-B926-203B702A28A0}"/>
    <dgm:cxn modelId="{3AAF4C5A-9A20-45C1-9FB9-F61462B07F8D}" type="presParOf" srcId="{D38AA2D7-5872-4EB0-95B8-3F9E937356AB}" destId="{1FED47BB-D069-4B31-A8EE-79450AE3B508}" srcOrd="0" destOrd="0" presId="urn:diagrams.loki3.com/BracketList"/>
    <dgm:cxn modelId="{5622747A-B8D3-4C84-986B-8A3870E6C144}" type="presParOf" srcId="{1FED47BB-D069-4B31-A8EE-79450AE3B508}" destId="{026AC072-DDD1-4D95-B072-1C8CE5048E2E}" srcOrd="0" destOrd="0" presId="urn:diagrams.loki3.com/BracketList"/>
    <dgm:cxn modelId="{9263AD72-663F-4FA8-BBF7-575B347BEEBD}" type="presParOf" srcId="{1FED47BB-D069-4B31-A8EE-79450AE3B508}" destId="{A5BD5D4E-C069-42BD-9CA2-CA8AEBD63C28}" srcOrd="1" destOrd="0" presId="urn:diagrams.loki3.com/BracketList"/>
    <dgm:cxn modelId="{345FAFCD-8DDF-44CC-9C4E-8CBFE5D3CFAE}" type="presParOf" srcId="{1FED47BB-D069-4B31-A8EE-79450AE3B508}" destId="{7D4C6E22-3EE8-4534-8CCF-B18405142481}" srcOrd="2" destOrd="0" presId="urn:diagrams.loki3.com/BracketList"/>
    <dgm:cxn modelId="{621BF619-C988-428C-AC5D-348E7E108CA7}" type="presParOf" srcId="{1FED47BB-D069-4B31-A8EE-79450AE3B508}" destId="{3D3634B2-8B02-48B3-BE3E-A24B73C54D6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C072-DDD1-4D95-B072-1C8CE5048E2E}">
      <dsp:nvSpPr>
        <dsp:cNvPr id="0" name=""/>
        <dsp:cNvSpPr/>
      </dsp:nvSpPr>
      <dsp:spPr>
        <a:xfrm>
          <a:off x="0" y="492969"/>
          <a:ext cx="2261325" cy="1287000"/>
        </a:xfrm>
        <a:prstGeom prst="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miêu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tả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8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2969"/>
        <a:ext cx="2261325" cy="1287000"/>
      </dsp:txXfrm>
    </dsp:sp>
    <dsp:sp modelId="{A5BD5D4E-C069-42BD-9CA2-CA8AEBD63C28}">
      <dsp:nvSpPr>
        <dsp:cNvPr id="0" name=""/>
        <dsp:cNvSpPr/>
      </dsp:nvSpPr>
      <dsp:spPr>
        <a:xfrm>
          <a:off x="2261325" y="432641"/>
          <a:ext cx="452265" cy="14076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34B2-8B02-48B3-BE3E-A24B73C54D63}">
      <dsp:nvSpPr>
        <dsp:cNvPr id="0" name=""/>
        <dsp:cNvSpPr/>
      </dsp:nvSpPr>
      <dsp:spPr>
        <a:xfrm>
          <a:off x="2894496" y="432641"/>
          <a:ext cx="6150806" cy="1407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2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kern="1200" dirty="0"/>
            <a:t>.</a:t>
          </a:r>
        </a:p>
      </dsp:txBody>
      <dsp:txXfrm>
        <a:off x="2894496" y="432641"/>
        <a:ext cx="6150806" cy="140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C072-DDD1-4D95-B072-1C8CE5048E2E}">
      <dsp:nvSpPr>
        <dsp:cNvPr id="0" name=""/>
        <dsp:cNvSpPr/>
      </dsp:nvSpPr>
      <dsp:spPr>
        <a:xfrm>
          <a:off x="0" y="492969"/>
          <a:ext cx="2261325" cy="1287000"/>
        </a:xfrm>
        <a:prstGeom prst="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r>
            <a:rPr lang="en-US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sp:txBody>
      <dsp:txXfrm>
        <a:off x="0" y="492969"/>
        <a:ext cx="2261325" cy="1287000"/>
      </dsp:txXfrm>
    </dsp:sp>
    <dsp:sp modelId="{A5BD5D4E-C069-42BD-9CA2-CA8AEBD63C28}">
      <dsp:nvSpPr>
        <dsp:cNvPr id="0" name=""/>
        <dsp:cNvSpPr/>
      </dsp:nvSpPr>
      <dsp:spPr>
        <a:xfrm>
          <a:off x="2261325" y="291875"/>
          <a:ext cx="452265" cy="1689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34B2-8B02-48B3-BE3E-A24B73C54D63}">
      <dsp:nvSpPr>
        <dsp:cNvPr id="0" name=""/>
        <dsp:cNvSpPr/>
      </dsp:nvSpPr>
      <dsp:spPr>
        <a:xfrm>
          <a:off x="2894496" y="291875"/>
          <a:ext cx="6150806" cy="1689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vô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sáng,có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khiếu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4496" y="291875"/>
        <a:ext cx="6150806" cy="1689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A3E7-9CA6-4CE9-B5A0-EC6366BAD99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1BB63-99FB-4A75-9B21-CAA80D9E2E0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33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1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7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0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5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D70B2-96D8-459B-8B27-E5647AA9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83317B-E3C3-61E0-C3A7-52AFE6744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B19B9A-0A71-023F-9053-77BA0AB5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FA727-35F3-0A5F-4602-DE153958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860F9-B421-4BC0-2BD4-A823FA22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6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08E38-BE95-5D3C-E222-0AE3735B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EE08DF-42C1-B9E4-6EC8-426793E3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9227C4-829D-5E9F-7B2C-30C4D4CB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F9064-302D-ECE3-0554-D4F5B6C9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5D9A4-BB01-8298-C93D-2DE14EAE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5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E5E4D7-F168-01A7-C283-08841B8A9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A74534-FCF7-2AC8-1B71-D9735367A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B46D82-A9DA-394C-CE3F-0C3EDA00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1B865-8A51-AFED-9396-FCF7ED43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74C610-0B88-A728-9815-CDFB64EE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57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93423-84AC-7375-5FD4-CEBB18CB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AA96A0-F875-89D5-F3F4-4F909803B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41B578-487E-5EC3-C6A0-ACC3A174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AFEE41-7162-6A19-CA27-2AB46D70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6C22C0-D6AF-56D8-5282-1A9246B3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522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130A0-CA3D-0FCA-0004-CC2D4FBD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14019-BCEC-ACAF-DC09-4C2B0A91B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67A43-F894-51D9-7542-46938057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74D0C3-8EA7-A869-ECD3-D0BCFFD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7D4DD0-BA23-E174-BE29-047E4E0B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3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2CA4D-8D2E-5879-E849-2E246B4D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04826-6FF7-CACE-3ADD-DE4DCCE10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D795BB-A338-0ACB-92A1-0E312BB9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53C75D-A2F3-FCDE-F809-E9692658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B36DBC-3CE5-A96D-DD33-1C34423C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8BB310-DF74-1345-B4F8-BC549AFE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50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FBA95-8477-9D8E-324C-746DCBE5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6CDEA7-D43A-2404-85D6-407EEB54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C4DD4B-E8C3-DC25-59BD-30808B154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7B7C18-4781-1894-41B1-7748B20B1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5BA44A-B349-EF03-69A0-45BF01777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50A415-89CD-D18F-767A-83336C58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72D00D-A65A-799A-34FC-742F0396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EA1EB3-9E25-481E-C382-09753949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80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46B37-E16D-C95A-73C1-EC9CD366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838059-D24F-28BA-BDD2-242543AC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75F451-2E06-42E2-8056-D850FC8C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DA5B5E-BAC3-4D5F-A24F-7BCCFB42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80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ED6578-4307-53D7-53DB-10109034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ED9DBA-D30A-E3BA-972E-665B46C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F2E3E9-C966-A974-B4CF-A9CD5CB9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294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AFA9E-8FFB-2F16-9BB1-57E71530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75A92-3AE4-D4DB-9E87-0F0C61F4D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BDAA9E-AE81-673B-E056-1B4AC6AF5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6EB97D-2F5F-B7F0-81BD-58D68B3A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866EA1-9F19-D5F4-03E2-B1CE87E5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8C8D6F-6F33-C4C7-374E-D58D3FD6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0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BAF85-A67E-2828-2B55-AE7E66F5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3A8DFF-4733-7E23-E484-001E1AD02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73F35F-1B33-7EC9-4AD7-FD4368FE8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E2DF99-80BB-8873-6DEE-E994EEF7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671121-ABFC-4EA9-5F58-0A48CD9F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BD79B5-5FF1-296A-9308-B0D6A019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75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E649B6-D184-0E5E-98C2-5141B691C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F4B8D1-B3B0-BE99-96D1-C80B1A2C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1F7F89-9924-028D-546B-480638F2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EF8D-1478-4ECF-9FFD-B1B7DA2319D5}" type="datetimeFigureOut">
              <a:rPr lang="en-SG" smtClean="0"/>
              <a:t>19/8/2023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9175D2-B03F-C3EB-0EEF-7AC8AA54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59240-7DDC-DEA3-B029-DCC1801B9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7CE7-C9D9-49F7-8C37-FBD85ABFD7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7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E9DDE5EF-B32B-1F91-4CF5-5D9E8D132CEF}"/>
              </a:ext>
            </a:extLst>
          </p:cNvPr>
          <p:cNvGrpSpPr/>
          <p:nvPr/>
        </p:nvGrpSpPr>
        <p:grpSpPr>
          <a:xfrm>
            <a:off x="103338" y="165370"/>
            <a:ext cx="10899752" cy="5965088"/>
            <a:chOff x="0" y="0"/>
            <a:chExt cx="4921737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5F38548B-2726-3736-7BF1-47D4D42A7BF2}"/>
                </a:ext>
              </a:extLst>
            </p:cNvPr>
            <p:cNvSpPr/>
            <p:nvPr/>
          </p:nvSpPr>
          <p:spPr>
            <a:xfrm>
              <a:off x="0" y="0"/>
              <a:ext cx="4921738" cy="2709333"/>
            </a:xfrm>
            <a:custGeom>
              <a:avLst/>
              <a:gdLst/>
              <a:ahLst/>
              <a:cxnLst/>
              <a:rect l="l" t="t" r="r" b="b"/>
              <a:pathLst>
                <a:path w="4921738" h="2709333">
                  <a:moveTo>
                    <a:pt x="13169" y="0"/>
                  </a:moveTo>
                  <a:lnTo>
                    <a:pt x="4908568" y="0"/>
                  </a:lnTo>
                  <a:cubicBezTo>
                    <a:pt x="4915841" y="0"/>
                    <a:pt x="4921738" y="5896"/>
                    <a:pt x="4921738" y="13169"/>
                  </a:cubicBezTo>
                  <a:lnTo>
                    <a:pt x="4921738" y="2696164"/>
                  </a:lnTo>
                  <a:cubicBezTo>
                    <a:pt x="4921738" y="2699657"/>
                    <a:pt x="4920350" y="2703006"/>
                    <a:pt x="4917880" y="2705476"/>
                  </a:cubicBezTo>
                  <a:cubicBezTo>
                    <a:pt x="4915410" y="2707946"/>
                    <a:pt x="4912061" y="2709333"/>
                    <a:pt x="4908568" y="2709333"/>
                  </a:cubicBezTo>
                  <a:lnTo>
                    <a:pt x="13169" y="2709333"/>
                  </a:lnTo>
                  <a:cubicBezTo>
                    <a:pt x="5896" y="2709333"/>
                    <a:pt x="0" y="2703437"/>
                    <a:pt x="0" y="2696164"/>
                  </a:cubicBezTo>
                  <a:lnTo>
                    <a:pt x="0" y="13169"/>
                  </a:lnTo>
                  <a:cubicBezTo>
                    <a:pt x="0" y="9677"/>
                    <a:pt x="1387" y="6327"/>
                    <a:pt x="3857" y="3857"/>
                  </a:cubicBezTo>
                  <a:cubicBezTo>
                    <a:pt x="6327" y="1387"/>
                    <a:pt x="9677" y="0"/>
                    <a:pt x="13169" y="0"/>
                  </a:cubicBezTo>
                  <a:close/>
                </a:path>
              </a:pathLst>
            </a:custGeom>
            <a:solidFill>
              <a:srgbClr val="FFFBF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16AD6804-8891-BD66-2111-30477DBFB5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3BE7C8C1-52DD-A93E-297E-9622AF19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6252">
            <a:off x="516037" y="472473"/>
            <a:ext cx="11159927" cy="6269850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777AF3AC-D162-320F-4F02-5F8F0C6560EF}"/>
              </a:ext>
            </a:extLst>
          </p:cNvPr>
          <p:cNvGrpSpPr/>
          <p:nvPr/>
        </p:nvGrpSpPr>
        <p:grpSpPr>
          <a:xfrm rot="-143832">
            <a:off x="734041" y="821883"/>
            <a:ext cx="10482842" cy="4910733"/>
            <a:chOff x="0" y="0"/>
            <a:chExt cx="38343318" cy="17962453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C6DB94DD-4C1E-3379-7003-A9003957C947}"/>
                </a:ext>
              </a:extLst>
            </p:cNvPr>
            <p:cNvSpPr/>
            <p:nvPr/>
          </p:nvSpPr>
          <p:spPr>
            <a:xfrm>
              <a:off x="72390" y="72390"/>
              <a:ext cx="38198539" cy="17817673"/>
            </a:xfrm>
            <a:custGeom>
              <a:avLst/>
              <a:gdLst/>
              <a:ahLst/>
              <a:cxnLst/>
              <a:rect l="l" t="t" r="r" b="b"/>
              <a:pathLst>
                <a:path w="38198539" h="17817673">
                  <a:moveTo>
                    <a:pt x="0" y="0"/>
                  </a:moveTo>
                  <a:lnTo>
                    <a:pt x="38198539" y="0"/>
                  </a:lnTo>
                  <a:lnTo>
                    <a:pt x="38198539" y="17817673"/>
                  </a:lnTo>
                  <a:lnTo>
                    <a:pt x="0" y="17817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FDB7B8B8-5187-8601-2B7B-56DD19A94874}"/>
                </a:ext>
              </a:extLst>
            </p:cNvPr>
            <p:cNvSpPr/>
            <p:nvPr/>
          </p:nvSpPr>
          <p:spPr>
            <a:xfrm>
              <a:off x="0" y="0"/>
              <a:ext cx="38343318" cy="17962452"/>
            </a:xfrm>
            <a:custGeom>
              <a:avLst/>
              <a:gdLst/>
              <a:ahLst/>
              <a:cxnLst/>
              <a:rect l="l" t="t" r="r" b="b"/>
              <a:pathLst>
                <a:path w="38343318" h="17962452">
                  <a:moveTo>
                    <a:pt x="38198537" y="17817674"/>
                  </a:moveTo>
                  <a:lnTo>
                    <a:pt x="38343318" y="17817674"/>
                  </a:lnTo>
                  <a:lnTo>
                    <a:pt x="38343318" y="17962452"/>
                  </a:lnTo>
                  <a:lnTo>
                    <a:pt x="38198537" y="17962452"/>
                  </a:lnTo>
                  <a:lnTo>
                    <a:pt x="38198537" y="1781767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817674"/>
                  </a:lnTo>
                  <a:lnTo>
                    <a:pt x="0" y="17817674"/>
                  </a:lnTo>
                  <a:lnTo>
                    <a:pt x="0" y="144780"/>
                  </a:lnTo>
                  <a:close/>
                  <a:moveTo>
                    <a:pt x="0" y="17817674"/>
                  </a:moveTo>
                  <a:lnTo>
                    <a:pt x="144780" y="17817674"/>
                  </a:lnTo>
                  <a:lnTo>
                    <a:pt x="144780" y="17962452"/>
                  </a:lnTo>
                  <a:lnTo>
                    <a:pt x="0" y="17962452"/>
                  </a:lnTo>
                  <a:lnTo>
                    <a:pt x="0" y="17817674"/>
                  </a:lnTo>
                  <a:close/>
                  <a:moveTo>
                    <a:pt x="38198537" y="144780"/>
                  </a:moveTo>
                  <a:lnTo>
                    <a:pt x="38343318" y="144780"/>
                  </a:lnTo>
                  <a:lnTo>
                    <a:pt x="38343318" y="17817674"/>
                  </a:lnTo>
                  <a:lnTo>
                    <a:pt x="38198537" y="17817674"/>
                  </a:lnTo>
                  <a:lnTo>
                    <a:pt x="38198537" y="144780"/>
                  </a:lnTo>
                  <a:close/>
                  <a:moveTo>
                    <a:pt x="144780" y="17817674"/>
                  </a:moveTo>
                  <a:lnTo>
                    <a:pt x="38198537" y="17817674"/>
                  </a:lnTo>
                  <a:lnTo>
                    <a:pt x="38198537" y="17962452"/>
                  </a:lnTo>
                  <a:lnTo>
                    <a:pt x="144780" y="17962452"/>
                  </a:lnTo>
                  <a:lnTo>
                    <a:pt x="144780" y="17817674"/>
                  </a:lnTo>
                  <a:close/>
                  <a:moveTo>
                    <a:pt x="38198537" y="0"/>
                  </a:moveTo>
                  <a:lnTo>
                    <a:pt x="38343318" y="0"/>
                  </a:lnTo>
                  <a:lnTo>
                    <a:pt x="38343318" y="144780"/>
                  </a:lnTo>
                  <a:lnTo>
                    <a:pt x="38198537" y="144780"/>
                  </a:lnTo>
                  <a:lnTo>
                    <a:pt x="381985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8198537" y="0"/>
                  </a:lnTo>
                  <a:lnTo>
                    <a:pt x="381985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4B6B8"/>
            </a:solidFill>
          </p:spPr>
        </p:sp>
      </p:grpSp>
      <p:pic>
        <p:nvPicPr>
          <p:cNvPr id="15" name="Picture 9">
            <a:extLst>
              <a:ext uri="{FF2B5EF4-FFF2-40B4-BE49-F238E27FC236}">
                <a16:creationId xmlns:a16="http://schemas.microsoft.com/office/drawing/2014/main" xmlns="" id="{1171C595-4D32-0058-5FE4-527D23041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93789" y="3755060"/>
            <a:ext cx="702278" cy="601405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3C5B1BCD-3B11-8887-22CD-9400DF601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227054" y="1335792"/>
            <a:ext cx="845256" cy="894020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E2CD9EDA-83D7-EDFE-4881-E975E26ACA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37103">
            <a:off x="-338947" y="5867755"/>
            <a:ext cx="1426907" cy="133091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xmlns="" id="{2EBB5FFC-AE88-0128-D969-803423626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75587" y="2521830"/>
            <a:ext cx="1193297" cy="1229050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xmlns="" id="{18F6CA6B-E711-792F-E021-12A6A99235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2042">
            <a:off x="14265954" y="2969725"/>
            <a:ext cx="536918" cy="459797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AEE9DCF9-DC3B-B380-3102-C68D10D420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307400">
            <a:off x="11751590" y="4352367"/>
            <a:ext cx="2492188" cy="2904033"/>
          </a:xfrm>
          <a:prstGeom prst="rect">
            <a:avLst/>
          </a:prstGeom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xmlns="" id="{61F5449E-1C5D-E5DE-EAA7-46C82672E2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909511">
            <a:off x="-608047" y="652985"/>
            <a:ext cx="2960178" cy="489775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xmlns="" id="{F26F2AFC-5B4E-E5B4-628F-C86CEE8A5C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90934">
            <a:off x="14018532" y="290517"/>
            <a:ext cx="421661" cy="361096"/>
          </a:xfrm>
          <a:prstGeom prst="rect">
            <a:avLst/>
          </a:pr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xmlns="" id="{B44930C1-C195-694A-18A6-A02B0607F4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790934">
            <a:off x="-1512615" y="6378739"/>
            <a:ext cx="383455" cy="328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4517E7-A29C-51FF-A5B4-DC29835C931A}"/>
              </a:ext>
            </a:extLst>
          </p:cNvPr>
          <p:cNvSpPr txBox="1"/>
          <p:nvPr/>
        </p:nvSpPr>
        <p:spPr>
          <a:xfrm>
            <a:off x="4896545" y="1496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EA7327-039A-9DE1-7FD8-B1D22C033DCD}"/>
              </a:ext>
            </a:extLst>
          </p:cNvPr>
          <p:cNvSpPr txBox="1"/>
          <p:nvPr/>
        </p:nvSpPr>
        <p:spPr>
          <a:xfrm>
            <a:off x="1596846" y="1797981"/>
            <a:ext cx="8687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6</a:t>
            </a:r>
          </a:p>
          <a:p>
            <a:pPr algn="ctr"/>
            <a:endParaRPr lang="en-US" sz="20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9. TRUYỆN (TRUYỆN NGẮN)</a:t>
            </a:r>
            <a:endParaRPr lang="x-none" sz="20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C74224-3CB0-2253-3E9C-4CA74332A0B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9323" t="7012" r="8375" b="3760"/>
          <a:stretch/>
        </p:blipFill>
        <p:spPr>
          <a:xfrm>
            <a:off x="103338" y="727542"/>
            <a:ext cx="1390079" cy="140019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E20A98-FE6C-3FE5-60D5-6D5252966EF2}"/>
              </a:ext>
            </a:extLst>
          </p:cNvPr>
          <p:cNvSpPr txBox="1"/>
          <p:nvPr/>
        </p:nvSpPr>
        <p:spPr>
          <a:xfrm>
            <a:off x="4154753" y="4334754"/>
            <a:ext cx="306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smtClean="0">
                <a:ln w="38100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2000" b="1" dirty="0">
              <a:ln w="3810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4AA658-AAD9-EF60-759F-0507D98F08FE}"/>
              </a:ext>
            </a:extLst>
          </p:cNvPr>
          <p:cNvSpPr txBox="1"/>
          <p:nvPr/>
        </p:nvSpPr>
        <p:spPr>
          <a:xfrm>
            <a:off x="3195026" y="962129"/>
            <a:ext cx="61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28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xmlns="" id="{5445DBF5-597A-B596-CE35-33913BC06D7E}"/>
              </a:ext>
            </a:extLst>
          </p:cNvPr>
          <p:cNvSpPr txBox="1"/>
          <p:nvPr/>
        </p:nvSpPr>
        <p:spPr>
          <a:xfrm>
            <a:off x="775504" y="2723251"/>
            <a:ext cx="1070751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114: BỨC TRANH CỦA EM GÁI TÔI 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3600" b="1" i="1" spc="309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b="1" i="1" spc="3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Anh</a:t>
            </a:r>
          </a:p>
        </p:txBody>
      </p:sp>
    </p:spTree>
    <p:extLst>
      <p:ext uri="{BB962C8B-B14F-4D97-AF65-F5344CB8AC3E}">
        <p14:creationId xmlns:p14="http://schemas.microsoft.com/office/powerpoint/2010/main" val="26879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711" y="155892"/>
            <a:ext cx="49247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34" y="769137"/>
            <a:ext cx="914057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91968" y="1532841"/>
            <a:ext cx="8808064" cy="4456234"/>
            <a:chOff x="2046749" y="2433483"/>
            <a:chExt cx="8128000" cy="4456234"/>
          </a:xfrm>
        </p:grpSpPr>
        <p:sp>
          <p:nvSpPr>
            <p:cNvPr id="13" name="Freeform 12"/>
            <p:cNvSpPr/>
            <p:nvPr/>
          </p:nvSpPr>
          <p:spPr>
            <a:xfrm>
              <a:off x="2046749" y="2433483"/>
              <a:ext cx="8128000" cy="66316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xây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48838" y="3096651"/>
              <a:ext cx="2784900" cy="3413760"/>
            </a:xfrm>
            <a:custGeom>
              <a:avLst/>
              <a:gdLst>
                <a:gd name="connsiteX0" fmla="*/ 0 w 2784900"/>
                <a:gd name="connsiteY0" fmla="*/ 0 h 3413760"/>
                <a:gd name="connsiteX1" fmla="*/ 2784900 w 2784900"/>
                <a:gd name="connsiteY1" fmla="*/ 0 h 3413760"/>
                <a:gd name="connsiteX2" fmla="*/ 2784900 w 2784900"/>
                <a:gd name="connsiteY2" fmla="*/ 3413760 h 3413760"/>
                <a:gd name="connsiteX3" fmla="*/ 0 w 2784900"/>
                <a:gd name="connsiteY3" fmla="*/ 3413760 h 3413760"/>
                <a:gd name="connsiteX4" fmla="*/ 0 w 27849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4900" h="3413760">
                  <a:moveTo>
                    <a:pt x="0" y="0"/>
                  </a:moveTo>
                  <a:lnTo>
                    <a:pt x="2784900" y="0"/>
                  </a:lnTo>
                  <a:lnTo>
                    <a:pt x="27849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33738" y="3096651"/>
              <a:ext cx="5338920" cy="3413760"/>
            </a:xfrm>
            <a:custGeom>
              <a:avLst/>
              <a:gdLst>
                <a:gd name="connsiteX0" fmla="*/ 0 w 5338920"/>
                <a:gd name="connsiteY0" fmla="*/ 0 h 3413760"/>
                <a:gd name="connsiteX1" fmla="*/ 5338920 w 5338920"/>
                <a:gd name="connsiteY1" fmla="*/ 0 h 3413760"/>
                <a:gd name="connsiteX2" fmla="*/ 5338920 w 5338920"/>
                <a:gd name="connsiteY2" fmla="*/ 3413760 h 3413760"/>
                <a:gd name="connsiteX3" fmla="*/ 0 w 5338920"/>
                <a:gd name="connsiteY3" fmla="*/ 3413760 h 3413760"/>
                <a:gd name="connsiteX4" fmla="*/ 0 w 533892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8920" h="3413760">
                  <a:moveTo>
                    <a:pt x="0" y="0"/>
                  </a:moveTo>
                  <a:lnTo>
                    <a:pt x="5338920" y="0"/>
                  </a:lnTo>
                  <a:lnTo>
                    <a:pt x="533892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xưng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”).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yếu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46749" y="6510411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32536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67855"/>
            <a:ext cx="312457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62" r="18709"/>
          <a:stretch/>
        </p:blipFill>
        <p:spPr>
          <a:xfrm>
            <a:off x="553065" y="1688766"/>
            <a:ext cx="5538221" cy="3849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6224021" y="1688766"/>
            <a:ext cx="5530644" cy="1961536"/>
          </a:xfrm>
          <a:prstGeom prst="leftArrow">
            <a:avLst>
              <a:gd name="adj1" fmla="val 65038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6224020" y="3802701"/>
            <a:ext cx="5530645" cy="1961536"/>
          </a:xfrm>
          <a:prstGeom prst="leftArrow">
            <a:avLst>
              <a:gd name="adj1" fmla="val 65038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Ca ngợi sức mạnh cảm hoá của tình cảm trong sáng và lòng nhân hậu.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3046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59" y="244529"/>
            <a:ext cx="2234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IV.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29" y="823739"/>
            <a:ext cx="5904812" cy="4684149"/>
            <a:chOff x="5891693" y="896384"/>
            <a:chExt cx="5904812" cy="4684149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760479"/>
              <a:ext cx="5282494" cy="1640548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457186"/>
              <a:ext cx="5303087" cy="2123347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sắc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lứa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vượt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hướng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752" y="442501"/>
            <a:ext cx="59955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94619" y="153383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043247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1809442" y="2477754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424265" y="342167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Freeform 13"/>
          <p:cNvSpPr/>
          <p:nvPr/>
        </p:nvSpPr>
        <p:spPr>
          <a:xfrm>
            <a:off x="3039088" y="436560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8719199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334022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948846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4321457"/>
            <a:ext cx="2725070" cy="2005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001" y="390309"/>
            <a:ext cx="2504933" cy="20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09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38200" y="65623"/>
          <a:ext cx="12192000" cy="612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575175" imgH="3432175" progId="PowerPoint.Slide.8">
                  <p:embed/>
                </p:oleObj>
              </mc:Choice>
              <mc:Fallback>
                <p:oleObj name="Slide" r:id="rId3" imgW="4575175" imgH="3432175" progId="PowerPoint.Slide.8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38200" y="65623"/>
                        <a:ext cx="12192000" cy="612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203158" y="5305926"/>
            <a:ext cx="4031451" cy="871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493709"/>
            <a:ext cx="206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13229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924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093" y="1219200"/>
            <a:ext cx="10515600" cy="536916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CE8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EC1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EC1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EC1C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s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55901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nimation - 7529">
            <a:hlinkClick r:id="" action="ppaction://media"/>
            <a:extLst>
              <a:ext uri="{FF2B5EF4-FFF2-40B4-BE49-F238E27FC236}">
                <a16:creationId xmlns:a16="http://schemas.microsoft.com/office/drawing/2014/main" xmlns="" id="{02321D13-8D83-4B44-89B3-D8C6EE51CF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F82169-EEE5-4B78-A795-0DC57B1B8063}"/>
              </a:ext>
            </a:extLst>
          </p:cNvPr>
          <p:cNvSpPr/>
          <p:nvPr/>
        </p:nvSpPr>
        <p:spPr>
          <a:xfrm>
            <a:off x="3576998" y="63793"/>
            <a:ext cx="48934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Rung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Chuông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F4EE72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Vàng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F4EE72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CF8B6F8-B8BC-493A-B4BD-2C95A6BD19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0" y="2310425"/>
            <a:ext cx="3641925" cy="3678346"/>
          </a:xfrm>
          <a:prstGeom prst="rect">
            <a:avLst/>
          </a:prstGeom>
        </p:spPr>
      </p:pic>
      <p:pic>
        <p:nvPicPr>
          <p:cNvPr id="4" name="Picture 3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AF0BF5B-0D38-4359-BC88-6C30CF94B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78" y="3478892"/>
            <a:ext cx="6854561" cy="1341412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68B83A18-A3EE-4D0F-84B5-D788C2B958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4959869" y="3049650"/>
            <a:ext cx="1823776" cy="2199896"/>
          </a:xfrm>
          <a:prstGeom prst="rect">
            <a:avLst/>
          </a:prstGeom>
        </p:spPr>
      </p:pic>
      <p:pic>
        <p:nvPicPr>
          <p:cNvPr id="7" name="Picture 6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BF333402-7BF3-4B2C-B7B1-963C3A5751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22" y="141830"/>
            <a:ext cx="983792" cy="983792"/>
          </a:xfrm>
          <a:prstGeom prst="rect">
            <a:avLst/>
          </a:prstGeom>
        </p:spPr>
      </p:pic>
      <p:pic>
        <p:nvPicPr>
          <p:cNvPr id="8" name="Picture 7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64291C02-9952-47BE-9648-BA615A21F3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0" y="141830"/>
            <a:ext cx="983792" cy="983792"/>
          </a:xfrm>
          <a:prstGeom prst="rect">
            <a:avLst/>
          </a:prstGeom>
        </p:spPr>
      </p:pic>
      <p:sp>
        <p:nvSpPr>
          <p:cNvPr id="10" name="Action Button: Go to End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E7AF00DE-551B-4C69-ADB9-F7F64B0A2852}"/>
              </a:ext>
            </a:extLst>
          </p:cNvPr>
          <p:cNvSpPr/>
          <p:nvPr/>
        </p:nvSpPr>
        <p:spPr>
          <a:xfrm>
            <a:off x="11495315" y="6335485"/>
            <a:ext cx="696685" cy="52251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Trailer Mini Gameshow RUNG CHUÔNG VÀ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8578" y="7249884"/>
            <a:ext cx="522515" cy="522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49687" y="1689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863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1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01" y="469491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36849" y="5073906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3140397" y="1927257"/>
            <a:ext cx="7914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1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Nhân vật chính trong truyện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 tranh của em gái tôi?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783" y="4348651"/>
            <a:ext cx="2448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8001" y="4348652"/>
            <a:ext cx="3957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 em gái, anh trai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9095" y="5625525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Quỳnh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84407" y="5666306"/>
            <a:ext cx="25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587" y="17192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59ED9B-1E1E-47DB-ABCE-B0A8E89B9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41187DC0-86B3-4928-AF43-38F8C1205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E42EC13-2D7C-4AA0-ADFC-CCC68D10A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C787198-ADB0-47EE-A01D-437E15E2E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ADA4627-2E65-42C9-9488-0D93B9A3F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771FE0F0-5D6C-4DB6-9208-E6ED7CAB0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9" y="465622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22199" y="503722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8070" y="1989464"/>
            <a:ext cx="8168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2: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Truyện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 tranh của em gái tôi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 dụng lời kể của ai?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065" y="4152009"/>
            <a:ext cx="4137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 người anh, ngôi thứ 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0262" y="4152009"/>
            <a:ext cx="4193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 người em, ngôi thứ 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065" y="5625525"/>
            <a:ext cx="4020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51168" y="5467385"/>
            <a:ext cx="4482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5543" y="1944002"/>
          <a:ext cx="10580913" cy="4023360"/>
        </p:xfrm>
        <a:graphic>
          <a:graphicData uri="http://schemas.openxmlformats.org/drawingml/2006/table">
            <a:tbl>
              <a:tblPr firstRow="1" bandRow="1"/>
              <a:tblGrid>
                <a:gridCol w="3540035">
                  <a:extLst>
                    <a:ext uri="{9D8B030D-6E8A-4147-A177-3AD203B41FA5}">
                      <a16:colId xmlns:a16="http://schemas.microsoft.com/office/drawing/2014/main" xmlns="" val="1493303710"/>
                    </a:ext>
                  </a:extLst>
                </a:gridCol>
                <a:gridCol w="3317966">
                  <a:extLst>
                    <a:ext uri="{9D8B030D-6E8A-4147-A177-3AD203B41FA5}">
                      <a16:colId xmlns:a16="http://schemas.microsoft.com/office/drawing/2014/main" xmlns="" val="2794980390"/>
                    </a:ext>
                  </a:extLst>
                </a:gridCol>
                <a:gridCol w="3722912">
                  <a:extLst>
                    <a:ext uri="{9D8B030D-6E8A-4147-A177-3AD203B41FA5}">
                      <a16:colId xmlns:a16="http://schemas.microsoft.com/office/drawing/2014/main" xmlns="" val="162944092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5,6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67206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 marR="6540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3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spc="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n-US" sz="28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3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spc="3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spc="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 marR="65405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r>
                        <a:rPr lang="en-US" sz="28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spc="2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2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2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spc="2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2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386840" algn="l"/>
                        </a:tabLs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477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Kiều</a:t>
                      </a:r>
                      <a:r>
                        <a:rPr lang="en-US" sz="2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spc="1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spc="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spc="1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spc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7320" algn="just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r>
                        <a:rPr lang="en-US" sz="2400" b="0" kern="0" spc="6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Tìm</a:t>
                      </a:r>
                      <a:r>
                        <a:rPr lang="en-US" sz="2400" b="0" kern="0" spc="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b="0" kern="0" spc="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</a:t>
                      </a:r>
                      <a:r>
                        <a:rPr lang="en-US" sz="2400" b="0" kern="0" spc="6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tiết</a:t>
                      </a:r>
                      <a:r>
                        <a:rPr lang="en-US" sz="2400" b="0" kern="0" spc="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b="0" kern="0" spc="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b="0" kern="0" spc="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400" b="0" kern="0" spc="5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</a:t>
                      </a:r>
                      <a:r>
                        <a:rPr lang="en-US" sz="2400" b="0" kern="0" spc="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xử</a:t>
                      </a:r>
                      <a:r>
                        <a:rPr lang="en-US" sz="2400" b="0" kern="0" spc="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b="0" kern="0" spc="1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Kiều</a:t>
                      </a:r>
                      <a:r>
                        <a:rPr lang="en-US" sz="2400" b="0" kern="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Phương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dành</a:t>
                      </a:r>
                      <a:r>
                        <a:rPr lang="en-US" sz="2400" b="0" kern="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1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400" b="0" kern="0" spc="2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400" b="0" kern="0" spc="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spc="-5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en-US" sz="2400" b="0" kern="0" spc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kern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trai</a:t>
                      </a:r>
                      <a:r>
                        <a:rPr lang="en-US" sz="24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400" b="1" kern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147320" marR="6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2400" spc="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400" spc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Kiều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4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400" spc="5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trai</a:t>
                      </a:r>
                      <a:r>
                        <a:rPr lang="en-US" sz="24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1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400" spc="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bộc</a:t>
                      </a:r>
                      <a:r>
                        <a:rPr lang="en-US" sz="2400" spc="1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lộ</a:t>
                      </a: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4732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r>
                        <a:rPr lang="en-US" sz="2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nhận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spc="-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8731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81034" y="1090193"/>
            <a:ext cx="3029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350" y="311653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14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9" y="465975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9229" y="1926458"/>
            <a:ext cx="8101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3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Truyện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Bức tranh của em gái tôi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tác giả sử dụng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 thức biểu đạt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8191" y="4367367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8470" y="4367366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8191" y="5664119"/>
            <a:ext cx="1809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 cảm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8352" y="5456167"/>
            <a:ext cx="396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6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32" y="16838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4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64FB21D-FDAE-4FB6-998B-E375D87B1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F5A1C9F4-6D35-4ADC-985D-1511E1F28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0B0854F-5D45-4087-9590-C6C4141BB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3F2B4A6-F0BC-459A-BBEA-007AA2104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7618FB5C-14DD-4AB3-8FE3-2EFB72AA5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A5D8ECF-D455-456D-B785-F4492FBD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8" y="469637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5883" y="1944768"/>
            <a:ext cx="7804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4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Phương thức biểu đạt chính của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5597" y="4403987"/>
            <a:ext cx="114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9743" y="4403986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476" y="5671240"/>
            <a:ext cx="1451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49743" y="5671239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8587" y="171925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5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59ED9B-1E1E-47DB-ABCE-B0A8E89B9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41187DC0-86B3-4928-AF43-38F8C1205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AE42EC13-2D7C-4AA0-ADFC-CCC68D10A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C787198-ADB0-47EE-A01D-437E15E2E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ADA4627-2E65-42C9-9488-0D93B9A3F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771FE0F0-5D6C-4DB6-9208-E6ED7CAB07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27" y="4644189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39327" y="5025189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8026" y="2080789"/>
            <a:ext cx="8448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5: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Dòng nào diễn đạt đúng thái độ người anh khi thoạt đầu thấy cô em gái tự chế màu vẽ?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3086" y="4105580"/>
            <a:ext cx="3989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lọi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7390" y="4105580"/>
            <a:ext cx="4513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ngợm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086" y="5476242"/>
            <a:ext cx="41416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dõi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2112" y="5459941"/>
            <a:ext cx="3330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Ngăn cản không cho em nghịch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6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56" y="468841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2375" y="1958336"/>
            <a:ext cx="762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6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Khi tài năng của cô em được phát hiện, người anh có thái độ ra sao?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4126" y="4149802"/>
            <a:ext cx="5012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thèm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7637" y="4149802"/>
            <a:ext cx="4242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756" y="5526375"/>
            <a:ext cx="4877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Buồn bã, khó chịu, gắt gỏng, không còn thân với em như trước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2839" y="5680263"/>
            <a:ext cx="3921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 mừng vì em có tài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5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4644887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34269" y="5025887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5288" y="2026837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0993" y="1965282"/>
            <a:ext cx="8125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7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diễn biến tâm trạng của người anh khi xem bức tranh em gái vẽ mình?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6749" y="4106278"/>
            <a:ext cx="414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5904" y="4106278"/>
            <a:ext cx="4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6749" y="5437673"/>
            <a:ext cx="414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15904" y="5484690"/>
            <a:ext cx="4435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Ngỡ ngàng, hãnh diện, xấu hổ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76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8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2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29" y="465975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5813829" y="504075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7324" y="1914108"/>
            <a:ext cx="7720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 8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Vì sao người anh thấy xấu hổ khi nhìn thấy bức tranh em gái vẽ mình?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869" y="4121146"/>
            <a:ext cx="3708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9955" y="4121146"/>
            <a:ext cx="4887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869" y="5483700"/>
            <a:ext cx="4532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gái mình vẽ bằng tâm hồn trong sáng, nhân 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79078" y="5729921"/>
            <a:ext cx="4008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gái vẽ sai về 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5033" y="4319794"/>
            <a:ext cx="5790737" cy="553045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756" y="180190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09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C77B4BB-D482-4C7D-B228-90B6B4E75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AACF0864-491A-48F5-9AA3-F62DCC3F4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46575C1-1A0D-4F3F-9313-FF1489871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EF42F1C-4F8A-45A0-B6CB-5290FCCAE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9CCB758B-A893-4B77-ABAA-30FBE0C9A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12D1A1A-AB98-4B2E-BE5B-028CFD10E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56" y="4688411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76456" y="5069411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6186" y="1958336"/>
            <a:ext cx="8284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9: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xét không đúng về nhân vật Kiều Phương?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8101" y="4303928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3795" y="4396023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033" y="5484929"/>
            <a:ext cx="4469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1403" y="5625525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132" y="16838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6000" b="1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anose="020005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1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wiss Condensed" panose="02000500000000000000" pitchFamily="2" charset="0"/>
                <a:ea typeface="+mn-ea"/>
                <a:cs typeface="Arial"/>
                <a:sym typeface="Arial"/>
              </a:rPr>
              <a:t>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wiss Condensed" panose="020005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64FB21D-FDAE-4FB6-998B-E375D87B1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43" y="193580"/>
            <a:ext cx="1153923" cy="1165462"/>
          </a:xfrm>
          <a:prstGeom prst="rect">
            <a:avLst/>
          </a:prstGeom>
        </p:spPr>
      </p:pic>
      <p:pic>
        <p:nvPicPr>
          <p:cNvPr id="13" name="Picture 12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F5A1C9F4-6D35-4ADC-985D-1511E1F28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52" y="451572"/>
            <a:ext cx="3318812" cy="649479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E0B0854F-5D45-4087-9590-C6C4141BB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504149" y="396198"/>
            <a:ext cx="642590" cy="77511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3F2B4A6-F0BC-459A-BBEA-007AA2104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4" y="221937"/>
            <a:ext cx="1153923" cy="1165462"/>
          </a:xfrm>
          <a:prstGeom prst="rect">
            <a:avLst/>
          </a:prstGeom>
        </p:spPr>
      </p:pic>
      <p:pic>
        <p:nvPicPr>
          <p:cNvPr id="16" name="Picture 15" descr="A picture containing fireworks, outdoor object&#10;&#10;Description generated with very high confidence">
            <a:extLst>
              <a:ext uri="{FF2B5EF4-FFF2-40B4-BE49-F238E27FC236}">
                <a16:creationId xmlns:a16="http://schemas.microsoft.com/office/drawing/2014/main" xmlns="" id="{7618FB5C-14DD-4AB3-8FE3-2EFB72AA5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84" y="345239"/>
            <a:ext cx="3318812" cy="649479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A5D8ECF-D455-456D-B785-F4492FBD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3726181" y="289865"/>
            <a:ext cx="642590" cy="775111"/>
          </a:xfrm>
          <a:prstGeom prst="rect">
            <a:avLst/>
          </a:prstGeom>
        </p:spPr>
      </p:pic>
      <p:pic>
        <p:nvPicPr>
          <p:cNvPr id="21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38" y="4696375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5767138" y="5077375"/>
            <a:ext cx="533400" cy="533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>
                  <a:gamma/>
                  <a:tint val="60392"/>
                  <a:invGamma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8787" y="1944768"/>
            <a:ext cx="87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 xét nào sau đây không thể hiện đúng bài học từ truyện "Bức tranh của em gái tôi"?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1011" y="4149527"/>
            <a:ext cx="4316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0382" y="4192615"/>
            <a:ext cx="449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5771" y="5559555"/>
            <a:ext cx="4308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0382" y="5610775"/>
            <a:ext cx="3973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962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068889"/>
            <a:ext cx="9614263" cy="51229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3655" y="40582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4542" y="2179889"/>
            <a:ext cx="6134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hay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trai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  <a:defRPr/>
            </a:pP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rút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75375"/>
            <a:ext cx="1082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3200" b="0" i="0" u="none" strike="noStrike" kern="1200" cap="none" spc="2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tấm</a:t>
            </a:r>
            <a:r>
              <a:rPr kumimoji="0" lang="en-US" sz="3200" b="0" i="0" u="none" strike="noStrike" kern="1200" cap="none" spc="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3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đáng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Kiều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3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3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hạn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3200" b="0" i="0" u="none" strike="noStrike" kern="1200" cap="none" spc="3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6159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557" y="1314076"/>
            <a:ext cx="7625072" cy="3965177"/>
            <a:chOff x="406557" y="1314076"/>
            <a:chExt cx="7625072" cy="3965177"/>
          </a:xfrm>
        </p:grpSpPr>
        <p:sp>
          <p:nvSpPr>
            <p:cNvPr id="4" name="Freeform 3"/>
            <p:cNvSpPr/>
            <p:nvPr/>
          </p:nvSpPr>
          <p:spPr>
            <a:xfrm>
              <a:off x="406557" y="1314076"/>
              <a:ext cx="2734850" cy="881594"/>
            </a:xfrm>
            <a:custGeom>
              <a:avLst/>
              <a:gdLst>
                <a:gd name="connsiteX0" fmla="*/ 0 w 4550849"/>
                <a:gd name="connsiteY0" fmla="*/ 88159 h 881594"/>
                <a:gd name="connsiteX1" fmla="*/ 88159 w 4550849"/>
                <a:gd name="connsiteY1" fmla="*/ 0 h 881594"/>
                <a:gd name="connsiteX2" fmla="*/ 4462690 w 4550849"/>
                <a:gd name="connsiteY2" fmla="*/ 0 h 881594"/>
                <a:gd name="connsiteX3" fmla="*/ 4550849 w 4550849"/>
                <a:gd name="connsiteY3" fmla="*/ 88159 h 881594"/>
                <a:gd name="connsiteX4" fmla="*/ 4550849 w 4550849"/>
                <a:gd name="connsiteY4" fmla="*/ 793435 h 881594"/>
                <a:gd name="connsiteX5" fmla="*/ 4462690 w 4550849"/>
                <a:gd name="connsiteY5" fmla="*/ 881594 h 881594"/>
                <a:gd name="connsiteX6" fmla="*/ 88159 w 4550849"/>
                <a:gd name="connsiteY6" fmla="*/ 881594 h 881594"/>
                <a:gd name="connsiteX7" fmla="*/ 0 w 4550849"/>
                <a:gd name="connsiteY7" fmla="*/ 793435 h 881594"/>
                <a:gd name="connsiteX8" fmla="*/ 0 w 4550849"/>
                <a:gd name="connsiteY8" fmla="*/ 88159 h 88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50849" h="881594">
                  <a:moveTo>
                    <a:pt x="0" y="88159"/>
                  </a:moveTo>
                  <a:cubicBezTo>
                    <a:pt x="0" y="39470"/>
                    <a:pt x="39470" y="0"/>
                    <a:pt x="88159" y="0"/>
                  </a:cubicBezTo>
                  <a:lnTo>
                    <a:pt x="4462690" y="0"/>
                  </a:lnTo>
                  <a:cubicBezTo>
                    <a:pt x="4511379" y="0"/>
                    <a:pt x="4550849" y="39470"/>
                    <a:pt x="4550849" y="88159"/>
                  </a:cubicBezTo>
                  <a:lnTo>
                    <a:pt x="4550849" y="793435"/>
                  </a:lnTo>
                  <a:cubicBezTo>
                    <a:pt x="4550849" y="842124"/>
                    <a:pt x="4511379" y="881594"/>
                    <a:pt x="4462690" y="881594"/>
                  </a:cubicBezTo>
                  <a:lnTo>
                    <a:pt x="88159" y="881594"/>
                  </a:lnTo>
                  <a:cubicBezTo>
                    <a:pt x="39470" y="881594"/>
                    <a:pt x="0" y="842124"/>
                    <a:pt x="0" y="793435"/>
                  </a:cubicBezTo>
                  <a:lnTo>
                    <a:pt x="0" y="88159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1" tIns="66461" rIns="86781" bIns="66461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kumimoji="0" lang="en-US" sz="3200" b="1" i="0" u="none" strike="noStrike" kern="1200" cap="none" spc="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-1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kumimoji="0" lang="en-US" sz="3200" b="1" i="0" u="none" strike="noStrike" kern="1200" cap="none" spc="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-5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61641" y="2195670"/>
              <a:ext cx="534145" cy="3672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7298"/>
                  </a:lnTo>
                  <a:lnTo>
                    <a:pt x="534145" y="36729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295771" y="2296614"/>
              <a:ext cx="6730391" cy="532709"/>
            </a:xfrm>
            <a:custGeom>
              <a:avLst/>
              <a:gdLst>
                <a:gd name="connsiteX0" fmla="*/ 0 w 6664835"/>
                <a:gd name="connsiteY0" fmla="*/ 53271 h 532709"/>
                <a:gd name="connsiteX1" fmla="*/ 53271 w 6664835"/>
                <a:gd name="connsiteY1" fmla="*/ 0 h 532709"/>
                <a:gd name="connsiteX2" fmla="*/ 6611564 w 6664835"/>
                <a:gd name="connsiteY2" fmla="*/ 0 h 532709"/>
                <a:gd name="connsiteX3" fmla="*/ 6664835 w 6664835"/>
                <a:gd name="connsiteY3" fmla="*/ 53271 h 532709"/>
                <a:gd name="connsiteX4" fmla="*/ 6664835 w 6664835"/>
                <a:gd name="connsiteY4" fmla="*/ 479438 h 532709"/>
                <a:gd name="connsiteX5" fmla="*/ 6611564 w 6664835"/>
                <a:gd name="connsiteY5" fmla="*/ 532709 h 532709"/>
                <a:gd name="connsiteX6" fmla="*/ 53271 w 6664835"/>
                <a:gd name="connsiteY6" fmla="*/ 532709 h 532709"/>
                <a:gd name="connsiteX7" fmla="*/ 0 w 6664835"/>
                <a:gd name="connsiteY7" fmla="*/ 479438 h 532709"/>
                <a:gd name="connsiteX8" fmla="*/ 0 w 6664835"/>
                <a:gd name="connsiteY8" fmla="*/ 53271 h 5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4835" h="532709">
                  <a:moveTo>
                    <a:pt x="0" y="53271"/>
                  </a:moveTo>
                  <a:cubicBezTo>
                    <a:pt x="0" y="23850"/>
                    <a:pt x="23850" y="0"/>
                    <a:pt x="53271" y="0"/>
                  </a:cubicBezTo>
                  <a:lnTo>
                    <a:pt x="6611564" y="0"/>
                  </a:lnTo>
                  <a:cubicBezTo>
                    <a:pt x="6640985" y="0"/>
                    <a:pt x="6664835" y="23850"/>
                    <a:pt x="6664835" y="53271"/>
                  </a:cubicBezTo>
                  <a:lnTo>
                    <a:pt x="6664835" y="479438"/>
                  </a:lnTo>
                  <a:cubicBezTo>
                    <a:pt x="6664835" y="508859"/>
                    <a:pt x="6640985" y="532709"/>
                    <a:pt x="6611564" y="532709"/>
                  </a:cubicBezTo>
                  <a:lnTo>
                    <a:pt x="53271" y="532709"/>
                  </a:lnTo>
                  <a:cubicBezTo>
                    <a:pt x="23850" y="532709"/>
                    <a:pt x="0" y="508859"/>
                    <a:pt x="0" y="479438"/>
                  </a:cubicBezTo>
                  <a:lnTo>
                    <a:pt x="0" y="53271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943" tIns="51163" rIns="68943" bIns="511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Kiều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1641" y="2195670"/>
              <a:ext cx="455084" cy="11523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52387"/>
                  </a:lnTo>
                  <a:lnTo>
                    <a:pt x="455084" y="1152387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295771" y="2938378"/>
              <a:ext cx="6730391" cy="898610"/>
            </a:xfrm>
            <a:custGeom>
              <a:avLst/>
              <a:gdLst>
                <a:gd name="connsiteX0" fmla="*/ 0 w 6730391"/>
                <a:gd name="connsiteY0" fmla="*/ 89861 h 898610"/>
                <a:gd name="connsiteX1" fmla="*/ 89861 w 6730391"/>
                <a:gd name="connsiteY1" fmla="*/ 0 h 898610"/>
                <a:gd name="connsiteX2" fmla="*/ 6640530 w 6730391"/>
                <a:gd name="connsiteY2" fmla="*/ 0 h 898610"/>
                <a:gd name="connsiteX3" fmla="*/ 6730391 w 6730391"/>
                <a:gd name="connsiteY3" fmla="*/ 89861 h 898610"/>
                <a:gd name="connsiteX4" fmla="*/ 6730391 w 6730391"/>
                <a:gd name="connsiteY4" fmla="*/ 808749 h 898610"/>
                <a:gd name="connsiteX5" fmla="*/ 6640530 w 6730391"/>
                <a:gd name="connsiteY5" fmla="*/ 898610 h 898610"/>
                <a:gd name="connsiteX6" fmla="*/ 89861 w 6730391"/>
                <a:gd name="connsiteY6" fmla="*/ 898610 h 898610"/>
                <a:gd name="connsiteX7" fmla="*/ 0 w 6730391"/>
                <a:gd name="connsiteY7" fmla="*/ 808749 h 898610"/>
                <a:gd name="connsiteX8" fmla="*/ 0 w 6730391"/>
                <a:gd name="connsiteY8" fmla="*/ 89861 h 89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0391" h="898610">
                  <a:moveTo>
                    <a:pt x="0" y="89861"/>
                  </a:moveTo>
                  <a:cubicBezTo>
                    <a:pt x="0" y="40232"/>
                    <a:pt x="40232" y="0"/>
                    <a:pt x="89861" y="0"/>
                  </a:cubicBezTo>
                  <a:lnTo>
                    <a:pt x="6640530" y="0"/>
                  </a:lnTo>
                  <a:cubicBezTo>
                    <a:pt x="6690159" y="0"/>
                    <a:pt x="6730391" y="40232"/>
                    <a:pt x="6730391" y="89861"/>
                  </a:cubicBezTo>
                  <a:lnTo>
                    <a:pt x="6730391" y="808749"/>
                  </a:lnTo>
                  <a:cubicBezTo>
                    <a:pt x="6730391" y="858378"/>
                    <a:pt x="6690159" y="898610"/>
                    <a:pt x="6640530" y="898610"/>
                  </a:cubicBezTo>
                  <a:lnTo>
                    <a:pt x="89861" y="898610"/>
                  </a:lnTo>
                  <a:cubicBezTo>
                    <a:pt x="40232" y="898610"/>
                    <a:pt x="0" y="858378"/>
                    <a:pt x="0" y="808749"/>
                  </a:cubicBezTo>
                  <a:lnTo>
                    <a:pt x="0" y="89861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659" tIns="61879" rIns="79659" bIns="6187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biệt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bởi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khuôn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luôn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bẩn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61641" y="2195670"/>
              <a:ext cx="500124" cy="20083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08338"/>
                  </a:lnTo>
                  <a:lnTo>
                    <a:pt x="500124" y="200833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1295771" y="3946043"/>
              <a:ext cx="6735858" cy="612078"/>
            </a:xfrm>
            <a:custGeom>
              <a:avLst/>
              <a:gdLst>
                <a:gd name="connsiteX0" fmla="*/ 0 w 6690817"/>
                <a:gd name="connsiteY0" fmla="*/ 61208 h 612078"/>
                <a:gd name="connsiteX1" fmla="*/ 61208 w 6690817"/>
                <a:gd name="connsiteY1" fmla="*/ 0 h 612078"/>
                <a:gd name="connsiteX2" fmla="*/ 6629609 w 6690817"/>
                <a:gd name="connsiteY2" fmla="*/ 0 h 612078"/>
                <a:gd name="connsiteX3" fmla="*/ 6690817 w 6690817"/>
                <a:gd name="connsiteY3" fmla="*/ 61208 h 612078"/>
                <a:gd name="connsiteX4" fmla="*/ 6690817 w 6690817"/>
                <a:gd name="connsiteY4" fmla="*/ 550870 h 612078"/>
                <a:gd name="connsiteX5" fmla="*/ 6629609 w 6690817"/>
                <a:gd name="connsiteY5" fmla="*/ 612078 h 612078"/>
                <a:gd name="connsiteX6" fmla="*/ 61208 w 6690817"/>
                <a:gd name="connsiteY6" fmla="*/ 612078 h 612078"/>
                <a:gd name="connsiteX7" fmla="*/ 0 w 6690817"/>
                <a:gd name="connsiteY7" fmla="*/ 550870 h 612078"/>
                <a:gd name="connsiteX8" fmla="*/ 0 w 6690817"/>
                <a:gd name="connsiteY8" fmla="*/ 61208 h 6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817" h="612078">
                  <a:moveTo>
                    <a:pt x="0" y="61208"/>
                  </a:moveTo>
                  <a:cubicBezTo>
                    <a:pt x="0" y="27404"/>
                    <a:pt x="27404" y="0"/>
                    <a:pt x="61208" y="0"/>
                  </a:cubicBezTo>
                  <a:lnTo>
                    <a:pt x="6629609" y="0"/>
                  </a:lnTo>
                  <a:cubicBezTo>
                    <a:pt x="6663413" y="0"/>
                    <a:pt x="6690817" y="27404"/>
                    <a:pt x="6690817" y="61208"/>
                  </a:cubicBezTo>
                  <a:lnTo>
                    <a:pt x="6690817" y="550870"/>
                  </a:lnTo>
                  <a:cubicBezTo>
                    <a:pt x="6690817" y="584674"/>
                    <a:pt x="6663413" y="612078"/>
                    <a:pt x="6629609" y="612078"/>
                  </a:cubicBezTo>
                  <a:lnTo>
                    <a:pt x="61208" y="612078"/>
                  </a:lnTo>
                  <a:cubicBezTo>
                    <a:pt x="27404" y="612078"/>
                    <a:pt x="0" y="584674"/>
                    <a:pt x="0" y="550870"/>
                  </a:cubicBezTo>
                  <a:lnTo>
                    <a:pt x="0" y="61208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67" tIns="53487" rIns="71267" bIns="53487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xưng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hô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vẻ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1641" y="2195670"/>
              <a:ext cx="455084" cy="277754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77543"/>
                  </a:lnTo>
                  <a:lnTo>
                    <a:pt x="455084" y="2777543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295771" y="4667175"/>
              <a:ext cx="6730391" cy="612078"/>
            </a:xfrm>
            <a:custGeom>
              <a:avLst/>
              <a:gdLst>
                <a:gd name="connsiteX0" fmla="*/ 0 w 6811078"/>
                <a:gd name="connsiteY0" fmla="*/ 61208 h 612078"/>
                <a:gd name="connsiteX1" fmla="*/ 61208 w 6811078"/>
                <a:gd name="connsiteY1" fmla="*/ 0 h 612078"/>
                <a:gd name="connsiteX2" fmla="*/ 6749870 w 6811078"/>
                <a:gd name="connsiteY2" fmla="*/ 0 h 612078"/>
                <a:gd name="connsiteX3" fmla="*/ 6811078 w 6811078"/>
                <a:gd name="connsiteY3" fmla="*/ 61208 h 612078"/>
                <a:gd name="connsiteX4" fmla="*/ 6811078 w 6811078"/>
                <a:gd name="connsiteY4" fmla="*/ 550870 h 612078"/>
                <a:gd name="connsiteX5" fmla="*/ 6749870 w 6811078"/>
                <a:gd name="connsiteY5" fmla="*/ 612078 h 612078"/>
                <a:gd name="connsiteX6" fmla="*/ 61208 w 6811078"/>
                <a:gd name="connsiteY6" fmla="*/ 612078 h 612078"/>
                <a:gd name="connsiteX7" fmla="*/ 0 w 6811078"/>
                <a:gd name="connsiteY7" fmla="*/ 550870 h 612078"/>
                <a:gd name="connsiteX8" fmla="*/ 0 w 6811078"/>
                <a:gd name="connsiteY8" fmla="*/ 61208 h 6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1078" h="612078">
                  <a:moveTo>
                    <a:pt x="0" y="61208"/>
                  </a:moveTo>
                  <a:cubicBezTo>
                    <a:pt x="0" y="27404"/>
                    <a:pt x="27404" y="0"/>
                    <a:pt x="61208" y="0"/>
                  </a:cubicBezTo>
                  <a:lnTo>
                    <a:pt x="6749870" y="0"/>
                  </a:lnTo>
                  <a:cubicBezTo>
                    <a:pt x="6783674" y="0"/>
                    <a:pt x="6811078" y="27404"/>
                    <a:pt x="6811078" y="61208"/>
                  </a:cubicBezTo>
                  <a:lnTo>
                    <a:pt x="6811078" y="550870"/>
                  </a:lnTo>
                  <a:cubicBezTo>
                    <a:pt x="6811078" y="584674"/>
                    <a:pt x="6783674" y="612078"/>
                    <a:pt x="6749870" y="612078"/>
                  </a:cubicBezTo>
                  <a:lnTo>
                    <a:pt x="61208" y="612078"/>
                  </a:lnTo>
                  <a:cubicBezTo>
                    <a:pt x="27404" y="612078"/>
                    <a:pt x="0" y="584674"/>
                    <a:pt x="0" y="550870"/>
                  </a:cubicBezTo>
                  <a:lnTo>
                    <a:pt x="0" y="61208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267" tIns="53487" rIns="71267" bIns="53487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Hay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lục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lọi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8130158" y="2521131"/>
            <a:ext cx="274320" cy="2586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5802" y="2906413"/>
            <a:ext cx="2058870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770" marR="62865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1" i="0" u="none" strike="noStrike" kern="1200" cap="none" spc="3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2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800" b="1" i="0" u="none" strike="noStrike" kern="1200" cap="none" spc="3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800" b="1" i="0" u="none" strike="noStrike" kern="1200" cap="none" spc="3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3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800" b="1" i="0" u="none" strike="noStrike" kern="1200" cap="none" spc="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937" y="520745"/>
            <a:ext cx="2514600" cy="18192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274602" y="237664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22251"/>
            <a:ext cx="10820400" cy="4445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15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81100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75375"/>
            <a:ext cx="10820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150 – 200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Bức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gái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8574924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1967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561" y="888712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561" y="975862"/>
            <a:ext cx="108204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 nhân hậu khiến tâm hồn và lối sống con người trở nên đẹp 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 phẩm chất tốt đẹp khiến con người trong xã hội trở nên gần nhau 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 nhân hậu góp phần giảm bớt những sai lầm của những người được nhân hậu, tha thứ.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 có lòng nhân hậu thì khoảng cách giữa người với người ngày càng xa, sự thù hằn, mâu thuẫn tăng cao và khó xóa bỏ.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ts val="1400"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 có lòng nhân hậu khiến cho những người sai phạm không bao giờ có cơ hội sửa đổi và trở nên tốt hơn.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232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1967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3907" y="991829"/>
            <a:ext cx="10458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Rubric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duy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52803"/>
          <a:ext cx="10820400" cy="46171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79337">
                  <a:extLst>
                    <a:ext uri="{9D8B030D-6E8A-4147-A177-3AD203B41FA5}">
                      <a16:colId xmlns:a16="http://schemas.microsoft.com/office/drawing/2014/main" xmlns="" val="1129119283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xmlns="" val="2034811035"/>
                    </a:ext>
                  </a:extLst>
                </a:gridCol>
                <a:gridCol w="2679337">
                  <a:extLst>
                    <a:ext uri="{9D8B030D-6E8A-4147-A177-3AD203B41FA5}">
                      <a16:colId xmlns:a16="http://schemas.microsoft.com/office/drawing/2014/main" xmlns="" val="586844830"/>
                    </a:ext>
                  </a:extLst>
                </a:gridCol>
                <a:gridCol w="2782389">
                  <a:extLst>
                    <a:ext uri="{9D8B030D-6E8A-4147-A177-3AD203B41FA5}">
                      <a16:colId xmlns:a16="http://schemas.microsoft.com/office/drawing/2014/main" xmlns="" val="40999797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423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 kế sơ đồ tư duy về truyện ngắn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 đồ tư duy chưa đầy đủ 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(dưới 5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 đồ tư duy đủ nội dung nhưng chưa hấp dẫn.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(5-7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Sơ đồ tư duy đầy đủ nội dung và đẹp, khoa học, hấp dẫn.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(8-10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655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Vẽ tranh minh hoạ về nội dung truyện </a:t>
                      </a:r>
                      <a:r>
                        <a:rPr lang="en-US" sz="2400" b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Các nét vẽ không đẹp và bức tranh còn đơn điệu về hình ảnh, màu sắc.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dưới 5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Các nét vẽ đẹp nhưng bức tranh chưa thật phong phú.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(5-7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(8 -10 </a:t>
                      </a:r>
                      <a:r>
                        <a:rPr lang="en-US" sz="2400" dirty="0" err="1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05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9047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58" t="3872" r="12562" b="5377"/>
          <a:stretch/>
        </p:blipFill>
        <p:spPr>
          <a:xfrm>
            <a:off x="0" y="19671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5668" y="0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 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577" y="990600"/>
            <a:ext cx="51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533491"/>
          <a:ext cx="10820399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817069">
                  <a:extLst>
                    <a:ext uri="{9D8B030D-6E8A-4147-A177-3AD203B41FA5}">
                      <a16:colId xmlns:a16="http://schemas.microsoft.com/office/drawing/2014/main" xmlns="" val="1705783671"/>
                    </a:ext>
                  </a:extLst>
                </a:gridCol>
                <a:gridCol w="7795627">
                  <a:extLst>
                    <a:ext uri="{9D8B030D-6E8A-4147-A177-3AD203B41FA5}">
                      <a16:colId xmlns:a16="http://schemas.microsoft.com/office/drawing/2014/main" xmlns="" val="1461297659"/>
                    </a:ext>
                  </a:extLst>
                </a:gridCol>
                <a:gridCol w="2207703">
                  <a:extLst>
                    <a:ext uri="{9D8B030D-6E8A-4147-A177-3AD203B41FA5}">
                      <a16:colId xmlns:a16="http://schemas.microsoft.com/office/drawing/2014/main" xmlns="" val="25125886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733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hình thức đoạn văn  với dung lượng khoảng 150-200 chữ.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8121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đúng chủ đề: sức mạnh của lòng nhân hậu trong cuộc sống.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5632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tính liên kết giữa các câu trong đoạn văn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69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601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1922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5695" y="1187369"/>
            <a:ext cx="7656708" cy="4265432"/>
            <a:chOff x="405695" y="1187369"/>
            <a:chExt cx="7656708" cy="4265432"/>
          </a:xfrm>
        </p:grpSpPr>
        <p:sp>
          <p:nvSpPr>
            <p:cNvPr id="9" name="Freeform 8"/>
            <p:cNvSpPr/>
            <p:nvPr/>
          </p:nvSpPr>
          <p:spPr>
            <a:xfrm>
              <a:off x="405695" y="1187369"/>
              <a:ext cx="4599934" cy="891103"/>
            </a:xfrm>
            <a:custGeom>
              <a:avLst/>
              <a:gdLst>
                <a:gd name="connsiteX0" fmla="*/ 0 w 4599934"/>
                <a:gd name="connsiteY0" fmla="*/ 89110 h 891103"/>
                <a:gd name="connsiteX1" fmla="*/ 89110 w 4599934"/>
                <a:gd name="connsiteY1" fmla="*/ 0 h 891103"/>
                <a:gd name="connsiteX2" fmla="*/ 4510824 w 4599934"/>
                <a:gd name="connsiteY2" fmla="*/ 0 h 891103"/>
                <a:gd name="connsiteX3" fmla="*/ 4599934 w 4599934"/>
                <a:gd name="connsiteY3" fmla="*/ 89110 h 891103"/>
                <a:gd name="connsiteX4" fmla="*/ 4599934 w 4599934"/>
                <a:gd name="connsiteY4" fmla="*/ 801993 h 891103"/>
                <a:gd name="connsiteX5" fmla="*/ 4510824 w 4599934"/>
                <a:gd name="connsiteY5" fmla="*/ 891103 h 891103"/>
                <a:gd name="connsiteX6" fmla="*/ 89110 w 4599934"/>
                <a:gd name="connsiteY6" fmla="*/ 891103 h 891103"/>
                <a:gd name="connsiteX7" fmla="*/ 0 w 4599934"/>
                <a:gd name="connsiteY7" fmla="*/ 801993 h 891103"/>
                <a:gd name="connsiteX8" fmla="*/ 0 w 4599934"/>
                <a:gd name="connsiteY8" fmla="*/ 89110 h 89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9934" h="891103">
                  <a:moveTo>
                    <a:pt x="0" y="89110"/>
                  </a:moveTo>
                  <a:cubicBezTo>
                    <a:pt x="0" y="39896"/>
                    <a:pt x="39896" y="0"/>
                    <a:pt x="89110" y="0"/>
                  </a:cubicBezTo>
                  <a:lnTo>
                    <a:pt x="4510824" y="0"/>
                  </a:lnTo>
                  <a:cubicBezTo>
                    <a:pt x="4560038" y="0"/>
                    <a:pt x="4599934" y="39896"/>
                    <a:pt x="4599934" y="89110"/>
                  </a:cubicBezTo>
                  <a:lnTo>
                    <a:pt x="4599934" y="801993"/>
                  </a:lnTo>
                  <a:cubicBezTo>
                    <a:pt x="4599934" y="851207"/>
                    <a:pt x="4560038" y="891103"/>
                    <a:pt x="4510824" y="891103"/>
                  </a:cubicBezTo>
                  <a:lnTo>
                    <a:pt x="89110" y="891103"/>
                  </a:lnTo>
                  <a:cubicBezTo>
                    <a:pt x="39896" y="891103"/>
                    <a:pt x="0" y="851207"/>
                    <a:pt x="0" y="801993"/>
                  </a:cubicBezTo>
                  <a:lnTo>
                    <a:pt x="0" y="89110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060" tIns="66740" rIns="87060" bIns="66740" numCol="1" spcCol="1270" anchor="ctr" anchorCtr="0">
              <a:noAutofit/>
            </a:bodyPr>
            <a:lstStyle/>
            <a:p>
              <a:pPr marL="0" marR="0" lvl="0" indent="0" algn="l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65688" y="2078472"/>
              <a:ext cx="462418" cy="8471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47111"/>
                  </a:lnTo>
                  <a:lnTo>
                    <a:pt x="462418" y="847111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325682" y="2180505"/>
              <a:ext cx="6736721" cy="1490158"/>
            </a:xfrm>
            <a:custGeom>
              <a:avLst/>
              <a:gdLst>
                <a:gd name="connsiteX0" fmla="*/ 0 w 6736721"/>
                <a:gd name="connsiteY0" fmla="*/ 149016 h 1490158"/>
                <a:gd name="connsiteX1" fmla="*/ 149016 w 6736721"/>
                <a:gd name="connsiteY1" fmla="*/ 0 h 1490158"/>
                <a:gd name="connsiteX2" fmla="*/ 6587705 w 6736721"/>
                <a:gd name="connsiteY2" fmla="*/ 0 h 1490158"/>
                <a:gd name="connsiteX3" fmla="*/ 6736721 w 6736721"/>
                <a:gd name="connsiteY3" fmla="*/ 149016 h 1490158"/>
                <a:gd name="connsiteX4" fmla="*/ 6736721 w 6736721"/>
                <a:gd name="connsiteY4" fmla="*/ 1341142 h 1490158"/>
                <a:gd name="connsiteX5" fmla="*/ 6587705 w 6736721"/>
                <a:gd name="connsiteY5" fmla="*/ 1490158 h 1490158"/>
                <a:gd name="connsiteX6" fmla="*/ 149016 w 6736721"/>
                <a:gd name="connsiteY6" fmla="*/ 1490158 h 1490158"/>
                <a:gd name="connsiteX7" fmla="*/ 0 w 6736721"/>
                <a:gd name="connsiteY7" fmla="*/ 1341142 h 1490158"/>
                <a:gd name="connsiteX8" fmla="*/ 0 w 6736721"/>
                <a:gd name="connsiteY8" fmla="*/ 149016 h 149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6721" h="1490158">
                  <a:moveTo>
                    <a:pt x="0" y="149016"/>
                  </a:moveTo>
                  <a:cubicBezTo>
                    <a:pt x="0" y="66717"/>
                    <a:pt x="66717" y="0"/>
                    <a:pt x="149016" y="0"/>
                  </a:cubicBezTo>
                  <a:lnTo>
                    <a:pt x="6587705" y="0"/>
                  </a:lnTo>
                  <a:cubicBezTo>
                    <a:pt x="6670004" y="0"/>
                    <a:pt x="6736721" y="66717"/>
                    <a:pt x="6736721" y="149016"/>
                  </a:cubicBezTo>
                  <a:lnTo>
                    <a:pt x="6736721" y="1341142"/>
                  </a:lnTo>
                  <a:cubicBezTo>
                    <a:pt x="6736721" y="1423441"/>
                    <a:pt x="6670004" y="1490158"/>
                    <a:pt x="6587705" y="1490158"/>
                  </a:cubicBezTo>
                  <a:lnTo>
                    <a:pt x="149016" y="1490158"/>
                  </a:lnTo>
                  <a:cubicBezTo>
                    <a:pt x="66717" y="1490158"/>
                    <a:pt x="0" y="1423441"/>
                    <a:pt x="0" y="1341142"/>
                  </a:cubicBezTo>
                  <a:lnTo>
                    <a:pt x="0" y="149016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985" tIns="79205" rIns="96985" bIns="79205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chế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thuốc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liệu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sẵn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xoong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nồi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bí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vẽ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5688" y="2078472"/>
              <a:ext cx="459993" cy="251834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18348"/>
                  </a:lnTo>
                  <a:lnTo>
                    <a:pt x="459993" y="251834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325682" y="3740840"/>
              <a:ext cx="6736721" cy="1711961"/>
            </a:xfrm>
            <a:custGeom>
              <a:avLst/>
              <a:gdLst>
                <a:gd name="connsiteX0" fmla="*/ 0 w 6802984"/>
                <a:gd name="connsiteY0" fmla="*/ 171196 h 1711961"/>
                <a:gd name="connsiteX1" fmla="*/ 171196 w 6802984"/>
                <a:gd name="connsiteY1" fmla="*/ 0 h 1711961"/>
                <a:gd name="connsiteX2" fmla="*/ 6631788 w 6802984"/>
                <a:gd name="connsiteY2" fmla="*/ 0 h 1711961"/>
                <a:gd name="connsiteX3" fmla="*/ 6802984 w 6802984"/>
                <a:gd name="connsiteY3" fmla="*/ 171196 h 1711961"/>
                <a:gd name="connsiteX4" fmla="*/ 6802984 w 6802984"/>
                <a:gd name="connsiteY4" fmla="*/ 1540765 h 1711961"/>
                <a:gd name="connsiteX5" fmla="*/ 6631788 w 6802984"/>
                <a:gd name="connsiteY5" fmla="*/ 1711961 h 1711961"/>
                <a:gd name="connsiteX6" fmla="*/ 171196 w 6802984"/>
                <a:gd name="connsiteY6" fmla="*/ 1711961 h 1711961"/>
                <a:gd name="connsiteX7" fmla="*/ 0 w 6802984"/>
                <a:gd name="connsiteY7" fmla="*/ 1540765 h 1711961"/>
                <a:gd name="connsiteX8" fmla="*/ 0 w 6802984"/>
                <a:gd name="connsiteY8" fmla="*/ 171196 h 17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2984" h="1711961">
                  <a:moveTo>
                    <a:pt x="0" y="171196"/>
                  </a:moveTo>
                  <a:cubicBezTo>
                    <a:pt x="0" y="76647"/>
                    <a:pt x="76647" y="0"/>
                    <a:pt x="171196" y="0"/>
                  </a:cubicBezTo>
                  <a:lnTo>
                    <a:pt x="6631788" y="0"/>
                  </a:lnTo>
                  <a:cubicBezTo>
                    <a:pt x="6726337" y="0"/>
                    <a:pt x="6802984" y="76647"/>
                    <a:pt x="6802984" y="171196"/>
                  </a:cubicBezTo>
                  <a:lnTo>
                    <a:pt x="6802984" y="1540765"/>
                  </a:lnTo>
                  <a:cubicBezTo>
                    <a:pt x="6802984" y="1635314"/>
                    <a:pt x="6726337" y="1711961"/>
                    <a:pt x="6631788" y="1711961"/>
                  </a:cubicBezTo>
                  <a:lnTo>
                    <a:pt x="171196" y="1711961"/>
                  </a:lnTo>
                  <a:cubicBezTo>
                    <a:pt x="76647" y="1711961"/>
                    <a:pt x="0" y="1635314"/>
                    <a:pt x="0" y="1540765"/>
                  </a:cubicBezTo>
                  <a:lnTo>
                    <a:pt x="0" y="171196"/>
                  </a:lnTo>
                  <a:close/>
                </a:path>
              </a:pathLst>
            </a:cu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482" tIns="85702" rIns="103482" bIns="85702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Mọi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đều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lợn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sứt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mẻ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trở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ngộ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; con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vằn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to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con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hổ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nhưng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mặt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dễ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mến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...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ight Brace 7"/>
          <p:cNvSpPr/>
          <p:nvPr/>
        </p:nvSpPr>
        <p:spPr>
          <a:xfrm>
            <a:off x="8130158" y="2521131"/>
            <a:ext cx="274320" cy="25864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1967" y="2521131"/>
            <a:ext cx="2608218" cy="26776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47320" marR="0" lvl="0" indent="15494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cô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2800" b="1" i="0" u="none" strike="noStrike" kern="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say</a:t>
            </a:r>
            <a:r>
              <a:rPr kumimoji="0" lang="en-US" sz="28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mê</a:t>
            </a:r>
            <a:r>
              <a:rPr kumimoji="0" lang="en-US" sz="280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nghệ</a:t>
            </a:r>
            <a:r>
              <a:rPr kumimoji="0" lang="en-US" sz="280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thuật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280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800" b="1" i="0" u="none" strike="noStrike" kern="0" cap="none" spc="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năng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khiếu</a:t>
            </a:r>
            <a:r>
              <a:rPr kumimoji="0" lang="en-US" sz="2800" b="1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hội</a:t>
            </a:r>
            <a:r>
              <a:rPr kumimoji="0" lang="en-US" sz="2800" b="1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họa</a:t>
            </a: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2800" b="1" i="0" u="none" strike="noStrike" kern="0" cap="none" spc="2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đáng</a:t>
            </a:r>
            <a:r>
              <a:rPr kumimoji="0" lang="en-US" sz="2800" b="1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khâm</a:t>
            </a:r>
            <a:r>
              <a:rPr kumimoji="0" lang="en-US" sz="2800" b="1" i="0" u="none" strike="noStrike" kern="0" cap="none" spc="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967" y="180555"/>
            <a:ext cx="2514600" cy="1819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602" y="237664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43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495531" y="1091814"/>
            <a:ext cx="5182597" cy="855785"/>
          </a:xfrm>
          <a:custGeom>
            <a:avLst/>
            <a:gdLst>
              <a:gd name="connsiteX0" fmla="*/ 0 w 4417620"/>
              <a:gd name="connsiteY0" fmla="*/ 85579 h 855785"/>
              <a:gd name="connsiteX1" fmla="*/ 85579 w 4417620"/>
              <a:gd name="connsiteY1" fmla="*/ 0 h 855785"/>
              <a:gd name="connsiteX2" fmla="*/ 4332042 w 4417620"/>
              <a:gd name="connsiteY2" fmla="*/ 0 h 855785"/>
              <a:gd name="connsiteX3" fmla="*/ 4417621 w 4417620"/>
              <a:gd name="connsiteY3" fmla="*/ 85579 h 855785"/>
              <a:gd name="connsiteX4" fmla="*/ 4417620 w 4417620"/>
              <a:gd name="connsiteY4" fmla="*/ 770207 h 855785"/>
              <a:gd name="connsiteX5" fmla="*/ 4332041 w 4417620"/>
              <a:gd name="connsiteY5" fmla="*/ 855786 h 855785"/>
              <a:gd name="connsiteX6" fmla="*/ 85579 w 4417620"/>
              <a:gd name="connsiteY6" fmla="*/ 855785 h 855785"/>
              <a:gd name="connsiteX7" fmla="*/ 0 w 4417620"/>
              <a:gd name="connsiteY7" fmla="*/ 770206 h 855785"/>
              <a:gd name="connsiteX8" fmla="*/ 0 w 4417620"/>
              <a:gd name="connsiteY8" fmla="*/ 85579 h 85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7620" h="855785">
                <a:moveTo>
                  <a:pt x="0" y="85579"/>
                </a:moveTo>
                <a:cubicBezTo>
                  <a:pt x="0" y="38315"/>
                  <a:pt x="38315" y="0"/>
                  <a:pt x="85579" y="0"/>
                </a:cubicBezTo>
                <a:lnTo>
                  <a:pt x="4332042" y="0"/>
                </a:lnTo>
                <a:cubicBezTo>
                  <a:pt x="4379306" y="0"/>
                  <a:pt x="4417621" y="38315"/>
                  <a:pt x="4417621" y="85579"/>
                </a:cubicBezTo>
                <a:cubicBezTo>
                  <a:pt x="4417621" y="313788"/>
                  <a:pt x="4417620" y="541998"/>
                  <a:pt x="4417620" y="770207"/>
                </a:cubicBezTo>
                <a:cubicBezTo>
                  <a:pt x="4417620" y="817471"/>
                  <a:pt x="4379305" y="855786"/>
                  <a:pt x="4332041" y="855786"/>
                </a:cubicBezTo>
                <a:lnTo>
                  <a:pt x="85579" y="855785"/>
                </a:lnTo>
                <a:cubicBezTo>
                  <a:pt x="38315" y="855785"/>
                  <a:pt x="0" y="817470"/>
                  <a:pt x="0" y="770206"/>
                </a:cubicBezTo>
                <a:lnTo>
                  <a:pt x="0" y="8557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8405" tIns="60625" rIns="78405" bIns="60625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37294" y="1947599"/>
            <a:ext cx="461355" cy="4610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61070"/>
                </a:lnTo>
                <a:lnTo>
                  <a:pt x="461355" y="461070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1398649" y="2150112"/>
            <a:ext cx="6469717" cy="517114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Freeform 11"/>
          <p:cNvSpPr/>
          <p:nvPr/>
        </p:nvSpPr>
        <p:spPr>
          <a:xfrm>
            <a:off x="937294" y="1947599"/>
            <a:ext cx="441762" cy="11781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78193"/>
                </a:lnTo>
                <a:lnTo>
                  <a:pt x="441762" y="1178193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1379056" y="2799950"/>
            <a:ext cx="6533354" cy="651685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Freeform 13"/>
          <p:cNvSpPr/>
          <p:nvPr/>
        </p:nvSpPr>
        <p:spPr>
          <a:xfrm>
            <a:off x="937294" y="1947599"/>
            <a:ext cx="485482" cy="203479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4798"/>
                </a:lnTo>
                <a:lnTo>
                  <a:pt x="485482" y="2034798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422777" y="3536232"/>
            <a:ext cx="6494938" cy="892331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937294" y="1947599"/>
            <a:ext cx="441762" cy="30818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81894"/>
                </a:lnTo>
                <a:lnTo>
                  <a:pt x="441762" y="3081894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379056" y="4515762"/>
            <a:ext cx="6545197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17"/>
          <p:cNvSpPr/>
          <p:nvPr/>
        </p:nvSpPr>
        <p:spPr>
          <a:xfrm>
            <a:off x="937294" y="1947599"/>
            <a:ext cx="441762" cy="39880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988049"/>
                </a:lnTo>
                <a:lnTo>
                  <a:pt x="441762" y="3988049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1379056" y="5638569"/>
            <a:ext cx="6533354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101582" y="2534194"/>
            <a:ext cx="138631" cy="33832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73429" y="2185466"/>
                <a:ext cx="3198196" cy="404726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111125" marR="146685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-5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 </m:t>
                    </m:r>
                  </m:oMath>
                </a14:m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Bức</a:t>
                </a:r>
                <a:r>
                  <a:rPr kumimoji="0" lang="en-US" sz="2800" b="0" i="0" u="none" strike="noStrike" kern="1200" cap="none" spc="3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tranh</a:t>
                </a:r>
                <a:r>
                  <a:rPr kumimoji="0" lang="en-US" sz="2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đạt</a:t>
                </a:r>
                <a:r>
                  <a:rPr kumimoji="0" lang="en-US" sz="2800" b="0" i="0" u="none" strike="noStrike" kern="1200" cap="none" spc="3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giải</a:t>
                </a:r>
                <a:r>
                  <a:rPr kumimoji="0" lang="en-US" sz="28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đã</a:t>
                </a:r>
                <a:r>
                  <a:rPr kumimoji="0" lang="en-US" sz="2800" b="0" i="0" u="none" strike="noStrike" kern="1200" cap="none" spc="3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thể</a:t>
                </a:r>
                <a:r>
                  <a:rPr kumimoji="0" lang="en-US" sz="2800" b="0" i="0" u="none" strike="noStrike" kern="1200" cap="none" spc="2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hiện</a:t>
                </a:r>
                <a:r>
                  <a:rPr kumimoji="0" lang="en-US" sz="2800" b="0" i="0" u="none" strike="noStrike" kern="1200" cap="none" spc="2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tài</a:t>
                </a:r>
                <a:r>
                  <a:rPr kumimoji="0" lang="en-US" sz="2800" b="0" i="0" u="none" strike="noStrike" kern="1200" cap="none" spc="1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năng</a:t>
                </a:r>
                <a:r>
                  <a:rPr kumimoji="0" lang="en-US" sz="2800" b="0" i="0" u="none" strike="noStrike" kern="1200" cap="none" spc="9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hội</a:t>
                </a:r>
                <a:r>
                  <a:rPr kumimoji="0" lang="en-US" sz="2800" b="0" i="0" u="none" strike="noStrike" kern="1200" cap="none" spc="10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họa</a:t>
                </a:r>
                <a:r>
                  <a:rPr kumimoji="0" lang="en-US" sz="2800" b="0" i="0" u="none" strike="noStrike" kern="1200" cap="none" spc="9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vượt</a:t>
                </a:r>
                <a:r>
                  <a:rPr kumimoji="0" lang="en-US" sz="2800" b="0" i="0" u="none" strike="noStrike" kern="1200" cap="none" spc="9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trội</a:t>
                </a:r>
                <a:r>
                  <a:rPr kumimoji="0" lang="en-US" sz="2800" b="0" i="0" u="none" strike="noStrike" kern="1200" cap="none" spc="9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</a:t>
                </a:r>
                <a:r>
                  <a:rPr kumimoji="0" lang="en-US" sz="28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tấm</a:t>
                </a:r>
                <a:r>
                  <a:rPr kumimoji="0" lang="en-US" sz="2800" b="0" i="0" u="none" strike="noStrike" kern="1200" cap="none" spc="8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lòng</a:t>
                </a:r>
                <a:r>
                  <a:rPr kumimoji="0" lang="en-US" sz="2800" b="0" i="0" u="none" strike="noStrike" kern="1200" cap="none" spc="1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nhân</a:t>
                </a:r>
                <a:r>
                  <a:rPr kumimoji="0" lang="en-US" sz="2800" b="0" i="0" u="none" strike="noStrike" kern="1200" cap="none" spc="3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hậu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yêu</a:t>
                </a:r>
                <a:r>
                  <a:rPr kumimoji="0" lang="en-US" sz="2800" b="0" i="0" u="none" strike="noStrike" kern="1200" cap="none" spc="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thương</a:t>
                </a:r>
                <a:r>
                  <a:rPr kumimoji="0" lang="en-US" sz="2800" b="0" i="0" u="none" strike="noStrike" kern="1200" cap="none" spc="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anh</a:t>
                </a:r>
                <a:r>
                  <a:rPr kumimoji="0" lang="en-US" sz="2800" b="0" i="0" u="none" strike="noStrike" kern="1200" cap="none" spc="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của</a:t>
                </a:r>
                <a:r>
                  <a:rPr kumimoji="0" lang="en-US" sz="2800" b="0" i="0" u="none" strike="noStrike" kern="1200" cap="none" spc="4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Kiều</a:t>
                </a:r>
                <a:r>
                  <a:rPr kumimoji="0" lang="en-US" sz="2800" b="0" i="0" u="none" strike="noStrike" kern="1200" cap="none" spc="12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  <a:p>
                <a:pPr marL="111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0" cap="none" spc="-5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2800" b="1" i="0" u="none" strike="noStrike" kern="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Vui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vẻ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800" b="1" i="0" u="none" strike="noStrike" kern="0" cap="none" spc="14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-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cởi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-1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mở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 </a:t>
                </a:r>
                <a:r>
                  <a:rPr kumimoji="0" lang="en-US" sz="2800" b="1" i="0" u="none" strike="noStrike" kern="0" cap="none" spc="15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nhân</a:t>
                </a:r>
                <a:r>
                  <a:rPr kumimoji="0" lang="en-US" sz="2800" b="1" i="0" u="none" strike="noStrike" kern="0" cap="none" spc="15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1" i="0" u="none" strike="noStrike" kern="0" cap="none" spc="155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hậu</a:t>
                </a:r>
                <a:r>
                  <a:rPr kumimoji="0" lang="en-US" sz="2800" b="1" i="0" u="none" strike="noStrike" kern="0" cap="none" spc="-5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29" y="2185466"/>
                <a:ext cx="3198196" cy="4047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74602" y="237664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3326" y="809896"/>
            <a:ext cx="11064240" cy="5708469"/>
            <a:chOff x="483326" y="809896"/>
            <a:chExt cx="11064240" cy="5708469"/>
          </a:xfrm>
        </p:grpSpPr>
        <p:grpSp>
          <p:nvGrpSpPr>
            <p:cNvPr id="2" name="Group 1"/>
            <p:cNvGrpSpPr/>
            <p:nvPr/>
          </p:nvGrpSpPr>
          <p:grpSpPr>
            <a:xfrm>
              <a:off x="483326" y="809896"/>
              <a:ext cx="11064240" cy="5708469"/>
              <a:chOff x="483326" y="809896"/>
              <a:chExt cx="11064240" cy="570846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3326" y="809896"/>
                <a:ext cx="11064240" cy="5708469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4332495" y="2795451"/>
                <a:ext cx="4741818" cy="3095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14668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Kiều</a:t>
                </a:r>
                <a:r>
                  <a:rPr kumimoji="0" lang="en-US" sz="2400" b="0" i="0" u="none" strike="noStrike" kern="1200" cap="none" spc="4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400" b="0" i="0" u="none" strike="noStrike" kern="1200" cap="none" spc="4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2400" b="0" i="0" u="none" strike="noStrike" kern="1200" cap="none" spc="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cô</a:t>
                </a:r>
                <a:r>
                  <a:rPr kumimoji="0" lang="en-US" sz="2400" b="0" i="0" u="none" strike="noStrike" kern="1200" cap="none" spc="3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bé</a:t>
                </a:r>
                <a:r>
                  <a:rPr kumimoji="0" lang="en-US" sz="2400" b="0" i="0" u="none" strike="noStrike" kern="1200" cap="none" spc="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hồn</a:t>
                </a:r>
                <a:r>
                  <a:rPr kumimoji="0" lang="en-US" sz="2400" b="0" i="0" u="none" strike="noStrike" kern="1200" cap="none" spc="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nhiên</a:t>
                </a:r>
                <a:r>
                  <a:rPr kumimoji="0" lang="en-US" sz="2400" b="0" i="0" u="none" strike="noStrike" kern="1200" cap="none" spc="1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3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tư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đáng</a:t>
                </a:r>
                <a:r>
                  <a:rPr kumimoji="0" lang="en-US" sz="24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yêu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tài</a:t>
                </a:r>
                <a:r>
                  <a:rPr kumimoji="0" lang="en-US" sz="2400" b="0" i="0" u="none" strike="noStrike" kern="1200" cap="none" spc="34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1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năng</a:t>
                </a:r>
                <a:r>
                  <a:rPr kumimoji="0" lang="en-US" sz="2400" b="0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hội</a:t>
                </a:r>
                <a:r>
                  <a:rPr kumimoji="0" lang="en-US" sz="2400" b="0" i="0" u="none" strike="noStrike" kern="1200" cap="none" spc="15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họa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7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8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tấm</a:t>
                </a:r>
                <a:r>
                  <a:rPr kumimoji="0" lang="en-US" sz="2400" b="0" i="0" u="none" strike="noStrike" kern="1200" cap="none" spc="5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lòng</a:t>
                </a:r>
                <a:r>
                  <a:rPr kumimoji="0" lang="en-US" sz="2400" b="0" i="0" u="none" strike="noStrike" kern="1200" cap="none" spc="7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trong</a:t>
                </a:r>
                <a:r>
                  <a:rPr kumimoji="0" lang="en-US" sz="2400" b="0" i="0" u="none" strike="noStrike" kern="1200" cap="none" spc="8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sáng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,</a:t>
                </a:r>
                <a:r>
                  <a:rPr kumimoji="0" lang="en-US" sz="2400" b="0" i="0" u="none" strike="noStrike" kern="1200" cap="none" spc="7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khoan</a:t>
                </a:r>
                <a:r>
                  <a:rPr kumimoji="0" lang="en-US" sz="2400" b="0" i="0" u="none" strike="noStrike" kern="1200" cap="none" spc="13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dung,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độ</a:t>
                </a:r>
                <a:r>
                  <a:rPr kumimoji="0" lang="en-US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-5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lượng</a:t>
                </a:r>
                <a:r>
                  <a:rPr kumimoji="0" lang="en-US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....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175212"/>
              <a:ext cx="2611826" cy="228437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2" name="Rectangle 11"/>
          <p:cNvSpPr/>
          <p:nvPr/>
        </p:nvSpPr>
        <p:spPr>
          <a:xfrm>
            <a:off x="274602" y="377355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69805"/>
            <a:ext cx="169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105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57233" y="1209407"/>
          <a:ext cx="9045303" cy="22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457232" y="3185839"/>
          <a:ext cx="9045303" cy="22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274602" y="377355"/>
            <a:ext cx="619592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169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711" y="155892"/>
            <a:ext cx="49247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181100"/>
            <a:ext cx="6629400" cy="500778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147"/>
          <a:stretch/>
        </p:blipFill>
        <p:spPr>
          <a:xfrm>
            <a:off x="7980721" y="1236932"/>
            <a:ext cx="3333750" cy="1149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705" b="32568"/>
          <a:stretch/>
        </p:blipFill>
        <p:spPr>
          <a:xfrm>
            <a:off x="7980721" y="3030071"/>
            <a:ext cx="3333750" cy="1253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5043"/>
          <a:stretch/>
        </p:blipFill>
        <p:spPr>
          <a:xfrm>
            <a:off x="7980721" y="4926953"/>
            <a:ext cx="3333750" cy="1261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Left Arrow 6"/>
          <p:cNvSpPr/>
          <p:nvPr/>
        </p:nvSpPr>
        <p:spPr>
          <a:xfrm>
            <a:off x="7447935" y="1533832"/>
            <a:ext cx="280220" cy="852970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47935" y="3362632"/>
            <a:ext cx="280220" cy="92105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116654" y="4457834"/>
            <a:ext cx="1061884" cy="29496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02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711" y="155892"/>
            <a:ext cx="4924746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711" y="769137"/>
            <a:ext cx="752000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097118" y="1600197"/>
            <a:ext cx="3425540" cy="3583858"/>
          </a:xfrm>
          <a:prstGeom prst="rightArrowCallout">
            <a:avLst>
              <a:gd name="adj1" fmla="val 53743"/>
              <a:gd name="adj2" fmla="val 44403"/>
              <a:gd name="adj3" fmla="val 24473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7000764" y="1600197"/>
            <a:ext cx="3377381" cy="3480619"/>
          </a:xfrm>
          <a:prstGeom prst="leftArrowCallout">
            <a:avLst>
              <a:gd name="adj1" fmla="val 49454"/>
              <a:gd name="adj2" fmla="val 43777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ot Equal 8"/>
          <p:cNvSpPr/>
          <p:nvPr/>
        </p:nvSpPr>
        <p:spPr>
          <a:xfrm>
            <a:off x="5117304" y="2787441"/>
            <a:ext cx="1288814" cy="1106129"/>
          </a:xfrm>
          <a:prstGeom prst="mathNotEqua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7118" y="1630451"/>
            <a:ext cx="244249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490" y="4843772"/>
            <a:ext cx="4171552" cy="136652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81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2452</Words>
  <Application>Microsoft Office PowerPoint</Application>
  <PresentationFormat>Custom</PresentationFormat>
  <Paragraphs>380</Paragraphs>
  <Slides>34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 Luật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an tran</dc:creator>
  <cp:lastModifiedBy>H140420</cp:lastModifiedBy>
  <cp:revision>4</cp:revision>
  <dcterms:created xsi:type="dcterms:W3CDTF">2023-03-26T20:08:31Z</dcterms:created>
  <dcterms:modified xsi:type="dcterms:W3CDTF">2023-08-19T03:28:50Z</dcterms:modified>
</cp:coreProperties>
</file>