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60"/>
  </p:normalViewPr>
  <p:slideViewPr>
    <p:cSldViewPr snapToGrid="0" showGuides="1">
      <p:cViewPr varScale="1">
        <p:scale>
          <a:sx n="82" d="100"/>
          <a:sy n="82" d="100"/>
        </p:scale>
        <p:origin x="528" y="5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402006528"/>
        <c:axId val="393014656"/>
      </c:barChart>
      <c:catAx>
        <c:axId val="4020065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3014656"/>
        <c:crosses val="autoZero"/>
        <c:auto val="1"/>
        <c:lblAlgn val="ctr"/>
        <c:lblOffset val="100"/>
        <c:noMultiLvlLbl val="0"/>
      </c:catAx>
      <c:valAx>
        <c:axId val="39301465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20065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81485056"/>
        <c:axId val="172120832"/>
      </c:barChart>
      <c:catAx>
        <c:axId val="1814850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120832"/>
        <c:crosses val="autoZero"/>
        <c:auto val="1"/>
        <c:lblAlgn val="ctr"/>
        <c:lblOffset val="100"/>
        <c:noMultiLvlLbl val="0"/>
      </c:catAx>
      <c:valAx>
        <c:axId val="17212083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4850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2024/3/21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9.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348073" y="4189740"/>
              <a:ext cx="1495859"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effectLst>
                    <a:outerShdw blurRad="76200" dist="38100" dir="2700000" algn="tl">
                      <a:srgbClr val="000000">
                        <a:alpha val="70000"/>
                      </a:srgbClr>
                    </a:outerShdw>
                  </a:effectLst>
                  <a:ea typeface="汉仪夏日体W" panose="00020600040101010101" pitchFamily="18" charset="-122"/>
                </a:rPr>
                <a:t>TOÁN 6</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3404041" y="1815186"/>
            <a:ext cx="5460041" cy="147841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3200" b="1" dirty="0">
                <a:solidFill>
                  <a:schemeClr val="bg1"/>
                </a:solidFill>
                <a:effectLst>
                  <a:outerShdw blurRad="38100" dist="38100" dir="2700000" algn="tl">
                    <a:srgbClr val="000000">
                      <a:alpha val="43137"/>
                    </a:srgbClr>
                  </a:outerShdw>
                </a:effectLst>
              </a:rPr>
              <a:t>CHÀO MỪNG CÁC EM ĐẾN VỚI TIẾT HỌC</a:t>
            </a:r>
            <a:endParaRPr lang="vi-V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Times New Roman" panose="02020603050405020304" pitchFamily="18" charset="0"/>
              <a:cs typeface="Times New Roman" panose="02020603050405020304" pitchFamily="18" charset="0"/>
            </a:endParaRPr>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latin typeface="Times New Roman" panose="02020603050405020304" pitchFamily="18" charset="0"/>
              <a:cs typeface="Times New Roman" panose="02020603050405020304" pitchFamily="18" charset="0"/>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5036" y="395311"/>
            <a:ext cx="1496949" cy="461665"/>
          </a:xfrm>
          <a:prstGeom prst="rect">
            <a:avLst/>
          </a:prstGeom>
          <a:noFill/>
        </p:spPr>
        <p:txBody>
          <a:bodyPr wrap="square" rtlCol="0">
            <a:spAutoFit/>
          </a:bodyPr>
          <a:lstStyle/>
          <a:p>
            <a:pPr algn="ct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Ví</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endParaRPr lang="vi-V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252315" y="228238"/>
            <a:ext cx="9939685" cy="940066"/>
          </a:xfrm>
          <a:prstGeom prst="rect">
            <a:avLst/>
          </a:prstGeom>
          <a:noFill/>
        </p:spPr>
        <p:txBody>
          <a:bodyPr wrap="square" rtlCol="0">
            <a:spAutoFit/>
          </a:bodyPr>
          <a:lstStyle/>
          <a:p>
            <a:pPr>
              <a:lnSpc>
                <a:spcPct val="120000"/>
              </a:lnSpc>
            </a:pPr>
            <a:r>
              <a:rPr lang="en-US" sz="2400" dirty="0">
                <a:latin typeface="Times New Roman" panose="02020603050405020304" pitchFamily="18" charset="0"/>
                <a:cs typeface="Times New Roman" panose="02020603050405020304" pitchFamily="18" charset="0"/>
              </a:rPr>
              <a:t>Xếp loại thi đua ba tổ lao động của một đội sản xuất được thống kê như sau (đơn vị: người).</a:t>
            </a:r>
            <a:endParaRPr lang="vi-VN" sz="2400" dirty="0">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606833952"/>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val="2806334127"/>
                    </a:ext>
                  </a:extLst>
                </a:gridCol>
                <a:gridCol w="1841752">
                  <a:extLst>
                    <a:ext uri="{9D8B030D-6E8A-4147-A177-3AD203B41FA5}">
                      <a16:colId xmlns:a16="http://schemas.microsoft.com/office/drawing/2014/main" val="610184419"/>
                    </a:ext>
                  </a:extLst>
                </a:gridCol>
                <a:gridCol w="1841752">
                  <a:extLst>
                    <a:ext uri="{9D8B030D-6E8A-4147-A177-3AD203B41FA5}">
                      <a16:colId xmlns:a16="http://schemas.microsoft.com/office/drawing/2014/main" val="3588055674"/>
                    </a:ext>
                  </a:extLst>
                </a:gridCol>
                <a:gridCol w="1841752">
                  <a:extLst>
                    <a:ext uri="{9D8B030D-6E8A-4147-A177-3AD203B41FA5}">
                      <a16:colId xmlns:a16="http://schemas.microsoft.com/office/drawing/2014/main" val="3759003178"/>
                    </a:ext>
                  </a:extLst>
                </a:gridCol>
              </a:tblGrid>
              <a:tr h="522835">
                <a:tc>
                  <a:txBody>
                    <a:bodyPr/>
                    <a:lstStyle/>
                    <a:p>
                      <a:pPr algn="ctr"/>
                      <a:r>
                        <a:rPr lang="en-US" sz="2000" dirty="0" err="1">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14521152"/>
                  </a:ext>
                </a:extLst>
              </a:tr>
              <a:tr h="522835">
                <a:tc>
                  <a:txBody>
                    <a:bodyPr/>
                    <a:lstStyle/>
                    <a:p>
                      <a:pPr algn="ctr"/>
                      <a:r>
                        <a:rPr lang="en-US" sz="2000" dirty="0" err="1">
                          <a:solidFill>
                            <a:schemeClr val="tx1"/>
                          </a:solidFill>
                        </a:rPr>
                        <a:t>Tổ</a:t>
                      </a:r>
                      <a:r>
                        <a:rPr lang="en-US" sz="2000" baseline="0" dirty="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217371"/>
                  </a:ext>
                </a:extLst>
              </a:tr>
              <a:tr h="522835">
                <a:tc>
                  <a:txBody>
                    <a:bodyPr/>
                    <a:lstStyle/>
                    <a:p>
                      <a:pPr algn="ctr"/>
                      <a:r>
                        <a:rPr lang="en-US" sz="2000" dirty="0" err="1">
                          <a:solidFill>
                            <a:schemeClr val="tx1"/>
                          </a:solidFill>
                        </a:rPr>
                        <a:t>Tổ</a:t>
                      </a:r>
                      <a:r>
                        <a:rPr lang="en-US" sz="2000" baseline="0" dirty="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311799"/>
                  </a:ext>
                </a:extLst>
              </a:tr>
              <a:tr h="522835">
                <a:tc>
                  <a:txBody>
                    <a:bodyPr/>
                    <a:lstStyle/>
                    <a:p>
                      <a:pPr algn="ctr"/>
                      <a:r>
                        <a:rPr lang="en-US" sz="2000" dirty="0" err="1">
                          <a:solidFill>
                            <a:schemeClr val="tx1"/>
                          </a:solidFill>
                        </a:rPr>
                        <a:t>Tổ</a:t>
                      </a:r>
                      <a:r>
                        <a:rPr lang="en-US" sz="2000" baseline="0" dirty="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4713378"/>
                  </a:ext>
                </a:extLst>
              </a:tr>
            </a:tbl>
          </a:graphicData>
        </a:graphic>
      </p:graphicFrame>
      <p:sp>
        <p:nvSpPr>
          <p:cNvPr id="10" name="TextBox 9"/>
          <p:cNvSpPr txBox="1"/>
          <p:nvPr/>
        </p:nvSpPr>
        <p:spPr>
          <a:xfrm>
            <a:off x="731520" y="3497833"/>
            <a:ext cx="620659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31520" y="3999328"/>
            <a:ext cx="10540538" cy="940066"/>
          </a:xfrm>
          <a:prstGeom prst="rect">
            <a:avLst/>
          </a:prstGeom>
          <a:noFill/>
        </p:spPr>
        <p:txBody>
          <a:bodyPr wrap="square" rtlCol="0">
            <a:spAutoFit/>
          </a:bodyPr>
          <a:lstStyle/>
          <a:p>
            <a:pPr>
              <a:lnSpc>
                <a:spcPct val="120000"/>
              </a:lnSpc>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Đội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12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460567" y="4731655"/>
            <a:ext cx="7623737" cy="461665"/>
          </a:xfrm>
          <a:prstGeom prst="rect">
            <a:avLst/>
          </a:prstGeom>
          <a:noFill/>
        </p:spPr>
        <p:txBody>
          <a:bodyPr wrap="square" rtlCol="0">
            <a:spAutoFit/>
          </a:bodyPr>
          <a:lstStyle/>
          <a:p>
            <a:r>
              <a:rPr lang="en-US" sz="2400" dirty="0" err="1">
                <a:solidFill>
                  <a:srgbClr val="002060"/>
                </a:solidFill>
                <a:latin typeface="Times New Roman" panose="02020603050405020304" pitchFamily="18" charset="0"/>
                <a:cs typeface="Times New Roman" panose="02020603050405020304" pitchFamily="18" charset="0"/>
              </a:rPr>
              <a:t>Số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lao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giỏi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8 + 9 + 7 =  24 (</a:t>
            </a:r>
            <a:r>
              <a:rPr lang="en-US" sz="2400" dirty="0" err="1">
                <a:solidFill>
                  <a:srgbClr val="002060"/>
                </a:solidFill>
                <a:latin typeface="Times New Roman" panose="02020603050405020304" pitchFamily="18" charset="0"/>
                <a:cs typeface="Times New Roman" panose="02020603050405020304" pitchFamily="18" charset="0"/>
              </a:rPr>
              <a:t>người</a:t>
            </a:r>
            <a:r>
              <a:rPr lang="en-US" sz="2400" dirty="0">
                <a:solidFill>
                  <a:srgbClr val="002060"/>
                </a:solidFill>
                <a:latin typeface="Times New Roman" panose="02020603050405020304" pitchFamily="18" charset="0"/>
                <a:cs typeface="Times New Roman" panose="02020603050405020304" pitchFamily="18" charset="0"/>
              </a:rPr>
              <a:t>)</a:t>
            </a:r>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460567" y="5162542"/>
            <a:ext cx="8811491" cy="830997"/>
          </a:xfrm>
          <a:prstGeom prst="rect">
            <a:avLst/>
          </a:prstGeom>
          <a:noFill/>
        </p:spPr>
        <p:txBody>
          <a:bodyPr wrap="square" rtlCol="0">
            <a:spAutoFit/>
          </a:bodyPr>
          <a:lstStyle/>
          <a:p>
            <a:r>
              <a:rPr lang="en-US" sz="2400" dirty="0" err="1">
                <a:solidFill>
                  <a:srgbClr val="002060"/>
                </a:solidFill>
                <a:latin typeface="Times New Roman" panose="02020603050405020304" pitchFamily="18" charset="0"/>
                <a:cs typeface="Times New Roman" panose="02020603050405020304" pitchFamily="18" charset="0"/>
              </a:rPr>
              <a:t>Số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lao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3 + 2 + 4 + 1 + 1 + 1 =  12 (</a:t>
            </a:r>
            <a:r>
              <a:rPr lang="en-US" sz="2400" dirty="0" err="1">
                <a:solidFill>
                  <a:srgbClr val="002060"/>
                </a:solidFill>
                <a:latin typeface="Times New Roman" panose="02020603050405020304" pitchFamily="18" charset="0"/>
                <a:cs typeface="Times New Roman" panose="02020603050405020304" pitchFamily="18" charset="0"/>
              </a:rPr>
              <a:t>người</a:t>
            </a:r>
            <a:r>
              <a:rPr lang="en-US" sz="2400" dirty="0">
                <a:solidFill>
                  <a:srgbClr val="002060"/>
                </a:solidFill>
                <a:latin typeface="Times New Roman" panose="02020603050405020304" pitchFamily="18" charset="0"/>
                <a:cs typeface="Times New Roman" panose="02020603050405020304" pitchFamily="18" charset="0"/>
              </a:rPr>
              <a:t>)</a:t>
            </a:r>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252315" y="5562652"/>
            <a:ext cx="9177249" cy="1569660"/>
          </a:xfrm>
          <a:prstGeom prst="rect">
            <a:avLst/>
          </a:prstGeom>
          <a:noFill/>
        </p:spPr>
        <p:txBody>
          <a:bodyPr wrap="square" rtlCol="0">
            <a:spAutoFit/>
          </a:bodyPr>
          <a:lstStyle/>
          <a:p>
            <a:r>
              <a:rPr lang="en-US" sz="2400" dirty="0" err="1">
                <a:solidFill>
                  <a:srgbClr val="002060"/>
                </a:solidFill>
                <a:latin typeface="Times New Roman" panose="02020603050405020304" pitchFamily="18" charset="0"/>
                <a:cs typeface="Times New Roman" panose="02020603050405020304" pitchFamily="18" charset="0"/>
              </a:rPr>
              <a:t>Số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lao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giỏi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lao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p>
          <a:p>
            <a:pPr algn="ctr"/>
            <a:r>
              <a:rPr lang="en-US" sz="2400" dirty="0">
                <a:solidFill>
                  <a:srgbClr val="002060"/>
                </a:solidFill>
                <a:latin typeface="Times New Roman" panose="02020603050405020304" pitchFamily="18" charset="0"/>
                <a:cs typeface="Times New Roman" panose="02020603050405020304" pitchFamily="18" charset="0"/>
              </a:rPr>
              <a:t>24 - 12=  12 (</a:t>
            </a:r>
            <a:r>
              <a:rPr lang="en-US" sz="2400" dirty="0" err="1">
                <a:solidFill>
                  <a:srgbClr val="002060"/>
                </a:solidFill>
                <a:latin typeface="Times New Roman" panose="02020603050405020304" pitchFamily="18" charset="0"/>
                <a:cs typeface="Times New Roman" panose="02020603050405020304" pitchFamily="18" charset="0"/>
              </a:rPr>
              <a:t>người</a:t>
            </a:r>
            <a:r>
              <a:rPr lang="en-US" sz="2400" dirty="0">
                <a:solidFill>
                  <a:srgbClr val="002060"/>
                </a:solidFill>
                <a:latin typeface="Times New Roman" panose="02020603050405020304" pitchFamily="18" charset="0"/>
                <a:cs typeface="Times New Roman" panose="02020603050405020304" pitchFamily="18" charset="0"/>
              </a:rPr>
              <a:t>)</a:t>
            </a:r>
          </a:p>
          <a:p>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637858" y="6212371"/>
            <a:ext cx="9177249"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Vậy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thông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báo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đội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trưởng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đúng</a:t>
            </a:r>
            <a:r>
              <a:rPr lang="en-US" sz="2400" b="1" dirty="0">
                <a:solidFill>
                  <a:srgbClr val="002060"/>
                </a:solidFill>
                <a:latin typeface="Times New Roman" panose="02020603050405020304" pitchFamily="18" charset="0"/>
                <a:cs typeface="Times New Roman" panose="02020603050405020304" pitchFamily="18" charset="0"/>
              </a:rPr>
              <a:t>.</a:t>
            </a:r>
            <a:endParaRPr lang="vi-VN"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a:solidFill>
                    <a:schemeClr val="tx1"/>
                  </a:solidFill>
                </a:rPr>
                <a:t>Dựa</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thống</a:t>
              </a:r>
              <a:r>
                <a:rPr lang="en-US" sz="3600" dirty="0">
                  <a:solidFill>
                    <a:schemeClr val="tx1"/>
                  </a:solidFill>
                </a:rPr>
                <a:t> </a:t>
              </a:r>
              <a:r>
                <a:rPr lang="en-US" sz="3600" dirty="0" err="1">
                  <a:solidFill>
                    <a:schemeClr val="tx1"/>
                  </a:solidFill>
                </a:rPr>
                <a:t>kê</a:t>
              </a:r>
              <a:r>
                <a:rPr lang="en-US" sz="3600" dirty="0">
                  <a:solidFill>
                    <a:schemeClr val="tx1"/>
                  </a:solidFill>
                </a:rPr>
                <a:t> ta </a:t>
              </a:r>
              <a:r>
                <a:rPr lang="en-US" sz="3600" dirty="0" err="1">
                  <a:solidFill>
                    <a:schemeClr val="tx1"/>
                  </a:solidFill>
                </a:rPr>
                <a:t>có</a:t>
              </a:r>
              <a:r>
                <a:rPr lang="en-US" sz="3600" dirty="0">
                  <a:solidFill>
                    <a:schemeClr val="tx1"/>
                  </a:solidFill>
                </a:rPr>
                <a:t> </a:t>
              </a:r>
              <a:r>
                <a:rPr lang="en-US" sz="3600" dirty="0" err="1">
                  <a:solidFill>
                    <a:schemeClr val="tx1"/>
                  </a:solidFill>
                </a:rPr>
                <a:t>thể</a:t>
              </a:r>
              <a:r>
                <a:rPr lang="en-US" sz="3600" dirty="0">
                  <a:solidFill>
                    <a:schemeClr val="tx1"/>
                  </a:solidFill>
                </a:rPr>
                <a:t> </a:t>
              </a:r>
              <a:r>
                <a:rPr lang="en-US" sz="3600" dirty="0" err="1">
                  <a:solidFill>
                    <a:schemeClr val="tx1"/>
                  </a:solidFill>
                </a:rPr>
                <a:t>nhận</a:t>
              </a:r>
              <a:r>
                <a:rPr lang="en-US" sz="3600" dirty="0">
                  <a:solidFill>
                    <a:schemeClr val="tx1"/>
                  </a:solidFill>
                </a:rPr>
                <a:t> </a:t>
              </a:r>
              <a:r>
                <a:rPr lang="en-US" sz="3600" dirty="0" err="1">
                  <a:solidFill>
                    <a:schemeClr val="tx1"/>
                  </a:solidFill>
                </a:rPr>
                <a:t>biết</a:t>
              </a:r>
              <a:r>
                <a:rPr lang="en-US" sz="3600" dirty="0">
                  <a:solidFill>
                    <a:schemeClr val="tx1"/>
                  </a:solidFill>
                </a:rPr>
                <a:t> </a:t>
              </a:r>
              <a:r>
                <a:rPr lang="en-US" sz="3600" dirty="0" err="1">
                  <a:solidFill>
                    <a:schemeClr val="tx1"/>
                  </a:solidFill>
                </a:rPr>
                <a:t>được</a:t>
              </a:r>
              <a:r>
                <a:rPr lang="en-US" sz="3600" dirty="0">
                  <a:solidFill>
                    <a:schemeClr val="tx1"/>
                  </a:solidFill>
                </a:rPr>
                <a:t> </a:t>
              </a:r>
              <a:r>
                <a:rPr lang="en-US" sz="3600" dirty="0" err="1">
                  <a:solidFill>
                    <a:schemeClr val="tx1"/>
                  </a:solidFill>
                </a:rPr>
                <a:t>tính</a:t>
              </a:r>
              <a:r>
                <a:rPr lang="en-US" sz="3600" dirty="0">
                  <a:solidFill>
                    <a:schemeClr val="tx1"/>
                  </a:solidFill>
                </a:rPr>
                <a:t> </a:t>
              </a:r>
              <a:r>
                <a:rPr lang="en-US" sz="3600" dirty="0" err="1">
                  <a:solidFill>
                    <a:schemeClr val="tx1"/>
                  </a:solidFill>
                </a:rPr>
                <a:t>hợp</a:t>
              </a:r>
              <a:r>
                <a:rPr lang="en-US" sz="3600" dirty="0">
                  <a:solidFill>
                    <a:schemeClr val="tx1"/>
                  </a:solidFill>
                </a:rPr>
                <a:t> </a:t>
              </a:r>
              <a:r>
                <a:rPr lang="en-US" sz="3600" dirty="0" err="1">
                  <a:solidFill>
                    <a:schemeClr val="tx1"/>
                  </a:solidFill>
                </a:rPr>
                <a:t>lí</a:t>
              </a:r>
              <a:r>
                <a:rPr lang="en-US" sz="3600" dirty="0">
                  <a:solidFill>
                    <a:schemeClr val="tx1"/>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kết</a:t>
              </a:r>
              <a:r>
                <a:rPr lang="en-US" sz="3600" dirty="0">
                  <a:solidFill>
                    <a:schemeClr val="tx1"/>
                  </a:solidFill>
                </a:rPr>
                <a:t> </a:t>
              </a:r>
              <a:r>
                <a:rPr lang="en-US" sz="3600" dirty="0" err="1">
                  <a:solidFill>
                    <a:schemeClr val="tx1"/>
                  </a:solidFill>
                </a:rPr>
                <a:t>luận</a:t>
              </a:r>
              <a:r>
                <a:rPr lang="en-US" sz="3600" dirty="0">
                  <a:solidFill>
                    <a:schemeClr val="tx1"/>
                  </a:solidFill>
                </a:rPr>
                <a:t> </a:t>
              </a:r>
              <a:r>
                <a:rPr lang="en-US" sz="3600" dirty="0" err="1">
                  <a:solidFill>
                    <a:schemeClr val="tx1"/>
                  </a:solidFill>
                </a:rPr>
                <a:t>đã</a:t>
              </a:r>
              <a:r>
                <a:rPr lang="en-US" sz="3600" dirty="0">
                  <a:solidFill>
                    <a:schemeClr val="tx1"/>
                  </a:solidFill>
                </a:rPr>
                <a:t> </a:t>
              </a:r>
              <a:r>
                <a:rPr lang="en-US" sz="3600" dirty="0" err="1">
                  <a:solidFill>
                    <a:schemeClr val="tx1"/>
                  </a:solidFill>
                </a:rPr>
                <a:t>nêu</a:t>
              </a:r>
              <a:r>
                <a:rPr lang="en-US" sz="3600" dirty="0">
                  <a:solidFill>
                    <a:schemeClr val="tx1"/>
                  </a:solidFill>
                </a:rPr>
                <a:t> </a:t>
              </a:r>
              <a:r>
                <a:rPr lang="en-US" sz="3600" dirty="0" err="1">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a:t>Sau</a:t>
            </a:r>
            <a:r>
              <a:rPr lang="en-US" sz="2400" dirty="0"/>
              <a:t> </a:t>
            </a:r>
            <a:r>
              <a:rPr lang="en-US" sz="2400" dirty="0" err="1"/>
              <a:t>khi</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tổ</a:t>
            </a:r>
            <a:r>
              <a:rPr lang="en-US" sz="2400" dirty="0"/>
              <a:t> </a:t>
            </a:r>
            <a:r>
              <a:rPr lang="en-US" sz="2400" dirty="0" err="1"/>
              <a:t>chức</a:t>
            </a:r>
            <a:r>
              <a:rPr lang="en-US" sz="2400" dirty="0"/>
              <a:t> </a:t>
            </a:r>
            <a:r>
              <a:rPr lang="en-US" sz="2400" dirty="0" err="1"/>
              <a:t>dữ</a:t>
            </a:r>
            <a:r>
              <a:rPr lang="en-US" sz="2400" dirty="0"/>
              <a:t> </a:t>
            </a:r>
            <a:r>
              <a:rPr lang="en-US" sz="2400" dirty="0" err="1"/>
              <a:t>liệu</a:t>
            </a:r>
            <a:r>
              <a:rPr lang="en-US" sz="2400" dirty="0"/>
              <a:t>, ta </a:t>
            </a:r>
            <a:r>
              <a:rPr lang="en-US" sz="2400" dirty="0" err="1"/>
              <a:t>cần</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 ở </a:t>
            </a:r>
            <a:r>
              <a:rPr lang="en-US" sz="2400" dirty="0" err="1"/>
              <a:t>dạng</a:t>
            </a:r>
            <a:r>
              <a:rPr lang="en-US" sz="2400" dirty="0"/>
              <a:t> </a:t>
            </a:r>
            <a:r>
              <a:rPr lang="en-US" sz="2400" dirty="0" err="1"/>
              <a:t>thích</a:t>
            </a:r>
            <a:r>
              <a:rPr lang="en-US" sz="2400" dirty="0"/>
              <a:t> </a:t>
            </a:r>
            <a:r>
              <a:rPr lang="en-US" sz="2400" dirty="0" err="1"/>
              <a:t>hợp</a:t>
            </a:r>
            <a:r>
              <a:rPr lang="en-US" sz="2400" dirty="0"/>
              <a:t>. </a:t>
            </a:r>
            <a:r>
              <a:rPr lang="en-US" sz="2400" dirty="0" err="1"/>
              <a:t>Nhờ</a:t>
            </a:r>
            <a:r>
              <a:rPr lang="en-US" sz="2400" dirty="0"/>
              <a:t> </a:t>
            </a:r>
            <a:r>
              <a:rPr lang="en-US" sz="2400" dirty="0" err="1"/>
              <a:t>việc</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ta </a:t>
            </a:r>
            <a:r>
              <a:rPr lang="en-US" sz="2400" dirty="0" err="1"/>
              <a:t>có</a:t>
            </a:r>
            <a:r>
              <a:rPr lang="en-US" sz="2400" dirty="0"/>
              <a:t> </a:t>
            </a:r>
            <a:r>
              <a:rPr lang="en-US" sz="2400" dirty="0" err="1"/>
              <a:t>thể</a:t>
            </a:r>
            <a:r>
              <a:rPr lang="en-US" sz="2400" dirty="0"/>
              <a:t> </a:t>
            </a:r>
            <a:r>
              <a:rPr lang="en-US" sz="2400" dirty="0" err="1"/>
              <a:t>phân</a:t>
            </a:r>
            <a:r>
              <a:rPr lang="en-US" sz="2400" dirty="0"/>
              <a:t> </a:t>
            </a:r>
            <a:r>
              <a:rPr lang="en-US" sz="2400" dirty="0" err="1"/>
              <a:t>tích</a:t>
            </a:r>
            <a:r>
              <a:rPr lang="en-US" sz="2400" dirty="0"/>
              <a:t> </a:t>
            </a:r>
            <a:r>
              <a:rPr lang="en-US" sz="2400" dirty="0" err="1"/>
              <a:t>và</a:t>
            </a:r>
            <a:r>
              <a:rPr lang="en-US" sz="2400" dirty="0"/>
              <a:t> </a:t>
            </a:r>
            <a:r>
              <a:rPr lang="en-US" sz="2400" dirty="0" err="1"/>
              <a:t>xử</a:t>
            </a:r>
            <a:r>
              <a:rPr lang="en-US" sz="2400" dirty="0"/>
              <a:t> </a:t>
            </a:r>
            <a:r>
              <a:rPr lang="en-US" sz="2400" dirty="0" err="1"/>
              <a:t>lí</a:t>
            </a:r>
            <a:r>
              <a:rPr lang="en-US" sz="2400" dirty="0"/>
              <a:t> </a:t>
            </a:r>
            <a:r>
              <a:rPr lang="en-US" sz="2400" dirty="0" err="1"/>
              <a:t>được</a:t>
            </a:r>
            <a:r>
              <a:rPr lang="en-US" sz="2400" dirty="0"/>
              <a:t> </a:t>
            </a:r>
            <a:r>
              <a:rPr lang="en-US" sz="2400" dirty="0" err="1"/>
              <a:t>các</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a:t>Nhóm</a:t>
            </a:r>
            <a:r>
              <a:rPr lang="en-US" sz="2400" b="1" dirty="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a:t>Nhóm</a:t>
            </a:r>
            <a:r>
              <a:rPr lang="en-US" sz="2400" b="1" dirty="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a:t>Nhóm</a:t>
            </a:r>
            <a:r>
              <a:rPr lang="en-US" sz="2400" b="1" dirty="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1: </a:t>
            </a:r>
          </a:p>
          <a:p>
            <a:pPr algn="ctr">
              <a:lnSpc>
                <a:spcPct val="135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đó</a:t>
            </a:r>
            <a:r>
              <a:rPr lang="en-GB"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 </a:t>
            </a:r>
            <a:r>
              <a:rPr lang="en-US" sz="2400" b="1" dirty="0" err="1"/>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đánh</a:t>
            </a:r>
            <a:r>
              <a:rPr lang="en-US" sz="2400" dirty="0"/>
              <a:t> </a:t>
            </a:r>
            <a:r>
              <a:rPr lang="en-US" sz="2400" dirty="0" err="1"/>
              <a:t>giá</a:t>
            </a:r>
            <a:r>
              <a:rPr lang="en-US" sz="2400" dirty="0"/>
              <a:t> </a:t>
            </a:r>
            <a:r>
              <a:rPr lang="en-US" sz="2400" dirty="0" err="1"/>
              <a:t>chất</a:t>
            </a:r>
            <a:r>
              <a:rPr lang="en-US" sz="2400" dirty="0"/>
              <a:t> </a:t>
            </a:r>
            <a:r>
              <a:rPr lang="en-US" sz="2400" dirty="0" err="1"/>
              <a:t>lượng</a:t>
            </a:r>
            <a:r>
              <a:rPr lang="en-US" sz="2400" dirty="0"/>
              <a:t> </a:t>
            </a:r>
            <a:r>
              <a:rPr lang="en-US" sz="2400" dirty="0" err="1"/>
              <a:t>sản</a:t>
            </a:r>
            <a:r>
              <a:rPr lang="en-US" sz="2400" dirty="0"/>
              <a:t> </a:t>
            </a:r>
            <a:r>
              <a:rPr lang="en-US" sz="2400" dirty="0" err="1"/>
              <a:t>phẩm</a:t>
            </a:r>
            <a:r>
              <a:rPr lang="en-US" sz="2400" dirty="0"/>
              <a:t> </a:t>
            </a:r>
            <a:r>
              <a:rPr lang="en-US" sz="2400" dirty="0" err="1"/>
              <a:t>bằng</a:t>
            </a:r>
            <a:r>
              <a:rPr lang="en-US" sz="2400" dirty="0"/>
              <a:t> </a:t>
            </a:r>
            <a:r>
              <a:rPr lang="en-US" sz="2400" dirty="0" err="1"/>
              <a:t>điểm</a:t>
            </a:r>
            <a:r>
              <a:rPr lang="en-US" sz="2400" dirty="0"/>
              <a:t> </a:t>
            </a:r>
            <a:r>
              <a:rPr lang="en-US" sz="2400" dirty="0" err="1"/>
              <a:t>số</a:t>
            </a:r>
            <a:r>
              <a:rPr lang="en-US" sz="2400" dirty="0"/>
              <a:t> 1, 2, 3, 4, 5 </a:t>
            </a:r>
            <a:r>
              <a:rPr lang="en-US" sz="2400" dirty="0" err="1"/>
              <a:t>của</a:t>
            </a:r>
            <a:r>
              <a:rPr lang="en-US" sz="2400" dirty="0"/>
              <a:t> </a:t>
            </a:r>
            <a:r>
              <a:rPr lang="en-US" sz="2400" dirty="0" err="1"/>
              <a:t>một</a:t>
            </a:r>
            <a:r>
              <a:rPr lang="en-US" sz="2400" dirty="0"/>
              <a:t> </a:t>
            </a:r>
            <a:r>
              <a:rPr lang="en-US" sz="2400" dirty="0" err="1"/>
              <a:t>lô</a:t>
            </a:r>
            <a:r>
              <a:rPr lang="en-US" sz="2400" dirty="0"/>
              <a:t> </a:t>
            </a:r>
            <a:r>
              <a:rPr lang="en-US" sz="2400" dirty="0" err="1"/>
              <a:t>hàng</a:t>
            </a:r>
            <a:r>
              <a:rPr lang="en-US" sz="2400" dirty="0"/>
              <a:t> </a:t>
            </a:r>
            <a:r>
              <a:rPr lang="en-US" sz="2400" dirty="0" err="1"/>
              <a:t>gồm</a:t>
            </a:r>
            <a:r>
              <a:rPr lang="en-US" sz="2400" dirty="0"/>
              <a:t> 20 </a:t>
            </a:r>
            <a:r>
              <a:rPr lang="en-US" sz="2400" dirty="0" err="1"/>
              <a:t>sản</a:t>
            </a:r>
            <a:r>
              <a:rPr lang="en-US" sz="2400" dirty="0"/>
              <a:t> </a:t>
            </a:r>
            <a:r>
              <a:rPr lang="en-US" sz="2400" dirty="0" err="1"/>
              <a:t>phẩm</a:t>
            </a:r>
            <a:r>
              <a:rPr lang="en-US" sz="2400" dirty="0"/>
              <a:t> </a:t>
            </a:r>
            <a:r>
              <a:rPr lang="en-US" sz="2400" dirty="0" err="1"/>
              <a:t>như</a:t>
            </a:r>
            <a:r>
              <a:rPr lang="en-US" sz="2400" dirty="0"/>
              <a:t> </a:t>
            </a:r>
            <a:r>
              <a:rPr lang="en-US" sz="2400" dirty="0" err="1"/>
              <a:t>sau</a:t>
            </a:r>
            <a:r>
              <a:rPr lang="en-US" sz="2400" dirty="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val="3762364091"/>
                    </a:ext>
                  </a:extLst>
                </a:gridCol>
                <a:gridCol w="1336232">
                  <a:extLst>
                    <a:ext uri="{9D8B030D-6E8A-4147-A177-3AD203B41FA5}">
                      <a16:colId xmlns:a16="http://schemas.microsoft.com/office/drawing/2014/main" val="3324444372"/>
                    </a:ext>
                  </a:extLst>
                </a:gridCol>
                <a:gridCol w="1194114">
                  <a:extLst>
                    <a:ext uri="{9D8B030D-6E8A-4147-A177-3AD203B41FA5}">
                      <a16:colId xmlns:a16="http://schemas.microsoft.com/office/drawing/2014/main" val="158356937"/>
                    </a:ext>
                  </a:extLst>
                </a:gridCol>
                <a:gridCol w="1334597">
                  <a:extLst>
                    <a:ext uri="{9D8B030D-6E8A-4147-A177-3AD203B41FA5}">
                      <a16:colId xmlns:a16="http://schemas.microsoft.com/office/drawing/2014/main" val="583750179"/>
                    </a:ext>
                  </a:extLst>
                </a:gridCol>
                <a:gridCol w="1106310">
                  <a:extLst>
                    <a:ext uri="{9D8B030D-6E8A-4147-A177-3AD203B41FA5}">
                      <a16:colId xmlns:a16="http://schemas.microsoft.com/office/drawing/2014/main" val="2531058304"/>
                    </a:ext>
                  </a:extLst>
                </a:gridCol>
                <a:gridCol w="1106310">
                  <a:extLst>
                    <a:ext uri="{9D8B030D-6E8A-4147-A177-3AD203B41FA5}">
                      <a16:colId xmlns:a16="http://schemas.microsoft.com/office/drawing/2014/main" val="893162704"/>
                    </a:ext>
                  </a:extLst>
                </a:gridCol>
              </a:tblGrid>
              <a:tr h="683048">
                <a:tc>
                  <a:txBody>
                    <a:bodyPr/>
                    <a:lstStyle/>
                    <a:p>
                      <a:pPr algn="ctr"/>
                      <a:r>
                        <a:rPr lang="en-US" sz="2400" b="1" dirty="0" err="1">
                          <a:solidFill>
                            <a:srgbClr val="002060"/>
                          </a:solidFill>
                        </a:rPr>
                        <a:t>Điểm</a:t>
                      </a:r>
                      <a:r>
                        <a:rPr lang="en-US" sz="2400" b="1" baseline="0" dirty="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813901"/>
                  </a:ext>
                </a:extLst>
              </a:tr>
              <a:tr h="683048">
                <a:tc>
                  <a:txBody>
                    <a:bodyPr/>
                    <a:lstStyle/>
                    <a:p>
                      <a:pPr algn="ctr"/>
                      <a:r>
                        <a:rPr lang="en-US" sz="2400" b="1" dirty="0" err="1">
                          <a:solidFill>
                            <a:srgbClr val="002060"/>
                          </a:solidFill>
                        </a:rPr>
                        <a:t>Số</a:t>
                      </a:r>
                      <a:r>
                        <a:rPr lang="en-US" sz="2400" b="1" baseline="0" dirty="0">
                          <a:solidFill>
                            <a:srgbClr val="002060"/>
                          </a:solidFill>
                        </a:rPr>
                        <a:t> </a:t>
                      </a:r>
                      <a:r>
                        <a:rPr lang="en-US" sz="2400" b="1" baseline="0" dirty="0" err="1">
                          <a:solidFill>
                            <a:srgbClr val="002060"/>
                          </a:solidFill>
                        </a:rPr>
                        <a:t>thập</a:t>
                      </a:r>
                      <a:r>
                        <a:rPr lang="en-US" sz="2400" b="1" baseline="0" dirty="0">
                          <a:solidFill>
                            <a:srgbClr val="002060"/>
                          </a:solidFill>
                        </a:rPr>
                        <a:t> </a:t>
                      </a:r>
                      <a:r>
                        <a:rPr lang="en-US" sz="2400" b="1" baseline="0" dirty="0" err="1">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a:t>Quan</a:t>
            </a:r>
            <a:r>
              <a:rPr lang="en-US" sz="2400" dirty="0"/>
              <a:t> </a:t>
            </a:r>
            <a:r>
              <a:rPr lang="en-US" sz="2400" dirty="0" err="1"/>
              <a:t>sát</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ta </a:t>
            </a:r>
            <a:r>
              <a:rPr lang="en-US" sz="2400" dirty="0" err="1"/>
              <a:t>thấy</a:t>
            </a:r>
            <a:r>
              <a:rPr lang="en-US" sz="2400" dirty="0"/>
              <a:t>:</a:t>
            </a:r>
          </a:p>
          <a:p>
            <a:pPr algn="just">
              <a:lnSpc>
                <a:spcPct val="130000"/>
              </a:lnSpc>
            </a:pPr>
            <a:r>
              <a:rPr lang="en-US" sz="2400" dirty="0"/>
              <a:t>+ </a:t>
            </a:r>
            <a:r>
              <a:rPr lang="en-US" sz="2400" b="1" u="sng" dirty="0" err="1"/>
              <a:t>Đối</a:t>
            </a:r>
            <a:r>
              <a:rPr lang="en-US" sz="2400" b="1" u="sng" dirty="0"/>
              <a:t> </a:t>
            </a:r>
            <a:r>
              <a:rPr lang="en-US" sz="2400" b="1" u="sng" dirty="0" err="1"/>
              <a:t>tượng</a:t>
            </a:r>
            <a:r>
              <a:rPr lang="en-US" sz="2400" b="1" u="sng" dirty="0"/>
              <a:t> </a:t>
            </a:r>
            <a:r>
              <a:rPr lang="en-US" sz="2400" b="1" u="sng" dirty="0" err="1"/>
              <a:t>thống</a:t>
            </a:r>
            <a:r>
              <a:rPr lang="en-US" sz="2400" b="1" u="sng" dirty="0"/>
              <a:t> </a:t>
            </a:r>
            <a:r>
              <a:rPr lang="en-US" sz="2400" b="1" u="sng" dirty="0" err="1"/>
              <a:t>kê</a:t>
            </a:r>
            <a:r>
              <a:rPr lang="en-US" sz="2400" dirty="0"/>
              <a:t>: </a:t>
            </a:r>
            <a:r>
              <a:rPr lang="en-US" sz="2400" dirty="0" err="1"/>
              <a:t>các</a:t>
            </a:r>
            <a:r>
              <a:rPr lang="en-US" sz="2400" dirty="0"/>
              <a:t> </a:t>
            </a:r>
            <a:r>
              <a:rPr lang="en-US" sz="2400" dirty="0" err="1"/>
              <a:t>điểm</a:t>
            </a:r>
            <a:r>
              <a:rPr lang="en-US" sz="2400" dirty="0"/>
              <a:t> </a:t>
            </a:r>
            <a:r>
              <a:rPr lang="en-US" sz="2400" dirty="0" err="1"/>
              <a:t>số</a:t>
            </a:r>
            <a:r>
              <a:rPr lang="en-US" sz="2400" dirty="0"/>
              <a:t>: 1, 2, 3, 4, 5.</a:t>
            </a:r>
          </a:p>
          <a:p>
            <a:pPr algn="just">
              <a:lnSpc>
                <a:spcPct val="130000"/>
              </a:lnSpc>
            </a:pPr>
            <a:r>
              <a:rPr lang="en-US" sz="2400" dirty="0"/>
              <a:t>+ </a:t>
            </a:r>
            <a:r>
              <a:rPr lang="en-US" sz="2400" b="1" u="sng" dirty="0" err="1"/>
              <a:t>Tiêu</a:t>
            </a:r>
            <a:r>
              <a:rPr lang="en-US" sz="2400" b="1" u="sng" dirty="0"/>
              <a:t> </a:t>
            </a:r>
            <a:r>
              <a:rPr lang="en-US" sz="2400" b="1" u="sng" dirty="0" err="1"/>
              <a:t>chí</a:t>
            </a:r>
            <a:r>
              <a:rPr lang="en-US" sz="2400" b="1" u="sng" dirty="0"/>
              <a:t> </a:t>
            </a:r>
            <a:r>
              <a:rPr lang="en-US" sz="2400" b="1" u="sng" dirty="0" err="1"/>
              <a:t>thống</a:t>
            </a:r>
            <a:r>
              <a:rPr lang="en-US" sz="2400" b="1" u="sng" dirty="0"/>
              <a:t> </a:t>
            </a:r>
            <a:r>
              <a:rPr lang="en-US" sz="2400" b="1" u="sng" dirty="0" err="1"/>
              <a:t>kê</a:t>
            </a:r>
            <a:r>
              <a:rPr lang="en-US" sz="2400" b="1" u="sng" dirty="0"/>
              <a:t>: </a:t>
            </a:r>
            <a:r>
              <a:rPr lang="en-US" sz="2400" dirty="0" err="1"/>
              <a:t>số</a:t>
            </a:r>
            <a:r>
              <a:rPr lang="en-US" sz="2400" dirty="0"/>
              <a:t> </a:t>
            </a:r>
            <a:r>
              <a:rPr lang="en-US" sz="2400" dirty="0" err="1"/>
              <a:t>sản</a:t>
            </a:r>
            <a:r>
              <a:rPr lang="en-US" sz="2400" dirty="0"/>
              <a:t> </a:t>
            </a:r>
            <a:r>
              <a:rPr lang="en-US" sz="2400" dirty="0" err="1"/>
              <a:t>phẩm</a:t>
            </a: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loại</a:t>
            </a:r>
            <a:r>
              <a:rPr lang="en-US" sz="2400" dirty="0"/>
              <a:t> </a:t>
            </a:r>
            <a:r>
              <a:rPr lang="en-US" sz="2400" dirty="0" err="1"/>
              <a:t>điểm</a:t>
            </a:r>
            <a:r>
              <a:rPr lang="en-US" sz="2400" dirty="0"/>
              <a:t>.</a:t>
            </a:r>
          </a:p>
          <a:p>
            <a:pPr algn="just">
              <a:lnSpc>
                <a:spcPct val="130000"/>
              </a:lnSpc>
            </a:pP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có</a:t>
            </a:r>
            <a:r>
              <a:rPr lang="en-US" sz="2400" dirty="0"/>
              <a:t> </a:t>
            </a:r>
            <a:r>
              <a:rPr lang="en-US" sz="2400" dirty="0" err="1"/>
              <a:t>một</a:t>
            </a:r>
            <a:r>
              <a:rPr lang="en-US" sz="2400" dirty="0"/>
              <a:t> </a:t>
            </a:r>
            <a:r>
              <a:rPr lang="en-US" sz="2400" i="1" dirty="0" err="1"/>
              <a:t>số</a:t>
            </a:r>
            <a:r>
              <a:rPr lang="en-US" sz="2400" i="1" dirty="0"/>
              <a:t> </a:t>
            </a:r>
            <a:r>
              <a:rPr lang="en-US" sz="2400" i="1" dirty="0" err="1"/>
              <a:t>liệu</a:t>
            </a:r>
            <a:r>
              <a:rPr lang="en-US" sz="2400" i="1" dirty="0"/>
              <a:t> </a:t>
            </a:r>
            <a:r>
              <a:rPr lang="en-US" sz="2400" i="1" dirty="0" err="1"/>
              <a:t>thống</a:t>
            </a:r>
            <a:r>
              <a:rPr lang="en-US" sz="2400" i="1" dirty="0"/>
              <a:t> </a:t>
            </a:r>
            <a:r>
              <a:rPr lang="en-US" sz="2400" i="1" dirty="0" err="1"/>
              <a:t>kê</a:t>
            </a:r>
            <a:r>
              <a:rPr lang="en-US" sz="2400" i="1" dirty="0"/>
              <a:t> </a:t>
            </a:r>
            <a:r>
              <a:rPr lang="en-US" sz="2400" dirty="0" err="1"/>
              <a:t>theo</a:t>
            </a:r>
            <a:r>
              <a:rPr lang="en-US" sz="2400" dirty="0"/>
              <a:t> </a:t>
            </a:r>
            <a:r>
              <a:rPr lang="en-US" sz="2400" dirty="0" err="1"/>
              <a:t>tiêu</a:t>
            </a:r>
            <a:r>
              <a:rPr lang="en-US" sz="2400" dirty="0"/>
              <a:t> </a:t>
            </a:r>
            <a:r>
              <a:rPr lang="en-US" sz="2400" dirty="0" err="1"/>
              <a:t>chí</a:t>
            </a:r>
            <a:r>
              <a:rPr lang="en-US" sz="2400" dirty="0"/>
              <a:t>, </a:t>
            </a:r>
            <a:r>
              <a:rPr lang="en-US" sz="2400" dirty="0" err="1"/>
              <a:t>lần</a:t>
            </a:r>
            <a:r>
              <a:rPr lang="en-US" sz="2400" dirty="0"/>
              <a:t> </a:t>
            </a:r>
            <a:r>
              <a:rPr lang="en-US" sz="2400" dirty="0" err="1"/>
              <a:t>lượt</a:t>
            </a:r>
            <a:r>
              <a:rPr lang="en-US" sz="2400" dirty="0"/>
              <a:t> </a:t>
            </a:r>
            <a:r>
              <a:rPr lang="en-US" sz="2400" dirty="0" err="1"/>
              <a:t>được</a:t>
            </a:r>
            <a:r>
              <a:rPr lang="en-US" sz="2400" dirty="0"/>
              <a:t> </a:t>
            </a:r>
            <a:r>
              <a:rPr lang="en-US" sz="2400" dirty="0" err="1"/>
              <a:t>biểu</a:t>
            </a:r>
            <a:r>
              <a:rPr lang="en-US" sz="2400" dirty="0"/>
              <a:t> </a:t>
            </a:r>
            <a:r>
              <a:rPr lang="en-US" sz="2400" dirty="0" err="1"/>
              <a:t>diễn</a:t>
            </a:r>
            <a:r>
              <a:rPr lang="en-US" sz="2400" dirty="0"/>
              <a:t> ở </a:t>
            </a:r>
            <a:r>
              <a:rPr lang="en-US" sz="2400" dirty="0" err="1"/>
              <a:t>dòng</a:t>
            </a:r>
            <a:r>
              <a:rPr lang="en-US" sz="2400" dirty="0"/>
              <a:t> </a:t>
            </a:r>
            <a:r>
              <a:rPr lang="en-US" sz="2400" dirty="0" err="1"/>
              <a:t>thứ</a:t>
            </a:r>
            <a:r>
              <a:rPr lang="en-US" sz="2400" dirty="0"/>
              <a:t> </a:t>
            </a:r>
            <a:r>
              <a:rPr lang="en-US" sz="2400" dirty="0" err="1"/>
              <a:t>hai</a:t>
            </a:r>
            <a:r>
              <a:rPr lang="en-US" sz="2400" dirty="0"/>
              <a:t> ( </a:t>
            </a:r>
            <a:r>
              <a:rPr lang="en-US" sz="2400" dirty="0" err="1"/>
              <a:t>theo</a:t>
            </a:r>
            <a:r>
              <a:rPr lang="en-US" sz="2400" dirty="0"/>
              <a:t> </a:t>
            </a:r>
            <a:r>
              <a:rPr lang="en-US" sz="2400" dirty="0" err="1"/>
              <a:t>cột</a:t>
            </a:r>
            <a:r>
              <a:rPr lang="en-US" sz="2400" dirty="0"/>
              <a:t> </a:t>
            </a:r>
            <a:r>
              <a:rPr lang="en-US" sz="2400" dirty="0" err="1"/>
              <a:t>tương</a:t>
            </a:r>
            <a:r>
              <a:rPr lang="en-US" sz="2400" dirty="0"/>
              <a:t> </a:t>
            </a:r>
            <a:r>
              <a:rPr lang="en-US" sz="2400" dirty="0" err="1"/>
              <a:t>ứng</a:t>
            </a:r>
            <a:r>
              <a:rPr lang="en-US" sz="2400" dirty="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a:t>Biểu</a:t>
            </a:r>
            <a:r>
              <a:rPr lang="en-US" sz="2400" dirty="0"/>
              <a:t> </a:t>
            </a:r>
            <a:r>
              <a:rPr lang="en-US" sz="2400" dirty="0" err="1"/>
              <a:t>đồ</a:t>
            </a:r>
            <a:r>
              <a:rPr lang="en-US" sz="2400" dirty="0"/>
              <a:t> </a:t>
            </a:r>
            <a:r>
              <a:rPr lang="en-US" sz="2400" dirty="0" err="1"/>
              <a:t>tranh</a:t>
            </a:r>
            <a:r>
              <a:rPr lang="en-US" sz="2400" dirty="0"/>
              <a:t> </a:t>
            </a:r>
            <a:r>
              <a:rPr lang="en-US" sz="2400" dirty="0" err="1"/>
              <a:t>trong</a:t>
            </a:r>
            <a:r>
              <a:rPr lang="en-US" sz="2400" dirty="0"/>
              <a:t> </a:t>
            </a:r>
            <a:r>
              <a:rPr lang="en-US" sz="2400" i="1" dirty="0" err="1"/>
              <a:t>Hình</a:t>
            </a:r>
            <a:r>
              <a:rPr lang="en-US" sz="2400" i="1" dirty="0"/>
              <a:t> 1</a:t>
            </a:r>
            <a:r>
              <a:rPr lang="en-US" sz="2400" dirty="0"/>
              <a:t> </a:t>
            </a:r>
            <a:r>
              <a:rPr lang="en-US" sz="2400" dirty="0" err="1"/>
              <a:t>thống</a:t>
            </a:r>
            <a:r>
              <a:rPr lang="en-US" sz="2400" dirty="0"/>
              <a:t> </a:t>
            </a:r>
            <a:r>
              <a:rPr lang="en-US" sz="2400" dirty="0" err="1"/>
              <a:t>kê</a:t>
            </a:r>
            <a:r>
              <a:rPr lang="en-US" sz="2400" dirty="0"/>
              <a:t> </a:t>
            </a:r>
            <a:r>
              <a:rPr lang="en-US" sz="2400" dirty="0" err="1"/>
              <a:t>khối</a:t>
            </a:r>
            <a:r>
              <a:rPr lang="en-US" sz="2400" dirty="0"/>
              <a:t> </a:t>
            </a:r>
            <a:r>
              <a:rPr lang="en-US" sz="2400" dirty="0" err="1"/>
              <a:t>lượng</a:t>
            </a:r>
            <a:r>
              <a:rPr lang="en-US" sz="2400" dirty="0"/>
              <a:t> </a:t>
            </a:r>
            <a:r>
              <a:rPr lang="en-US" sz="2400" dirty="0" err="1"/>
              <a:t>táo</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a:t>
            </a:r>
            <a:r>
              <a:rPr lang="en-US" sz="2400" dirty="0" err="1"/>
              <a:t>của</a:t>
            </a:r>
            <a:r>
              <a:rPr lang="en-US" sz="2400"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val="2471656026"/>
                    </a:ext>
                  </a:extLst>
                </a:gridCol>
                <a:gridCol w="3708400">
                  <a:extLst>
                    <a:ext uri="{9D8B030D-6E8A-4147-A177-3AD203B41FA5}">
                      <a16:colId xmlns:a16="http://schemas.microsoft.com/office/drawing/2014/main" val="269600094"/>
                    </a:ext>
                  </a:extLst>
                </a:gridCol>
              </a:tblGrid>
              <a:tr h="732367">
                <a:tc>
                  <a:txBody>
                    <a:bodyPr/>
                    <a:lstStyle/>
                    <a:p>
                      <a:pPr algn="ctr"/>
                      <a:r>
                        <a:rPr lang="en-US" sz="2000" b="1" dirty="0" err="1">
                          <a:solidFill>
                            <a:schemeClr val="tx1"/>
                          </a:solidFill>
                        </a:rPr>
                        <a:t>Tháng</a:t>
                      </a:r>
                      <a:r>
                        <a:rPr lang="en-US" sz="2000" b="1" baseline="0" dirty="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257976"/>
                  </a:ext>
                </a:extLst>
              </a:tr>
              <a:tr h="732367">
                <a:tc>
                  <a:txBody>
                    <a:bodyPr/>
                    <a:lstStyle/>
                    <a:p>
                      <a:pPr algn="ctr"/>
                      <a:r>
                        <a:rPr lang="en-US" sz="2000" b="1" dirty="0" err="1"/>
                        <a:t>Tháng</a:t>
                      </a:r>
                      <a:r>
                        <a:rPr lang="en-US" sz="2000" b="1" baseline="0" dirty="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257236"/>
                  </a:ext>
                </a:extLst>
              </a:tr>
              <a:tr h="732367">
                <a:tc>
                  <a:txBody>
                    <a:bodyPr/>
                    <a:lstStyle/>
                    <a:p>
                      <a:pPr algn="ctr"/>
                      <a:r>
                        <a:rPr lang="en-US" sz="2000" b="1" dirty="0" err="1"/>
                        <a:t>Tháng</a:t>
                      </a:r>
                      <a:r>
                        <a:rPr lang="en-US" sz="2000" b="1" baseline="0" dirty="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671199"/>
                  </a:ext>
                </a:extLst>
              </a:tr>
              <a:tr h="732367">
                <a:tc>
                  <a:txBody>
                    <a:bodyPr/>
                    <a:lstStyle/>
                    <a:p>
                      <a:pPr algn="ctr"/>
                      <a:r>
                        <a:rPr lang="en-US" sz="2000" b="1" dirty="0" err="1"/>
                        <a:t>Tháng</a:t>
                      </a:r>
                      <a:r>
                        <a:rPr lang="en-US" sz="2000" b="1" baseline="0" dirty="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a:solidFill>
                  <a:srgbClr val="002060"/>
                </a:solidFill>
              </a:rPr>
              <a:t>: 10 </a:t>
            </a:r>
            <a:r>
              <a:rPr lang="en-US" sz="2000" dirty="0" err="1">
                <a:solidFill>
                  <a:srgbClr val="002060"/>
                </a:solidFill>
              </a:rPr>
              <a:t>tấn</a:t>
            </a:r>
            <a:r>
              <a:rPr lang="en-US" sz="2000" dirty="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a:solidFill>
                  <a:srgbClr val="002060"/>
                </a:solidFill>
              </a:rPr>
              <a:t>: 5 </a:t>
            </a:r>
            <a:r>
              <a:rPr lang="en-US" sz="2000" dirty="0" err="1">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tranh</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bốn</a:t>
            </a:r>
            <a:r>
              <a:rPr lang="en-US" sz="2000" dirty="0">
                <a:solidFill>
                  <a:srgbClr val="002060"/>
                </a:solidFill>
              </a:rPr>
              <a:t> </a:t>
            </a:r>
            <a:r>
              <a:rPr lang="en-US" sz="2000" dirty="0" err="1">
                <a:solidFill>
                  <a:srgbClr val="002060"/>
                </a:solidFill>
              </a:rPr>
              <a:t>tháng</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năm</a:t>
            </a:r>
            <a:r>
              <a:rPr lang="en-US" sz="2000" dirty="0">
                <a:solidFill>
                  <a:srgbClr val="002060"/>
                </a:solidFill>
              </a:rPr>
              <a:t> 2020: </a:t>
            </a:r>
            <a:r>
              <a:rPr lang="en-US" sz="2000" dirty="0" err="1">
                <a:solidFill>
                  <a:srgbClr val="002060"/>
                </a:solidFill>
              </a:rPr>
              <a:t>tháng</a:t>
            </a:r>
            <a:r>
              <a:rPr lang="en-US" sz="2000" dirty="0">
                <a:solidFill>
                  <a:srgbClr val="002060"/>
                </a:solidFill>
              </a:rPr>
              <a:t> 1, </a:t>
            </a:r>
            <a:r>
              <a:rPr lang="en-US" sz="2000" dirty="0" err="1">
                <a:solidFill>
                  <a:srgbClr val="002060"/>
                </a:solidFill>
              </a:rPr>
              <a:t>tháng</a:t>
            </a:r>
            <a:r>
              <a:rPr lang="en-US" sz="2000" dirty="0">
                <a:solidFill>
                  <a:srgbClr val="002060"/>
                </a:solidFill>
              </a:rPr>
              <a:t> 2, </a:t>
            </a:r>
            <a:r>
              <a:rPr lang="en-US" sz="2000" dirty="0" err="1">
                <a:solidFill>
                  <a:srgbClr val="002060"/>
                </a:solidFill>
              </a:rPr>
              <a:t>tháng</a:t>
            </a:r>
            <a:r>
              <a:rPr lang="en-US" sz="2000" dirty="0">
                <a:solidFill>
                  <a:srgbClr val="002060"/>
                </a:solidFill>
              </a:rPr>
              <a:t> 3, </a:t>
            </a:r>
            <a:r>
              <a:rPr lang="en-US" sz="2000" dirty="0" err="1">
                <a:solidFill>
                  <a:srgbClr val="002060"/>
                </a:solidFill>
              </a:rPr>
              <a:t>tháng</a:t>
            </a:r>
            <a:r>
              <a:rPr lang="en-US" sz="2000" dirty="0">
                <a:solidFill>
                  <a:srgbClr val="002060"/>
                </a:solidFill>
              </a:rPr>
              <a:t> 4.</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bán</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tháng</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dòng</a:t>
            </a:r>
            <a:r>
              <a:rPr lang="en-US" sz="2000" dirty="0">
                <a:solidFill>
                  <a:srgbClr val="002060"/>
                </a:solidFill>
              </a:rPr>
              <a:t> </a:t>
            </a:r>
            <a:r>
              <a:rPr lang="en-US" sz="2000" dirty="0" err="1">
                <a:solidFill>
                  <a:srgbClr val="002060"/>
                </a:solidFill>
              </a:rPr>
              <a:t>tương</a:t>
            </a:r>
            <a:r>
              <a:rPr lang="en-US" sz="2000" dirty="0">
                <a:solidFill>
                  <a:srgbClr val="002060"/>
                </a:solidFill>
              </a:rPr>
              <a:t> </a:t>
            </a:r>
            <a:r>
              <a:rPr lang="en-US" sz="2000" dirty="0" err="1">
                <a:solidFill>
                  <a:srgbClr val="002060"/>
                </a:solidFill>
              </a:rPr>
              <a:t>ứng</a:t>
            </a:r>
            <a:r>
              <a:rPr lang="en-US" sz="2000" dirty="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10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5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a:t>Biểu</a:t>
            </a:r>
            <a:r>
              <a:rPr lang="en-US" sz="2000" dirty="0"/>
              <a:t> </a:t>
            </a:r>
            <a:r>
              <a:rPr lang="en-US" sz="2000" dirty="0" err="1"/>
              <a:t>đồ</a:t>
            </a:r>
            <a:r>
              <a:rPr lang="en-US" sz="2000" dirty="0"/>
              <a:t> </a:t>
            </a:r>
            <a:r>
              <a:rPr lang="en-US" sz="2000" dirty="0" err="1"/>
              <a:t>cột</a:t>
            </a:r>
            <a:r>
              <a:rPr lang="en-US" sz="2000" dirty="0"/>
              <a:t>  </a:t>
            </a:r>
            <a:r>
              <a:rPr lang="en-US" sz="2000" dirty="0" err="1"/>
              <a:t>trong</a:t>
            </a:r>
            <a:r>
              <a:rPr lang="en-US" sz="2000" dirty="0"/>
              <a:t> </a:t>
            </a:r>
            <a:r>
              <a:rPr lang="en-US" sz="2000" i="1" dirty="0" err="1"/>
              <a:t>Hình</a:t>
            </a:r>
            <a:r>
              <a:rPr lang="en-US" sz="2000" i="1" dirty="0"/>
              <a:t> 2</a:t>
            </a:r>
            <a:r>
              <a:rPr lang="en-US" sz="2000" dirty="0"/>
              <a:t> </a:t>
            </a:r>
            <a:r>
              <a:rPr lang="en-US" sz="2000" dirty="0" err="1"/>
              <a:t>thống</a:t>
            </a:r>
            <a:r>
              <a:rPr lang="en-US" sz="2000" dirty="0"/>
              <a:t> </a:t>
            </a:r>
            <a:r>
              <a:rPr lang="en-US" sz="2000" dirty="0" err="1"/>
              <a:t>kê</a:t>
            </a:r>
            <a:r>
              <a:rPr lang="en-US" sz="2000" dirty="0"/>
              <a:t> </a:t>
            </a:r>
            <a:r>
              <a:rPr lang="en-US" sz="2000" dirty="0" err="1"/>
              <a:t>dân</a:t>
            </a:r>
            <a:r>
              <a:rPr lang="en-US" sz="2000" dirty="0"/>
              <a:t> </a:t>
            </a:r>
            <a:r>
              <a:rPr lang="en-US" sz="2000" dirty="0" err="1"/>
              <a:t>số</a:t>
            </a:r>
            <a:r>
              <a:rPr lang="en-US" sz="2000" dirty="0"/>
              <a:t> </a:t>
            </a:r>
            <a:r>
              <a:rPr lang="en-US" sz="2000" dirty="0" err="1"/>
              <a:t>của</a:t>
            </a:r>
            <a:r>
              <a:rPr lang="en-US" sz="2000" dirty="0"/>
              <a:t> </a:t>
            </a:r>
            <a:r>
              <a:rPr lang="en-US" sz="2000" dirty="0" err="1"/>
              <a:t>một</a:t>
            </a:r>
            <a:r>
              <a:rPr lang="en-US" sz="2000" dirty="0"/>
              <a:t> </a:t>
            </a:r>
            <a:r>
              <a:rPr lang="en-US" sz="2000" dirty="0" err="1"/>
              <a:t>số</a:t>
            </a:r>
            <a:r>
              <a:rPr lang="en-US" sz="2000" dirty="0"/>
              <a:t> </a:t>
            </a:r>
            <a:r>
              <a:rPr lang="en-US" sz="2000" dirty="0" err="1"/>
              <a:t>quốc</a:t>
            </a:r>
            <a:r>
              <a:rPr lang="en-US" sz="2000" dirty="0"/>
              <a:t> </a:t>
            </a:r>
            <a:r>
              <a:rPr lang="en-US" sz="2000" dirty="0" err="1"/>
              <a:t>gia</a:t>
            </a:r>
            <a:r>
              <a:rPr lang="en-US" sz="2000" dirty="0"/>
              <a:t> </a:t>
            </a:r>
            <a:r>
              <a:rPr lang="en-US" sz="2000" dirty="0" err="1"/>
              <a:t>năm</a:t>
            </a:r>
            <a:r>
              <a:rPr lang="en-US" sz="2000" dirty="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cột</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quốc</a:t>
            </a:r>
            <a:r>
              <a:rPr lang="en-US" sz="2000" dirty="0">
                <a:solidFill>
                  <a:srgbClr val="002060"/>
                </a:solidFill>
              </a:rPr>
              <a:t> </a:t>
            </a:r>
            <a:r>
              <a:rPr lang="en-US" sz="2000" dirty="0" err="1">
                <a:solidFill>
                  <a:srgbClr val="002060"/>
                </a:solidFill>
              </a:rPr>
              <a:t>gia</a:t>
            </a:r>
            <a:r>
              <a:rPr lang="en-US" sz="2000" dirty="0">
                <a:solidFill>
                  <a:srgbClr val="002060"/>
                </a:solidFill>
              </a:rPr>
              <a:t> </a:t>
            </a:r>
            <a:r>
              <a:rPr lang="en-US" sz="2000" dirty="0" err="1">
                <a:solidFill>
                  <a:srgbClr val="002060"/>
                </a:solidFill>
              </a:rPr>
              <a:t>Hoa</a:t>
            </a:r>
            <a:r>
              <a:rPr lang="en-US" sz="2000" dirty="0">
                <a:solidFill>
                  <a:srgbClr val="002060"/>
                </a:solidFill>
              </a:rPr>
              <a:t> </a:t>
            </a:r>
            <a:r>
              <a:rPr lang="en-US" sz="2000" dirty="0" err="1">
                <a:solidFill>
                  <a:srgbClr val="002060"/>
                </a:solidFill>
              </a:rPr>
              <a:t>Kỳ</a:t>
            </a:r>
            <a:r>
              <a:rPr lang="en-US" sz="2000" dirty="0">
                <a:solidFill>
                  <a:srgbClr val="002060"/>
                </a:solidFill>
              </a:rPr>
              <a:t>, </a:t>
            </a:r>
            <a:r>
              <a:rPr lang="en-US" sz="2000" dirty="0" err="1">
                <a:solidFill>
                  <a:srgbClr val="002060"/>
                </a:solidFill>
              </a:rPr>
              <a:t>Liên</a:t>
            </a:r>
            <a:r>
              <a:rPr lang="en-US" sz="2000" dirty="0">
                <a:solidFill>
                  <a:srgbClr val="002060"/>
                </a:solidFill>
              </a:rPr>
              <a:t> Bang </a:t>
            </a:r>
            <a:r>
              <a:rPr lang="en-US" sz="2000" dirty="0" err="1">
                <a:solidFill>
                  <a:srgbClr val="002060"/>
                </a:solidFill>
              </a:rPr>
              <a:t>Nga</a:t>
            </a:r>
            <a:r>
              <a:rPr lang="en-US" sz="2000" dirty="0">
                <a:solidFill>
                  <a:srgbClr val="002060"/>
                </a:solidFill>
              </a:rPr>
              <a:t>, </a:t>
            </a:r>
            <a:r>
              <a:rPr lang="en-US" sz="2000" dirty="0" err="1">
                <a:solidFill>
                  <a:srgbClr val="002060"/>
                </a:solidFill>
              </a:rPr>
              <a:t>Nhật</a:t>
            </a:r>
            <a:r>
              <a:rPr lang="en-US" sz="2000" dirty="0">
                <a:solidFill>
                  <a:srgbClr val="002060"/>
                </a:solidFill>
              </a:rPr>
              <a:t> </a:t>
            </a:r>
            <a:r>
              <a:rPr lang="en-US" sz="2000" dirty="0" err="1">
                <a:solidFill>
                  <a:srgbClr val="002060"/>
                </a:solidFill>
              </a:rPr>
              <a:t>Bản</a:t>
            </a:r>
            <a:r>
              <a:rPr lang="en-US" sz="2000" dirty="0">
                <a:solidFill>
                  <a:srgbClr val="002060"/>
                </a:solidFill>
              </a:rPr>
              <a:t>, </a:t>
            </a:r>
            <a:r>
              <a:rPr lang="en-US" sz="2000" dirty="0" err="1">
                <a:solidFill>
                  <a:srgbClr val="002060"/>
                </a:solidFill>
              </a:rPr>
              <a:t>Việt</a:t>
            </a:r>
            <a:r>
              <a:rPr lang="en-US" sz="2000" dirty="0">
                <a:solidFill>
                  <a:srgbClr val="002060"/>
                </a:solidFill>
              </a:rPr>
              <a:t> Nam, </a:t>
            </a:r>
            <a:r>
              <a:rPr lang="en-US" sz="2000" dirty="0" err="1">
                <a:solidFill>
                  <a:srgbClr val="002060"/>
                </a:solidFill>
              </a:rPr>
              <a:t>Hàn</a:t>
            </a:r>
            <a:r>
              <a:rPr lang="en-US" sz="2000" dirty="0">
                <a:solidFill>
                  <a:srgbClr val="002060"/>
                </a:solidFill>
              </a:rPr>
              <a:t> </a:t>
            </a:r>
            <a:r>
              <a:rPr lang="en-US" sz="2000" dirty="0" err="1">
                <a:solidFill>
                  <a:srgbClr val="002060"/>
                </a:solidFill>
              </a:rPr>
              <a:t>Quốc</a:t>
            </a:r>
            <a:r>
              <a:rPr lang="en-US" sz="2000" dirty="0">
                <a:solidFill>
                  <a:srgbClr val="002060"/>
                </a:solidFill>
              </a:rPr>
              <a:t>, Australia, Malaysia. </a:t>
            </a:r>
            <a:r>
              <a:rPr lang="en-US" sz="2000" dirty="0" err="1">
                <a:solidFill>
                  <a:srgbClr val="002060"/>
                </a:solidFill>
              </a:rPr>
              <a:t>Các</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này</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nằm</a:t>
            </a:r>
            <a:r>
              <a:rPr lang="en-US" sz="2000" dirty="0">
                <a:solidFill>
                  <a:srgbClr val="002060"/>
                </a:solidFill>
              </a:rPr>
              <a:t> </a:t>
            </a:r>
            <a:r>
              <a:rPr lang="en-US" sz="2000" dirty="0" err="1">
                <a:solidFill>
                  <a:srgbClr val="002060"/>
                </a:solidFill>
              </a:rPr>
              <a:t>ngang</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dân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nước</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thẳng</a:t>
            </a:r>
            <a:r>
              <a:rPr lang="en-US" sz="2000" dirty="0">
                <a:solidFill>
                  <a:srgbClr val="002060"/>
                </a:solidFill>
              </a:rPr>
              <a:t> </a:t>
            </a:r>
            <a:r>
              <a:rPr lang="en-US" sz="2000" dirty="0" err="1">
                <a:solidFill>
                  <a:srgbClr val="002060"/>
                </a:solidFill>
              </a:rPr>
              <a:t>đứng</a:t>
            </a:r>
            <a:r>
              <a:rPr lang="en-US" sz="2000" dirty="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a:t>Khi</a:t>
            </a:r>
            <a:r>
              <a:rPr lang="en-US" sz="2000" dirty="0"/>
              <a:t> </a:t>
            </a:r>
            <a:r>
              <a:rPr lang="en-US" sz="2000" dirty="0" err="1"/>
              <a:t>hội</a:t>
            </a:r>
            <a:r>
              <a:rPr lang="en-US" sz="2000" dirty="0"/>
              <a:t> </a:t>
            </a:r>
            <a:r>
              <a:rPr lang="en-US" sz="2000" dirty="0" err="1"/>
              <a:t>nghị</a:t>
            </a:r>
            <a:r>
              <a:rPr lang="en-US" sz="2000" dirty="0"/>
              <a:t> </a:t>
            </a:r>
            <a:r>
              <a:rPr lang="en-US" sz="2000" dirty="0" err="1"/>
              <a:t>giải</a:t>
            </a:r>
            <a:r>
              <a:rPr lang="en-US" sz="2000" dirty="0"/>
              <a:t> </a:t>
            </a:r>
            <a:r>
              <a:rPr lang="en-US" sz="2000" dirty="0" err="1"/>
              <a:t>lao</a:t>
            </a:r>
            <a:r>
              <a:rPr lang="en-US" sz="2000" dirty="0"/>
              <a:t>, </a:t>
            </a:r>
            <a:r>
              <a:rPr lang="en-US" sz="2000" dirty="0" err="1"/>
              <a:t>tất</a:t>
            </a:r>
            <a:r>
              <a:rPr lang="en-US" sz="2000" dirty="0"/>
              <a:t> </a:t>
            </a:r>
            <a:r>
              <a:rPr lang="en-US" sz="2000" dirty="0" err="1"/>
              <a:t>cả</a:t>
            </a:r>
            <a:r>
              <a:rPr lang="en-US" sz="2000" dirty="0"/>
              <a:t> </a:t>
            </a:r>
            <a:r>
              <a:rPr lang="en-US" sz="2000" dirty="0" err="1"/>
              <a:t>các</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một</a:t>
            </a:r>
            <a:r>
              <a:rPr lang="en-US" sz="2000" dirty="0"/>
              <a:t> </a:t>
            </a:r>
            <a:r>
              <a:rPr lang="en-US" sz="2000" dirty="0" err="1"/>
              <a:t>trong</a:t>
            </a:r>
            <a:r>
              <a:rPr lang="en-US" sz="2000" dirty="0"/>
              <a:t> </a:t>
            </a:r>
            <a:r>
              <a:rPr lang="en-US" sz="2000" dirty="0" err="1"/>
              <a:t>các</a:t>
            </a:r>
            <a:r>
              <a:rPr lang="en-US" sz="2000" dirty="0"/>
              <a:t> </a:t>
            </a:r>
            <a:r>
              <a:rPr lang="en-US" sz="2000" dirty="0" err="1"/>
              <a:t>loại</a:t>
            </a:r>
            <a:r>
              <a:rPr lang="en-US" sz="2000" dirty="0"/>
              <a:t> </a:t>
            </a:r>
            <a:r>
              <a:rPr lang="en-US" sz="2000" dirty="0" err="1"/>
              <a:t>nước</a:t>
            </a:r>
            <a:r>
              <a:rPr lang="en-US" sz="2000" dirty="0"/>
              <a:t> </a:t>
            </a:r>
            <a:r>
              <a:rPr lang="en-US" sz="2000" dirty="0" err="1"/>
              <a:t>sau</a:t>
            </a:r>
            <a:r>
              <a:rPr lang="en-US" sz="2000" dirty="0"/>
              <a:t> </a:t>
            </a:r>
            <a:r>
              <a:rPr lang="en-US" sz="2000" dirty="0" err="1"/>
              <a:t>đây</a:t>
            </a:r>
            <a:r>
              <a:rPr lang="en-US" sz="2000" dirty="0"/>
              <a:t> </a:t>
            </a:r>
            <a:r>
              <a:rPr lang="en-US" sz="2000" dirty="0" err="1"/>
              <a:t>để</a:t>
            </a:r>
            <a:r>
              <a:rPr lang="en-US" sz="2000" dirty="0"/>
              <a:t> </a:t>
            </a:r>
            <a:r>
              <a:rPr lang="en-US" sz="2000" dirty="0" err="1"/>
              <a:t>uống</a:t>
            </a:r>
            <a:r>
              <a:rPr lang="en-US" sz="2000" dirty="0"/>
              <a:t>: </a:t>
            </a:r>
            <a:r>
              <a:rPr lang="en-US" sz="2000" dirty="0" err="1"/>
              <a:t>nước</a:t>
            </a:r>
            <a:r>
              <a:rPr lang="en-US" sz="2000" dirty="0"/>
              <a:t> cam, </a:t>
            </a:r>
            <a:r>
              <a:rPr lang="en-US" sz="2000" dirty="0" err="1"/>
              <a:t>nước</a:t>
            </a:r>
            <a:r>
              <a:rPr lang="en-US" sz="2000" dirty="0"/>
              <a:t> </a:t>
            </a:r>
            <a:r>
              <a:rPr lang="en-US" sz="2000" dirty="0" err="1"/>
              <a:t>dừa</a:t>
            </a:r>
            <a:r>
              <a:rPr lang="en-US" sz="2000" dirty="0"/>
              <a:t>, </a:t>
            </a:r>
            <a:r>
              <a:rPr lang="en-US" sz="2000" dirty="0" err="1"/>
              <a:t>nước</a:t>
            </a:r>
            <a:r>
              <a:rPr lang="en-US" sz="2000" dirty="0"/>
              <a:t> </a:t>
            </a:r>
            <a:r>
              <a:rPr lang="en-US" sz="2000" dirty="0" err="1"/>
              <a:t>chanh</a:t>
            </a:r>
            <a:r>
              <a:rPr lang="en-US" sz="2000" dirty="0"/>
              <a:t>, </a:t>
            </a:r>
            <a:r>
              <a:rPr lang="en-US" sz="2000" dirty="0" err="1"/>
              <a:t>nước</a:t>
            </a:r>
            <a:r>
              <a:rPr lang="en-US" sz="2000" dirty="0"/>
              <a:t> </a:t>
            </a:r>
            <a:r>
              <a:rPr lang="en-US" sz="2000" dirty="0" err="1"/>
              <a:t>dưa</a:t>
            </a:r>
            <a:r>
              <a:rPr lang="en-US" sz="2000" dirty="0"/>
              <a:t> </a:t>
            </a:r>
            <a:r>
              <a:rPr lang="en-US" sz="2000" dirty="0" err="1"/>
              <a:t>hấu</a:t>
            </a:r>
            <a:r>
              <a:rPr lang="en-US" sz="2000" dirty="0"/>
              <a:t>; </a:t>
            </a:r>
            <a:r>
              <a:rPr lang="en-US" sz="2000" dirty="0" err="1"/>
              <a:t>mỗi</a:t>
            </a:r>
            <a:r>
              <a:rPr lang="en-US" sz="2000" dirty="0"/>
              <a:t> </a:t>
            </a:r>
            <a:r>
              <a:rPr lang="en-US" sz="2000" dirty="0" err="1"/>
              <a:t>đại</a:t>
            </a:r>
            <a:r>
              <a:rPr lang="en-US" sz="2000" dirty="0"/>
              <a:t> </a:t>
            </a:r>
            <a:r>
              <a:rPr lang="en-US" sz="2000" dirty="0" err="1"/>
              <a:t>biểu</a:t>
            </a:r>
            <a:r>
              <a:rPr lang="en-US" sz="2000" dirty="0"/>
              <a:t> </a:t>
            </a:r>
            <a:r>
              <a:rPr lang="en-US" sz="2000" dirty="0" err="1"/>
              <a:t>đều</a:t>
            </a:r>
            <a:r>
              <a:rPr lang="en-US" sz="2000" dirty="0"/>
              <a:t> </a:t>
            </a:r>
            <a:r>
              <a:rPr lang="en-US" sz="2000" dirty="0" err="1"/>
              <a:t>đã</a:t>
            </a:r>
            <a:r>
              <a:rPr lang="en-US" sz="2000" dirty="0"/>
              <a:t> </a:t>
            </a:r>
            <a:r>
              <a:rPr lang="en-US" sz="2000" dirty="0" err="1"/>
              <a:t>uống</a:t>
            </a:r>
            <a:r>
              <a:rPr lang="en-US" sz="2000" dirty="0"/>
              <a:t> </a:t>
            </a:r>
            <a:r>
              <a:rPr lang="en-US" sz="2000" dirty="0" err="1"/>
              <a:t>đúng</a:t>
            </a:r>
            <a:r>
              <a:rPr lang="en-US" sz="2000" dirty="0"/>
              <a:t> </a:t>
            </a:r>
            <a:r>
              <a:rPr lang="en-US" sz="2000" dirty="0" err="1"/>
              <a:t>một</a:t>
            </a:r>
            <a:r>
              <a:rPr lang="en-US" sz="2000" dirty="0"/>
              <a:t> </a:t>
            </a:r>
            <a:r>
              <a:rPr lang="en-US" sz="2000" dirty="0" err="1"/>
              <a:t>loại</a:t>
            </a:r>
            <a:r>
              <a:rPr lang="en-US" sz="2000" dirty="0"/>
              <a:t> </a:t>
            </a:r>
            <a:r>
              <a:rPr lang="en-US" sz="2000" dirty="0" err="1"/>
              <a:t>nước</a:t>
            </a:r>
            <a:r>
              <a:rPr lang="en-US" sz="2000" dirty="0"/>
              <a:t>. </a:t>
            </a:r>
            <a:r>
              <a:rPr lang="en-US" sz="2000" dirty="0" err="1"/>
              <a:t>Biểu</a:t>
            </a:r>
            <a:r>
              <a:rPr lang="en-US" sz="2000" dirty="0"/>
              <a:t> </a:t>
            </a:r>
            <a:r>
              <a:rPr lang="en-US" sz="2000" dirty="0" err="1"/>
              <a:t>đồ</a:t>
            </a:r>
            <a:r>
              <a:rPr lang="en-US" sz="2000" dirty="0"/>
              <a:t> ở </a:t>
            </a:r>
            <a:r>
              <a:rPr lang="en-US" sz="2000" dirty="0" err="1"/>
              <a:t>Hình</a:t>
            </a:r>
            <a:r>
              <a:rPr lang="en-US" sz="2000" dirty="0"/>
              <a:t> 3 </a:t>
            </a:r>
            <a:r>
              <a:rPr lang="en-US" sz="2000" dirty="0" err="1"/>
              <a:t>biểu</a:t>
            </a:r>
            <a:r>
              <a:rPr lang="en-US" sz="2000" dirty="0"/>
              <a:t> </a:t>
            </a:r>
            <a:r>
              <a:rPr lang="en-US" sz="2000" dirty="0" err="1"/>
              <a:t>diễn</a:t>
            </a:r>
            <a:r>
              <a:rPr lang="en-US" sz="2000" dirty="0"/>
              <a:t> </a:t>
            </a:r>
            <a:r>
              <a:rPr lang="en-US" sz="2000" dirty="0" err="1"/>
              <a:t>số</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mỗi</a:t>
            </a:r>
            <a:r>
              <a:rPr lang="en-US" sz="2000" dirty="0"/>
              <a:t> </a:t>
            </a:r>
            <a:r>
              <a:rPr lang="en-US" sz="2000" dirty="0" err="1"/>
              <a:t>loại</a:t>
            </a:r>
            <a:r>
              <a:rPr lang="en-US" sz="2000" dirty="0"/>
              <a:t> </a:t>
            </a:r>
            <a:r>
              <a:rPr lang="en-US" sz="2000" dirty="0" err="1"/>
              <a:t>nước</a:t>
            </a:r>
            <a:r>
              <a:rPr lang="en-US" sz="2000" dirty="0"/>
              <a:t> </a:t>
            </a:r>
            <a:r>
              <a:rPr lang="en-US" sz="2000" dirty="0" err="1"/>
              <a:t>uống</a:t>
            </a:r>
            <a:r>
              <a:rPr lang="en-US" sz="2000" dirty="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a:t>a) </a:t>
            </a:r>
            <a:r>
              <a:rPr lang="en-US" sz="2000" dirty="0" err="1"/>
              <a:t>Tìm</a:t>
            </a:r>
            <a:r>
              <a:rPr lang="en-US" sz="2000" dirty="0"/>
              <a:t> </a:t>
            </a:r>
            <a:r>
              <a:rPr lang="en-US" sz="2000" dirty="0" err="1"/>
              <a:t>số</a:t>
            </a:r>
            <a:r>
              <a:rPr lang="en-US" sz="2000" dirty="0"/>
              <a:t> </a:t>
            </a:r>
            <a:r>
              <a:rPr lang="en-US" sz="2000" dirty="0" err="1"/>
              <a:t>thích</a:t>
            </a:r>
            <a:r>
              <a:rPr lang="en-US" sz="2000" dirty="0"/>
              <a:t> </a:t>
            </a:r>
            <a:r>
              <a:rPr lang="en-US" sz="2000" dirty="0" err="1"/>
              <a:t>hợp</a:t>
            </a:r>
            <a:r>
              <a:rPr lang="en-US" sz="2000" dirty="0"/>
              <a:t> </a:t>
            </a:r>
            <a:r>
              <a:rPr lang="en-US" sz="2000" dirty="0" err="1"/>
              <a:t>cho</a:t>
            </a:r>
            <a:r>
              <a:rPr lang="en-US" sz="2000" dirty="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a:t>trong</a:t>
            </a:r>
            <a:r>
              <a:rPr lang="en-US" sz="2000" dirty="0"/>
              <a:t> </a:t>
            </a:r>
            <a:r>
              <a:rPr lang="en-US" sz="2000" dirty="0" err="1"/>
              <a:t>bảng</a:t>
            </a:r>
            <a:r>
              <a:rPr lang="en-US" sz="2000" dirty="0"/>
              <a:t> </a:t>
            </a:r>
            <a:r>
              <a:rPr lang="en-US" sz="2000" dirty="0" err="1"/>
              <a:t>sau</a:t>
            </a:r>
            <a:r>
              <a:rPr lang="en-US" sz="2000" dirty="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val="419894284"/>
                    </a:ext>
                  </a:extLst>
                </a:gridCol>
                <a:gridCol w="2440798">
                  <a:extLst>
                    <a:ext uri="{9D8B030D-6E8A-4147-A177-3AD203B41FA5}">
                      <a16:colId xmlns:a16="http://schemas.microsoft.com/office/drawing/2014/main" val="2070610751"/>
                    </a:ext>
                  </a:extLst>
                </a:gridCol>
              </a:tblGrid>
              <a:tr h="589320">
                <a:tc>
                  <a:txBody>
                    <a:bodyPr/>
                    <a:lstStyle/>
                    <a:p>
                      <a:pPr algn="ctr"/>
                      <a:r>
                        <a:rPr lang="en-US" dirty="0" err="1">
                          <a:solidFill>
                            <a:srgbClr val="002060"/>
                          </a:solidFill>
                        </a:rPr>
                        <a:t>Loại</a:t>
                      </a:r>
                      <a:r>
                        <a:rPr lang="en-US" baseline="0" dirty="0">
                          <a:solidFill>
                            <a:srgbClr val="002060"/>
                          </a:solidFill>
                        </a:rPr>
                        <a:t> </a:t>
                      </a:r>
                      <a:r>
                        <a:rPr lang="en-US" baseline="0" dirty="0" err="1">
                          <a:solidFill>
                            <a:srgbClr val="002060"/>
                          </a:solidFill>
                        </a:rPr>
                        <a:t>nước</a:t>
                      </a:r>
                      <a:r>
                        <a:rPr lang="en-US" baseline="0" dirty="0">
                          <a:solidFill>
                            <a:srgbClr val="002060"/>
                          </a:solidFill>
                        </a:rPr>
                        <a:t> </a:t>
                      </a:r>
                      <a:r>
                        <a:rPr lang="en-US" baseline="0" dirty="0" err="1">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a:solidFill>
                            <a:srgbClr val="002060"/>
                          </a:solidFill>
                        </a:rPr>
                        <a:t>Số</a:t>
                      </a:r>
                      <a:r>
                        <a:rPr lang="en-US" baseline="0" dirty="0">
                          <a:solidFill>
                            <a:srgbClr val="002060"/>
                          </a:solidFill>
                        </a:rPr>
                        <a:t> </a:t>
                      </a:r>
                      <a:r>
                        <a:rPr lang="en-US" baseline="0" dirty="0" err="1">
                          <a:solidFill>
                            <a:srgbClr val="002060"/>
                          </a:solidFill>
                        </a:rPr>
                        <a:t>người</a:t>
                      </a:r>
                      <a:r>
                        <a:rPr lang="en-US" baseline="0" dirty="0">
                          <a:solidFill>
                            <a:srgbClr val="002060"/>
                          </a:solidFill>
                        </a:rPr>
                        <a:t> </a:t>
                      </a:r>
                      <a:r>
                        <a:rPr lang="en-US" baseline="0" dirty="0" err="1">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6769196"/>
                  </a:ext>
                </a:extLst>
              </a:tr>
              <a:tr h="589320">
                <a:tc>
                  <a:txBody>
                    <a:bodyPr/>
                    <a:lstStyle/>
                    <a:p>
                      <a:pPr algn="ctr"/>
                      <a:r>
                        <a:rPr lang="en-US" dirty="0" err="1">
                          <a:solidFill>
                            <a:schemeClr val="tx1"/>
                          </a:solidFill>
                        </a:rPr>
                        <a:t>Nước</a:t>
                      </a:r>
                      <a:r>
                        <a:rPr lang="en-US" baseline="0" dirty="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27245"/>
                  </a:ext>
                </a:extLst>
              </a:tr>
              <a:tr h="589320">
                <a:tc>
                  <a:txBody>
                    <a:bodyPr/>
                    <a:lstStyle/>
                    <a:p>
                      <a:pPr algn="ctr"/>
                      <a:r>
                        <a:rPr lang="en-US" dirty="0" err="1"/>
                        <a:t>Nước</a:t>
                      </a:r>
                      <a:r>
                        <a:rPr lang="en-US" baseline="0" dirty="0"/>
                        <a:t> </a:t>
                      </a:r>
                      <a:r>
                        <a:rPr lang="en-US" baseline="0" dirty="0" err="1"/>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380525"/>
                  </a:ext>
                </a:extLst>
              </a:tr>
              <a:tr h="589320">
                <a:tc>
                  <a:txBody>
                    <a:bodyPr/>
                    <a:lstStyle/>
                    <a:p>
                      <a:pPr algn="ctr"/>
                      <a:r>
                        <a:rPr lang="en-US" dirty="0" err="1"/>
                        <a:t>Nước</a:t>
                      </a:r>
                      <a:r>
                        <a:rPr lang="en-US" baseline="0" dirty="0"/>
                        <a:t> </a:t>
                      </a:r>
                      <a:r>
                        <a:rPr lang="en-US" baseline="0" dirty="0" err="1"/>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797668"/>
                  </a:ext>
                </a:extLst>
              </a:tr>
              <a:tr h="589320">
                <a:tc>
                  <a:txBody>
                    <a:bodyPr/>
                    <a:lstStyle/>
                    <a:p>
                      <a:pPr algn="ctr"/>
                      <a:r>
                        <a:rPr lang="en-US" dirty="0" err="1"/>
                        <a:t>Nước</a:t>
                      </a:r>
                      <a:r>
                        <a:rPr lang="en-US" baseline="0" dirty="0"/>
                        <a:t> </a:t>
                      </a:r>
                      <a:r>
                        <a:rPr lang="en-US" baseline="0" dirty="0" err="1"/>
                        <a:t>dưa</a:t>
                      </a:r>
                      <a:r>
                        <a:rPr lang="en-US" baseline="0" dirty="0"/>
                        <a:t> </a:t>
                      </a:r>
                      <a:r>
                        <a:rPr lang="en-US" baseline="0" dirty="0" err="1"/>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a:t>b) </a:t>
            </a:r>
            <a:r>
              <a:rPr lang="en-US" sz="2800" dirty="0" err="1"/>
              <a:t>Sau</a:t>
            </a:r>
            <a:r>
              <a:rPr lang="en-US" sz="2800" dirty="0"/>
              <a:t> </a:t>
            </a:r>
            <a:r>
              <a:rPr lang="en-US" sz="2800" dirty="0" err="1"/>
              <a:t>giờ</a:t>
            </a:r>
            <a:r>
              <a:rPr lang="en-US" sz="2800" dirty="0"/>
              <a:t> </a:t>
            </a:r>
            <a:r>
              <a:rPr lang="en-US" sz="2800" dirty="0" err="1"/>
              <a:t>giải</a:t>
            </a:r>
            <a:r>
              <a:rPr lang="en-US" sz="2800" dirty="0"/>
              <a:t> </a:t>
            </a:r>
            <a:r>
              <a:rPr lang="en-US" sz="2800" dirty="0" err="1"/>
              <a:t>lao</a:t>
            </a:r>
            <a:r>
              <a:rPr lang="en-US" sz="2800" dirty="0"/>
              <a:t>, </a:t>
            </a:r>
            <a:r>
              <a:rPr lang="en-US" sz="2800" dirty="0" err="1"/>
              <a:t>tất</a:t>
            </a:r>
            <a:r>
              <a:rPr lang="en-US" sz="2800" dirty="0"/>
              <a:t> </a:t>
            </a:r>
            <a:r>
              <a:rPr lang="en-US" sz="2800" dirty="0" err="1"/>
              <a:t>cả</a:t>
            </a:r>
            <a:r>
              <a:rPr lang="en-US" sz="2800" dirty="0"/>
              <a:t> </a:t>
            </a:r>
            <a:r>
              <a:rPr lang="en-US" sz="2800" dirty="0" err="1"/>
              <a:t>mọi</a:t>
            </a:r>
            <a:r>
              <a:rPr lang="en-US" sz="2800" dirty="0"/>
              <a:t> </a:t>
            </a:r>
            <a:r>
              <a:rPr lang="en-US" sz="2800" dirty="0" err="1"/>
              <a:t>người</a:t>
            </a:r>
            <a:r>
              <a:rPr lang="en-US" sz="2800" dirty="0"/>
              <a:t> </a:t>
            </a:r>
            <a:r>
              <a:rPr lang="en-US" sz="2800" dirty="0" err="1"/>
              <a:t>trở</a:t>
            </a:r>
            <a:r>
              <a:rPr lang="en-US" sz="2800" dirty="0"/>
              <a:t> </a:t>
            </a:r>
            <a:r>
              <a:rPr lang="en-US" sz="2800" dirty="0" err="1"/>
              <a:t>lại</a:t>
            </a:r>
            <a:r>
              <a:rPr lang="en-US" sz="2800" dirty="0"/>
              <a:t> </a:t>
            </a:r>
            <a:r>
              <a:rPr lang="en-US" sz="2800" dirty="0" err="1"/>
              <a:t>họp</a:t>
            </a:r>
            <a:r>
              <a:rPr lang="en-US" sz="2800" dirty="0"/>
              <a:t>. </a:t>
            </a:r>
            <a:r>
              <a:rPr lang="en-US" sz="2800" dirty="0" err="1"/>
              <a:t>Thư</a:t>
            </a:r>
            <a:r>
              <a:rPr lang="en-US" sz="2800" dirty="0"/>
              <a:t> </a:t>
            </a:r>
            <a:r>
              <a:rPr lang="en-US" sz="2800" dirty="0" err="1"/>
              <a:t>kí</a:t>
            </a:r>
            <a:r>
              <a:rPr lang="en-US" sz="2800" dirty="0"/>
              <a:t> </a:t>
            </a:r>
            <a:r>
              <a:rPr lang="en-US" sz="2800" dirty="0" err="1"/>
              <a:t>thông</a:t>
            </a:r>
            <a:r>
              <a:rPr lang="en-US" sz="2800" dirty="0"/>
              <a:t> </a:t>
            </a:r>
            <a:r>
              <a:rPr lang="en-US" sz="2800" dirty="0" err="1"/>
              <a:t>báo</a:t>
            </a:r>
            <a:r>
              <a:rPr lang="en-US" sz="2800" dirty="0"/>
              <a:t> </a:t>
            </a:r>
            <a:r>
              <a:rPr lang="en-US" sz="2800" dirty="0" err="1"/>
              <a:t>rằng</a:t>
            </a:r>
            <a:r>
              <a:rPr lang="en-US" sz="2800" dirty="0"/>
              <a:t> </a:t>
            </a:r>
            <a:r>
              <a:rPr lang="en-US" sz="2800" dirty="0" err="1"/>
              <a:t>có</a:t>
            </a:r>
            <a:r>
              <a:rPr lang="en-US" sz="2800" dirty="0"/>
              <a:t> 40 </a:t>
            </a:r>
            <a:r>
              <a:rPr lang="en-US" sz="2800" dirty="0" err="1"/>
              <a:t>đại</a:t>
            </a:r>
            <a:r>
              <a:rPr lang="en-US" sz="2800" dirty="0"/>
              <a:t> </a:t>
            </a:r>
            <a:r>
              <a:rPr lang="en-US" sz="2800" dirty="0" err="1"/>
              <a:t>biểu</a:t>
            </a:r>
            <a:r>
              <a:rPr lang="en-US" sz="2800" dirty="0"/>
              <a:t> </a:t>
            </a:r>
            <a:r>
              <a:rPr lang="en-US" sz="2800" dirty="0" err="1"/>
              <a:t>tham</a:t>
            </a:r>
            <a:r>
              <a:rPr lang="en-US" sz="2800" dirty="0"/>
              <a:t> </a:t>
            </a:r>
            <a:r>
              <a:rPr lang="en-US" sz="2800" dirty="0" err="1"/>
              <a:t>gia</a:t>
            </a:r>
            <a:r>
              <a:rPr lang="en-US" sz="2800" dirty="0"/>
              <a:t> </a:t>
            </a:r>
            <a:r>
              <a:rPr lang="en-US" sz="2800" dirty="0" err="1"/>
              <a:t>hội</a:t>
            </a:r>
            <a:r>
              <a:rPr lang="en-US" sz="2800" dirty="0"/>
              <a:t> </a:t>
            </a:r>
            <a:r>
              <a:rPr lang="en-US" sz="2800" dirty="0" err="1"/>
              <a:t>nghị</a:t>
            </a:r>
            <a:r>
              <a:rPr lang="en-US" sz="2800" dirty="0"/>
              <a:t>. </a:t>
            </a:r>
            <a:r>
              <a:rPr lang="en-US" sz="2800" dirty="0" err="1"/>
              <a:t>Thông</a:t>
            </a:r>
            <a:r>
              <a:rPr lang="en-US" sz="2800" dirty="0"/>
              <a:t> </a:t>
            </a:r>
            <a:r>
              <a:rPr lang="en-US" sz="2800" dirty="0" err="1"/>
              <a:t>báo</a:t>
            </a:r>
            <a:r>
              <a:rPr lang="en-US" sz="2800" dirty="0"/>
              <a:t> </a:t>
            </a:r>
            <a:r>
              <a:rPr lang="en-US" sz="2800" dirty="0" err="1"/>
              <a:t>đó</a:t>
            </a:r>
            <a:r>
              <a:rPr lang="en-US" sz="2800" dirty="0"/>
              <a:t> </a:t>
            </a:r>
            <a:r>
              <a:rPr lang="en-US" sz="2800" dirty="0" err="1"/>
              <a:t>của</a:t>
            </a:r>
            <a:r>
              <a:rPr lang="en-US" sz="2800" dirty="0"/>
              <a:t> </a:t>
            </a:r>
            <a:r>
              <a:rPr lang="en-US" sz="2800" dirty="0" err="1"/>
              <a:t>thư</a:t>
            </a:r>
            <a:r>
              <a:rPr lang="en-US" sz="2800" dirty="0"/>
              <a:t> </a:t>
            </a:r>
            <a:r>
              <a:rPr lang="en-US" sz="2800" dirty="0" err="1"/>
              <a:t>kí</a:t>
            </a:r>
            <a:r>
              <a:rPr lang="en-US" sz="2800" dirty="0"/>
              <a:t> </a:t>
            </a:r>
            <a:r>
              <a:rPr lang="en-US" sz="2800" dirty="0" err="1"/>
              <a:t>có</a:t>
            </a:r>
            <a:r>
              <a:rPr lang="en-US" sz="2800" dirty="0"/>
              <a:t> </a:t>
            </a:r>
            <a:r>
              <a:rPr lang="en-US" sz="2800" dirty="0" err="1"/>
              <a:t>chính</a:t>
            </a:r>
            <a:r>
              <a:rPr lang="en-US" sz="2800" dirty="0"/>
              <a:t> </a:t>
            </a:r>
            <a:r>
              <a:rPr lang="en-US" sz="2800" dirty="0" err="1"/>
              <a:t>xác</a:t>
            </a:r>
            <a:r>
              <a:rPr lang="en-US" sz="2800" dirty="0"/>
              <a:t> </a:t>
            </a:r>
            <a:r>
              <a:rPr lang="en-US" sz="2800" dirty="0" err="1"/>
              <a:t>không</a:t>
            </a:r>
            <a:r>
              <a:rPr lang="en-US" sz="2800" dirty="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a:t>Từ</a:t>
            </a:r>
            <a:r>
              <a:rPr lang="en-US" sz="2800" b="1" dirty="0"/>
              <a:t> </a:t>
            </a:r>
            <a:r>
              <a:rPr lang="en-US" sz="2800" b="1" dirty="0" err="1"/>
              <a:t>bảng</a:t>
            </a:r>
            <a:r>
              <a:rPr lang="en-US" sz="2800" b="1" dirty="0"/>
              <a:t> </a:t>
            </a:r>
            <a:r>
              <a:rPr lang="en-US" sz="2800" b="1" dirty="0" err="1"/>
              <a:t>số</a:t>
            </a:r>
            <a:r>
              <a:rPr lang="en-US" sz="2800" b="1" dirty="0"/>
              <a:t> </a:t>
            </a:r>
            <a:r>
              <a:rPr lang="en-US" sz="2800" b="1" dirty="0" err="1"/>
              <a:t>liệu</a:t>
            </a:r>
            <a:r>
              <a:rPr lang="en-US" sz="2800" b="1" dirty="0"/>
              <a:t> ta </a:t>
            </a:r>
            <a:r>
              <a:rPr lang="en-US" sz="2800" b="1" dirty="0" err="1"/>
              <a:t>thấy</a:t>
            </a:r>
            <a:r>
              <a:rPr lang="en-US" sz="2800" b="1" dirty="0"/>
              <a:t>:</a:t>
            </a:r>
          </a:p>
          <a:p>
            <a:pPr algn="ctr">
              <a:lnSpc>
                <a:spcPct val="130000"/>
              </a:lnSpc>
            </a:pPr>
            <a:r>
              <a:rPr lang="en-US" sz="2800" b="1" dirty="0">
                <a:solidFill>
                  <a:srgbClr val="002060"/>
                </a:solidFill>
              </a:rPr>
              <a:t> </a:t>
            </a:r>
            <a:r>
              <a:rPr lang="en-US" sz="2800" b="1" dirty="0" err="1">
                <a:solidFill>
                  <a:srgbClr val="002060"/>
                </a:solidFill>
              </a:rPr>
              <a:t>Có</a:t>
            </a:r>
            <a:r>
              <a:rPr lang="en-US" sz="2800" b="1" dirty="0">
                <a:solidFill>
                  <a:srgbClr val="002060"/>
                </a:solidFill>
              </a:rPr>
              <a:t> 39 </a:t>
            </a:r>
            <a:r>
              <a:rPr lang="en-US" sz="2800" b="1" dirty="0" err="1">
                <a:solidFill>
                  <a:srgbClr val="002060"/>
                </a:solidFill>
              </a:rPr>
              <a:t>đại</a:t>
            </a:r>
            <a:r>
              <a:rPr lang="en-US" sz="2800" b="1" dirty="0">
                <a:solidFill>
                  <a:srgbClr val="002060"/>
                </a:solidFill>
              </a:rPr>
              <a:t> </a:t>
            </a:r>
            <a:r>
              <a:rPr lang="en-US" sz="2800" b="1" dirty="0" err="1">
                <a:solidFill>
                  <a:srgbClr val="002060"/>
                </a:solidFill>
              </a:rPr>
              <a:t>biểu</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hội</a:t>
            </a:r>
            <a:r>
              <a:rPr lang="en-US" sz="2800" b="1" dirty="0">
                <a:solidFill>
                  <a:srgbClr val="002060"/>
                </a:solidFill>
              </a:rPr>
              <a:t> </a:t>
            </a:r>
            <a:r>
              <a:rPr lang="en-US" sz="2800" b="1" dirty="0" err="1">
                <a:solidFill>
                  <a:srgbClr val="002060"/>
                </a:solidFill>
              </a:rPr>
              <a:t>nghị</a:t>
            </a:r>
            <a:r>
              <a:rPr lang="en-US" sz="2800" b="1" dirty="0">
                <a:solidFill>
                  <a:srgbClr val="002060"/>
                </a:solidFill>
              </a:rPr>
              <a:t>.</a:t>
            </a:r>
          </a:p>
          <a:p>
            <a:pPr algn="ctr">
              <a:lnSpc>
                <a:spcPct val="130000"/>
              </a:lnSpc>
            </a:pPr>
            <a:r>
              <a:rPr lang="en-US" sz="2800" b="1" dirty="0" err="1"/>
              <a:t>Vậy</a:t>
            </a:r>
            <a:r>
              <a:rPr lang="en-US" sz="2800" b="1" dirty="0"/>
              <a:t> </a:t>
            </a:r>
            <a:r>
              <a:rPr lang="en-US" sz="2800" b="1" dirty="0" err="1"/>
              <a:t>thông</a:t>
            </a:r>
            <a:r>
              <a:rPr lang="en-US" sz="2800" b="1" dirty="0"/>
              <a:t> </a:t>
            </a:r>
            <a:r>
              <a:rPr lang="en-US" sz="2800" b="1" dirty="0" err="1"/>
              <a:t>báo</a:t>
            </a:r>
            <a:r>
              <a:rPr lang="en-US" sz="2800" b="1" dirty="0"/>
              <a:t> </a:t>
            </a:r>
            <a:r>
              <a:rPr lang="en-US" sz="2800" b="1" dirty="0" err="1"/>
              <a:t>của</a:t>
            </a:r>
            <a:r>
              <a:rPr lang="en-US" sz="2800" b="1" dirty="0"/>
              <a:t> </a:t>
            </a:r>
            <a:r>
              <a:rPr lang="en-US" sz="2800" b="1" dirty="0" err="1"/>
              <a:t>thư</a:t>
            </a:r>
            <a:r>
              <a:rPr lang="en-US" sz="2800" b="1" dirty="0"/>
              <a:t> </a:t>
            </a:r>
            <a:r>
              <a:rPr lang="en-US" sz="2800" b="1" dirty="0" err="1"/>
              <a:t>kí</a:t>
            </a:r>
            <a:r>
              <a:rPr lang="en-US" sz="2800" b="1" dirty="0"/>
              <a:t> </a:t>
            </a:r>
            <a:r>
              <a:rPr lang="en-US" sz="2800" b="1" dirty="0" err="1"/>
              <a:t>là</a:t>
            </a:r>
            <a:r>
              <a:rPr lang="en-US" sz="2800" b="1" dirty="0"/>
              <a:t> </a:t>
            </a:r>
            <a:r>
              <a:rPr lang="en-US" sz="2800" b="1" dirty="0" err="1"/>
              <a:t>không</a:t>
            </a:r>
            <a:r>
              <a:rPr lang="en-US" sz="2800" b="1" dirty="0"/>
              <a:t> </a:t>
            </a:r>
            <a:r>
              <a:rPr lang="en-US" sz="2800" b="1" dirty="0" err="1"/>
              <a:t>đúng</a:t>
            </a:r>
            <a:r>
              <a:rPr lang="en-US" sz="2800" b="1" dirty="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a:solidFill>
                    <a:schemeClr val="tx1"/>
                  </a:solidFill>
                </a:rPr>
                <a:t>Dựa</a:t>
              </a:r>
              <a:r>
                <a:rPr lang="en-US" sz="2800" dirty="0">
                  <a:solidFill>
                    <a:schemeClr val="tx1"/>
                  </a:solidFill>
                </a:rPr>
                <a:t> </a:t>
              </a:r>
              <a:r>
                <a:rPr lang="en-US" sz="2800" dirty="0" err="1">
                  <a:solidFill>
                    <a:schemeClr val="tx1"/>
                  </a:solidFill>
                </a:rPr>
                <a:t>vào</a:t>
              </a:r>
              <a:r>
                <a:rPr lang="en-US" sz="2800" dirty="0">
                  <a:solidFill>
                    <a:schemeClr val="tx1"/>
                  </a:solidFill>
                </a:rPr>
                <a:t> </a:t>
              </a:r>
              <a:r>
                <a:rPr lang="en-US" sz="2800" dirty="0" err="1">
                  <a:solidFill>
                    <a:schemeClr val="tx1"/>
                  </a:solidFill>
                </a:rPr>
                <a:t>bảng</a:t>
              </a:r>
              <a:r>
                <a:rPr lang="en-US" sz="2800" dirty="0">
                  <a:solidFill>
                    <a:schemeClr val="tx1"/>
                  </a:solidFill>
                </a:rPr>
                <a:t> </a:t>
              </a:r>
              <a:r>
                <a:rPr lang="en-US" sz="2800" dirty="0" err="1">
                  <a:solidFill>
                    <a:schemeClr val="tx1"/>
                  </a:solidFill>
                </a:rPr>
                <a:t>thống</a:t>
              </a:r>
              <a:r>
                <a:rPr lang="en-US" sz="2800" dirty="0">
                  <a:solidFill>
                    <a:schemeClr val="tx1"/>
                  </a:solidFill>
                </a:rPr>
                <a:t>  </a:t>
              </a:r>
              <a:r>
                <a:rPr lang="en-US" sz="2800" dirty="0" err="1">
                  <a:solidFill>
                    <a:schemeClr val="tx1"/>
                  </a:solidFill>
                </a:rPr>
                <a:t>kê</a:t>
              </a:r>
              <a:r>
                <a:rPr lang="en-US" sz="2800" dirty="0">
                  <a:solidFill>
                    <a:schemeClr val="tx1"/>
                  </a:solidFill>
                </a:rPr>
                <a:t>, ta </a:t>
              </a:r>
              <a:r>
                <a:rPr lang="en-US" sz="2800" dirty="0" err="1">
                  <a:solidFill>
                    <a:schemeClr val="tx1"/>
                  </a:solidFill>
                </a:rPr>
                <a:t>có</a:t>
              </a:r>
              <a:r>
                <a:rPr lang="en-US" sz="2800" dirty="0">
                  <a:solidFill>
                    <a:schemeClr val="tx1"/>
                  </a:solidFill>
                </a:rPr>
                <a:t> </a:t>
              </a:r>
              <a:r>
                <a:rPr lang="en-US" sz="2800" dirty="0" err="1">
                  <a:solidFill>
                    <a:schemeClr val="tx1"/>
                  </a:solidFill>
                </a:rPr>
                <a:t>thể</a:t>
              </a:r>
              <a:r>
                <a:rPr lang="en-US" sz="2800" dirty="0">
                  <a:solidFill>
                    <a:schemeClr val="tx1"/>
                  </a:solidFill>
                </a:rPr>
                <a:t> </a:t>
              </a:r>
              <a:r>
                <a:rPr lang="en-US" sz="2800" dirty="0" err="1">
                  <a:solidFill>
                    <a:schemeClr val="tx1"/>
                  </a:solidFill>
                </a:rPr>
                <a:t>bác</a:t>
              </a:r>
              <a:r>
                <a:rPr lang="en-US" sz="2800" dirty="0">
                  <a:solidFill>
                    <a:schemeClr val="tx1"/>
                  </a:solidFill>
                </a:rPr>
                <a:t> </a:t>
              </a:r>
              <a:r>
                <a:rPr lang="en-US" sz="2800" dirty="0" err="1">
                  <a:solidFill>
                    <a:schemeClr val="tx1"/>
                  </a:solidFill>
                </a:rPr>
                <a:t>bỏ</a:t>
              </a:r>
              <a:r>
                <a:rPr lang="en-US" sz="2800" dirty="0">
                  <a:solidFill>
                    <a:schemeClr val="tx1"/>
                  </a:solidFill>
                </a:rPr>
                <a:t> </a:t>
              </a:r>
              <a:r>
                <a:rPr lang="en-US" sz="2800" dirty="0" err="1">
                  <a:solidFill>
                    <a:schemeClr val="tx1"/>
                  </a:solidFill>
                </a:rPr>
                <a:t>kết</a:t>
              </a:r>
              <a:r>
                <a:rPr lang="en-US" sz="2800" dirty="0">
                  <a:solidFill>
                    <a:schemeClr val="tx1"/>
                  </a:solidFill>
                </a:rPr>
                <a:t>  </a:t>
              </a:r>
              <a:r>
                <a:rPr lang="en-US" sz="2800" dirty="0" err="1">
                  <a:solidFill>
                    <a:schemeClr val="tx1"/>
                  </a:solidFill>
                </a:rPr>
                <a:t>luận</a:t>
              </a:r>
              <a:r>
                <a:rPr lang="en-US" sz="2800" dirty="0">
                  <a:solidFill>
                    <a:schemeClr val="tx1"/>
                  </a:solidFill>
                </a:rPr>
                <a:t> </a:t>
              </a:r>
              <a:r>
                <a:rPr lang="en-US" sz="2800" dirty="0" err="1">
                  <a:solidFill>
                    <a:schemeClr val="tx1"/>
                  </a:solidFill>
                </a:rPr>
                <a:t>đã</a:t>
              </a:r>
              <a:r>
                <a:rPr lang="en-US" sz="2800" dirty="0">
                  <a:solidFill>
                    <a:schemeClr val="tx1"/>
                  </a:solidFill>
                </a:rPr>
                <a:t> </a:t>
              </a:r>
              <a:r>
                <a:rPr lang="en-US" sz="2800" dirty="0" err="1">
                  <a:solidFill>
                    <a:schemeClr val="tx1"/>
                  </a:solidFill>
                </a:rPr>
                <a:t>nêu</a:t>
              </a:r>
              <a:r>
                <a:rPr lang="en-US" sz="2800" dirty="0">
                  <a:solidFill>
                    <a:schemeClr val="tx1"/>
                  </a:solidFill>
                </a:rPr>
                <a:t> </a:t>
              </a:r>
              <a:r>
                <a:rPr lang="en-US" sz="2800" dirty="0" err="1">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a:t>Số</a:t>
            </a:r>
            <a:r>
              <a:rPr lang="en-US" sz="2400" dirty="0"/>
              <a:t> </a:t>
            </a:r>
            <a:r>
              <a:rPr lang="en-US" sz="2400" dirty="0" err="1"/>
              <a:t>lượng</a:t>
            </a:r>
            <a:r>
              <a:rPr lang="en-US" sz="2400" dirty="0"/>
              <a:t> </a:t>
            </a:r>
            <a:r>
              <a:rPr lang="en-US" sz="2400" dirty="0" err="1"/>
              <a:t>một</a:t>
            </a:r>
            <a:r>
              <a:rPr lang="en-US" sz="2400" dirty="0"/>
              <a:t> </a:t>
            </a:r>
            <a:r>
              <a:rPr lang="en-US" sz="2400" dirty="0" err="1"/>
              <a:t>số</a:t>
            </a:r>
            <a:r>
              <a:rPr lang="en-US" sz="2400" dirty="0"/>
              <a:t> </a:t>
            </a:r>
            <a:r>
              <a:rPr lang="en-US" sz="2400" dirty="0" err="1"/>
              <a:t>dụng</a:t>
            </a:r>
            <a:r>
              <a:rPr lang="en-US" sz="2400" dirty="0"/>
              <a:t> </a:t>
            </a:r>
            <a:r>
              <a:rPr lang="en-US" sz="2400" dirty="0" err="1"/>
              <a:t>cụ</a:t>
            </a:r>
            <a:r>
              <a:rPr lang="en-US" sz="2400" dirty="0"/>
              <a:t> </a:t>
            </a:r>
            <a:r>
              <a:rPr lang="en-US" sz="2400" dirty="0" err="1"/>
              <a:t>học</a:t>
            </a:r>
            <a:r>
              <a:rPr lang="en-US" sz="2400" dirty="0"/>
              <a:t> </a:t>
            </a:r>
            <a:r>
              <a:rPr lang="en-US" sz="2400" dirty="0" err="1"/>
              <a:t>tập</a:t>
            </a:r>
            <a:r>
              <a:rPr lang="en-US" sz="2400" dirty="0"/>
              <a:t> </a:t>
            </a:r>
            <a:r>
              <a:rPr lang="en-US" sz="2400" dirty="0" err="1"/>
              <a:t>của</a:t>
            </a:r>
            <a:r>
              <a:rPr lang="en-US" sz="2400" dirty="0"/>
              <a:t> 10 </a:t>
            </a:r>
            <a:r>
              <a:rPr lang="en-US" sz="2400" dirty="0" err="1"/>
              <a:t>học</a:t>
            </a:r>
            <a:r>
              <a:rPr lang="en-US" sz="2400" dirty="0"/>
              <a:t> </a:t>
            </a:r>
            <a:r>
              <a:rPr lang="en-US" sz="2400" dirty="0" err="1"/>
              <a:t>sinh</a:t>
            </a:r>
            <a:r>
              <a:rPr lang="en-US" sz="2400" dirty="0"/>
              <a:t> </a:t>
            </a:r>
            <a:r>
              <a:rPr lang="en-US" sz="2400" dirty="0" err="1"/>
              <a:t>tổ</a:t>
            </a:r>
            <a:r>
              <a:rPr lang="en-US" sz="2400" dirty="0"/>
              <a:t> Hai ở </a:t>
            </a:r>
            <a:r>
              <a:rPr lang="en-US" sz="2400" dirty="0" err="1"/>
              <a:t>lớp</a:t>
            </a:r>
            <a:r>
              <a:rPr lang="en-US" sz="2400" dirty="0"/>
              <a:t> 6E </a:t>
            </a:r>
            <a:r>
              <a:rPr lang="en-US" sz="2400" dirty="0" err="1"/>
              <a:t>được</a:t>
            </a:r>
            <a:r>
              <a:rPr lang="en-US" sz="2400" dirty="0"/>
              <a:t> </a:t>
            </a:r>
            <a:r>
              <a:rPr lang="en-US" sz="2400" dirty="0" err="1"/>
              <a:t>thống</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 </a:t>
            </a:r>
            <a:r>
              <a:rPr lang="en-US" sz="2400" dirty="0" err="1"/>
              <a:t>bút</a:t>
            </a:r>
            <a:r>
              <a:rPr lang="en-US" sz="2400" dirty="0"/>
              <a:t> </a:t>
            </a:r>
            <a:r>
              <a:rPr lang="en-US" sz="2400" dirty="0" err="1"/>
              <a:t>có</a:t>
            </a:r>
            <a:r>
              <a:rPr lang="en-US" sz="2400" dirty="0"/>
              <a:t> 18 </a:t>
            </a:r>
            <a:r>
              <a:rPr lang="en-US" sz="2400" dirty="0" err="1"/>
              <a:t>chiếc</a:t>
            </a:r>
            <a:r>
              <a:rPr lang="en-US" sz="2400" dirty="0"/>
              <a:t>; </a:t>
            </a:r>
            <a:r>
              <a:rPr lang="en-US" sz="2400" dirty="0" err="1"/>
              <a:t>thước</a:t>
            </a:r>
            <a:r>
              <a:rPr lang="en-US" sz="2400" dirty="0"/>
              <a:t> </a:t>
            </a:r>
            <a:r>
              <a:rPr lang="en-US" sz="2400" dirty="0" err="1"/>
              <a:t>thẳng</a:t>
            </a:r>
            <a:r>
              <a:rPr lang="en-US" sz="2400" dirty="0"/>
              <a:t> </a:t>
            </a:r>
            <a:r>
              <a:rPr lang="en-US" sz="2400" dirty="0" err="1"/>
              <a:t>có</a:t>
            </a:r>
            <a:r>
              <a:rPr lang="en-US" sz="2400" dirty="0"/>
              <a:t> 10 </a:t>
            </a:r>
            <a:r>
              <a:rPr lang="en-US" sz="2400" dirty="0" err="1"/>
              <a:t>chiếc</a:t>
            </a:r>
            <a:r>
              <a:rPr lang="en-US" sz="2400" dirty="0"/>
              <a:t>; </a:t>
            </a:r>
            <a:r>
              <a:rPr lang="en-US" sz="2400" dirty="0" err="1"/>
              <a:t>compa</a:t>
            </a:r>
            <a:r>
              <a:rPr lang="en-US" sz="2400" dirty="0"/>
              <a:t> </a:t>
            </a:r>
            <a:r>
              <a:rPr lang="en-US" sz="2400" dirty="0" err="1"/>
              <a:t>có</a:t>
            </a:r>
            <a:r>
              <a:rPr lang="en-US" sz="2400" dirty="0"/>
              <a:t> 5 </a:t>
            </a:r>
            <a:r>
              <a:rPr lang="en-US" sz="2400" dirty="0" err="1"/>
              <a:t>chiếc</a:t>
            </a:r>
            <a:r>
              <a:rPr lang="en-US" sz="2400" dirty="0"/>
              <a:t>; ê </a:t>
            </a:r>
            <a:r>
              <a:rPr lang="en-US" sz="2400" dirty="0" err="1"/>
              <a:t>ke</a:t>
            </a:r>
            <a:r>
              <a:rPr lang="en-US" sz="2400" dirty="0"/>
              <a:t> </a:t>
            </a:r>
            <a:r>
              <a:rPr lang="en-US" sz="2400" dirty="0" err="1"/>
              <a:t>có</a:t>
            </a:r>
            <a:r>
              <a:rPr lang="en-US" sz="2400" dirty="0"/>
              <a:t> 9 </a:t>
            </a:r>
            <a:r>
              <a:rPr lang="en-US" sz="2400" dirty="0" err="1"/>
              <a:t>chiếc</a:t>
            </a:r>
            <a:r>
              <a:rPr lang="en-US" sz="2400" dirty="0"/>
              <a:t>.</a:t>
            </a:r>
          </a:p>
          <a:p>
            <a:pPr marL="514350" indent="-514350" algn="just">
              <a:lnSpc>
                <a:spcPct val="120000"/>
              </a:lnSpc>
              <a:buAutoNum type="alphaLcParenR"/>
            </a:pP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endParaRPr lang="en-US" sz="2400" dirty="0"/>
          </a:p>
          <a:p>
            <a:pPr marL="514350" indent="-514350" algn="just">
              <a:lnSpc>
                <a:spcPct val="120000"/>
              </a:lnSpc>
              <a:buAutoNum type="alphaLcParenR"/>
            </a:pP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bằng</a:t>
            </a:r>
            <a:r>
              <a:rPr lang="en-US" sz="2400" dirty="0"/>
              <a:t> </a:t>
            </a:r>
            <a:r>
              <a:rPr lang="en-US" sz="2400" dirty="0" err="1"/>
              <a:t>biểu</a:t>
            </a:r>
            <a:r>
              <a:rPr lang="en-US" sz="2400" dirty="0"/>
              <a:t> </a:t>
            </a:r>
            <a:r>
              <a:rPr lang="en-US" sz="2400" dirty="0" err="1"/>
              <a:t>đồ</a:t>
            </a:r>
            <a:r>
              <a:rPr lang="en-US" sz="2400" dirty="0"/>
              <a:t> </a:t>
            </a:r>
            <a:r>
              <a:rPr lang="en-US" sz="2400" dirty="0" err="1"/>
              <a:t>tranh</a:t>
            </a:r>
            <a:r>
              <a:rPr lang="en-US" sz="2400" dirty="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a:solidFill>
                  <a:srgbClr val="FF0000"/>
                </a:solidFill>
              </a:rPr>
              <a:t>Giải</a:t>
            </a:r>
            <a:r>
              <a:rPr lang="en-US" sz="2400" b="1" dirty="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a:solidFill>
                  <a:srgbClr val="000000"/>
                </a:solidFill>
                <a:ea typeface="Calibri" panose="020F0502020204030204" pitchFamily="34" charset="0"/>
              </a:rPr>
              <a:t>Đối tượng thống kê </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a:solidFill>
                  <a:srgbClr val="000000"/>
                </a:solidFill>
                <a:ea typeface="Calibri" panose="020F0502020204030204" pitchFamily="34" charset="0"/>
              </a:rPr>
              <a:t>Tiêu chí thống kê</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số</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lượng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mỗi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loại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dụng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cụ</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học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đó</a:t>
            </a:r>
            <a:r>
              <a:rPr lang="en-US" sz="2400" dirty="0">
                <a:solidFill>
                  <a:srgbClr val="000000"/>
                </a:solidFill>
                <a:ea typeface="Calibri" panose="020F0502020204030204" pitchFamily="34" charset="0"/>
              </a:rPr>
              <a:t>.</a:t>
            </a: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a:solidFill>
                  <a:srgbClr val="000000"/>
                </a:solidFill>
                <a:ea typeface="Calibri" panose="020F0502020204030204" pitchFamily="34" charset="0"/>
              </a:rPr>
              <a:t>b)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đồ</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tranh</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diễn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dữ</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liệu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thống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val="2782585685"/>
                    </a:ext>
                  </a:extLst>
                </a:gridCol>
                <a:gridCol w="2390775">
                  <a:extLst>
                    <a:ext uri="{9D8B030D-6E8A-4147-A177-3AD203B41FA5}">
                      <a16:colId xmlns:a16="http://schemas.microsoft.com/office/drawing/2014/main" val="1237191903"/>
                    </a:ext>
                  </a:extLst>
                </a:gridCol>
                <a:gridCol w="2219325">
                  <a:extLst>
                    <a:ext uri="{9D8B030D-6E8A-4147-A177-3AD203B41FA5}">
                      <a16:colId xmlns:a16="http://schemas.microsoft.com/office/drawing/2014/main" val="676523901"/>
                    </a:ext>
                  </a:extLst>
                </a:gridCol>
                <a:gridCol w="1669143">
                  <a:extLst>
                    <a:ext uri="{9D8B030D-6E8A-4147-A177-3AD203B41FA5}">
                      <a16:colId xmlns:a16="http://schemas.microsoft.com/office/drawing/2014/main" val="1477924353"/>
                    </a:ext>
                  </a:extLst>
                </a:gridCol>
                <a:gridCol w="1645605">
                  <a:extLst>
                    <a:ext uri="{9D8B030D-6E8A-4147-A177-3AD203B41FA5}">
                      <a16:colId xmlns:a16="http://schemas.microsoft.com/office/drawing/2014/main" val="798007156"/>
                    </a:ext>
                  </a:extLst>
                </a:gridCol>
              </a:tblGrid>
              <a:tr h="535331">
                <a:tc>
                  <a:txBody>
                    <a:bodyPr/>
                    <a:lstStyle/>
                    <a:p>
                      <a:pPr algn="ctr"/>
                      <a:r>
                        <a:rPr lang="en-US" b="1" dirty="0" err="1">
                          <a:solidFill>
                            <a:srgbClr val="002060"/>
                          </a:solidFill>
                          <a:effectLst>
                            <a:outerShdw blurRad="38100" dist="38100" dir="2700000" algn="tl">
                              <a:srgbClr val="000000">
                                <a:alpha val="43137"/>
                              </a:srgbClr>
                            </a:outerShdw>
                          </a:effectLst>
                        </a:rPr>
                        <a:t>Dụng</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Thước</a:t>
                      </a:r>
                      <a:r>
                        <a:rPr lang="en-US" b="0" baseline="0" dirty="0">
                          <a:solidFill>
                            <a:schemeClr val="tx1"/>
                          </a:solidFill>
                          <a:effectLst/>
                        </a:rPr>
                        <a:t> </a:t>
                      </a:r>
                      <a:r>
                        <a:rPr lang="en-US" b="0" baseline="0" dirty="0" err="1">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effectLst/>
                        </a:rPr>
                        <a:t>Ê</a:t>
                      </a:r>
                      <a:r>
                        <a:rPr lang="en-US" b="0" baseline="0" dirty="0">
                          <a:solidFill>
                            <a:schemeClr val="tx1"/>
                          </a:solidFill>
                          <a:effectLst/>
                        </a:rPr>
                        <a:t> </a:t>
                      </a:r>
                      <a:r>
                        <a:rPr lang="en-US" b="0" baseline="0" dirty="0" err="1">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128238"/>
                  </a:ext>
                </a:extLst>
              </a:tr>
              <a:tr h="535331">
                <a:tc>
                  <a:txBody>
                    <a:bodyPr/>
                    <a:lstStyle/>
                    <a:p>
                      <a:pPr algn="ctr"/>
                      <a:r>
                        <a:rPr lang="en-US" b="1" dirty="0" err="1">
                          <a:solidFill>
                            <a:srgbClr val="002060"/>
                          </a:solidFill>
                          <a:effectLst>
                            <a:outerShdw blurRad="38100" dist="38100" dir="2700000" algn="tl">
                              <a:srgbClr val="000000">
                                <a:alpha val="43137"/>
                              </a:srgbClr>
                            </a:outerShdw>
                          </a:effectLst>
                        </a:rPr>
                        <a:t>Số</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a:t>: 2 </a:t>
            </a:r>
            <a:r>
              <a:rPr lang="en-US" dirty="0" err="1"/>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a:t>: 1 </a:t>
            </a:r>
            <a:r>
              <a:rPr lang="en-US" dirty="0" err="1"/>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a:solidFill>
                <a:srgbClr val="002060"/>
              </a:solidFill>
            </a:endParaRPr>
          </a:p>
          <a:p>
            <a:pPr algn="ctr">
              <a:lnSpc>
                <a:spcPct val="120000"/>
              </a:lnSpc>
            </a:pPr>
            <a:r>
              <a:rPr lang="en-US" sz="2400" b="1" dirty="0" err="1">
                <a:solidFill>
                  <a:srgbClr val="002060"/>
                </a:solidFill>
              </a:rPr>
              <a:t>Trong</a:t>
            </a:r>
            <a:r>
              <a:rPr lang="en-US" sz="2400" b="1" dirty="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2. </a:t>
            </a:r>
            <a:r>
              <a:rPr lang="en-US" sz="2400" dirty="0" err="1"/>
              <a:t>Sau</a:t>
            </a:r>
            <a:r>
              <a:rPr lang="en-US" sz="2400" dirty="0"/>
              <a:t> </a:t>
            </a:r>
            <a:r>
              <a:rPr lang="en-US" sz="2400" dirty="0" err="1"/>
              <a:t>khi</a:t>
            </a:r>
            <a:r>
              <a:rPr lang="en-US" sz="2400" dirty="0"/>
              <a:t> </a:t>
            </a:r>
            <a:r>
              <a:rPr lang="en-US" sz="2400" dirty="0" err="1"/>
              <a:t>kiểm</a:t>
            </a:r>
            <a:r>
              <a:rPr lang="en-US" sz="2400" dirty="0"/>
              <a:t> </a:t>
            </a:r>
            <a:r>
              <a:rPr lang="en-US" sz="2400" dirty="0" err="1"/>
              <a:t>tra</a:t>
            </a:r>
            <a:r>
              <a:rPr lang="en-US" sz="2400" dirty="0"/>
              <a:t> </a:t>
            </a:r>
            <a:r>
              <a:rPr lang="en-US" sz="2400" dirty="0" err="1"/>
              <a:t>sức</a:t>
            </a:r>
            <a:r>
              <a:rPr lang="en-US" sz="2400" dirty="0"/>
              <a:t> </a:t>
            </a:r>
            <a:r>
              <a:rPr lang="en-US" sz="2400" dirty="0" err="1"/>
              <a:t>khỏe</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của</a:t>
            </a:r>
            <a:r>
              <a:rPr lang="en-US" sz="2400" dirty="0"/>
              <a:t> </a:t>
            </a:r>
            <a:r>
              <a:rPr lang="en-US" sz="2400" dirty="0" err="1"/>
              <a:t>lớp</a:t>
            </a:r>
            <a:r>
              <a:rPr lang="en-US" sz="2400" dirty="0"/>
              <a:t> 6B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theo</a:t>
            </a:r>
            <a:r>
              <a:rPr lang="en-US" sz="2400" dirty="0"/>
              <a:t> </a:t>
            </a:r>
            <a:r>
              <a:rPr lang="en-US" sz="2400" dirty="0" err="1"/>
              <a:t>đơn</a:t>
            </a:r>
            <a:r>
              <a:rPr lang="en-US" sz="2400" dirty="0"/>
              <a:t> </a:t>
            </a:r>
            <a:r>
              <a:rPr lang="en-US" sz="2400" dirty="0" err="1"/>
              <a:t>vị</a:t>
            </a:r>
            <a:r>
              <a:rPr lang="en-US" sz="2400" dirty="0"/>
              <a:t> cm):</a:t>
            </a:r>
          </a:p>
          <a:p>
            <a:pPr algn="ctr">
              <a:lnSpc>
                <a:spcPct val="130000"/>
              </a:lnSpc>
            </a:pPr>
            <a:r>
              <a:rPr lang="en-US" sz="2400" dirty="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a:t>Hãy</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a:t>
            </a:r>
          </a:p>
          <a:p>
            <a:pPr marL="457200" indent="-457200" algn="just">
              <a:lnSpc>
                <a:spcPct val="130000"/>
              </a:lnSpc>
              <a:buAutoNum type="alphaLcParenR"/>
            </a:pP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có</a:t>
            </a:r>
            <a:r>
              <a:rPr lang="en-US" sz="2400" dirty="0"/>
              <a:t> </a:t>
            </a:r>
            <a:r>
              <a:rPr lang="en-US" sz="2400" dirty="0" err="1"/>
              <a:t>hợp</a:t>
            </a:r>
            <a:r>
              <a:rPr lang="en-US" sz="2400" dirty="0"/>
              <a:t> </a:t>
            </a:r>
            <a:r>
              <a:rPr lang="en-US" sz="2400" dirty="0" err="1"/>
              <a:t>lí</a:t>
            </a:r>
            <a:r>
              <a:rPr lang="en-US" sz="2400" dirty="0"/>
              <a:t> </a:t>
            </a:r>
            <a:r>
              <a:rPr lang="en-US" sz="2400" dirty="0" err="1"/>
              <a:t>không</a:t>
            </a:r>
            <a:r>
              <a:rPr lang="en-US" sz="2400" dirty="0"/>
              <a:t>? </a:t>
            </a:r>
            <a:r>
              <a:rPr lang="en-US" sz="2400" dirty="0" err="1"/>
              <a:t>Vì</a:t>
            </a:r>
            <a:r>
              <a:rPr lang="en-US" sz="2400" dirty="0"/>
              <a:t> </a:t>
            </a:r>
            <a:r>
              <a:rPr lang="en-US" sz="2400" dirty="0" err="1"/>
              <a:t>sao</a:t>
            </a:r>
            <a:r>
              <a:rPr lang="en-US" sz="2400" dirty="0"/>
              <a:t>?</a:t>
            </a:r>
          </a:p>
          <a:p>
            <a:pPr marL="457200" indent="-457200" algn="just">
              <a:lnSpc>
                <a:spcPct val="130000"/>
              </a:lnSpc>
              <a:buAutoNum type="alphaLcParenR"/>
            </a:pPr>
            <a:r>
              <a:rPr lang="en-US" sz="2400" dirty="0" err="1"/>
              <a:t>Căn</a:t>
            </a:r>
            <a:r>
              <a:rPr lang="en-US" sz="2400" dirty="0"/>
              <a:t> </a:t>
            </a:r>
            <a:r>
              <a:rPr lang="en-US" sz="2400" dirty="0" err="1"/>
              <a:t>cứ</a:t>
            </a:r>
            <a:r>
              <a:rPr lang="en-US" sz="2400" dirty="0"/>
              <a:t> </a:t>
            </a:r>
            <a:r>
              <a:rPr lang="en-US" sz="2400" dirty="0" err="1"/>
              <a:t>vào</a:t>
            </a:r>
            <a:r>
              <a:rPr lang="en-US" sz="2400" dirty="0"/>
              <a:t> </a:t>
            </a: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a:t>
            </a:r>
            <a:r>
              <a:rPr lang="en-US" sz="2400" dirty="0" err="1"/>
              <a:t>cho</a:t>
            </a:r>
            <a:r>
              <a:rPr lang="en-US" sz="2400" dirty="0"/>
              <a:t> </a:t>
            </a:r>
            <a:r>
              <a:rPr lang="en-US" sz="2400" dirty="0" err="1"/>
              <a:t>biết</a:t>
            </a:r>
            <a:r>
              <a:rPr lang="en-US" sz="2400" dirty="0"/>
              <a:t> </a:t>
            </a:r>
            <a:r>
              <a:rPr lang="en-US" sz="2400" dirty="0" err="1"/>
              <a:t>số</a:t>
            </a:r>
            <a:r>
              <a:rPr lang="en-US" sz="2400" dirty="0"/>
              <a:t> </a:t>
            </a:r>
            <a:r>
              <a:rPr lang="en-US" sz="2400" dirty="0" err="1"/>
              <a:t>đo</a:t>
            </a:r>
            <a:r>
              <a:rPr lang="en-US" sz="2400" dirty="0"/>
              <a:t> </a:t>
            </a:r>
            <a:r>
              <a:rPr lang="en-US" sz="2400" dirty="0" err="1"/>
              <a:t>chều</a:t>
            </a:r>
            <a:r>
              <a:rPr lang="en-US" sz="2400" dirty="0"/>
              <a:t> </a:t>
            </a:r>
            <a:r>
              <a:rPr lang="en-US" sz="2400" dirty="0" err="1"/>
              <a:t>cao</a:t>
            </a:r>
            <a:r>
              <a:rPr lang="en-US" sz="2400" dirty="0"/>
              <a:t> </a:t>
            </a:r>
            <a:r>
              <a:rPr lang="en-US" sz="2400" dirty="0" err="1"/>
              <a:t>trung</a:t>
            </a:r>
            <a:r>
              <a:rPr lang="en-US" sz="2400" dirty="0"/>
              <a:t> </a:t>
            </a:r>
            <a:r>
              <a:rPr lang="en-US" sz="2400" dirty="0" err="1"/>
              <a:t>bình</a:t>
            </a:r>
            <a:r>
              <a:rPr lang="en-US" sz="2400" dirty="0"/>
              <a:t> </a:t>
            </a:r>
            <a:r>
              <a:rPr lang="en-US" sz="2400" dirty="0" err="1"/>
              <a:t>của</a:t>
            </a:r>
            <a:r>
              <a:rPr lang="en-US" sz="2400" dirty="0"/>
              <a:t> </a:t>
            </a:r>
            <a:r>
              <a:rPr lang="en-US" sz="2400" dirty="0" err="1"/>
              <a:t>bốn</a:t>
            </a:r>
            <a:r>
              <a:rPr lang="en-US" sz="2400" dirty="0"/>
              <a:t> </a:t>
            </a:r>
            <a:r>
              <a:rPr lang="en-US" sz="2400" dirty="0" err="1"/>
              <a:t>bạn</a:t>
            </a:r>
            <a:r>
              <a:rPr lang="en-US" sz="2400" dirty="0"/>
              <a:t> </a:t>
            </a:r>
            <a:r>
              <a:rPr lang="en-US" sz="2400" dirty="0" err="1"/>
              <a:t>thấp</a:t>
            </a:r>
            <a:r>
              <a:rPr lang="en-US" sz="2400" dirty="0"/>
              <a:t> </a:t>
            </a:r>
            <a:r>
              <a:rPr lang="en-US" sz="2400" dirty="0" err="1"/>
              <a:t>nhất</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với</a:t>
            </a:r>
            <a:r>
              <a:rPr lang="en-US" sz="2400" dirty="0"/>
              <a:t> </a:t>
            </a:r>
            <a:r>
              <a:rPr lang="en-US" sz="2400" dirty="0" err="1"/>
              <a:t>bạn</a:t>
            </a:r>
            <a:r>
              <a:rPr lang="en-US" sz="2400" dirty="0"/>
              <a:t> </a:t>
            </a:r>
            <a:r>
              <a:rPr lang="en-US" sz="2400" dirty="0" err="1"/>
              <a:t>Châu</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a:solidFill>
                  <a:srgbClr val="FF0000"/>
                </a:solidFill>
              </a:rPr>
              <a:t>Giải</a:t>
            </a:r>
            <a:r>
              <a:rPr lang="en-US" sz="2800" b="1" dirty="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a:t>a) </a:t>
            </a:r>
            <a:r>
              <a:rPr lang="en-US" sz="2400" i="1" dirty="0" err="1"/>
              <a:t>Đối</a:t>
            </a:r>
            <a:r>
              <a:rPr lang="en-US" sz="2400" i="1" dirty="0"/>
              <a:t> </a:t>
            </a:r>
            <a:r>
              <a:rPr lang="en-US" sz="2400" i="1" dirty="0" err="1"/>
              <a:t>tượng</a:t>
            </a:r>
            <a:r>
              <a:rPr lang="en-US" sz="2400" i="1" dirty="0"/>
              <a:t> </a:t>
            </a:r>
            <a:r>
              <a:rPr lang="en-US" sz="2400" i="1" dirty="0" err="1"/>
              <a:t>thống</a:t>
            </a:r>
            <a:r>
              <a:rPr lang="en-US" sz="2400" i="1" dirty="0"/>
              <a:t> </a:t>
            </a:r>
            <a:r>
              <a:rPr lang="en-US" sz="2400" i="1" dirty="0" err="1"/>
              <a:t>kê</a:t>
            </a:r>
            <a:r>
              <a:rPr lang="en-US" sz="2400" i="1" dirty="0"/>
              <a:t>: </a:t>
            </a:r>
            <a:r>
              <a:rPr lang="en-US" sz="2400" dirty="0" err="1"/>
              <a:t>Các</a:t>
            </a:r>
            <a:r>
              <a:rPr lang="en-US" sz="2400" dirty="0"/>
              <a:t> </a:t>
            </a:r>
            <a:r>
              <a:rPr lang="en-US" sz="2400" dirty="0" err="1"/>
              <a:t>bạn</a:t>
            </a:r>
            <a:r>
              <a:rPr lang="en-US" sz="2400" dirty="0"/>
              <a:t> </a:t>
            </a:r>
            <a:r>
              <a:rPr lang="en-US" sz="2400" dirty="0" err="1"/>
              <a:t>cùng</a:t>
            </a:r>
            <a:r>
              <a:rPr lang="en-US" sz="2400" dirty="0"/>
              <a:t> </a:t>
            </a:r>
            <a:r>
              <a:rPr lang="en-US" sz="2400" dirty="0" err="1"/>
              <a:t>trong</a:t>
            </a:r>
            <a:r>
              <a:rPr lang="en-US" sz="2400" dirty="0"/>
              <a:t> </a:t>
            </a:r>
            <a:r>
              <a:rPr lang="en-US" sz="2400" dirty="0" err="1"/>
              <a:t>tổ</a:t>
            </a:r>
            <a:r>
              <a:rPr lang="en-US" sz="2400" dirty="0"/>
              <a:t> </a:t>
            </a:r>
            <a:r>
              <a:rPr lang="en-US" sz="2400" dirty="0" err="1"/>
              <a:t>của</a:t>
            </a:r>
            <a:r>
              <a:rPr lang="en-US" sz="2400" dirty="0"/>
              <a:t> </a:t>
            </a:r>
            <a:r>
              <a:rPr lang="en-US" sz="2400" dirty="0" err="1"/>
              <a:t>Châu</a:t>
            </a:r>
            <a:r>
              <a:rPr lang="en-US" sz="2400" dirty="0"/>
              <a:t> </a:t>
            </a:r>
            <a:r>
              <a:rPr lang="en-US" sz="2400" dirty="0" err="1"/>
              <a:t>lớp</a:t>
            </a:r>
            <a:r>
              <a:rPr lang="en-US" sz="2400" dirty="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a:t>Tiêu</a:t>
            </a:r>
            <a:r>
              <a:rPr lang="en-US" sz="2400" i="1" dirty="0"/>
              <a:t> </a:t>
            </a:r>
            <a:r>
              <a:rPr lang="en-US" sz="2400" i="1" dirty="0" err="1"/>
              <a:t>chí</a:t>
            </a:r>
            <a:r>
              <a:rPr lang="en-US" sz="2400" i="1" dirty="0"/>
              <a:t> </a:t>
            </a:r>
            <a:r>
              <a:rPr lang="en-US" sz="2400" i="1" dirty="0" err="1"/>
              <a:t>thống</a:t>
            </a:r>
            <a:r>
              <a:rPr lang="en-US" sz="2400" i="1" dirty="0"/>
              <a:t> </a:t>
            </a:r>
            <a:r>
              <a:rPr lang="en-US" sz="2400" i="1" dirty="0" err="1"/>
              <a:t>kê</a:t>
            </a:r>
            <a:r>
              <a:rPr lang="en-US" sz="2400" i="1"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a:t>b) </a:t>
            </a:r>
            <a:r>
              <a:rPr lang="vi-VN" sz="2400" dirty="0"/>
              <a:t>Bạn Châu liệt kê như vậy chưa hợp lí vì với cách này, giáo viên sẽ khó biết được những bạn nào có chiều cao bằng nhau, chiều cao cao nhất, chiều cao thấp nhất</a:t>
            </a:r>
            <a:r>
              <a:rPr lang="en-US" sz="2400" dirty="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714702"/>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val="57201372"/>
                    </a:ext>
                  </a:extLst>
                </a:gridCol>
                <a:gridCol w="1210551">
                  <a:extLst>
                    <a:ext uri="{9D8B030D-6E8A-4147-A177-3AD203B41FA5}">
                      <a16:colId xmlns:a16="http://schemas.microsoft.com/office/drawing/2014/main" val="1485632985"/>
                    </a:ext>
                  </a:extLst>
                </a:gridCol>
                <a:gridCol w="1213098">
                  <a:extLst>
                    <a:ext uri="{9D8B030D-6E8A-4147-A177-3AD203B41FA5}">
                      <a16:colId xmlns:a16="http://schemas.microsoft.com/office/drawing/2014/main" val="3631381269"/>
                    </a:ext>
                  </a:extLst>
                </a:gridCol>
                <a:gridCol w="1047676">
                  <a:extLst>
                    <a:ext uri="{9D8B030D-6E8A-4147-A177-3AD203B41FA5}">
                      <a16:colId xmlns:a16="http://schemas.microsoft.com/office/drawing/2014/main" val="3612017030"/>
                    </a:ext>
                  </a:extLst>
                </a:gridCol>
                <a:gridCol w="1102816">
                  <a:extLst>
                    <a:ext uri="{9D8B030D-6E8A-4147-A177-3AD203B41FA5}">
                      <a16:colId xmlns:a16="http://schemas.microsoft.com/office/drawing/2014/main" val="669157882"/>
                    </a:ext>
                  </a:extLst>
                </a:gridCol>
                <a:gridCol w="1176338">
                  <a:extLst>
                    <a:ext uri="{9D8B030D-6E8A-4147-A177-3AD203B41FA5}">
                      <a16:colId xmlns:a16="http://schemas.microsoft.com/office/drawing/2014/main" val="337695585"/>
                    </a:ext>
                  </a:extLst>
                </a:gridCol>
                <a:gridCol w="1378521">
                  <a:extLst>
                    <a:ext uri="{9D8B030D-6E8A-4147-A177-3AD203B41FA5}">
                      <a16:colId xmlns:a16="http://schemas.microsoft.com/office/drawing/2014/main" val="2094464154"/>
                    </a:ext>
                  </a:extLst>
                </a:gridCol>
                <a:gridCol w="1360140">
                  <a:extLst>
                    <a:ext uri="{9D8B030D-6E8A-4147-A177-3AD203B41FA5}">
                      <a16:colId xmlns:a16="http://schemas.microsoft.com/office/drawing/2014/main" val="3594896488"/>
                    </a:ext>
                  </a:extLst>
                </a:gridCol>
                <a:gridCol w="1066056">
                  <a:extLst>
                    <a:ext uri="{9D8B030D-6E8A-4147-A177-3AD203B41FA5}">
                      <a16:colId xmlns:a16="http://schemas.microsoft.com/office/drawing/2014/main"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3. </a:t>
            </a:r>
            <a:r>
              <a:rPr lang="en-US" sz="2400" dirty="0" err="1"/>
              <a:t>Bác</a:t>
            </a:r>
            <a:r>
              <a:rPr lang="en-US" sz="2400" dirty="0"/>
              <a:t> </a:t>
            </a:r>
            <a:r>
              <a:rPr lang="en-US" sz="2400" dirty="0" err="1"/>
              <a:t>Hoàn</a:t>
            </a:r>
            <a:r>
              <a:rPr lang="en-US" sz="2400" dirty="0"/>
              <a:t> </a:t>
            </a:r>
            <a:r>
              <a:rPr lang="en-US" sz="2400" dirty="0" err="1"/>
              <a:t>khai</a:t>
            </a:r>
            <a:r>
              <a:rPr lang="en-US" sz="2400" dirty="0"/>
              <a:t> </a:t>
            </a:r>
            <a:r>
              <a:rPr lang="en-US" sz="2400" dirty="0" err="1"/>
              <a:t>trương</a:t>
            </a:r>
            <a:r>
              <a:rPr lang="en-US" sz="2400" dirty="0"/>
              <a:t> </a:t>
            </a:r>
            <a:r>
              <a:rPr lang="en-US" sz="2400" dirty="0" err="1"/>
              <a:t>cửa</a:t>
            </a:r>
            <a:r>
              <a:rPr lang="en-US" sz="2400" dirty="0"/>
              <a:t> </a:t>
            </a:r>
            <a:r>
              <a:rPr lang="en-US" sz="2400" dirty="0" err="1"/>
              <a:t>hàng</a:t>
            </a:r>
            <a:r>
              <a:rPr lang="en-US" sz="2400" dirty="0"/>
              <a:t> </a:t>
            </a:r>
            <a:r>
              <a:rPr lang="en-US" sz="2400" dirty="0" err="1"/>
              <a:t>bán</a:t>
            </a:r>
            <a:r>
              <a:rPr lang="en-US" sz="2400" dirty="0"/>
              <a:t> </a:t>
            </a:r>
            <a:r>
              <a:rPr lang="en-US" sz="2400" dirty="0" err="1"/>
              <a:t>áo</a:t>
            </a:r>
            <a:r>
              <a:rPr lang="en-US" sz="2400" dirty="0"/>
              <a:t> </a:t>
            </a:r>
            <a:r>
              <a:rPr lang="en-US" sz="2400" dirty="0" err="1"/>
              <a:t>sơ</a:t>
            </a:r>
            <a:r>
              <a:rPr lang="en-US" sz="2400" dirty="0"/>
              <a:t> mi.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lượng</a:t>
            </a:r>
            <a:r>
              <a:rPr lang="en-US" sz="2400" dirty="0"/>
              <a:t> </a:t>
            </a:r>
            <a:r>
              <a:rPr lang="en-US" sz="2400" dirty="0" err="1"/>
              <a:t>các</a:t>
            </a:r>
            <a:r>
              <a:rPr lang="en-US" sz="2400" dirty="0"/>
              <a:t> </a:t>
            </a:r>
            <a:r>
              <a:rPr lang="en-US" sz="2400" dirty="0" err="1"/>
              <a:t>loại</a:t>
            </a:r>
            <a:r>
              <a:rPr lang="en-US" sz="2400" dirty="0"/>
              <a:t> </a:t>
            </a:r>
            <a:r>
              <a:rPr lang="en-US" sz="2400" dirty="0" err="1"/>
              <a:t>áo</a:t>
            </a:r>
            <a:r>
              <a:rPr lang="en-US" sz="2400" dirty="0"/>
              <a:t> </a:t>
            </a:r>
            <a:r>
              <a:rPr lang="en-US" sz="2400" dirty="0" err="1"/>
              <a:t>đã</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tháng</a:t>
            </a:r>
            <a:r>
              <a:rPr lang="en-US" sz="2400" dirty="0"/>
              <a:t> </a:t>
            </a:r>
            <a:r>
              <a:rPr lang="en-US" sz="2400" dirty="0" err="1"/>
              <a:t>đầu</a:t>
            </a:r>
            <a:r>
              <a:rPr lang="en-US" sz="2400" dirty="0"/>
              <a:t> </a:t>
            </a:r>
            <a:r>
              <a:rPr lang="en-US" sz="2400" dirty="0" err="1"/>
              <a:t>tiên</a:t>
            </a:r>
            <a:r>
              <a:rPr lang="en-US" sz="2400" dirty="0"/>
              <a:t> </a:t>
            </a:r>
            <a:r>
              <a:rPr lang="en-US" sz="2400" dirty="0" err="1"/>
              <a:t>như</a:t>
            </a:r>
            <a:r>
              <a:rPr lang="en-US" sz="2400" dirty="0"/>
              <a:t> </a:t>
            </a:r>
            <a:r>
              <a:rPr lang="en-US" sz="2400" dirty="0" err="1"/>
              <a:t>bảng</a:t>
            </a:r>
            <a:r>
              <a:rPr lang="en-US" sz="2400" dirty="0"/>
              <a:t> </a:t>
            </a:r>
            <a:r>
              <a:rPr lang="en-US" sz="2400" dirty="0" err="1"/>
              <a:t>sau</a:t>
            </a:r>
            <a:r>
              <a:rPr lang="en-US" sz="2400" dirty="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val="535435985"/>
                    </a:ext>
                  </a:extLst>
                </a:gridCol>
                <a:gridCol w="1536681">
                  <a:extLst>
                    <a:ext uri="{9D8B030D-6E8A-4147-A177-3AD203B41FA5}">
                      <a16:colId xmlns:a16="http://schemas.microsoft.com/office/drawing/2014/main" val="3600100556"/>
                    </a:ext>
                  </a:extLst>
                </a:gridCol>
                <a:gridCol w="1517710">
                  <a:extLst>
                    <a:ext uri="{9D8B030D-6E8A-4147-A177-3AD203B41FA5}">
                      <a16:colId xmlns:a16="http://schemas.microsoft.com/office/drawing/2014/main" val="513041665"/>
                    </a:ext>
                  </a:extLst>
                </a:gridCol>
                <a:gridCol w="1498738">
                  <a:extLst>
                    <a:ext uri="{9D8B030D-6E8A-4147-A177-3AD203B41FA5}">
                      <a16:colId xmlns:a16="http://schemas.microsoft.com/office/drawing/2014/main" val="1309294415"/>
                    </a:ext>
                  </a:extLst>
                </a:gridCol>
                <a:gridCol w="1479767">
                  <a:extLst>
                    <a:ext uri="{9D8B030D-6E8A-4147-A177-3AD203B41FA5}">
                      <a16:colId xmlns:a16="http://schemas.microsoft.com/office/drawing/2014/main" val="2332912415"/>
                    </a:ext>
                  </a:extLst>
                </a:gridCol>
                <a:gridCol w="1346967">
                  <a:extLst>
                    <a:ext uri="{9D8B030D-6E8A-4147-A177-3AD203B41FA5}">
                      <a16:colId xmlns:a16="http://schemas.microsoft.com/office/drawing/2014/main" val="1450201146"/>
                    </a:ext>
                  </a:extLst>
                </a:gridCol>
                <a:gridCol w="1346969">
                  <a:extLst>
                    <a:ext uri="{9D8B030D-6E8A-4147-A177-3AD203B41FA5}">
                      <a16:colId xmlns:a16="http://schemas.microsoft.com/office/drawing/2014/main" val="2655057882"/>
                    </a:ext>
                  </a:extLst>
                </a:gridCol>
              </a:tblGrid>
              <a:tr h="771525">
                <a:tc>
                  <a:txBody>
                    <a:bodyPr/>
                    <a:lstStyle/>
                    <a:p>
                      <a:pPr algn="ctr"/>
                      <a:r>
                        <a:rPr lang="en-US" sz="2400" dirty="0" err="1"/>
                        <a:t>Cỡ</a:t>
                      </a:r>
                      <a:r>
                        <a:rPr lang="en-US" sz="2400" baseline="0" dirty="0"/>
                        <a:t> </a:t>
                      </a:r>
                      <a:r>
                        <a:rPr lang="en-US" sz="2400" baseline="0" dirty="0" err="1"/>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13650229"/>
                  </a:ext>
                </a:extLst>
              </a:tr>
              <a:tr h="771525">
                <a:tc>
                  <a:txBody>
                    <a:bodyPr/>
                    <a:lstStyle/>
                    <a:p>
                      <a:pPr algn="ctr"/>
                      <a:r>
                        <a:rPr lang="en-US" sz="2400" b="1" dirty="0" err="1">
                          <a:solidFill>
                            <a:schemeClr val="bg1"/>
                          </a:solidFill>
                        </a:rPr>
                        <a:t>Số</a:t>
                      </a:r>
                      <a:r>
                        <a:rPr lang="en-US" sz="2400" b="1" baseline="0" dirty="0">
                          <a:solidFill>
                            <a:schemeClr val="bg1"/>
                          </a:solidFill>
                        </a:rPr>
                        <a:t> </a:t>
                      </a:r>
                      <a:r>
                        <a:rPr lang="en-US" sz="2400" b="1" baseline="0" dirty="0" err="1">
                          <a:solidFill>
                            <a:schemeClr val="bg1"/>
                          </a:solidFill>
                        </a:rPr>
                        <a:t>áo</a:t>
                      </a:r>
                      <a:r>
                        <a:rPr lang="en-US" sz="2400" b="1" baseline="0" dirty="0">
                          <a:solidFill>
                            <a:schemeClr val="bg1"/>
                          </a:solidFill>
                        </a:rPr>
                        <a:t> </a:t>
                      </a:r>
                      <a:r>
                        <a:rPr lang="en-US" sz="2400" b="1" baseline="0" dirty="0" err="1">
                          <a:solidFill>
                            <a:schemeClr val="bg1"/>
                          </a:solidFill>
                        </a:rPr>
                        <a:t>bán</a:t>
                      </a:r>
                      <a:r>
                        <a:rPr lang="en-US" sz="2400" b="1" baseline="0" dirty="0">
                          <a:solidFill>
                            <a:schemeClr val="bg1"/>
                          </a:solidFill>
                        </a:rPr>
                        <a:t> </a:t>
                      </a:r>
                      <a:r>
                        <a:rPr lang="en-US" sz="2400" b="1" baseline="0" dirty="0" err="1">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a:t>a)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Ít</a:t>
            </a:r>
            <a:r>
              <a:rPr lang="en-US" sz="2400" dirty="0"/>
              <a:t> </a:t>
            </a:r>
            <a:r>
              <a:rPr lang="en-US" sz="2400" dirty="0" err="1"/>
              <a:t>nhất</a:t>
            </a:r>
            <a:r>
              <a:rPr lang="en-US" sz="2400" dirty="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về</a:t>
            </a:r>
            <a:r>
              <a:rPr lang="en-US" sz="2400" dirty="0"/>
              <a:t> </a:t>
            </a:r>
            <a:r>
              <a:rPr lang="en-US" sz="2400" dirty="0" err="1"/>
              <a:t>nhiều</a:t>
            </a:r>
            <a:r>
              <a:rPr lang="en-US" sz="2400" dirty="0"/>
              <a:t> </a:t>
            </a:r>
            <a:r>
              <a:rPr lang="en-US" sz="2400" dirty="0" err="1"/>
              <a:t>hơn</a:t>
            </a:r>
            <a:r>
              <a:rPr lang="en-US" sz="2400" dirty="0"/>
              <a:t> </a:t>
            </a:r>
            <a:r>
              <a:rPr lang="en-US" sz="2400" dirty="0" err="1"/>
              <a:t>những</a:t>
            </a:r>
            <a:r>
              <a:rPr lang="en-US" sz="2400" dirty="0"/>
              <a:t> </a:t>
            </a:r>
            <a:r>
              <a:rPr lang="en-US" sz="2400" dirty="0" err="1"/>
              <a:t>loại</a:t>
            </a:r>
            <a:r>
              <a:rPr lang="en-US" sz="2400" dirty="0"/>
              <a:t>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a:t>Trả</a:t>
            </a:r>
            <a:r>
              <a:rPr lang="en-US" sz="2400" b="1" u="sng" dirty="0"/>
              <a:t> </a:t>
            </a:r>
            <a:r>
              <a:rPr lang="en-US" sz="2400" b="1" u="sng" dirty="0" err="1"/>
              <a:t>lời</a:t>
            </a:r>
            <a:r>
              <a:rPr lang="en-US" sz="2400" b="1" u="sng" dirty="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a:t>Áo</a:t>
            </a:r>
            <a:r>
              <a:rPr lang="en-US" sz="2400" dirty="0"/>
              <a:t> </a:t>
            </a:r>
            <a:r>
              <a:rPr lang="en-US" sz="2400" dirty="0" err="1"/>
              <a:t>cỡ</a:t>
            </a:r>
            <a:r>
              <a:rPr lang="en-US" sz="2400" dirty="0"/>
              <a:t> 40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Áo</a:t>
            </a:r>
            <a:r>
              <a:rPr lang="en-US" sz="2400" dirty="0"/>
              <a:t> </a:t>
            </a:r>
            <a:r>
              <a:rPr lang="en-US" sz="2400" dirty="0" err="1"/>
              <a:t>cỡ</a:t>
            </a:r>
            <a:r>
              <a:rPr lang="en-US" sz="2400" dirty="0"/>
              <a:t> 42 </a:t>
            </a:r>
            <a:r>
              <a:rPr lang="en-US" sz="2400" dirty="0" err="1"/>
              <a:t>bán</a:t>
            </a:r>
            <a:r>
              <a:rPr lang="en-US" sz="2400" dirty="0"/>
              <a:t> </a:t>
            </a:r>
            <a:r>
              <a:rPr lang="en-US" sz="2400" dirty="0" err="1"/>
              <a:t>được</a:t>
            </a:r>
            <a:r>
              <a:rPr lang="en-US" sz="2400" dirty="0"/>
              <a:t> </a:t>
            </a:r>
            <a:r>
              <a:rPr lang="en-US" sz="2400" dirty="0" err="1"/>
              <a:t>ít</a:t>
            </a:r>
            <a:r>
              <a:rPr lang="en-US" sz="2400" dirty="0"/>
              <a:t> </a:t>
            </a:r>
            <a:r>
              <a:rPr lang="en-US" sz="2400" dirty="0" err="1"/>
              <a:t>nhất</a:t>
            </a:r>
            <a:r>
              <a:rPr lang="en-US" sz="2400" dirty="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những</a:t>
            </a:r>
            <a:r>
              <a:rPr lang="en-US" sz="2400" dirty="0"/>
              <a:t> </a:t>
            </a:r>
            <a:r>
              <a:rPr lang="en-US" sz="2400" dirty="0" err="1"/>
              <a:t>loại</a:t>
            </a:r>
            <a:r>
              <a:rPr lang="en-US" sz="2400" dirty="0"/>
              <a:t> </a:t>
            </a:r>
            <a:r>
              <a:rPr lang="en-US" sz="2400" dirty="0" err="1"/>
              <a:t>cơ</a:t>
            </a:r>
            <a:r>
              <a:rPr lang="en-US" sz="2400" dirty="0"/>
              <a:t> </a:t>
            </a:r>
            <a:r>
              <a:rPr lang="en-US" sz="2400" dirty="0" err="1"/>
              <a:t>áo</a:t>
            </a:r>
            <a:r>
              <a:rPr lang="en-US" sz="2400" dirty="0"/>
              <a:t>: 39, 40, 41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en-US" sz="2400" dirty="0"/>
          </a:p>
          <a:p>
            <a:endParaRPr lang="en-US" sz="2400" dirty="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4</a:t>
            </a:r>
            <a:r>
              <a:rPr lang="en-US" sz="2400" b="1"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thống</a:t>
            </a:r>
            <a:r>
              <a:rPr lang="en-US" sz="2400" dirty="0"/>
              <a:t> </a:t>
            </a:r>
            <a:r>
              <a:rPr lang="en-US" sz="2400" dirty="0" err="1"/>
              <a:t>kê</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ở </a:t>
            </a:r>
            <a:r>
              <a:rPr lang="en-US" sz="2400" dirty="0" err="1"/>
              <a:t>biểu</a:t>
            </a:r>
            <a:r>
              <a:rPr lang="en-US" sz="2400" dirty="0"/>
              <a:t> </a:t>
            </a:r>
            <a:r>
              <a:rPr lang="en-US" sz="2400" dirty="0" err="1"/>
              <a:t>đồ</a:t>
            </a:r>
            <a:r>
              <a:rPr lang="en-US" sz="2400" dirty="0"/>
              <a:t>  </a:t>
            </a:r>
            <a:r>
              <a:rPr lang="en-US" sz="2400" dirty="0" err="1"/>
              <a:t>trong</a:t>
            </a:r>
            <a:r>
              <a:rPr lang="en-US" sz="2400" dirty="0"/>
              <a:t> </a:t>
            </a:r>
            <a:r>
              <a:rPr lang="en-US" sz="2400" i="1" dirty="0" err="1"/>
              <a:t>Hình</a:t>
            </a:r>
            <a:r>
              <a:rPr lang="en-US" sz="2400" i="1" dirty="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a:t>a) </a:t>
            </a:r>
            <a:r>
              <a:rPr lang="en-US" sz="2400" dirty="0" err="1"/>
              <a:t>Tháng</a:t>
            </a:r>
            <a:r>
              <a:rPr lang="en-US" sz="2400" dirty="0"/>
              <a:t> </a:t>
            </a:r>
            <a:r>
              <a:rPr lang="en-US" sz="2400" dirty="0" err="1"/>
              <a:t>nào</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thịt</a:t>
            </a:r>
            <a:r>
              <a:rPr lang="en-US" sz="2400" dirty="0"/>
              <a:t> </a:t>
            </a:r>
            <a:r>
              <a:rPr lang="en-US" sz="2400" dirty="0" err="1"/>
              <a:t>lợn</a:t>
            </a:r>
            <a:r>
              <a:rPr lang="en-US" sz="2400" dirty="0"/>
              <a:t> </a:t>
            </a:r>
            <a:r>
              <a:rPr lang="en-US" sz="2400" dirty="0" err="1"/>
              <a:t>nhất</a:t>
            </a:r>
            <a:r>
              <a:rPr lang="en-US" sz="2400" dirty="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a:t>b) </a:t>
            </a:r>
            <a:r>
              <a:rPr lang="en-US" sz="2400" dirty="0" err="1"/>
              <a:t>Tính</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tháng</a:t>
            </a:r>
            <a:r>
              <a:rPr lang="en-US" sz="2400" dirty="0"/>
              <a:t> 1 </a:t>
            </a:r>
            <a:r>
              <a:rPr lang="en-US" sz="2400" dirty="0" err="1"/>
              <a:t>và</a:t>
            </a:r>
            <a:r>
              <a:rPr lang="en-US" sz="2400" dirty="0"/>
              <a:t> </a:t>
            </a:r>
            <a:r>
              <a:rPr lang="en-US" sz="2400" dirty="0" err="1"/>
              <a:t>tổng</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cả</a:t>
            </a:r>
            <a:r>
              <a:rPr lang="en-US" sz="2400" dirty="0"/>
              <a:t> </a:t>
            </a:r>
            <a:r>
              <a:rPr lang="en-US" sz="2400" dirty="0" err="1"/>
              <a:t>bốn</a:t>
            </a:r>
            <a:r>
              <a:rPr lang="en-US" sz="2400" dirty="0"/>
              <a:t> </a:t>
            </a:r>
            <a:r>
              <a:rPr lang="en-US" sz="2400" dirty="0" err="1"/>
              <a:t>tháng</a:t>
            </a:r>
            <a:r>
              <a:rPr lang="en-US" sz="2400" dirty="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tháng</a:t>
                </a:r>
                <a:r>
                  <a:rPr lang="en-US" sz="2800" dirty="0">
                    <a:solidFill>
                      <a:srgbClr val="000000"/>
                    </a:solidFill>
                    <a:ea typeface="Calibri" panose="020F0502020204030204" pitchFamily="34" charset="0"/>
                  </a:rPr>
                  <a:t> </a:t>
                </a:r>
                <a:r>
                  <a:rPr lang="en-US" sz="2800" dirty="0" err="1">
                    <a:solidFill>
                      <a:srgbClr val="000000"/>
                    </a:solidFill>
                    <a:ea typeface="Calibri" panose="020F0502020204030204" pitchFamily="34" charset="0"/>
                  </a:rPr>
                  <a:t>là</a:t>
                </a:r>
                <a:r>
                  <a:rPr lang="en-US" sz="2800" dirty="0">
                    <a:solidFill>
                      <a:srgbClr val="000000"/>
                    </a:solidFill>
                    <a:ea typeface="Calibri" panose="020F0502020204030204" pitchFamily="34" charset="0"/>
                  </a:rPr>
                  <a:t>:</a:t>
                </a: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6. </a:t>
            </a:r>
            <a:r>
              <a:rPr lang="en-US" sz="2400" dirty="0" err="1"/>
              <a:t>Biểu</a:t>
            </a:r>
            <a:r>
              <a:rPr lang="en-US" sz="2400" dirty="0"/>
              <a:t> </a:t>
            </a:r>
            <a:r>
              <a:rPr lang="en-US" sz="2400" dirty="0" err="1"/>
              <a:t>đồ</a:t>
            </a:r>
            <a:r>
              <a:rPr lang="en-US" sz="2400" dirty="0"/>
              <a:t> </a:t>
            </a:r>
            <a:r>
              <a:rPr lang="en-US" sz="2400" dirty="0" err="1"/>
              <a:t>hình</a:t>
            </a:r>
            <a:r>
              <a:rPr lang="en-US" sz="2400" dirty="0"/>
              <a:t> 7 </a:t>
            </a:r>
            <a:r>
              <a:rPr lang="en-US" sz="2400" dirty="0" err="1"/>
              <a:t>sau</a:t>
            </a:r>
            <a:r>
              <a:rPr lang="en-US" sz="2400" dirty="0"/>
              <a:t> </a:t>
            </a:r>
            <a:r>
              <a:rPr lang="en-US" sz="2400" dirty="0" err="1"/>
              <a:t>cho</a:t>
            </a:r>
            <a:r>
              <a:rPr lang="en-US" sz="2400" dirty="0"/>
              <a:t> </a:t>
            </a:r>
            <a:r>
              <a:rPr lang="en-US" sz="2400" dirty="0" err="1"/>
              <a:t>biết</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một</a:t>
            </a:r>
            <a:r>
              <a:rPr lang="en-US" sz="2400" dirty="0"/>
              <a:t> </a:t>
            </a:r>
            <a:r>
              <a:rPr lang="en-US" sz="2400" dirty="0" err="1"/>
              <a:t>số</a:t>
            </a:r>
            <a:r>
              <a:rPr lang="en-US" sz="2400" dirty="0"/>
              <a:t> </a:t>
            </a:r>
            <a:r>
              <a:rPr lang="en-US" sz="2400" dirty="0" err="1"/>
              <a:t>mặt</a:t>
            </a:r>
            <a:r>
              <a:rPr lang="en-US" sz="2400" dirty="0"/>
              <a:t> </a:t>
            </a:r>
            <a:r>
              <a:rPr lang="en-US" sz="2400" dirty="0" err="1"/>
              <a:t>hàng</a:t>
            </a:r>
            <a:r>
              <a:rPr lang="en-US" sz="2400" dirty="0"/>
              <a:t> </a:t>
            </a:r>
            <a:r>
              <a:rPr lang="en-US" sz="2400" dirty="0" err="1"/>
              <a:t>chủ</a:t>
            </a:r>
            <a:r>
              <a:rPr lang="en-US" sz="2400" dirty="0"/>
              <a:t> </a:t>
            </a:r>
            <a:r>
              <a:rPr lang="en-US" sz="2400" dirty="0" err="1"/>
              <a:t>yếu</a:t>
            </a:r>
            <a:r>
              <a:rPr lang="en-US" sz="2400" dirty="0"/>
              <a:t> ở </a:t>
            </a:r>
            <a:r>
              <a:rPr lang="en-US" sz="2400" dirty="0" err="1"/>
              <a:t>Việt</a:t>
            </a:r>
            <a:r>
              <a:rPr lang="en-US" sz="2400" dirty="0"/>
              <a:t> Nam </a:t>
            </a:r>
            <a:r>
              <a:rPr lang="en-US" sz="2400" dirty="0" err="1"/>
              <a:t>năm</a:t>
            </a:r>
            <a:r>
              <a:rPr lang="en-US" sz="2400" dirty="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a:t>a) </a:t>
            </a:r>
            <a:r>
              <a:rPr lang="en-US" sz="2400" dirty="0" err="1"/>
              <a:t>Tính</a:t>
            </a:r>
            <a:r>
              <a:rPr lang="en-US" sz="2400" dirty="0"/>
              <a:t> </a:t>
            </a:r>
            <a:r>
              <a:rPr lang="en-US" sz="2400" dirty="0" err="1"/>
              <a:t>theo</a:t>
            </a:r>
            <a:r>
              <a:rPr lang="en-US" sz="2400" dirty="0"/>
              <a:t> </a:t>
            </a:r>
            <a:r>
              <a:rPr lang="en-US" sz="2400" dirty="0" err="1"/>
              <a:t>tấn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năm</a:t>
            </a:r>
            <a:r>
              <a:rPr lang="en-US" sz="2400" dirty="0"/>
              <a:t> </a:t>
            </a:r>
            <a:r>
              <a:rPr lang="en-US" sz="2400" dirty="0" err="1"/>
              <a:t>mặt</a:t>
            </a:r>
            <a:r>
              <a:rPr lang="en-US" sz="2400" dirty="0"/>
              <a:t> </a:t>
            </a:r>
            <a:r>
              <a:rPr lang="en-US" sz="2400" dirty="0" err="1"/>
              <a:t>hàng</a:t>
            </a:r>
            <a:r>
              <a:rPr lang="en-US" sz="2400" dirty="0"/>
              <a:t> </a:t>
            </a:r>
            <a:r>
              <a:rPr lang="en-US" sz="2400" dirty="0" err="1"/>
              <a:t>trên</a:t>
            </a:r>
            <a:r>
              <a:rPr lang="en-US" sz="2400" dirty="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a:t>b) </a:t>
            </a:r>
            <a:r>
              <a:rPr lang="en-US" sz="2400" dirty="0" err="1"/>
              <a:t>Lượng</a:t>
            </a:r>
            <a:r>
              <a:rPr lang="en-US" sz="2400" dirty="0"/>
              <a:t> </a:t>
            </a:r>
            <a:r>
              <a:rPr lang="en-US" sz="2400" dirty="0" err="1"/>
              <a:t>gạo</a:t>
            </a:r>
            <a:r>
              <a:rPr lang="en-US" sz="2400" dirty="0"/>
              <a:t> </a:t>
            </a:r>
            <a:r>
              <a:rPr lang="en-US" sz="2400" dirty="0" err="1"/>
              <a:t>xuất</a:t>
            </a:r>
            <a:r>
              <a:rPr lang="en-US" sz="2400" dirty="0"/>
              <a:t> </a:t>
            </a:r>
            <a:r>
              <a:rPr lang="en-US" sz="2400" dirty="0" err="1"/>
              <a:t>khẩu</a:t>
            </a:r>
            <a:r>
              <a:rPr lang="en-US" sz="2400" dirty="0"/>
              <a:t> </a:t>
            </a:r>
            <a:r>
              <a:rPr lang="en-US" sz="2400" dirty="0" err="1"/>
              <a:t>nhiều</a:t>
            </a:r>
            <a:r>
              <a:rPr lang="en-US" sz="2400" dirty="0"/>
              <a:t> </a:t>
            </a:r>
            <a:r>
              <a:rPr lang="en-US" sz="2400" dirty="0" err="1"/>
              <a:t>hơn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bốn</a:t>
            </a:r>
            <a:r>
              <a:rPr lang="en-US" sz="2400" dirty="0"/>
              <a:t> </a:t>
            </a:r>
            <a:r>
              <a:rPr lang="en-US" sz="2400" dirty="0" err="1"/>
              <a:t>mặt</a:t>
            </a:r>
            <a:r>
              <a:rPr lang="en-US" sz="2400" dirty="0"/>
              <a:t> </a:t>
            </a:r>
            <a:r>
              <a:rPr lang="en-US" sz="2400" dirty="0" err="1"/>
              <a:t>hàng</a:t>
            </a:r>
            <a:r>
              <a:rPr lang="en-US" sz="2400" dirty="0"/>
              <a:t> </a:t>
            </a:r>
            <a:r>
              <a:rPr lang="en-US" sz="2400" dirty="0" err="1"/>
              <a:t>còn</a:t>
            </a:r>
            <a:r>
              <a:rPr lang="en-US" sz="2400" dirty="0"/>
              <a:t> </a:t>
            </a:r>
            <a:r>
              <a:rPr lang="en-US" sz="2400" dirty="0" err="1"/>
              <a:t>lại</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tấn</a:t>
            </a:r>
            <a:r>
              <a:rPr lang="en-US" sz="2400" dirty="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a:t>a)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a:t>trên</a:t>
            </a:r>
            <a:r>
              <a:rPr lang="en-US" sz="2000" dirty="0"/>
              <a:t> </a:t>
            </a:r>
            <a:r>
              <a:rPr lang="en-US" sz="2000" dirty="0" err="1"/>
              <a:t>là</a:t>
            </a:r>
            <a:r>
              <a:rPr lang="en-US" sz="2000" dirty="0"/>
              <a:t>:</a:t>
            </a:r>
          </a:p>
          <a:p>
            <a:pPr algn="ctr">
              <a:lnSpc>
                <a:spcPct val="130000"/>
              </a:lnSpc>
            </a:pPr>
            <a:r>
              <a:rPr lang="en-US" sz="2000" dirty="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a:t>b) </a:t>
            </a:r>
            <a:r>
              <a:rPr lang="en-US" sz="2000" dirty="0" err="1"/>
              <a:t>Lượng</a:t>
            </a:r>
            <a:r>
              <a:rPr lang="en-US" sz="2000" dirty="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a:t>là</a:t>
            </a:r>
            <a:r>
              <a:rPr lang="en-US" sz="2000" dirty="0"/>
              <a:t>:</a:t>
            </a:r>
          </a:p>
          <a:p>
            <a:pPr algn="ctr">
              <a:lnSpc>
                <a:spcPct val="130000"/>
              </a:lnSpc>
            </a:pPr>
            <a:r>
              <a:rPr lang="en-US" sz="2000" dirty="0"/>
              <a:t>6 114 934 –( 373 498 + 1878 278 +232750 + 127 338) = </a:t>
            </a:r>
            <a:r>
              <a:rPr lang="en-US" sz="2000"/>
              <a:t>3 503 070 </a:t>
            </a:r>
            <a:r>
              <a:rPr lang="en-US" sz="2000" dirty="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rPr>
              <a:t>Thu </a:t>
            </a:r>
            <a:r>
              <a:rPr lang="en-US" sz="2400" b="1" dirty="0" err="1">
                <a:solidFill>
                  <a:schemeClr val="tx1">
                    <a:lumMod val="95000"/>
                    <a:lumOff val="5000"/>
                  </a:schemeClr>
                </a:solidFill>
              </a:rPr>
              <a:t>thập</a:t>
            </a:r>
            <a:r>
              <a:rPr lang="en-US" sz="2400" b="1" dirty="0">
                <a:solidFill>
                  <a:schemeClr val="tx1">
                    <a:lumMod val="95000"/>
                    <a:lumOff val="5000"/>
                  </a:schemeClr>
                </a:solidFill>
              </a:rPr>
              <a:t>, </a:t>
            </a:r>
            <a:r>
              <a:rPr lang="en-US" sz="2400" b="1" dirty="0" err="1">
                <a:solidFill>
                  <a:schemeClr val="tx1">
                    <a:lumMod val="95000"/>
                    <a:lumOff val="5000"/>
                  </a:schemeClr>
                </a:solidFill>
              </a:rPr>
              <a:t>tổ</a:t>
            </a:r>
            <a:r>
              <a:rPr lang="en-US" sz="2400" b="1" dirty="0">
                <a:solidFill>
                  <a:schemeClr val="tx1">
                    <a:lumMod val="95000"/>
                    <a:lumOff val="5000"/>
                  </a:schemeClr>
                </a:solidFill>
              </a:rPr>
              <a:t> </a:t>
            </a:r>
            <a:r>
              <a:rPr lang="en-US" sz="2400" b="1" dirty="0" err="1">
                <a:solidFill>
                  <a:schemeClr val="tx1">
                    <a:lumMod val="95000"/>
                    <a:lumOff val="5000"/>
                  </a:schemeClr>
                </a:solidFill>
              </a:rPr>
              <a:t>chức</a:t>
            </a:r>
            <a:r>
              <a:rPr lang="en-US" sz="2400" b="1" dirty="0">
                <a:solidFill>
                  <a:schemeClr val="tx1">
                    <a:lumMod val="95000"/>
                    <a:lumOff val="5000"/>
                  </a:schemeClr>
                </a:solidFill>
              </a:rPr>
              <a:t>, </a:t>
            </a:r>
            <a:r>
              <a:rPr lang="en-US" sz="2400" b="1" dirty="0" err="1">
                <a:solidFill>
                  <a:schemeClr val="tx1">
                    <a:lumMod val="95000"/>
                    <a:lumOff val="5000"/>
                  </a:schemeClr>
                </a:solidFill>
              </a:rPr>
              <a:t>phân</a:t>
            </a:r>
            <a:r>
              <a:rPr lang="en-US" sz="2400" b="1" dirty="0">
                <a:solidFill>
                  <a:schemeClr val="tx1">
                    <a:lumMod val="95000"/>
                    <a:lumOff val="5000"/>
                  </a:schemeClr>
                </a:solidFill>
              </a:rPr>
              <a:t> </a:t>
            </a:r>
            <a:r>
              <a:rPr lang="en-US" sz="2400" b="1" dirty="0" err="1">
                <a:solidFill>
                  <a:schemeClr val="tx1">
                    <a:lumMod val="95000"/>
                    <a:lumOff val="5000"/>
                  </a:schemeClr>
                </a:solidFill>
              </a:rPr>
              <a:t>tích</a:t>
            </a:r>
            <a:r>
              <a:rPr lang="en-US" sz="2400" b="1" dirty="0">
                <a:solidFill>
                  <a:schemeClr val="tx1">
                    <a:lumMod val="95000"/>
                    <a:lumOff val="5000"/>
                  </a:schemeClr>
                </a:solidFill>
              </a:rPr>
              <a:t> </a:t>
            </a:r>
            <a:r>
              <a:rPr lang="en-US" sz="2400" b="1" dirty="0" err="1">
                <a:solidFill>
                  <a:schemeClr val="tx1">
                    <a:lumMod val="95000"/>
                    <a:lumOff val="5000"/>
                  </a:schemeClr>
                </a:solidFill>
              </a:rPr>
              <a:t>và</a:t>
            </a:r>
            <a:r>
              <a:rPr lang="en-US" sz="2400" b="1" dirty="0">
                <a:solidFill>
                  <a:schemeClr val="tx1">
                    <a:lumMod val="95000"/>
                    <a:lumOff val="5000"/>
                  </a:schemeClr>
                </a:solidFill>
              </a:rPr>
              <a:t> </a:t>
            </a:r>
            <a:r>
              <a:rPr lang="en-US" sz="2400" b="1" dirty="0" err="1">
                <a:solidFill>
                  <a:schemeClr val="tx1">
                    <a:lumMod val="95000"/>
                    <a:lumOff val="5000"/>
                  </a:schemeClr>
                </a:solidFill>
              </a:rPr>
              <a:t>xử</a:t>
            </a:r>
            <a:r>
              <a:rPr lang="en-US" sz="2400" b="1" dirty="0">
                <a:solidFill>
                  <a:schemeClr val="tx1">
                    <a:lumMod val="95000"/>
                    <a:lumOff val="5000"/>
                  </a:schemeClr>
                </a:solidFill>
              </a:rPr>
              <a:t> </a:t>
            </a:r>
            <a:r>
              <a:rPr lang="en-US" sz="2400" b="1" dirty="0" err="1">
                <a:solidFill>
                  <a:schemeClr val="tx1">
                    <a:lumMod val="95000"/>
                    <a:lumOff val="5000"/>
                  </a:schemeClr>
                </a:solidFill>
              </a:rPr>
              <a:t>lí</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rPr>
              <a:t>Biểu</a:t>
            </a:r>
            <a:r>
              <a:rPr lang="en-US" sz="2400" b="1" dirty="0">
                <a:solidFill>
                  <a:schemeClr val="tx1">
                    <a:lumMod val="95000"/>
                    <a:lumOff val="5000"/>
                  </a:schemeClr>
                </a:solidFill>
              </a:rPr>
              <a:t> </a:t>
            </a:r>
            <a:r>
              <a:rPr lang="en-US" sz="2400" b="1" dirty="0" err="1">
                <a:solidFill>
                  <a:schemeClr val="tx1">
                    <a:lumMod val="95000"/>
                    <a:lumOff val="5000"/>
                  </a:schemeClr>
                </a:solidFill>
              </a:rPr>
              <a:t>diễn</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a:solidFill>
                  <a:srgbClr val="000000"/>
                </a:solidFill>
                <a:latin typeface="Times New Roman" panose="02020603050405020304" pitchFamily="18" charset="0"/>
                <a:ea typeface="Calibri" panose="020F0502020204030204" pitchFamily="34" charset="0"/>
              </a:rPr>
              <a:t>- </a:t>
            </a:r>
            <a:r>
              <a:rPr lang="vi-VN" sz="3600" dirty="0">
                <a:solidFill>
                  <a:srgbClr val="000000"/>
                </a:solidFill>
                <a:latin typeface="Times New Roman" panose="02020603050405020304" pitchFamily="18" charset="0"/>
                <a:ea typeface="Calibri" panose="020F0502020204030204" pitchFamily="34" charset="0"/>
              </a:rPr>
              <a:t>Ghi 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SGK (Bài 1, </a:t>
            </a:r>
            <a:r>
              <a:rPr lang="en-US" sz="3600" dirty="0">
                <a:solidFill>
                  <a:srgbClr val="000000"/>
                </a:solidFill>
                <a:latin typeface="Times New Roman" panose="02020603050405020304" pitchFamily="18" charset="0"/>
                <a:ea typeface="Calibri" panose="020F0502020204030204" pitchFamily="34" charset="0"/>
              </a:rPr>
              <a:t>5</a:t>
            </a:r>
            <a:r>
              <a:rPr lang="vi-VN" sz="3600" dirty="0">
                <a:solidFill>
                  <a:srgbClr val="000000"/>
                </a:solidFill>
                <a:latin typeface="Times New Roman" panose="02020603050405020304" pitchFamily="18" charset="0"/>
                <a:ea typeface="Calibri" panose="020F0502020204030204" pitchFamily="34" charset="0"/>
              </a:rPr>
              <a:t>)</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a:ln w="18415" cmpd="sng">
                    <a:noFill/>
                    <a:prstDash val="solid"/>
                  </a:ln>
                  <a:solidFill>
                    <a:schemeClr val="accent1"/>
                  </a:solidFill>
                  <a:ea typeface="幼圆" panose="02010509060101010101" pitchFamily="49" charset="-122"/>
                  <a:cs typeface="Times New Roman" pitchFamily="18" charset="0"/>
                </a:rPr>
                <a:t>I</a:t>
              </a: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a:solidFill>
                    <a:srgbClr val="C00000"/>
                  </a:solidFill>
                  <a:ea typeface="幼圆" panose="02010509060101010101" pitchFamily="49" charset="-122"/>
                  <a:cs typeface="Arial" pitchFamily="34" charset="0"/>
                </a:rPr>
                <a:t>THU THẬP, TỔ CHỨC, PHÂN TÍCH VÀ XỬ LÍ DỮ LIỆU</a:t>
              </a: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a:ln w="18415" cmpd="sng">
                    <a:noFill/>
                    <a:prstDash val="solid"/>
                  </a:ln>
                  <a:solidFill>
                    <a:schemeClr val="accent2"/>
                  </a:solidFill>
                  <a:ea typeface="幼圆" panose="02010509060101010101" pitchFamily="49" charset="-122"/>
                  <a:cs typeface="Times New Roman" pitchFamily="18" charset="0"/>
                </a:rPr>
                <a:t>II</a:t>
              </a: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a:solidFill>
                    <a:schemeClr val="accent6">
                      <a:lumMod val="50000"/>
                    </a:schemeClr>
                  </a:solidFill>
                  <a:ea typeface="幼圆" panose="02010509060101010101" pitchFamily="49" charset="-122"/>
                  <a:cs typeface="Arial" pitchFamily="34" charset="0"/>
                </a:rPr>
                <a:t>BIỂU DIỄN DỮ LIỆU</a:t>
              </a: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 </a:t>
            </a: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 </a:t>
            </a: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 </a:t>
            </a: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Bài 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a:t>Hãy</a:t>
            </a:r>
            <a:r>
              <a:rPr lang="en-US" sz="2400" dirty="0"/>
              <a:t> </a:t>
            </a:r>
            <a:r>
              <a:rPr lang="en-US" sz="2400" dirty="0" err="1"/>
              <a:t>nêu</a:t>
            </a:r>
            <a:r>
              <a:rPr lang="en-US" sz="2400" dirty="0"/>
              <a:t> </a:t>
            </a:r>
            <a:r>
              <a:rPr lang="en-US" sz="2400" dirty="0" err="1"/>
              <a:t>một</a:t>
            </a:r>
            <a:r>
              <a:rPr lang="en-US" sz="2400" dirty="0"/>
              <a:t> </a:t>
            </a:r>
            <a:r>
              <a:rPr lang="en-US" sz="2400" dirty="0" err="1"/>
              <a:t>số</a:t>
            </a:r>
            <a:r>
              <a:rPr lang="en-US" sz="2400" dirty="0"/>
              <a:t> </a:t>
            </a:r>
            <a:r>
              <a:rPr lang="en-US" sz="2400" dirty="0" err="1"/>
              <a:t>cách</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kiểm</a:t>
            </a:r>
            <a:r>
              <a:rPr lang="en-US" sz="2400" dirty="0"/>
              <a:t> </a:t>
            </a:r>
            <a:r>
              <a:rPr lang="en-US" sz="2400" dirty="0" err="1"/>
              <a:t>đếm</a:t>
            </a:r>
            <a:r>
              <a:rPr lang="en-US" sz="2400" dirty="0"/>
              <a:t>, </a:t>
            </a:r>
            <a:r>
              <a:rPr lang="en-US" sz="2400" dirty="0" err="1"/>
              <a:t>ghi</a:t>
            </a:r>
            <a:r>
              <a:rPr lang="en-US" sz="2400" dirty="0"/>
              <a:t> </a:t>
            </a:r>
            <a:r>
              <a:rPr lang="en-US" sz="2400" dirty="0" err="1"/>
              <a:t>chép</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đã</a:t>
            </a:r>
            <a:r>
              <a:rPr lang="en-US" sz="2400" dirty="0"/>
              <a:t> </a:t>
            </a:r>
            <a:r>
              <a:rPr lang="en-US" sz="2400" dirty="0" err="1"/>
              <a:t>học</a:t>
            </a:r>
            <a:r>
              <a:rPr lang="en-US" sz="2400" dirty="0"/>
              <a:t> ở </a:t>
            </a:r>
            <a:r>
              <a:rPr lang="en-US" sz="2400" dirty="0" err="1"/>
              <a:t>tiểu</a:t>
            </a:r>
            <a:r>
              <a:rPr lang="en-US" sz="2400" dirty="0"/>
              <a:t> </a:t>
            </a:r>
            <a:r>
              <a:rPr lang="en-US" sz="2400" dirty="0" err="1"/>
              <a:t>học</a:t>
            </a:r>
            <a:r>
              <a:rPr lang="en-US" sz="2400" dirty="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a:solidFill>
                  <a:srgbClr val="FF0000"/>
                </a:solidFill>
                <a:effectLst>
                  <a:outerShdw blurRad="38100" dist="38100" dir="2700000" algn="tl">
                    <a:srgbClr val="000000">
                      <a:alpha val="43137"/>
                    </a:srgbClr>
                  </a:outerShdw>
                </a:effectLst>
              </a:rPr>
              <a:t>Hoạt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động</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cặp</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a:t>- </a:t>
            </a:r>
            <a:r>
              <a:rPr lang="en-US" sz="2400" b="1" u="sng" dirty="0" err="1"/>
              <a:t>Yêu</a:t>
            </a:r>
            <a:r>
              <a:rPr lang="en-US" sz="2400" b="1" u="sng" dirty="0"/>
              <a:t> </a:t>
            </a:r>
            <a:r>
              <a:rPr lang="en-US" sz="2400" b="1" u="sng" dirty="0" err="1"/>
              <a:t>cầu</a:t>
            </a:r>
            <a:r>
              <a:rPr lang="en-US" sz="2400" b="1" u="sng" dirty="0"/>
              <a:t>: </a:t>
            </a:r>
            <a:r>
              <a:rPr lang="en-US" sz="2400" dirty="0" err="1"/>
              <a:t>Em</a:t>
            </a:r>
            <a:r>
              <a:rPr lang="en-US" sz="2400" dirty="0"/>
              <a:t> </a:t>
            </a:r>
            <a:r>
              <a:rPr lang="en-US" sz="2400" dirty="0" err="1"/>
              <a:t>hãy</a:t>
            </a:r>
            <a:r>
              <a:rPr lang="en-US" sz="2400" dirty="0"/>
              <a:t> </a:t>
            </a:r>
            <a:r>
              <a:rPr lang="en-US" sz="2400" dirty="0" err="1"/>
              <a:t>trao</a:t>
            </a:r>
            <a:r>
              <a:rPr lang="en-US" sz="2400" dirty="0"/>
              <a:t> </a:t>
            </a:r>
            <a:r>
              <a:rPr lang="en-US" sz="2400" dirty="0" err="1"/>
              <a:t>đổi</a:t>
            </a:r>
            <a:r>
              <a:rPr lang="en-US" sz="2400" dirty="0"/>
              <a:t>, </a:t>
            </a:r>
            <a:r>
              <a:rPr lang="en-US" sz="2400" dirty="0" err="1"/>
              <a:t>thảo</a:t>
            </a:r>
            <a:r>
              <a:rPr lang="en-US" sz="2400" dirty="0"/>
              <a:t> </a:t>
            </a:r>
            <a:r>
              <a:rPr lang="en-US" sz="2400" dirty="0" err="1"/>
              <a:t>luận</a:t>
            </a:r>
            <a:r>
              <a:rPr lang="en-US" sz="2400" dirty="0"/>
              <a:t> </a:t>
            </a:r>
            <a:r>
              <a:rPr lang="en-US" sz="2400" dirty="0" err="1"/>
              <a:t>với</a:t>
            </a:r>
            <a:r>
              <a:rPr lang="en-US" sz="2400" dirty="0"/>
              <a:t> </a:t>
            </a:r>
            <a:r>
              <a:rPr lang="en-US" sz="2400" dirty="0" err="1"/>
              <a:t>bạn</a:t>
            </a:r>
            <a:r>
              <a:rPr lang="en-US" sz="2400" dirty="0"/>
              <a:t> </a:t>
            </a:r>
            <a:r>
              <a:rPr lang="en-US" sz="2400" i="1" u="sng" dirty="0" err="1"/>
              <a:t>hoàn</a:t>
            </a:r>
            <a:r>
              <a:rPr lang="en-US" sz="2400" i="1" u="sng" dirty="0"/>
              <a:t> </a:t>
            </a:r>
            <a:r>
              <a:rPr lang="en-US" sz="2400" i="1" u="sng" dirty="0" err="1"/>
              <a:t>thành</a:t>
            </a:r>
            <a:r>
              <a:rPr lang="en-US" sz="2400" i="1" u="sng"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a:effectLst>
                  <a:outerShdw blurRad="38100" dist="38100" dir="2700000" algn="tl">
                    <a:srgbClr val="000000">
                      <a:alpha val="43137"/>
                    </a:srgbClr>
                  </a:outerShdw>
                </a:effectLst>
              </a:rPr>
              <a:t>HĐ1 </a:t>
            </a:r>
            <a:r>
              <a:rPr lang="en-US" sz="2400" dirty="0"/>
              <a:t> </a:t>
            </a:r>
            <a:r>
              <a:rPr lang="en-US" sz="2400" dirty="0" err="1"/>
              <a:t>và</a:t>
            </a:r>
            <a:r>
              <a:rPr lang="en-US" sz="2400" dirty="0"/>
              <a:t> </a:t>
            </a:r>
            <a:r>
              <a:rPr lang="en-US" sz="2400" i="1" u="sng" dirty="0" err="1"/>
              <a:t>lấy</a:t>
            </a:r>
            <a:r>
              <a:rPr lang="en-US" sz="2400" i="1" u="sng" dirty="0"/>
              <a:t> </a:t>
            </a:r>
            <a:r>
              <a:rPr lang="en-US" sz="2400" i="1" u="sng" dirty="0" err="1"/>
              <a:t>ví</a:t>
            </a:r>
            <a:r>
              <a:rPr lang="en-US" sz="2400" i="1" u="sng" dirty="0"/>
              <a:t> </a:t>
            </a:r>
            <a:r>
              <a:rPr lang="en-US" sz="2400" i="1" u="sng" dirty="0" err="1"/>
              <a:t>dụ</a:t>
            </a:r>
            <a:r>
              <a:rPr lang="en-US" sz="2400" dirty="0"/>
              <a:t> </a:t>
            </a:r>
            <a:r>
              <a:rPr lang="en-US" sz="2400" dirty="0" err="1"/>
              <a:t>về</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a:t>- </a:t>
            </a:r>
            <a:r>
              <a:rPr lang="en-US" sz="2400" b="1" u="sng" dirty="0" err="1"/>
              <a:t>Thời</a:t>
            </a:r>
            <a:r>
              <a:rPr lang="en-US" sz="2400" b="1" u="sng" dirty="0"/>
              <a:t> </a:t>
            </a:r>
            <a:r>
              <a:rPr lang="en-US" sz="2400" b="1" u="sng" dirty="0" err="1"/>
              <a:t>gian</a:t>
            </a:r>
            <a:r>
              <a:rPr lang="en-US" sz="2400" b="1" u="sng" dirty="0"/>
              <a:t>: </a:t>
            </a:r>
            <a:r>
              <a:rPr lang="en-US" sz="2400" dirty="0"/>
              <a:t>2 </a:t>
            </a:r>
            <a:r>
              <a:rPr lang="en-US" sz="2400" dirty="0" err="1"/>
              <a:t>phút</a:t>
            </a:r>
            <a:r>
              <a:rPr lang="en-US" sz="2400" dirty="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a:effectLst>
                  <a:outerShdw blurRad="38100" dist="38100" dir="2700000" algn="tl">
                    <a:srgbClr val="000000">
                      <a:alpha val="43137"/>
                    </a:srgbClr>
                  </a:outerShdw>
                </a:effectLst>
              </a:rPr>
              <a:t>Ví</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dụ</a:t>
            </a:r>
            <a:r>
              <a:rPr lang="en-US" sz="4000" b="1" dirty="0">
                <a:effectLst>
                  <a:outerShdw blurRad="38100" dist="38100" dir="2700000" algn="tl">
                    <a:srgbClr val="000000">
                      <a:alpha val="43137"/>
                    </a:srgbClr>
                  </a:outerShdw>
                </a:effectLst>
              </a:rPr>
              <a:t> 1: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a:t>Nhà</a:t>
            </a:r>
            <a:r>
              <a:rPr lang="en-US" sz="2400" dirty="0"/>
              <a:t> </a:t>
            </a:r>
            <a:r>
              <a:rPr lang="en-US" sz="2400" dirty="0" err="1"/>
              <a:t>trường</a:t>
            </a:r>
            <a:r>
              <a:rPr lang="en-US" sz="2400" dirty="0"/>
              <a:t> </a:t>
            </a:r>
            <a:r>
              <a:rPr lang="en-US" sz="2400" dirty="0" err="1"/>
              <a:t>dự</a:t>
            </a:r>
            <a:r>
              <a:rPr lang="en-US" sz="2400" dirty="0"/>
              <a:t> </a:t>
            </a:r>
            <a:r>
              <a:rPr lang="en-US" sz="2400" dirty="0" err="1"/>
              <a:t>định</a:t>
            </a:r>
            <a:r>
              <a:rPr lang="en-US" sz="2400" dirty="0"/>
              <a:t> </a:t>
            </a:r>
            <a:r>
              <a:rPr lang="en-US" sz="2400" dirty="0" err="1"/>
              <a:t>mở</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thể</a:t>
            </a:r>
            <a:r>
              <a:rPr lang="en-US" sz="2400" dirty="0"/>
              <a:t> </a:t>
            </a:r>
            <a:r>
              <a:rPr lang="en-US" sz="2400" dirty="0" err="1"/>
              <a:t>thao</a:t>
            </a:r>
            <a:r>
              <a:rPr lang="en-US" sz="2400" dirty="0"/>
              <a:t>: </a:t>
            </a:r>
            <a:r>
              <a:rPr lang="en-US" sz="2400" dirty="0" err="1"/>
              <a:t>cầu</a:t>
            </a:r>
            <a:r>
              <a:rPr lang="en-US" sz="2400" dirty="0"/>
              <a:t> </a:t>
            </a:r>
            <a:r>
              <a:rPr lang="en-US" sz="2400" dirty="0" err="1"/>
              <a:t>lông</a:t>
            </a:r>
            <a:r>
              <a:rPr lang="en-US" sz="2400" dirty="0"/>
              <a:t>; </a:t>
            </a:r>
            <a:r>
              <a:rPr lang="en-US" sz="2400" dirty="0" err="1"/>
              <a:t>bóng</a:t>
            </a:r>
            <a:r>
              <a:rPr lang="en-US" sz="2400" dirty="0"/>
              <a:t> </a:t>
            </a:r>
            <a:r>
              <a:rPr lang="en-US" sz="2400" dirty="0" err="1"/>
              <a:t>rổ</a:t>
            </a:r>
            <a:r>
              <a:rPr lang="en-US" sz="2400" dirty="0"/>
              <a:t>; </a:t>
            </a:r>
            <a:r>
              <a:rPr lang="en-US" sz="2400" dirty="0" err="1"/>
              <a:t>thể</a:t>
            </a:r>
            <a:r>
              <a:rPr lang="en-US" sz="2400" dirty="0"/>
              <a:t> </a:t>
            </a:r>
            <a:r>
              <a:rPr lang="en-US" sz="2400" dirty="0" err="1"/>
              <a:t>dục</a:t>
            </a:r>
            <a:r>
              <a:rPr lang="en-US" sz="2400" dirty="0"/>
              <a:t> </a:t>
            </a:r>
            <a:r>
              <a:rPr lang="en-US" sz="2400" dirty="0" err="1"/>
              <a:t>nhịp</a:t>
            </a:r>
            <a:r>
              <a:rPr lang="en-US" sz="2400" dirty="0"/>
              <a:t> </a:t>
            </a:r>
            <a:r>
              <a:rPr lang="en-US" sz="2400" dirty="0" err="1"/>
              <a:t>điệu</a:t>
            </a:r>
            <a:r>
              <a:rPr lang="en-US" sz="2400" dirty="0"/>
              <a:t>; </a:t>
            </a:r>
            <a:r>
              <a:rPr lang="en-US" sz="2400" dirty="0" err="1"/>
              <a:t>bóng</a:t>
            </a:r>
            <a:r>
              <a:rPr lang="en-US" sz="2400" dirty="0"/>
              <a:t> </a:t>
            </a:r>
            <a:r>
              <a:rPr lang="en-US" sz="2400" dirty="0" err="1"/>
              <a:t>đá</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 </a:t>
            </a:r>
            <a:r>
              <a:rPr lang="en-US" sz="2400" dirty="0" err="1"/>
              <a:t>đều</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đúng</a:t>
            </a:r>
            <a:r>
              <a:rPr lang="en-US" sz="2400" dirty="0"/>
              <a:t> </a:t>
            </a:r>
            <a:r>
              <a:rPr lang="en-US" sz="2400" dirty="0" err="1"/>
              <a:t>một</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Để</a:t>
            </a:r>
            <a:r>
              <a:rPr lang="en-US" sz="2400" dirty="0"/>
              <a:t> </a:t>
            </a:r>
            <a:r>
              <a:rPr lang="en-US" sz="2400" dirty="0" err="1"/>
              <a:t>tổ</a:t>
            </a:r>
            <a:r>
              <a:rPr lang="en-US" sz="2400" dirty="0"/>
              <a:t> </a:t>
            </a:r>
            <a:r>
              <a:rPr lang="en-US" sz="2400" dirty="0" err="1"/>
              <a:t>chức</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trên</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tiến</a:t>
            </a:r>
            <a:r>
              <a:rPr lang="en-US" sz="2400" dirty="0"/>
              <a:t> </a:t>
            </a:r>
            <a:r>
              <a:rPr lang="en-US" sz="2400" dirty="0" err="1"/>
              <a:t>hành</a:t>
            </a:r>
            <a:r>
              <a:rPr lang="en-US" sz="2400" dirty="0"/>
              <a:t>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bạn</a:t>
            </a:r>
            <a:r>
              <a:rPr lang="en-US" sz="2400" dirty="0"/>
              <a:t> </a:t>
            </a:r>
            <a:r>
              <a:rPr lang="en-US" sz="2400" dirty="0" err="1"/>
              <a:t>của</a:t>
            </a:r>
            <a:r>
              <a:rPr lang="en-US" sz="2400" dirty="0"/>
              <a:t> </a:t>
            </a:r>
            <a:r>
              <a:rPr lang="en-US" sz="2400" dirty="0" err="1"/>
              <a:t>lớp</a:t>
            </a:r>
            <a:r>
              <a:rPr lang="en-US" sz="2400" dirty="0"/>
              <a:t> </a:t>
            </a:r>
            <a:r>
              <a:rPr lang="en-US" sz="2400" dirty="0" err="1"/>
              <a:t>mình</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từng</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cần</a:t>
            </a:r>
            <a:r>
              <a:rPr lang="en-US" sz="2400" dirty="0"/>
              <a:t> </a:t>
            </a:r>
            <a:r>
              <a:rPr lang="en-US" sz="2400" dirty="0" err="1"/>
              <a:t>thu</a:t>
            </a:r>
            <a:r>
              <a:rPr lang="en-US" sz="2400" dirty="0"/>
              <a:t> </a:t>
            </a:r>
            <a:r>
              <a:rPr lang="en-US" sz="2400" dirty="0" err="1"/>
              <a:t>thập</a:t>
            </a:r>
            <a:r>
              <a:rPr lang="en-US" sz="2400" dirty="0"/>
              <a:t> </a:t>
            </a:r>
            <a:r>
              <a:rPr lang="en-US" sz="2400" dirty="0" err="1"/>
              <a:t>dữ</a:t>
            </a:r>
            <a:r>
              <a:rPr lang="en-US" sz="2400" dirty="0"/>
              <a:t> </a:t>
            </a:r>
            <a:r>
              <a:rPr lang="en-US" sz="2400" dirty="0" err="1"/>
              <a:t>liệu</a:t>
            </a:r>
            <a:r>
              <a:rPr lang="en-US" sz="2400" dirty="0"/>
              <a:t> </a:t>
            </a:r>
            <a:r>
              <a:rPr lang="en-US" sz="2400" dirty="0" err="1"/>
              <a:t>nào</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cần</a:t>
            </a:r>
            <a:r>
              <a:rPr lang="en-US" sz="2400" dirty="0">
                <a:solidFill>
                  <a:schemeClr val="tx1"/>
                </a:solidFill>
              </a:rPr>
              <a:t> </a:t>
            </a:r>
            <a:r>
              <a:rPr lang="en-US" sz="2400" dirty="0" err="1">
                <a:solidFill>
                  <a:schemeClr val="tx1"/>
                </a:solidFill>
              </a:rPr>
              <a:t>thu</a:t>
            </a:r>
            <a:r>
              <a:rPr lang="en-US" sz="2400" dirty="0">
                <a:solidFill>
                  <a:schemeClr val="tx1"/>
                </a:solidFill>
              </a:rPr>
              <a:t> </a:t>
            </a:r>
            <a:r>
              <a:rPr lang="en-US" sz="2400" dirty="0" err="1">
                <a:solidFill>
                  <a:schemeClr val="tx1"/>
                </a:solidFill>
              </a:rPr>
              <a:t>thập</a:t>
            </a:r>
            <a:r>
              <a:rPr lang="en-US" sz="2400" dirty="0">
                <a:solidFill>
                  <a:schemeClr val="tx1"/>
                </a:solidFill>
              </a:rPr>
              <a:t> </a:t>
            </a:r>
            <a:r>
              <a:rPr lang="en-US" sz="2400" dirty="0" err="1">
                <a:solidFill>
                  <a:schemeClr val="tx1"/>
                </a:solidFill>
              </a:rPr>
              <a:t>thông</a:t>
            </a:r>
            <a:r>
              <a:rPr lang="en-US" sz="2400" dirty="0">
                <a:solidFill>
                  <a:schemeClr val="tx1"/>
                </a:solidFill>
              </a:rPr>
              <a:t> tin </a:t>
            </a:r>
            <a:r>
              <a:rPr lang="en-US" sz="2400" dirty="0" err="1">
                <a:solidFill>
                  <a:schemeClr val="tx1"/>
                </a:solidFill>
              </a:rPr>
              <a:t>về</a:t>
            </a:r>
            <a:r>
              <a:rPr lang="en-US" sz="2400" dirty="0">
                <a:solidFill>
                  <a:schemeClr val="tx1"/>
                </a:solidFill>
              </a:rPr>
              <a:t> </a:t>
            </a:r>
            <a:r>
              <a:rPr lang="en-US" sz="2400" dirty="0" err="1">
                <a:solidFill>
                  <a:schemeClr val="tx1"/>
                </a:solidFill>
              </a:rPr>
              <a:t>việc</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lớp</a:t>
            </a:r>
            <a:r>
              <a:rPr lang="en-US" sz="2400" dirty="0">
                <a:solidFill>
                  <a:schemeClr val="tx1"/>
                </a:solidFill>
              </a:rPr>
              <a:t>  6A.</a:t>
            </a:r>
          </a:p>
          <a:p>
            <a:pPr marL="457200" indent="-457200" algn="just">
              <a:lnSpc>
                <a:spcPct val="120000"/>
              </a:lnSpc>
              <a:buFontTx/>
              <a:buChar char="-"/>
            </a:pPr>
            <a:r>
              <a:rPr lang="en-US" sz="2400" b="1" dirty="0" err="1">
                <a:solidFill>
                  <a:schemeClr val="tx1"/>
                </a:solidFill>
              </a:rPr>
              <a:t>Đối</a:t>
            </a:r>
            <a:r>
              <a:rPr lang="en-US" sz="2400" b="1" dirty="0">
                <a:solidFill>
                  <a:schemeClr val="tx1"/>
                </a:solidFill>
              </a:rPr>
              <a:t> </a:t>
            </a:r>
            <a:r>
              <a:rPr lang="en-US" sz="2400" b="1" dirty="0" err="1">
                <a:solidFill>
                  <a:schemeClr val="tx1"/>
                </a:solidFill>
              </a:rPr>
              <a:t>tượng</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dirty="0">
                <a:solidFill>
                  <a:schemeClr val="tx1"/>
                </a:solidFill>
              </a:rPr>
              <a:t>: </a:t>
            </a:r>
            <a:r>
              <a:rPr lang="en-US" sz="2400" dirty="0" err="1">
                <a:solidFill>
                  <a:schemeClr val="tx1"/>
                </a:solidFill>
              </a:rPr>
              <a:t>bốn</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cầu</a:t>
            </a:r>
            <a:r>
              <a:rPr lang="en-US" sz="2400" dirty="0">
                <a:solidFill>
                  <a:schemeClr val="tx1"/>
                </a:solidFill>
              </a:rPr>
              <a:t> </a:t>
            </a:r>
            <a:r>
              <a:rPr lang="en-US" sz="2400" dirty="0" err="1">
                <a:solidFill>
                  <a:schemeClr val="tx1"/>
                </a:solidFill>
              </a:rPr>
              <a:t>lông</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bàn</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dục</a:t>
            </a:r>
            <a:r>
              <a:rPr lang="en-US" sz="2400" dirty="0">
                <a:solidFill>
                  <a:schemeClr val="tx1"/>
                </a:solidFill>
              </a:rPr>
              <a:t> </a:t>
            </a:r>
            <a:r>
              <a:rPr lang="en-US" sz="2400" dirty="0" err="1">
                <a:solidFill>
                  <a:schemeClr val="tx1"/>
                </a:solidFill>
              </a:rPr>
              <a:t>nhịp</a:t>
            </a:r>
            <a:r>
              <a:rPr lang="en-US" sz="2400" dirty="0">
                <a:solidFill>
                  <a:schemeClr val="tx1"/>
                </a:solidFill>
              </a:rPr>
              <a:t> </a:t>
            </a:r>
            <a:r>
              <a:rPr lang="en-US" sz="2400" dirty="0" err="1">
                <a:solidFill>
                  <a:schemeClr val="tx1"/>
                </a:solidFill>
              </a:rPr>
              <a:t>điệu</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đá</a:t>
            </a:r>
            <a:r>
              <a:rPr lang="en-US" sz="2400" dirty="0">
                <a:solidFill>
                  <a:schemeClr val="tx1"/>
                </a:solidFill>
              </a:rPr>
              <a:t>.   </a:t>
            </a:r>
          </a:p>
          <a:p>
            <a:pPr marL="457200" indent="-457200" algn="just">
              <a:lnSpc>
                <a:spcPct val="120000"/>
              </a:lnSpc>
              <a:buFontTx/>
              <a:buChar char="-"/>
            </a:pPr>
            <a:r>
              <a:rPr lang="en-US" sz="2400" b="1" dirty="0" err="1">
                <a:solidFill>
                  <a:schemeClr val="tx1"/>
                </a:solidFill>
              </a:rPr>
              <a:t>Tiêu</a:t>
            </a:r>
            <a:r>
              <a:rPr lang="en-US" sz="2400" b="1" dirty="0">
                <a:solidFill>
                  <a:schemeClr val="tx1"/>
                </a:solidFill>
              </a:rPr>
              <a:t> </a:t>
            </a:r>
            <a:r>
              <a:rPr lang="en-US" sz="2400" b="1" dirty="0" err="1">
                <a:solidFill>
                  <a:schemeClr val="tx1"/>
                </a:solidFill>
              </a:rPr>
              <a:t>chí</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b="1"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đó</a:t>
            </a:r>
            <a:r>
              <a:rPr lang="en-US" sz="2400" dirty="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a:t>b) </a:t>
            </a:r>
            <a:r>
              <a:rPr lang="en-US" sz="2000" dirty="0" err="1"/>
              <a:t>Bạn</a:t>
            </a:r>
            <a:r>
              <a:rPr lang="en-US" sz="2000" dirty="0"/>
              <a:t> </a:t>
            </a:r>
            <a:r>
              <a:rPr lang="en-US" sz="2000" err="1"/>
              <a:t>lớp</a:t>
            </a:r>
            <a:r>
              <a:rPr lang="en-US" sz="2000"/>
              <a:t> trưởng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theo</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là</a:t>
                </a:r>
                <a:r>
                  <a:rPr lang="en-US" sz="2400" dirty="0">
                    <a:solidFill>
                      <a:schemeClr val="tx1"/>
                    </a:solidFill>
                  </a:rPr>
                  <a:t>:</a:t>
                </a:r>
              </a:p>
              <a:p>
                <a:pPr algn="ctr">
                  <a:lnSpc>
                    <a:spcPct val="130000"/>
                  </a:lnSpc>
                </a:pPr>
                <a:r>
                  <a:rPr lang="en-US" sz="2400" dirty="0">
                    <a:solidFill>
                      <a:schemeClr val="tx1"/>
                    </a:solidFill>
                  </a:rPr>
                  <a:t>18 </a:t>
                </a:r>
                <a:r>
                  <a:rPr lang="en-US" sz="2400">
                    <a:solidFill>
                      <a:schemeClr val="tx1"/>
                    </a:solidFill>
                  </a:rPr>
                  <a:t>+ 10 + 6 </a:t>
                </a:r>
                <a:r>
                  <a:rPr lang="en-US" sz="2400" dirty="0">
                    <a:solidFill>
                      <a:schemeClr val="tx1"/>
                    </a:solidFill>
                  </a:rPr>
                  <a:t>+ 30 =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liệt</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sĩ</a:t>
                </a:r>
                <a:r>
                  <a:rPr lang="en-US" sz="2400" dirty="0">
                    <a:solidFill>
                      <a:schemeClr val="tx1"/>
                    </a:solidFill>
                  </a:rPr>
                  <a:t> </a:t>
                </a:r>
                <a:r>
                  <a:rPr lang="en-US" sz="2400" dirty="0" err="1">
                    <a:solidFill>
                      <a:schemeClr val="tx1"/>
                    </a:solidFill>
                  </a:rPr>
                  <a:t>số</a:t>
                </a:r>
                <a:r>
                  <a:rPr lang="en-US" sz="2400" dirty="0">
                    <a:solidFill>
                      <a:schemeClr val="tx1"/>
                    </a:solidFill>
                  </a:rPr>
                  <a:t>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là</a:t>
                </a:r>
                <a:r>
                  <a:rPr lang="en-US" sz="2400" dirty="0">
                    <a:solidFill>
                      <a:schemeClr val="tx1"/>
                    </a:solidFill>
                  </a:rPr>
                  <a:t> </a:t>
                </a:r>
                <a:r>
                  <a:rPr lang="en-US" sz="2400" dirty="0" err="1">
                    <a:solidFill>
                      <a:schemeClr val="tx1"/>
                    </a:solidFill>
                  </a:rPr>
                  <a:t>quá</a:t>
                </a:r>
                <a:r>
                  <a:rPr lang="en-US" sz="2400" dirty="0">
                    <a:solidFill>
                      <a:schemeClr val="tx1"/>
                    </a:solidFill>
                  </a:rPr>
                  <a:t> </a:t>
                </a:r>
                <a:r>
                  <a:rPr lang="en-US" sz="2400" dirty="0" err="1">
                    <a:solidFill>
                      <a:schemeClr val="tx1"/>
                    </a:solidFill>
                  </a:rPr>
                  <a:t>lớn</a:t>
                </a:r>
                <a:r>
                  <a:rPr lang="en-US" sz="2400" dirty="0">
                    <a:solidFill>
                      <a:schemeClr val="tx1"/>
                    </a:solidFill>
                  </a:rPr>
                  <a:t> so </a:t>
                </a:r>
                <a:r>
                  <a:rPr lang="en-US" sz="2400" dirty="0" err="1">
                    <a:solidFill>
                      <a:schemeClr val="tx1"/>
                    </a:solidFill>
                  </a:rPr>
                  <a:t>với</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tế</a:t>
                </a:r>
                <a:r>
                  <a:rPr lang="en-US" sz="2400" dirty="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b="-274"/>
                </a:stretch>
              </a:blipFill>
              <a:ln>
                <a:solidFill>
                  <a:srgbClr val="002060"/>
                </a:solidFill>
              </a:ln>
            </p:spPr>
            <p:txBody>
              <a:bodyPr/>
              <a:lstStyle/>
              <a:p>
                <a:r>
                  <a:rPr lang="en-US">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a:solidFill>
                    <a:schemeClr val="tx1"/>
                  </a:solidFill>
                </a:rPr>
                <a:t>Ta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biết</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dữ</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tiêu</a:t>
              </a:r>
              <a:r>
                <a:rPr lang="en-US" sz="2400" dirty="0">
                  <a:solidFill>
                    <a:schemeClr val="tx1"/>
                  </a:solidFill>
                </a:rPr>
                <a:t> </a:t>
              </a:r>
              <a:r>
                <a:rPr lang="en-US" sz="2400" dirty="0" err="1">
                  <a:solidFill>
                    <a:schemeClr val="tx1"/>
                  </a:solidFill>
                </a:rPr>
                <a:t>chí</a:t>
              </a:r>
              <a:r>
                <a:rPr lang="en-US" sz="2400" dirty="0">
                  <a:solidFill>
                    <a:schemeClr val="tx1"/>
                  </a:solidFill>
                </a:rPr>
                <a:t> </a:t>
              </a:r>
              <a:r>
                <a:rPr lang="en-US" sz="2400" dirty="0" err="1">
                  <a:solidFill>
                    <a:schemeClr val="tx1"/>
                  </a:solidFill>
                </a:rPr>
                <a:t>đơn</a:t>
              </a:r>
              <a:r>
                <a:rPr lang="en-US" sz="2400" dirty="0">
                  <a:solidFill>
                    <a:schemeClr val="tx1"/>
                  </a:solidFill>
                </a:rPr>
                <a:t> </a:t>
              </a:r>
              <a:r>
                <a:rPr lang="en-US" sz="2400" dirty="0" err="1">
                  <a:solidFill>
                    <a:schemeClr val="tx1"/>
                  </a:solidFill>
                </a:rPr>
                <a:t>giản</a:t>
              </a:r>
              <a:r>
                <a:rPr lang="en-US" sz="2400" dirty="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a:t>Hãy</a:t>
            </a:r>
            <a:r>
              <a:rPr lang="en-US" sz="2800" dirty="0"/>
              <a:t> </a:t>
            </a:r>
            <a:r>
              <a:rPr lang="en-US" sz="2800" dirty="0" err="1"/>
              <a:t>thu</a:t>
            </a:r>
            <a:r>
              <a:rPr lang="en-US" sz="2800" dirty="0"/>
              <a:t> </a:t>
            </a:r>
            <a:r>
              <a:rPr lang="en-US" sz="2800" dirty="0" err="1"/>
              <a:t>thập</a:t>
            </a:r>
            <a:r>
              <a:rPr lang="en-US" sz="2800" dirty="0"/>
              <a:t> </a:t>
            </a:r>
            <a:r>
              <a:rPr lang="en-US" sz="2800" dirty="0" err="1"/>
              <a:t>dữ</a:t>
            </a:r>
            <a:r>
              <a:rPr lang="en-US" sz="2800" dirty="0"/>
              <a:t> </a:t>
            </a:r>
            <a:r>
              <a:rPr lang="en-US" sz="2800" dirty="0" err="1"/>
              <a:t>liệu</a:t>
            </a:r>
            <a:r>
              <a:rPr lang="en-US" sz="2800" dirty="0"/>
              <a:t> </a:t>
            </a:r>
            <a:r>
              <a:rPr lang="en-US" sz="2800" dirty="0" err="1"/>
              <a:t>về</a:t>
            </a:r>
            <a:r>
              <a:rPr lang="en-US" sz="2800" dirty="0"/>
              <a:t> </a:t>
            </a:r>
            <a:r>
              <a:rPr lang="en-US" sz="2800" dirty="0" err="1"/>
              <a:t>ngày</a:t>
            </a:r>
            <a:r>
              <a:rPr lang="en-US" sz="2800" dirty="0"/>
              <a:t>, </a:t>
            </a:r>
            <a:r>
              <a:rPr lang="en-US" sz="2800" dirty="0" err="1"/>
              <a:t>tháng</a:t>
            </a:r>
            <a:r>
              <a:rPr lang="en-US" sz="2800" dirty="0"/>
              <a:t>, </a:t>
            </a:r>
            <a:r>
              <a:rPr lang="en-US" sz="2800" dirty="0" err="1"/>
              <a:t>năm</a:t>
            </a:r>
            <a:r>
              <a:rPr lang="en-US" sz="2800" dirty="0"/>
              <a:t> </a:t>
            </a:r>
            <a:r>
              <a:rPr lang="en-US" sz="2800" dirty="0" err="1"/>
              <a:t>sinh</a:t>
            </a:r>
            <a:r>
              <a:rPr lang="en-US" sz="2800" dirty="0"/>
              <a:t> </a:t>
            </a:r>
            <a:r>
              <a:rPr lang="en-US" sz="2800" dirty="0" err="1"/>
              <a:t>của</a:t>
            </a:r>
            <a:r>
              <a:rPr lang="en-US" sz="2800" dirty="0"/>
              <a:t> </a:t>
            </a:r>
            <a:r>
              <a:rPr lang="en-US" sz="2800" dirty="0" err="1"/>
              <a:t>các</a:t>
            </a:r>
            <a:r>
              <a:rPr lang="en-US" sz="2800" dirty="0"/>
              <a:t> </a:t>
            </a:r>
            <a:r>
              <a:rPr lang="en-US" sz="2800" dirty="0" err="1"/>
              <a:t>bạn</a:t>
            </a:r>
            <a:r>
              <a:rPr lang="en-US" sz="2800" dirty="0"/>
              <a:t> </a:t>
            </a:r>
            <a:r>
              <a:rPr lang="en-US" sz="2800" dirty="0" err="1"/>
              <a:t>trong</a:t>
            </a:r>
            <a:r>
              <a:rPr lang="en-US" sz="2800" dirty="0"/>
              <a:t> </a:t>
            </a:r>
            <a:r>
              <a:rPr lang="en-US" sz="2800" dirty="0" err="1"/>
              <a:t>lớp</a:t>
            </a:r>
            <a:r>
              <a:rPr lang="en-US" sz="2800" dirty="0"/>
              <a:t> </a:t>
            </a:r>
            <a:r>
              <a:rPr lang="en-US" sz="2800" dirty="0" err="1"/>
              <a:t>và</a:t>
            </a:r>
            <a:r>
              <a:rPr lang="en-US" sz="2800" dirty="0"/>
              <a:t> </a:t>
            </a:r>
            <a:r>
              <a:rPr lang="en-US" sz="2800" dirty="0" err="1"/>
              <a:t>thống</a:t>
            </a:r>
            <a:r>
              <a:rPr lang="en-US" sz="2800" dirty="0"/>
              <a:t> </a:t>
            </a:r>
            <a:r>
              <a:rPr lang="en-US" sz="2800" dirty="0" err="1"/>
              <a:t>kê</a:t>
            </a:r>
            <a:r>
              <a:rPr lang="en-US" sz="2800" dirty="0"/>
              <a:t> </a:t>
            </a:r>
            <a:r>
              <a:rPr lang="en-US" sz="2800" dirty="0" err="1"/>
              <a:t>số</a:t>
            </a:r>
            <a:r>
              <a:rPr lang="en-US" sz="2800" dirty="0"/>
              <a:t> </a:t>
            </a:r>
            <a:r>
              <a:rPr lang="en-US" sz="2800" dirty="0" err="1"/>
              <a:t>bạn</a:t>
            </a:r>
            <a:r>
              <a:rPr lang="en-US" sz="2800" dirty="0"/>
              <a:t> </a:t>
            </a:r>
            <a:r>
              <a:rPr lang="en-US" sz="2800" dirty="0" err="1"/>
              <a:t>có</a:t>
            </a:r>
            <a:r>
              <a:rPr lang="en-US" sz="2800" dirty="0"/>
              <a:t> </a:t>
            </a:r>
            <a:r>
              <a:rPr lang="en-US" sz="2800" dirty="0" err="1"/>
              <a:t>cùng</a:t>
            </a:r>
            <a:r>
              <a:rPr lang="en-US" sz="2800" dirty="0"/>
              <a:t> </a:t>
            </a:r>
            <a:r>
              <a:rPr lang="en-US" sz="2800" dirty="0" err="1"/>
              <a:t>tháng</a:t>
            </a:r>
            <a:r>
              <a:rPr lang="en-US" sz="2800" dirty="0"/>
              <a:t> </a:t>
            </a:r>
            <a:r>
              <a:rPr lang="en-US" sz="2800" dirty="0" err="1"/>
              <a:t>sinh</a:t>
            </a:r>
            <a:r>
              <a:rPr lang="en-US" sz="2800" dirty="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a:solidFill>
                  <a:srgbClr val="C00000"/>
                </a:solidFill>
              </a:rPr>
              <a:t>Em</a:t>
            </a:r>
            <a:r>
              <a:rPr lang="en-US" sz="2400" b="1" dirty="0">
                <a:solidFill>
                  <a:srgbClr val="C00000"/>
                </a:solidFill>
              </a:rPr>
              <a:t> </a:t>
            </a:r>
            <a:r>
              <a:rPr lang="en-US" sz="2400" b="1" dirty="0" err="1">
                <a:solidFill>
                  <a:srgbClr val="C00000"/>
                </a:solidFill>
              </a:rPr>
              <a:t>hãy</a:t>
            </a:r>
            <a:r>
              <a:rPr lang="en-US" sz="2400" b="1" dirty="0">
                <a:solidFill>
                  <a:srgbClr val="C00000"/>
                </a:solidFill>
              </a:rPr>
              <a:t> </a:t>
            </a:r>
            <a:r>
              <a:rPr lang="en-US" sz="2400" b="1" dirty="0" err="1">
                <a:solidFill>
                  <a:srgbClr val="C00000"/>
                </a:solidFill>
              </a:rPr>
              <a:t>xác</a:t>
            </a:r>
            <a:r>
              <a:rPr lang="en-US" sz="2400" b="1" dirty="0">
                <a:solidFill>
                  <a:srgbClr val="C00000"/>
                </a:solidFill>
              </a:rPr>
              <a:t> </a:t>
            </a:r>
            <a:r>
              <a:rPr lang="en-US" sz="2400" b="1" dirty="0" err="1">
                <a:solidFill>
                  <a:srgbClr val="C00000"/>
                </a:solidFill>
              </a:rPr>
              <a:t>định</a:t>
            </a:r>
            <a:r>
              <a:rPr lang="en-US" sz="2400" b="1" dirty="0">
                <a:solidFill>
                  <a:srgbClr val="C00000"/>
                </a:solidFill>
              </a:rPr>
              <a:t> </a:t>
            </a:r>
            <a:r>
              <a:rPr lang="en-US" sz="2400" b="1" dirty="0" err="1">
                <a:solidFill>
                  <a:srgbClr val="C00000"/>
                </a:solidFill>
              </a:rPr>
              <a:t>đối</a:t>
            </a:r>
            <a:r>
              <a:rPr lang="en-US" sz="2400" b="1" dirty="0">
                <a:solidFill>
                  <a:srgbClr val="C00000"/>
                </a:solidFill>
              </a:rPr>
              <a:t> </a:t>
            </a:r>
            <a:r>
              <a:rPr lang="en-US" sz="2400" b="1" dirty="0" err="1">
                <a:solidFill>
                  <a:srgbClr val="C00000"/>
                </a:solidFill>
              </a:rPr>
              <a:t>tượng</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tiêu</a:t>
            </a:r>
            <a:r>
              <a:rPr lang="en-US" sz="2400" b="1" dirty="0">
                <a:solidFill>
                  <a:srgbClr val="C00000"/>
                </a:solidFill>
              </a:rPr>
              <a:t> </a:t>
            </a:r>
            <a:r>
              <a:rPr lang="en-US" sz="2400" b="1" dirty="0" err="1">
                <a:solidFill>
                  <a:srgbClr val="C00000"/>
                </a:solidFill>
              </a:rPr>
              <a:t>chí</a:t>
            </a:r>
            <a:r>
              <a:rPr lang="en-US" sz="2400" b="1" dirty="0">
                <a:solidFill>
                  <a:srgbClr val="C00000"/>
                </a:solidFill>
              </a:rPr>
              <a:t> </a:t>
            </a:r>
            <a:r>
              <a:rPr lang="en-US" sz="2400" b="1" dirty="0" err="1">
                <a:solidFill>
                  <a:srgbClr val="C00000"/>
                </a:solidFill>
              </a:rPr>
              <a:t>thống</a:t>
            </a:r>
            <a:r>
              <a:rPr lang="en-US" sz="2400" b="1" dirty="0">
                <a:solidFill>
                  <a:srgbClr val="C00000"/>
                </a:solidFill>
              </a:rPr>
              <a:t> </a:t>
            </a:r>
            <a:r>
              <a:rPr lang="en-US" sz="2400" b="1" dirty="0" err="1">
                <a:solidFill>
                  <a:srgbClr val="C00000"/>
                </a:solidFill>
              </a:rPr>
              <a:t>kê</a:t>
            </a:r>
            <a:r>
              <a:rPr lang="en-US" sz="2400" b="1" dirty="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a:t>- </a:t>
            </a:r>
            <a:r>
              <a:rPr lang="en-US" sz="2400" b="1" u="sng" dirty="0" err="1"/>
              <a:t>Yêu</a:t>
            </a:r>
            <a:r>
              <a:rPr lang="en-US" sz="2400" b="1" u="sng" dirty="0"/>
              <a:t> </a:t>
            </a:r>
            <a:r>
              <a:rPr lang="en-US" sz="2400" b="1" u="sng" dirty="0" err="1"/>
              <a:t>cầu</a:t>
            </a:r>
            <a:r>
              <a:rPr lang="en-US" sz="2400" b="1" u="sng" dirty="0"/>
              <a:t>: </a:t>
            </a:r>
            <a:r>
              <a:rPr lang="en-US" sz="2400" dirty="0"/>
              <a:t>4 </a:t>
            </a:r>
            <a:r>
              <a:rPr lang="en-US" sz="2400" dirty="0" err="1"/>
              <a:t>tổ</a:t>
            </a:r>
            <a:r>
              <a:rPr lang="en-US" sz="2400" dirty="0"/>
              <a:t> </a:t>
            </a:r>
            <a:r>
              <a:rPr lang="en-US" sz="2400" dirty="0" err="1"/>
              <a:t>tương</a:t>
            </a:r>
            <a:r>
              <a:rPr lang="en-US" sz="2400" dirty="0"/>
              <a:t> </a:t>
            </a:r>
            <a:r>
              <a:rPr lang="en-US" sz="2400" dirty="0" err="1"/>
              <a:t>ứng</a:t>
            </a:r>
            <a:r>
              <a:rPr lang="en-US" sz="2400" dirty="0"/>
              <a:t> </a:t>
            </a:r>
            <a:r>
              <a:rPr lang="en-US" sz="2400" dirty="0" err="1"/>
              <a:t>với</a:t>
            </a:r>
            <a:r>
              <a:rPr lang="en-US" sz="2400" dirty="0"/>
              <a:t> 4 </a:t>
            </a:r>
            <a:r>
              <a:rPr lang="en-US" sz="2400" dirty="0" err="1"/>
              <a:t>nhóm</a:t>
            </a:r>
            <a:r>
              <a:rPr lang="en-US" sz="2400" dirty="0"/>
              <a:t>, </a:t>
            </a:r>
            <a:r>
              <a:rPr lang="en-US" sz="2400" dirty="0" err="1"/>
              <a:t>phân</a:t>
            </a:r>
            <a:r>
              <a:rPr lang="en-US" sz="2400" dirty="0"/>
              <a:t> </a:t>
            </a:r>
            <a:r>
              <a:rPr lang="en-US" sz="2400" dirty="0" err="1"/>
              <a:t>công</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thống</a:t>
            </a:r>
            <a:r>
              <a:rPr lang="en-US" sz="2400" dirty="0"/>
              <a:t> </a:t>
            </a:r>
            <a:r>
              <a:rPr lang="en-US" sz="2400" dirty="0" err="1"/>
              <a:t>kê</a:t>
            </a:r>
            <a:r>
              <a:rPr lang="en-US" sz="2400" dirty="0"/>
              <a:t> </a:t>
            </a:r>
            <a:r>
              <a:rPr lang="en-US" sz="2400" dirty="0" err="1"/>
              <a:t>dữ</a:t>
            </a:r>
            <a:r>
              <a:rPr lang="en-US" sz="2400" dirty="0"/>
              <a:t> </a:t>
            </a:r>
            <a:r>
              <a:rPr lang="en-US" sz="2400" dirty="0" err="1"/>
              <a:t>liệu</a:t>
            </a:r>
            <a:r>
              <a:rPr lang="en-US" sz="2400" dirty="0"/>
              <a:t> </a:t>
            </a:r>
            <a:r>
              <a:rPr lang="en-US" sz="2400" dirty="0" err="1"/>
              <a:t>theo</a:t>
            </a:r>
            <a:r>
              <a:rPr lang="en-US" sz="2400"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1 </a:t>
            </a:r>
            <a:r>
              <a:rPr lang="en-US" sz="2400" dirty="0" err="1">
                <a:solidFill>
                  <a:schemeClr val="tx1">
                    <a:lumMod val="95000"/>
                    <a:lumOff val="5000"/>
                  </a:schemeClr>
                </a:solidFill>
              </a:rPr>
              <a:t>theo</a:t>
            </a:r>
            <a:r>
              <a:rPr lang="en-US" sz="2400" dirty="0">
                <a:solidFill>
                  <a:schemeClr val="tx1">
                    <a:lumMod val="95000"/>
                    <a:lumOff val="5000"/>
                  </a:schemeClr>
                </a:solidFill>
              </a:rPr>
              <a:t> </a:t>
            </a:r>
            <a:r>
              <a:rPr lang="en-US" sz="2400" dirty="0" err="1">
                <a:solidFill>
                  <a:schemeClr val="tx1">
                    <a:lumMod val="95000"/>
                    <a:lumOff val="5000"/>
                  </a:schemeClr>
                </a:solidFill>
              </a:rPr>
              <a:t>tổ</a:t>
            </a:r>
            <a:r>
              <a:rPr lang="en-US" sz="2400" dirty="0">
                <a:solidFill>
                  <a:schemeClr val="tx1">
                    <a:lumMod val="95000"/>
                    <a:lumOff val="5000"/>
                  </a:schemeClr>
                </a:solidFill>
              </a:rPr>
              <a:t> </a:t>
            </a:r>
            <a:r>
              <a:rPr lang="en-US" sz="2400" dirty="0" err="1"/>
              <a:t>và</a:t>
            </a:r>
            <a:r>
              <a:rPr lang="en-US" sz="2400" dirty="0"/>
              <a:t> </a:t>
            </a:r>
            <a:r>
              <a:rPr lang="en-US" sz="2400" dirty="0" err="1"/>
              <a:t>ghi</a:t>
            </a:r>
            <a:r>
              <a:rPr lang="en-US" sz="2400" dirty="0"/>
              <a:t> </a:t>
            </a:r>
            <a:r>
              <a:rPr lang="en-US" sz="2400" dirty="0" err="1"/>
              <a:t>theo</a:t>
            </a:r>
            <a:r>
              <a:rPr lang="en-US" sz="2400" dirty="0"/>
              <a:t> </a:t>
            </a:r>
            <a:r>
              <a:rPr lang="en-US" sz="2400" dirty="0" err="1"/>
              <a:t>bảng</a:t>
            </a:r>
            <a:r>
              <a:rPr lang="en-US" sz="2400" dirty="0"/>
              <a:t> </a:t>
            </a:r>
            <a:r>
              <a:rPr lang="en-US" sz="2400" dirty="0" err="1"/>
              <a:t>sau</a:t>
            </a:r>
            <a:r>
              <a:rPr lang="en-US" sz="2400" dirty="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a:t>- </a:t>
            </a:r>
            <a:r>
              <a:rPr lang="en-US" sz="2400" b="1" u="sng" dirty="0" err="1"/>
              <a:t>Thời</a:t>
            </a:r>
            <a:r>
              <a:rPr lang="en-US" sz="2400" b="1" u="sng" dirty="0"/>
              <a:t> </a:t>
            </a:r>
            <a:r>
              <a:rPr lang="en-US" sz="2400" b="1" u="sng" dirty="0" err="1"/>
              <a:t>gian</a:t>
            </a:r>
            <a:r>
              <a:rPr lang="en-US" sz="2400" b="1" u="sng" dirty="0"/>
              <a:t>: </a:t>
            </a:r>
            <a:r>
              <a:rPr lang="en-US" sz="2400" dirty="0"/>
              <a:t>5 </a:t>
            </a:r>
            <a:r>
              <a:rPr lang="en-US" sz="2400" dirty="0" err="1"/>
              <a:t>phút</a:t>
            </a:r>
            <a:r>
              <a:rPr lang="en-US" sz="2400" dirty="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val="20000"/>
                    </a:ext>
                  </a:extLst>
                </a:gridCol>
                <a:gridCol w="894892">
                  <a:extLst>
                    <a:ext uri="{9D8B030D-6E8A-4147-A177-3AD203B41FA5}">
                      <a16:colId xmlns:a16="http://schemas.microsoft.com/office/drawing/2014/main" val="20001"/>
                    </a:ext>
                  </a:extLst>
                </a:gridCol>
                <a:gridCol w="894892">
                  <a:extLst>
                    <a:ext uri="{9D8B030D-6E8A-4147-A177-3AD203B41FA5}">
                      <a16:colId xmlns:a16="http://schemas.microsoft.com/office/drawing/2014/main" val="20002"/>
                    </a:ext>
                  </a:extLst>
                </a:gridCol>
                <a:gridCol w="894892">
                  <a:extLst>
                    <a:ext uri="{9D8B030D-6E8A-4147-A177-3AD203B41FA5}">
                      <a16:colId xmlns:a16="http://schemas.microsoft.com/office/drawing/2014/main" val="20003"/>
                    </a:ext>
                  </a:extLst>
                </a:gridCol>
                <a:gridCol w="894892">
                  <a:extLst>
                    <a:ext uri="{9D8B030D-6E8A-4147-A177-3AD203B41FA5}">
                      <a16:colId xmlns:a16="http://schemas.microsoft.com/office/drawing/2014/main" val="20004"/>
                    </a:ext>
                  </a:extLst>
                </a:gridCol>
                <a:gridCol w="894892">
                  <a:extLst>
                    <a:ext uri="{9D8B030D-6E8A-4147-A177-3AD203B41FA5}">
                      <a16:colId xmlns:a16="http://schemas.microsoft.com/office/drawing/2014/main" val="2164933757"/>
                    </a:ext>
                  </a:extLst>
                </a:gridCol>
                <a:gridCol w="894892">
                  <a:extLst>
                    <a:ext uri="{9D8B030D-6E8A-4147-A177-3AD203B41FA5}">
                      <a16:colId xmlns:a16="http://schemas.microsoft.com/office/drawing/2014/main" val="2991951845"/>
                    </a:ext>
                  </a:extLst>
                </a:gridCol>
                <a:gridCol w="894892">
                  <a:extLst>
                    <a:ext uri="{9D8B030D-6E8A-4147-A177-3AD203B41FA5}">
                      <a16:colId xmlns:a16="http://schemas.microsoft.com/office/drawing/2014/main" val="506712507"/>
                    </a:ext>
                  </a:extLst>
                </a:gridCol>
                <a:gridCol w="894892">
                  <a:extLst>
                    <a:ext uri="{9D8B030D-6E8A-4147-A177-3AD203B41FA5}">
                      <a16:colId xmlns:a16="http://schemas.microsoft.com/office/drawing/2014/main" val="3516859023"/>
                    </a:ext>
                  </a:extLst>
                </a:gridCol>
                <a:gridCol w="894892">
                  <a:extLst>
                    <a:ext uri="{9D8B030D-6E8A-4147-A177-3AD203B41FA5}">
                      <a16:colId xmlns:a16="http://schemas.microsoft.com/office/drawing/2014/main" val="2949129605"/>
                    </a:ext>
                  </a:extLst>
                </a:gridCol>
                <a:gridCol w="894892">
                  <a:extLst>
                    <a:ext uri="{9D8B030D-6E8A-4147-A177-3AD203B41FA5}">
                      <a16:colId xmlns:a16="http://schemas.microsoft.com/office/drawing/2014/main" val="1942950817"/>
                    </a:ext>
                  </a:extLst>
                </a:gridCol>
                <a:gridCol w="894892">
                  <a:extLst>
                    <a:ext uri="{9D8B030D-6E8A-4147-A177-3AD203B41FA5}">
                      <a16:colId xmlns:a16="http://schemas.microsoft.com/office/drawing/2014/main" val="392731995"/>
                    </a:ext>
                  </a:extLst>
                </a:gridCol>
                <a:gridCol w="894892">
                  <a:extLst>
                    <a:ext uri="{9D8B030D-6E8A-4147-A177-3AD203B41FA5}">
                      <a16:colId xmlns:a16="http://schemas.microsoft.com/office/drawing/2014/main" val="3362869608"/>
                    </a:ext>
                  </a:extLst>
                </a:gridCol>
              </a:tblGrid>
              <a:tr h="680378">
                <a:tc>
                  <a:txBody>
                    <a:bodyPr/>
                    <a:lstStyle/>
                    <a:p>
                      <a:pPr algn="ctr"/>
                      <a:r>
                        <a:rPr lang="en-US" b="1" dirty="0" err="1"/>
                        <a:t>Tháng</a:t>
                      </a:r>
                      <a:r>
                        <a:rPr lang="en-US" b="1" baseline="0" dirty="0"/>
                        <a:t> </a:t>
                      </a:r>
                      <a:r>
                        <a:rPr lang="en-US" b="1" baseline="0" dirty="0" err="1"/>
                        <a:t>sinh</a:t>
                      </a:r>
                      <a:endParaRPr lang="en-US" b="1" dirty="0"/>
                    </a:p>
                  </a:txBody>
                  <a:tcPr>
                    <a:solidFill>
                      <a:schemeClr val="accent6">
                        <a:lumMod val="60000"/>
                        <a:lumOff val="40000"/>
                      </a:schemeClr>
                    </a:solidFill>
                  </a:tcPr>
                </a:tc>
                <a:tc>
                  <a:txBody>
                    <a:bodyPr/>
                    <a:lstStyle/>
                    <a:p>
                      <a:pPr algn="ctr"/>
                      <a:r>
                        <a:rPr lang="en-US" b="1" dirty="0"/>
                        <a:t>1</a:t>
                      </a:r>
                    </a:p>
                  </a:txBody>
                  <a:tcPr/>
                </a:tc>
                <a:tc>
                  <a:txBody>
                    <a:bodyPr/>
                    <a:lstStyle/>
                    <a:p>
                      <a:pPr algn="ctr"/>
                      <a:r>
                        <a:rPr lang="en-US" b="1" dirty="0"/>
                        <a:t>2</a:t>
                      </a:r>
                    </a:p>
                  </a:txBody>
                  <a:tcPr/>
                </a:tc>
                <a:tc>
                  <a:txBody>
                    <a:bodyPr/>
                    <a:lstStyle/>
                    <a:p>
                      <a:pPr algn="ctr"/>
                      <a:r>
                        <a:rPr lang="en-US" b="1" dirty="0"/>
                        <a:t>3</a:t>
                      </a:r>
                    </a:p>
                  </a:txBody>
                  <a:tcPr/>
                </a:tc>
                <a:tc>
                  <a:txBody>
                    <a:bodyPr/>
                    <a:lstStyle/>
                    <a:p>
                      <a:pPr algn="ctr"/>
                      <a:r>
                        <a:rPr lang="en-US" b="1" dirty="0"/>
                        <a:t>4</a:t>
                      </a:r>
                    </a:p>
                  </a:txBody>
                  <a:tcPr/>
                </a:tc>
                <a:tc>
                  <a:txBody>
                    <a:bodyPr/>
                    <a:lstStyle/>
                    <a:p>
                      <a:pPr algn="ctr"/>
                      <a:r>
                        <a:rPr lang="en-US" b="1" dirty="0"/>
                        <a:t>5</a:t>
                      </a:r>
                    </a:p>
                  </a:txBody>
                  <a:tcPr/>
                </a:tc>
                <a:tc>
                  <a:txBody>
                    <a:bodyPr/>
                    <a:lstStyle/>
                    <a:p>
                      <a:pPr algn="ctr"/>
                      <a:r>
                        <a:rPr lang="en-US" b="1" dirty="0"/>
                        <a:t>6</a:t>
                      </a:r>
                    </a:p>
                  </a:txBody>
                  <a:tcPr/>
                </a:tc>
                <a:tc>
                  <a:txBody>
                    <a:bodyPr/>
                    <a:lstStyle/>
                    <a:p>
                      <a:pPr algn="ctr"/>
                      <a:r>
                        <a:rPr lang="en-US" b="1" dirty="0"/>
                        <a:t>7</a:t>
                      </a:r>
                    </a:p>
                  </a:txBody>
                  <a:tcPr/>
                </a:tc>
                <a:tc>
                  <a:txBody>
                    <a:bodyPr/>
                    <a:lstStyle/>
                    <a:p>
                      <a:pPr algn="ctr"/>
                      <a:r>
                        <a:rPr lang="en-US" b="1" dirty="0"/>
                        <a:t>8</a:t>
                      </a:r>
                    </a:p>
                  </a:txBody>
                  <a:tcPr/>
                </a:tc>
                <a:tc>
                  <a:txBody>
                    <a:bodyPr/>
                    <a:lstStyle/>
                    <a:p>
                      <a:pPr algn="ctr"/>
                      <a:r>
                        <a:rPr lang="en-US" b="1" dirty="0"/>
                        <a:t>9</a:t>
                      </a:r>
                    </a:p>
                  </a:txBody>
                  <a:tcPr/>
                </a:tc>
                <a:tc>
                  <a:txBody>
                    <a:bodyPr/>
                    <a:lstStyle/>
                    <a:p>
                      <a:pPr algn="ctr"/>
                      <a:r>
                        <a:rPr lang="en-US" b="1" dirty="0"/>
                        <a:t>10</a:t>
                      </a:r>
                    </a:p>
                  </a:txBody>
                  <a:tcPr/>
                </a:tc>
                <a:tc>
                  <a:txBody>
                    <a:bodyPr/>
                    <a:lstStyle/>
                    <a:p>
                      <a:pPr algn="ctr"/>
                      <a:r>
                        <a:rPr lang="en-US" b="1" dirty="0"/>
                        <a:t>11</a:t>
                      </a:r>
                    </a:p>
                  </a:txBody>
                  <a:tcPr/>
                </a:tc>
                <a:tc>
                  <a:txBody>
                    <a:bodyPr/>
                    <a:lstStyle/>
                    <a:p>
                      <a:pPr algn="ctr"/>
                      <a:r>
                        <a:rPr lang="en-US" b="1" dirty="0"/>
                        <a:t>12</a:t>
                      </a:r>
                    </a:p>
                  </a:txBody>
                  <a:tcPr/>
                </a:tc>
                <a:extLst>
                  <a:ext uri="{0D108BD9-81ED-4DB2-BD59-A6C34878D82A}">
                    <a16:rowId xmlns:a16="http://schemas.microsoft.com/office/drawing/2014/main" val="10000"/>
                  </a:ext>
                </a:extLst>
              </a:tr>
              <a:tr h="847961">
                <a:tc>
                  <a:txBody>
                    <a:bodyPr/>
                    <a:lstStyle/>
                    <a:p>
                      <a:pPr algn="ctr"/>
                      <a:r>
                        <a:rPr lang="en-US" b="1" dirty="0" err="1"/>
                        <a:t>Tên</a:t>
                      </a:r>
                      <a:r>
                        <a:rPr lang="en-US" b="1" baseline="0" dirty="0"/>
                        <a:t> </a:t>
                      </a:r>
                      <a:r>
                        <a:rPr lang="en-US" b="1" baseline="0" dirty="0" err="1"/>
                        <a:t>thành</a:t>
                      </a:r>
                      <a:r>
                        <a:rPr lang="en-US" b="1" baseline="0" dirty="0"/>
                        <a:t> </a:t>
                      </a:r>
                      <a:r>
                        <a:rPr lang="en-US" b="1" baseline="0" dirty="0" err="1"/>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a:t>Kết</a:t>
            </a:r>
            <a:r>
              <a:rPr lang="en-US" sz="2400" dirty="0"/>
              <a:t> </a:t>
            </a:r>
            <a:r>
              <a:rPr lang="en-US" sz="2400" dirty="0" err="1"/>
              <a:t>quả</a:t>
            </a:r>
            <a:r>
              <a:rPr lang="en-US" sz="2400" dirty="0"/>
              <a:t> </a:t>
            </a:r>
            <a:r>
              <a:rPr lang="en-US" sz="2400" dirty="0" err="1"/>
              <a:t>kiểm</a:t>
            </a:r>
            <a:r>
              <a:rPr lang="en-US" sz="2400" dirty="0"/>
              <a:t> </a:t>
            </a:r>
            <a:r>
              <a:rPr lang="en-US" sz="2400" dirty="0" err="1"/>
              <a:t>tra</a:t>
            </a:r>
            <a:r>
              <a:rPr lang="en-US" sz="2400" dirty="0"/>
              <a:t> </a:t>
            </a:r>
            <a:r>
              <a:rPr lang="en-US" sz="2400" dirty="0" err="1"/>
              <a:t>môn</a:t>
            </a:r>
            <a:r>
              <a:rPr lang="en-US" sz="2400" dirty="0"/>
              <a:t> </a:t>
            </a:r>
            <a:r>
              <a:rPr lang="en-US" sz="2400" dirty="0" err="1"/>
              <a:t>Toán</a:t>
            </a:r>
            <a:r>
              <a:rPr lang="en-US" sz="2400" dirty="0"/>
              <a:t> </a:t>
            </a:r>
            <a:r>
              <a:rPr lang="en-US" sz="2400" dirty="0" err="1"/>
              <a:t>của</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6D </a:t>
            </a:r>
            <a:r>
              <a:rPr lang="en-US" sz="2400" dirty="0" err="1"/>
              <a:t>được</a:t>
            </a:r>
            <a:r>
              <a:rPr lang="en-US" sz="2400" dirty="0"/>
              <a:t> </a:t>
            </a:r>
            <a:r>
              <a:rPr lang="en-US" sz="2400" dirty="0" err="1"/>
              <a:t>liệt</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a:t>a) </a:t>
            </a:r>
            <a:r>
              <a:rPr lang="en-US" sz="2400" dirty="0" err="1"/>
              <a:t>Lập</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theo</a:t>
            </a:r>
            <a:r>
              <a:rPr lang="en-US" sz="2400" dirty="0"/>
              <a:t> </a:t>
            </a:r>
            <a:r>
              <a:rPr lang="en-US" sz="2400" dirty="0" err="1"/>
              <a:t>mẫu</a:t>
            </a:r>
            <a:r>
              <a:rPr lang="en-US" sz="2400" dirty="0"/>
              <a:t> </a:t>
            </a:r>
            <a:r>
              <a:rPr lang="en-US" sz="2400" dirty="0" err="1"/>
              <a:t>sau</a:t>
            </a:r>
            <a:r>
              <a:rPr lang="en-US" sz="2400" dirty="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val="20000"/>
                    </a:ext>
                  </a:extLst>
                </a:gridCol>
                <a:gridCol w="1046298">
                  <a:extLst>
                    <a:ext uri="{9D8B030D-6E8A-4147-A177-3AD203B41FA5}">
                      <a16:colId xmlns:a16="http://schemas.microsoft.com/office/drawing/2014/main" val="20001"/>
                    </a:ext>
                  </a:extLst>
                </a:gridCol>
                <a:gridCol w="1046298">
                  <a:extLst>
                    <a:ext uri="{9D8B030D-6E8A-4147-A177-3AD203B41FA5}">
                      <a16:colId xmlns:a16="http://schemas.microsoft.com/office/drawing/2014/main" val="20002"/>
                    </a:ext>
                  </a:extLst>
                </a:gridCol>
                <a:gridCol w="1046298">
                  <a:extLst>
                    <a:ext uri="{9D8B030D-6E8A-4147-A177-3AD203B41FA5}">
                      <a16:colId xmlns:a16="http://schemas.microsoft.com/office/drawing/2014/main" val="20003"/>
                    </a:ext>
                  </a:extLst>
                </a:gridCol>
                <a:gridCol w="1046298">
                  <a:extLst>
                    <a:ext uri="{9D8B030D-6E8A-4147-A177-3AD203B41FA5}">
                      <a16:colId xmlns:a16="http://schemas.microsoft.com/office/drawing/2014/main" val="20004"/>
                    </a:ext>
                  </a:extLst>
                </a:gridCol>
                <a:gridCol w="1046298">
                  <a:extLst>
                    <a:ext uri="{9D8B030D-6E8A-4147-A177-3AD203B41FA5}">
                      <a16:colId xmlns:a16="http://schemas.microsoft.com/office/drawing/2014/main" val="2164933757"/>
                    </a:ext>
                  </a:extLst>
                </a:gridCol>
                <a:gridCol w="1046298">
                  <a:extLst>
                    <a:ext uri="{9D8B030D-6E8A-4147-A177-3AD203B41FA5}">
                      <a16:colId xmlns:a16="http://schemas.microsoft.com/office/drawing/2014/main" val="2991951845"/>
                    </a:ext>
                  </a:extLst>
                </a:gridCol>
                <a:gridCol w="1046298">
                  <a:extLst>
                    <a:ext uri="{9D8B030D-6E8A-4147-A177-3AD203B41FA5}">
                      <a16:colId xmlns:a16="http://schemas.microsoft.com/office/drawing/2014/main" val="506712507"/>
                    </a:ext>
                  </a:extLst>
                </a:gridCol>
                <a:gridCol w="1046298">
                  <a:extLst>
                    <a:ext uri="{9D8B030D-6E8A-4147-A177-3AD203B41FA5}">
                      <a16:colId xmlns:a16="http://schemas.microsoft.com/office/drawing/2014/main" val="3516859023"/>
                    </a:ext>
                  </a:extLst>
                </a:gridCol>
                <a:gridCol w="1046298">
                  <a:extLst>
                    <a:ext uri="{9D8B030D-6E8A-4147-A177-3AD203B41FA5}">
                      <a16:colId xmlns:a16="http://schemas.microsoft.com/office/drawing/2014/main" val="2949129605"/>
                    </a:ext>
                  </a:extLst>
                </a:gridCol>
                <a:gridCol w="1046298">
                  <a:extLst>
                    <a:ext uri="{9D8B030D-6E8A-4147-A177-3AD203B41FA5}">
                      <a16:colId xmlns:a16="http://schemas.microsoft.com/office/drawing/2014/main" val="1942950817"/>
                    </a:ext>
                  </a:extLst>
                </a:gridCol>
              </a:tblGrid>
              <a:tr h="680378">
                <a:tc>
                  <a:txBody>
                    <a:bodyPr/>
                    <a:lstStyle/>
                    <a:p>
                      <a:pPr algn="ctr"/>
                      <a:r>
                        <a:rPr lang="en-US" sz="2000" b="1" dirty="0" err="1"/>
                        <a:t>Điểm</a:t>
                      </a:r>
                      <a:endParaRPr lang="en-US" sz="2000" b="1" dirty="0"/>
                    </a:p>
                  </a:txBody>
                  <a:tcPr>
                    <a:solidFill>
                      <a:schemeClr val="accent6">
                        <a:lumMod val="60000"/>
                        <a:lumOff val="40000"/>
                      </a:schemeClr>
                    </a:solidFill>
                  </a:tcPr>
                </a:tc>
                <a:tc>
                  <a:txBody>
                    <a:bodyPr/>
                    <a:lstStyle/>
                    <a:p>
                      <a:pPr algn="ctr"/>
                      <a:r>
                        <a:rPr lang="en-US" sz="2000" b="1" dirty="0"/>
                        <a:t>1</a:t>
                      </a:r>
                    </a:p>
                  </a:txBody>
                  <a:tcPr/>
                </a:tc>
                <a:tc>
                  <a:txBody>
                    <a:bodyPr/>
                    <a:lstStyle/>
                    <a:p>
                      <a:pPr algn="ctr"/>
                      <a:r>
                        <a:rPr lang="en-US" sz="2000" b="1" dirty="0"/>
                        <a:t>2</a:t>
                      </a:r>
                    </a:p>
                  </a:txBody>
                  <a:tcPr/>
                </a:tc>
                <a:tc>
                  <a:txBody>
                    <a:bodyPr/>
                    <a:lstStyle/>
                    <a:p>
                      <a:pPr algn="ctr"/>
                      <a:r>
                        <a:rPr lang="en-US" sz="2000" b="1" dirty="0"/>
                        <a:t>3</a:t>
                      </a:r>
                    </a:p>
                  </a:txBody>
                  <a:tcPr/>
                </a:tc>
                <a:tc>
                  <a:txBody>
                    <a:bodyPr/>
                    <a:lstStyle/>
                    <a:p>
                      <a:pPr algn="ctr"/>
                      <a:r>
                        <a:rPr lang="en-US" sz="2000" b="1" dirty="0"/>
                        <a:t>4</a:t>
                      </a:r>
                    </a:p>
                  </a:txBody>
                  <a:tcPr/>
                </a:tc>
                <a:tc>
                  <a:txBody>
                    <a:bodyPr/>
                    <a:lstStyle/>
                    <a:p>
                      <a:pPr algn="ctr"/>
                      <a:r>
                        <a:rPr lang="en-US" sz="2000" b="1" dirty="0"/>
                        <a:t>5</a:t>
                      </a:r>
                    </a:p>
                  </a:txBody>
                  <a:tcPr/>
                </a:tc>
                <a:tc>
                  <a:txBody>
                    <a:bodyPr/>
                    <a:lstStyle/>
                    <a:p>
                      <a:pPr algn="ctr"/>
                      <a:r>
                        <a:rPr lang="en-US" sz="2000" b="1" dirty="0"/>
                        <a:t>6</a:t>
                      </a:r>
                    </a:p>
                  </a:txBody>
                  <a:tcPr/>
                </a:tc>
                <a:tc>
                  <a:txBody>
                    <a:bodyPr/>
                    <a:lstStyle/>
                    <a:p>
                      <a:pPr algn="ctr"/>
                      <a:r>
                        <a:rPr lang="en-US" sz="2000" b="1" dirty="0"/>
                        <a:t>7</a:t>
                      </a:r>
                    </a:p>
                  </a:txBody>
                  <a:tcPr/>
                </a:tc>
                <a:tc>
                  <a:txBody>
                    <a:bodyPr/>
                    <a:lstStyle/>
                    <a:p>
                      <a:pPr algn="ctr"/>
                      <a:r>
                        <a:rPr lang="en-US" sz="2000" b="1" dirty="0"/>
                        <a:t>8</a:t>
                      </a:r>
                    </a:p>
                  </a:txBody>
                  <a:tcPr/>
                </a:tc>
                <a:tc>
                  <a:txBody>
                    <a:bodyPr/>
                    <a:lstStyle/>
                    <a:p>
                      <a:pPr algn="ctr"/>
                      <a:r>
                        <a:rPr lang="en-US" sz="2000" b="1" dirty="0"/>
                        <a:t>9</a:t>
                      </a:r>
                    </a:p>
                  </a:txBody>
                  <a:tcPr/>
                </a:tc>
                <a:tc>
                  <a:txBody>
                    <a:bodyPr/>
                    <a:lstStyle/>
                    <a:p>
                      <a:pPr algn="ctr"/>
                      <a:r>
                        <a:rPr lang="en-US" sz="2000" b="1" dirty="0"/>
                        <a:t>10</a:t>
                      </a:r>
                    </a:p>
                  </a:txBody>
                  <a:tcPr/>
                </a:tc>
                <a:extLst>
                  <a:ext uri="{0D108BD9-81ED-4DB2-BD59-A6C34878D82A}">
                    <a16:rowId xmlns:a16="http://schemas.microsoft.com/office/drawing/2014/main" val="10000"/>
                  </a:ext>
                </a:extLst>
              </a:tr>
              <a:tr h="847961">
                <a:tc>
                  <a:txBody>
                    <a:bodyPr/>
                    <a:lstStyle/>
                    <a:p>
                      <a:pPr algn="ctr"/>
                      <a:r>
                        <a:rPr lang="en-US" sz="2000" b="1" dirty="0" err="1"/>
                        <a:t>Số</a:t>
                      </a:r>
                      <a:r>
                        <a:rPr lang="en-US" sz="2000" b="1" baseline="0" dirty="0"/>
                        <a:t> </a:t>
                      </a:r>
                      <a:r>
                        <a:rPr lang="en-US" sz="2000" b="1" baseline="0" dirty="0" err="1"/>
                        <a:t>học</a:t>
                      </a:r>
                      <a:r>
                        <a:rPr lang="en-US" sz="2000" b="1" baseline="0" dirty="0"/>
                        <a:t> </a:t>
                      </a:r>
                      <a:r>
                        <a:rPr lang="en-US" sz="2000" b="1" baseline="0" dirty="0" err="1"/>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a:t>b) So </a:t>
            </a:r>
            <a:r>
              <a:rPr lang="en-US" sz="2400" dirty="0" err="1"/>
              <a:t>với</a:t>
            </a:r>
            <a:r>
              <a:rPr lang="en-US" sz="2400" dirty="0"/>
              <a:t> </a:t>
            </a:r>
            <a:r>
              <a:rPr lang="en-US" sz="2400" dirty="0" err="1"/>
              <a:t>cả</a:t>
            </a:r>
            <a:r>
              <a:rPr lang="en-US" sz="2400" dirty="0"/>
              <a:t> </a:t>
            </a:r>
            <a:r>
              <a:rPr lang="en-US" sz="2400" dirty="0" err="1"/>
              <a:t>lớp</a:t>
            </a:r>
            <a:r>
              <a:rPr lang="en-US" sz="2400" dirty="0"/>
              <a:t> 6D, </a:t>
            </a:r>
            <a:r>
              <a:rPr lang="en-US" sz="2400" dirty="0" err="1"/>
              <a:t>tỉ</a:t>
            </a:r>
            <a:r>
              <a:rPr lang="en-US" sz="2400" dirty="0"/>
              <a:t> </a:t>
            </a:r>
            <a:r>
              <a:rPr lang="en-US" sz="2400" dirty="0" err="1"/>
              <a:t>lệ</a:t>
            </a:r>
            <a:r>
              <a:rPr lang="en-US" sz="2400" dirty="0"/>
              <a:t> </a:t>
            </a:r>
            <a:r>
              <a:rPr lang="en-US" sz="2400" dirty="0" err="1"/>
              <a:t>học</a:t>
            </a:r>
            <a:r>
              <a:rPr lang="en-US" sz="2400" dirty="0"/>
              <a:t> </a:t>
            </a:r>
            <a:r>
              <a:rPr lang="en-US" sz="2400" dirty="0" err="1"/>
              <a:t>sinh</a:t>
            </a:r>
            <a:r>
              <a:rPr lang="en-US" sz="2400" dirty="0"/>
              <a:t> </a:t>
            </a:r>
            <a:r>
              <a:rPr lang="en-US" sz="2400" dirty="0" err="1"/>
              <a:t>có</a:t>
            </a:r>
            <a:r>
              <a:rPr lang="en-US" sz="2400" dirty="0"/>
              <a:t> </a:t>
            </a:r>
            <a:r>
              <a:rPr lang="en-US" sz="2400" dirty="0" err="1"/>
              <a:t>điểm</a:t>
            </a:r>
            <a:r>
              <a:rPr lang="en-US" sz="2400" dirty="0"/>
              <a:t> </a:t>
            </a:r>
            <a:r>
              <a:rPr lang="en-US" sz="2400" dirty="0" err="1"/>
              <a:t>dưới</a:t>
            </a:r>
            <a:r>
              <a:rPr lang="en-US" sz="2400" dirty="0"/>
              <a:t> </a:t>
            </a:r>
            <a:r>
              <a:rPr lang="en-US" sz="2400" dirty="0" err="1"/>
              <a:t>trung</a:t>
            </a:r>
            <a:r>
              <a:rPr lang="en-US" sz="2400" dirty="0"/>
              <a:t> </a:t>
            </a:r>
            <a:r>
              <a:rPr lang="en-US" sz="2400" dirty="0" err="1"/>
              <a:t>bình</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phần</a:t>
            </a:r>
            <a:r>
              <a:rPr lang="en-US" sz="2400" dirty="0"/>
              <a:t> </a:t>
            </a:r>
            <a:r>
              <a:rPr lang="en-US" sz="2400" dirty="0" err="1"/>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a:solidFill>
                  <a:srgbClr val="002060"/>
                </a:solidFill>
              </a:rPr>
              <a:t>Tổng</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lớp</a:t>
            </a:r>
            <a:r>
              <a:rPr lang="en-US" sz="2400" b="1" dirty="0">
                <a:solidFill>
                  <a:srgbClr val="002060"/>
                </a:solidFill>
              </a:rPr>
              <a:t> 6D </a:t>
            </a:r>
            <a:r>
              <a:rPr lang="en-US" sz="2400" b="1" dirty="0" err="1">
                <a:solidFill>
                  <a:srgbClr val="002060"/>
                </a:solidFill>
              </a:rPr>
              <a:t>là</a:t>
            </a:r>
            <a:r>
              <a:rPr lang="en-US" sz="2400" b="1" dirty="0">
                <a:solidFill>
                  <a:srgbClr val="002060"/>
                </a:solidFill>
              </a:rPr>
              <a:t>: 0 + 0 + 2 + 1 + 8 + 8 + 9 + 5 + 6 + 1 = 40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 0 + 0 +2 + 1 = 3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a:solidFill>
                      <a:srgbClr val="002060"/>
                    </a:solidFill>
                  </a:rPr>
                  <a:t>Tỉ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phần</a:t>
                </a:r>
                <a:r>
                  <a:rPr lang="en-US" sz="2400" b="1" dirty="0">
                    <a:solidFill>
                      <a:srgbClr val="002060"/>
                    </a:solidFill>
                  </a:rPr>
                  <a:t> </a:t>
                </a:r>
                <a:r>
                  <a:rPr lang="en-US" sz="2400" b="1" dirty="0" err="1">
                    <a:solidFill>
                      <a:srgbClr val="002060"/>
                    </a:solidFill>
                  </a:rPr>
                  <a:t>trăm</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a:t>
                </a:r>
              </a:p>
              <a:p>
                <a:pPr algn="ctr"/>
                <a14:m>
                  <m:oMath xmlns:m="http://schemas.openxmlformats.org/officeDocument/2006/math">
                    <m:f>
                      <m:fPr>
                        <m:ctrlPr>
                          <a:rPr lang="vi-VN"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1186</TotalTime>
  <Words>2740</Words>
  <Application>Microsoft Office PowerPoint</Application>
  <PresentationFormat>Widescreen</PresentationFormat>
  <Paragraphs>321</Paragraphs>
  <Slides>30</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等线</vt:lpstr>
      <vt:lpstr>幼圆</vt:lpstr>
      <vt:lpstr>Arial</vt:lpstr>
      <vt:lpstr>Calibri</vt:lpstr>
      <vt:lpstr>Cambria Math</vt:lpstr>
      <vt:lpstr>Times New Roman</vt:lpstr>
      <vt:lpstr>汉仪夏日体W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CHU THU</cp:lastModifiedBy>
  <cp:revision>121</cp:revision>
  <dcterms:created xsi:type="dcterms:W3CDTF">2017-07-02T01:46:00Z</dcterms:created>
  <dcterms:modified xsi:type="dcterms:W3CDTF">2024-03-21T02:43:55Z</dcterms:modified>
</cp:coreProperties>
</file>