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58" r:id="rId5"/>
  </p:sldMasterIdLst>
  <p:notesMasterIdLst>
    <p:notesMasterId r:id="rId22"/>
  </p:notesMasterIdLst>
  <p:sldIdLst>
    <p:sldId id="324" r:id="rId6"/>
    <p:sldId id="257" r:id="rId7"/>
    <p:sldId id="258" r:id="rId8"/>
    <p:sldId id="264" r:id="rId9"/>
    <p:sldId id="265" r:id="rId10"/>
    <p:sldId id="266" r:id="rId11"/>
    <p:sldId id="267" r:id="rId12"/>
    <p:sldId id="283" r:id="rId13"/>
    <p:sldId id="304" r:id="rId14"/>
    <p:sldId id="305" r:id="rId15"/>
    <p:sldId id="299" r:id="rId16"/>
    <p:sldId id="303" r:id="rId17"/>
    <p:sldId id="306" r:id="rId18"/>
    <p:sldId id="307" r:id="rId19"/>
    <p:sldId id="308" r:id="rId20"/>
    <p:sldId id="279"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1F4E79"/>
    <a:srgbClr val="15142A"/>
    <a:srgbClr val="FAED3B"/>
    <a:srgbClr val="70AD47"/>
    <a:srgbClr val="A7FDFF"/>
    <a:srgbClr val="3CDFE6"/>
    <a:srgbClr val="0C0D0E"/>
    <a:srgbClr val="ED7D31"/>
    <a:srgbClr val="C55A1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156" autoAdjust="0"/>
    <p:restoredTop sz="94249" autoAdjust="0"/>
  </p:normalViewPr>
  <p:slideViewPr>
    <p:cSldViewPr snapToGrid="0">
      <p:cViewPr varScale="1">
        <p:scale>
          <a:sx n="81" d="100"/>
          <a:sy n="81" d="100"/>
        </p:scale>
        <p:origin x="97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F9B0E6-B9BF-4E2D-AE08-8C7EBB196A2E}" type="datetimeFigureOut">
              <a:rPr lang="en-US" smtClean="0"/>
              <a:t>3/21/2024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53816F-A1CF-4485-B308-1B9F14B36EAD}" type="slidenum">
              <a:rPr lang="en-US" smtClean="0"/>
              <a:t>‹#›</a:t>
            </a:fld>
            <a:endParaRPr lang="en-US"/>
          </a:p>
        </p:txBody>
      </p:sp>
    </p:spTree>
    <p:extLst>
      <p:ext uri="{BB962C8B-B14F-4D97-AF65-F5344CB8AC3E}">
        <p14:creationId xmlns:p14="http://schemas.microsoft.com/office/powerpoint/2010/main" val="17268391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48CFA80-8D87-4DC3-A305-5B563E02AAF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546562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53816F-A1CF-4485-B308-1B9F14B36EAD}" type="slidenum">
              <a:rPr lang="en-US" smtClean="0"/>
              <a:t>6</a:t>
            </a:fld>
            <a:endParaRPr lang="en-US"/>
          </a:p>
        </p:txBody>
      </p:sp>
    </p:spTree>
    <p:extLst>
      <p:ext uri="{BB962C8B-B14F-4D97-AF65-F5344CB8AC3E}">
        <p14:creationId xmlns:p14="http://schemas.microsoft.com/office/powerpoint/2010/main" val="30372913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53816F-A1CF-4485-B308-1B9F14B36EAD}" type="slidenum">
              <a:rPr lang="en-US" smtClean="0"/>
              <a:t>8</a:t>
            </a:fld>
            <a:endParaRPr lang="en-US"/>
          </a:p>
        </p:txBody>
      </p:sp>
    </p:spTree>
    <p:extLst>
      <p:ext uri="{BB962C8B-B14F-4D97-AF65-F5344CB8AC3E}">
        <p14:creationId xmlns:p14="http://schemas.microsoft.com/office/powerpoint/2010/main" val="7914498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53816F-A1CF-4485-B308-1B9F14B36EAD}" type="slidenum">
              <a:rPr lang="en-US" smtClean="0"/>
              <a:t>9</a:t>
            </a:fld>
            <a:endParaRPr lang="en-US"/>
          </a:p>
        </p:txBody>
      </p:sp>
    </p:spTree>
    <p:extLst>
      <p:ext uri="{BB962C8B-B14F-4D97-AF65-F5344CB8AC3E}">
        <p14:creationId xmlns:p14="http://schemas.microsoft.com/office/powerpoint/2010/main" val="26561511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53816F-A1CF-4485-B308-1B9F14B36EAD}" type="slidenum">
              <a:rPr lang="en-US" smtClean="0"/>
              <a:t>11</a:t>
            </a:fld>
            <a:endParaRPr lang="en-US"/>
          </a:p>
        </p:txBody>
      </p:sp>
    </p:spTree>
    <p:extLst>
      <p:ext uri="{BB962C8B-B14F-4D97-AF65-F5344CB8AC3E}">
        <p14:creationId xmlns:p14="http://schemas.microsoft.com/office/powerpoint/2010/main" val="38715528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53816F-A1CF-4485-B308-1B9F14B36EAD}" type="slidenum">
              <a:rPr lang="en-US" smtClean="0"/>
              <a:t>16</a:t>
            </a:fld>
            <a:endParaRPr lang="en-US"/>
          </a:p>
        </p:txBody>
      </p:sp>
    </p:spTree>
    <p:extLst>
      <p:ext uri="{BB962C8B-B14F-4D97-AF65-F5344CB8AC3E}">
        <p14:creationId xmlns:p14="http://schemas.microsoft.com/office/powerpoint/2010/main" val="29340249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0C5E7-B1A1-4648-89D2-17B0F1E7F5B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D140298-3E00-4E73-B947-697E6928286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6BB99EB-0E86-4FEA-A9C4-501D4E755A2B}"/>
              </a:ext>
            </a:extLst>
          </p:cNvPr>
          <p:cNvSpPr>
            <a:spLocks noGrp="1"/>
          </p:cNvSpPr>
          <p:nvPr>
            <p:ph type="dt" sz="half" idx="10"/>
          </p:nvPr>
        </p:nvSpPr>
        <p:spPr/>
        <p:txBody>
          <a:bodyPr/>
          <a:lstStyle/>
          <a:p>
            <a:fld id="{3133F5E9-5DAC-4C4A-9DF5-C2B87276BCC8}" type="datetimeFigureOut">
              <a:rPr lang="en-US" smtClean="0"/>
              <a:t>3/21/2024</a:t>
            </a:fld>
            <a:endParaRPr lang="en-US" dirty="0"/>
          </a:p>
        </p:txBody>
      </p:sp>
      <p:sp>
        <p:nvSpPr>
          <p:cNvPr id="5" name="Footer Placeholder 4">
            <a:extLst>
              <a:ext uri="{FF2B5EF4-FFF2-40B4-BE49-F238E27FC236}">
                <a16:creationId xmlns:a16="http://schemas.microsoft.com/office/drawing/2014/main" id="{6731F536-58DF-4935-AE3B-7A08C03124E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E995127-BE30-42B7-9BE5-B83CC6A2E685}"/>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3009751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F8A4D-82E1-5A50-A550-006999B89EF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F8CF982-0854-1E14-A046-52A2ABD3CFC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95E1F78-C5C5-3FA5-9322-16BCFF0095E6}"/>
              </a:ext>
            </a:extLst>
          </p:cNvPr>
          <p:cNvSpPr>
            <a:spLocks noGrp="1"/>
          </p:cNvSpPr>
          <p:nvPr>
            <p:ph type="dt" sz="half" idx="10"/>
          </p:nvPr>
        </p:nvSpPr>
        <p:spPr/>
        <p:txBody>
          <a:bodyPr/>
          <a:lstStyle/>
          <a:p>
            <a:fld id="{9F257FFA-8969-44ED-9DFD-A2F993364216}" type="datetimeFigureOut">
              <a:rPr lang="en-US" smtClean="0"/>
              <a:t>3/21/2024</a:t>
            </a:fld>
            <a:endParaRPr lang="en-US"/>
          </a:p>
        </p:txBody>
      </p:sp>
      <p:sp>
        <p:nvSpPr>
          <p:cNvPr id="5" name="Footer Placeholder 4">
            <a:extLst>
              <a:ext uri="{FF2B5EF4-FFF2-40B4-BE49-F238E27FC236}">
                <a16:creationId xmlns:a16="http://schemas.microsoft.com/office/drawing/2014/main" id="{142A4E6F-3D19-54F8-CE9D-C1EC76ABA9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4B09A3-A956-EBD5-DAD6-D70C28A44388}"/>
              </a:ext>
            </a:extLst>
          </p:cNvPr>
          <p:cNvSpPr>
            <a:spLocks noGrp="1"/>
          </p:cNvSpPr>
          <p:nvPr>
            <p:ph type="sldNum" sz="quarter" idx="12"/>
          </p:nvPr>
        </p:nvSpPr>
        <p:spPr/>
        <p:txBody>
          <a:bodyPr/>
          <a:lstStyle/>
          <a:p>
            <a:fld id="{3F68E021-198A-480F-9E46-5E4ADA795866}" type="slidenum">
              <a:rPr lang="en-US" smtClean="0"/>
              <a:t>‹#›</a:t>
            </a:fld>
            <a:endParaRPr lang="en-US"/>
          </a:p>
        </p:txBody>
      </p:sp>
    </p:spTree>
    <p:extLst>
      <p:ext uri="{BB962C8B-B14F-4D97-AF65-F5344CB8AC3E}">
        <p14:creationId xmlns:p14="http://schemas.microsoft.com/office/powerpoint/2010/main" val="2736728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7FA3B-09A5-FF15-985A-58875B43A1B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1C58182-59E5-4373-194C-BB479290B35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6E1B38-C591-9AA4-0723-0579618F5F23}"/>
              </a:ext>
            </a:extLst>
          </p:cNvPr>
          <p:cNvSpPr>
            <a:spLocks noGrp="1"/>
          </p:cNvSpPr>
          <p:nvPr>
            <p:ph type="dt" sz="half" idx="10"/>
          </p:nvPr>
        </p:nvSpPr>
        <p:spPr/>
        <p:txBody>
          <a:bodyPr/>
          <a:lstStyle/>
          <a:p>
            <a:fld id="{9F257FFA-8969-44ED-9DFD-A2F993364216}" type="datetimeFigureOut">
              <a:rPr lang="en-US" smtClean="0"/>
              <a:t>3/21/2024</a:t>
            </a:fld>
            <a:endParaRPr lang="en-US"/>
          </a:p>
        </p:txBody>
      </p:sp>
      <p:sp>
        <p:nvSpPr>
          <p:cNvPr id="5" name="Footer Placeholder 4">
            <a:extLst>
              <a:ext uri="{FF2B5EF4-FFF2-40B4-BE49-F238E27FC236}">
                <a16:creationId xmlns:a16="http://schemas.microsoft.com/office/drawing/2014/main" id="{4DBE43DA-9AEB-1D27-A04B-7ED1AF3038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811573-31B8-1016-ED8C-C029B00B48AA}"/>
              </a:ext>
            </a:extLst>
          </p:cNvPr>
          <p:cNvSpPr>
            <a:spLocks noGrp="1"/>
          </p:cNvSpPr>
          <p:nvPr>
            <p:ph type="sldNum" sz="quarter" idx="12"/>
          </p:nvPr>
        </p:nvSpPr>
        <p:spPr/>
        <p:txBody>
          <a:bodyPr/>
          <a:lstStyle/>
          <a:p>
            <a:fld id="{3F68E021-198A-480F-9E46-5E4ADA795866}" type="slidenum">
              <a:rPr lang="en-US" smtClean="0"/>
              <a:t>‹#›</a:t>
            </a:fld>
            <a:endParaRPr lang="en-US"/>
          </a:p>
        </p:txBody>
      </p:sp>
    </p:spTree>
    <p:extLst>
      <p:ext uri="{BB962C8B-B14F-4D97-AF65-F5344CB8AC3E}">
        <p14:creationId xmlns:p14="http://schemas.microsoft.com/office/powerpoint/2010/main" val="6976188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4EB0A3-E636-1A09-41B8-ED73DA14834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4059705-BA80-1CBF-CD7B-1E423722A8D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7C1C924-B8F1-4E4C-67AB-4C28875EC539}"/>
              </a:ext>
            </a:extLst>
          </p:cNvPr>
          <p:cNvSpPr>
            <a:spLocks noGrp="1"/>
          </p:cNvSpPr>
          <p:nvPr>
            <p:ph type="dt" sz="half" idx="10"/>
          </p:nvPr>
        </p:nvSpPr>
        <p:spPr/>
        <p:txBody>
          <a:bodyPr/>
          <a:lstStyle/>
          <a:p>
            <a:fld id="{9F257FFA-8969-44ED-9DFD-A2F993364216}" type="datetimeFigureOut">
              <a:rPr lang="en-US" smtClean="0"/>
              <a:t>3/21/2024</a:t>
            </a:fld>
            <a:endParaRPr lang="en-US"/>
          </a:p>
        </p:txBody>
      </p:sp>
      <p:sp>
        <p:nvSpPr>
          <p:cNvPr id="5" name="Footer Placeholder 4">
            <a:extLst>
              <a:ext uri="{FF2B5EF4-FFF2-40B4-BE49-F238E27FC236}">
                <a16:creationId xmlns:a16="http://schemas.microsoft.com/office/drawing/2014/main" id="{BCD0EA7B-50B1-04BB-10D0-7D337D1CCE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C0A64F-8950-2E7C-4F9A-4FCF7A93C04C}"/>
              </a:ext>
            </a:extLst>
          </p:cNvPr>
          <p:cNvSpPr>
            <a:spLocks noGrp="1"/>
          </p:cNvSpPr>
          <p:nvPr>
            <p:ph type="sldNum" sz="quarter" idx="12"/>
          </p:nvPr>
        </p:nvSpPr>
        <p:spPr/>
        <p:txBody>
          <a:bodyPr/>
          <a:lstStyle/>
          <a:p>
            <a:fld id="{3F68E021-198A-480F-9E46-5E4ADA795866}" type="slidenum">
              <a:rPr lang="en-US" smtClean="0"/>
              <a:t>‹#›</a:t>
            </a:fld>
            <a:endParaRPr lang="en-US"/>
          </a:p>
        </p:txBody>
      </p:sp>
    </p:spTree>
    <p:extLst>
      <p:ext uri="{BB962C8B-B14F-4D97-AF65-F5344CB8AC3E}">
        <p14:creationId xmlns:p14="http://schemas.microsoft.com/office/powerpoint/2010/main" val="4912760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7D224-615C-277D-CB4D-D9D6B4C1A6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9FE4CFA-4582-4F61-73F6-01569492B5E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875BA72-CE7F-53CD-5722-00274AB2654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EAFBB0-8115-E599-4B79-AD0BC59971E5}"/>
              </a:ext>
            </a:extLst>
          </p:cNvPr>
          <p:cNvSpPr>
            <a:spLocks noGrp="1"/>
          </p:cNvSpPr>
          <p:nvPr>
            <p:ph type="dt" sz="half" idx="10"/>
          </p:nvPr>
        </p:nvSpPr>
        <p:spPr/>
        <p:txBody>
          <a:bodyPr/>
          <a:lstStyle/>
          <a:p>
            <a:fld id="{9F257FFA-8969-44ED-9DFD-A2F993364216}" type="datetimeFigureOut">
              <a:rPr lang="en-US" smtClean="0"/>
              <a:t>3/21/2024</a:t>
            </a:fld>
            <a:endParaRPr lang="en-US"/>
          </a:p>
        </p:txBody>
      </p:sp>
      <p:sp>
        <p:nvSpPr>
          <p:cNvPr id="6" name="Footer Placeholder 5">
            <a:extLst>
              <a:ext uri="{FF2B5EF4-FFF2-40B4-BE49-F238E27FC236}">
                <a16:creationId xmlns:a16="http://schemas.microsoft.com/office/drawing/2014/main" id="{136A476D-6C65-CD1D-86C2-6889086363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FD26C41-C640-FEA4-6217-521300DC7EA4}"/>
              </a:ext>
            </a:extLst>
          </p:cNvPr>
          <p:cNvSpPr>
            <a:spLocks noGrp="1"/>
          </p:cNvSpPr>
          <p:nvPr>
            <p:ph type="sldNum" sz="quarter" idx="12"/>
          </p:nvPr>
        </p:nvSpPr>
        <p:spPr/>
        <p:txBody>
          <a:bodyPr/>
          <a:lstStyle/>
          <a:p>
            <a:fld id="{3F68E021-198A-480F-9E46-5E4ADA795866}" type="slidenum">
              <a:rPr lang="en-US" smtClean="0"/>
              <a:t>‹#›</a:t>
            </a:fld>
            <a:endParaRPr lang="en-US"/>
          </a:p>
        </p:txBody>
      </p:sp>
    </p:spTree>
    <p:extLst>
      <p:ext uri="{BB962C8B-B14F-4D97-AF65-F5344CB8AC3E}">
        <p14:creationId xmlns:p14="http://schemas.microsoft.com/office/powerpoint/2010/main" val="3074774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8EE64-1818-566E-7B2A-1A637FC452F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C5E2B2F-2E2C-F020-7BAA-E04B63C4EE2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CB7ED23-54CB-5625-B62F-225E18F80FF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C9C5109-413F-E57B-D956-47FBA28BEE4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EDA3823-79C9-AA6E-800B-AFDA462D294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6F89D74-7A55-1DDF-D6A8-9946C623FBAE}"/>
              </a:ext>
            </a:extLst>
          </p:cNvPr>
          <p:cNvSpPr>
            <a:spLocks noGrp="1"/>
          </p:cNvSpPr>
          <p:nvPr>
            <p:ph type="dt" sz="half" idx="10"/>
          </p:nvPr>
        </p:nvSpPr>
        <p:spPr/>
        <p:txBody>
          <a:bodyPr/>
          <a:lstStyle/>
          <a:p>
            <a:fld id="{9F257FFA-8969-44ED-9DFD-A2F993364216}" type="datetimeFigureOut">
              <a:rPr lang="en-US" smtClean="0"/>
              <a:t>3/21/2024</a:t>
            </a:fld>
            <a:endParaRPr lang="en-US"/>
          </a:p>
        </p:txBody>
      </p:sp>
      <p:sp>
        <p:nvSpPr>
          <p:cNvPr id="8" name="Footer Placeholder 7">
            <a:extLst>
              <a:ext uri="{FF2B5EF4-FFF2-40B4-BE49-F238E27FC236}">
                <a16:creationId xmlns:a16="http://schemas.microsoft.com/office/drawing/2014/main" id="{F303F545-DB65-0097-A335-B2EB06BCA84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E063386-2D9E-CE5F-E83C-A23A7807B254}"/>
              </a:ext>
            </a:extLst>
          </p:cNvPr>
          <p:cNvSpPr>
            <a:spLocks noGrp="1"/>
          </p:cNvSpPr>
          <p:nvPr>
            <p:ph type="sldNum" sz="quarter" idx="12"/>
          </p:nvPr>
        </p:nvSpPr>
        <p:spPr/>
        <p:txBody>
          <a:bodyPr/>
          <a:lstStyle/>
          <a:p>
            <a:fld id="{3F68E021-198A-480F-9E46-5E4ADA795866}" type="slidenum">
              <a:rPr lang="en-US" smtClean="0"/>
              <a:t>‹#›</a:t>
            </a:fld>
            <a:endParaRPr lang="en-US"/>
          </a:p>
        </p:txBody>
      </p:sp>
    </p:spTree>
    <p:extLst>
      <p:ext uri="{BB962C8B-B14F-4D97-AF65-F5344CB8AC3E}">
        <p14:creationId xmlns:p14="http://schemas.microsoft.com/office/powerpoint/2010/main" val="23074922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3A39EC-A45B-377E-8164-A63961DF04B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865B7F1-F456-BE80-0D0F-67483D15484F}"/>
              </a:ext>
            </a:extLst>
          </p:cNvPr>
          <p:cNvSpPr>
            <a:spLocks noGrp="1"/>
          </p:cNvSpPr>
          <p:nvPr>
            <p:ph type="dt" sz="half" idx="10"/>
          </p:nvPr>
        </p:nvSpPr>
        <p:spPr/>
        <p:txBody>
          <a:bodyPr/>
          <a:lstStyle/>
          <a:p>
            <a:fld id="{9F257FFA-8969-44ED-9DFD-A2F993364216}" type="datetimeFigureOut">
              <a:rPr lang="en-US" smtClean="0"/>
              <a:t>3/21/2024</a:t>
            </a:fld>
            <a:endParaRPr lang="en-US"/>
          </a:p>
        </p:txBody>
      </p:sp>
      <p:sp>
        <p:nvSpPr>
          <p:cNvPr id="4" name="Footer Placeholder 3">
            <a:extLst>
              <a:ext uri="{FF2B5EF4-FFF2-40B4-BE49-F238E27FC236}">
                <a16:creationId xmlns:a16="http://schemas.microsoft.com/office/drawing/2014/main" id="{457FFB91-5B5C-600A-7AB8-4FACBCEDCCF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E3F484E-3CB3-1D01-6C9A-62B12F676EEB}"/>
              </a:ext>
            </a:extLst>
          </p:cNvPr>
          <p:cNvSpPr>
            <a:spLocks noGrp="1"/>
          </p:cNvSpPr>
          <p:nvPr>
            <p:ph type="sldNum" sz="quarter" idx="12"/>
          </p:nvPr>
        </p:nvSpPr>
        <p:spPr/>
        <p:txBody>
          <a:bodyPr/>
          <a:lstStyle/>
          <a:p>
            <a:fld id="{3F68E021-198A-480F-9E46-5E4ADA795866}" type="slidenum">
              <a:rPr lang="en-US" smtClean="0"/>
              <a:t>‹#›</a:t>
            </a:fld>
            <a:endParaRPr lang="en-US"/>
          </a:p>
        </p:txBody>
      </p:sp>
    </p:spTree>
    <p:extLst>
      <p:ext uri="{BB962C8B-B14F-4D97-AF65-F5344CB8AC3E}">
        <p14:creationId xmlns:p14="http://schemas.microsoft.com/office/powerpoint/2010/main" val="7465781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F2E5AEC-A56B-BC32-54F9-518C433FF285}"/>
              </a:ext>
            </a:extLst>
          </p:cNvPr>
          <p:cNvSpPr>
            <a:spLocks noGrp="1"/>
          </p:cNvSpPr>
          <p:nvPr>
            <p:ph type="dt" sz="half" idx="10"/>
          </p:nvPr>
        </p:nvSpPr>
        <p:spPr/>
        <p:txBody>
          <a:bodyPr/>
          <a:lstStyle/>
          <a:p>
            <a:fld id="{9F257FFA-8969-44ED-9DFD-A2F993364216}" type="datetimeFigureOut">
              <a:rPr lang="en-US" smtClean="0"/>
              <a:t>3/21/2024</a:t>
            </a:fld>
            <a:endParaRPr lang="en-US"/>
          </a:p>
        </p:txBody>
      </p:sp>
      <p:sp>
        <p:nvSpPr>
          <p:cNvPr id="3" name="Footer Placeholder 2">
            <a:extLst>
              <a:ext uri="{FF2B5EF4-FFF2-40B4-BE49-F238E27FC236}">
                <a16:creationId xmlns:a16="http://schemas.microsoft.com/office/drawing/2014/main" id="{F68CDCB9-8F79-F441-9767-42865218DD5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865A7F6-3060-CE25-1710-32BB7AE573E7}"/>
              </a:ext>
            </a:extLst>
          </p:cNvPr>
          <p:cNvSpPr>
            <a:spLocks noGrp="1"/>
          </p:cNvSpPr>
          <p:nvPr>
            <p:ph type="sldNum" sz="quarter" idx="12"/>
          </p:nvPr>
        </p:nvSpPr>
        <p:spPr/>
        <p:txBody>
          <a:bodyPr/>
          <a:lstStyle/>
          <a:p>
            <a:fld id="{3F68E021-198A-480F-9E46-5E4ADA795866}" type="slidenum">
              <a:rPr lang="en-US" smtClean="0"/>
              <a:t>‹#›</a:t>
            </a:fld>
            <a:endParaRPr lang="en-US"/>
          </a:p>
        </p:txBody>
      </p:sp>
    </p:spTree>
    <p:extLst>
      <p:ext uri="{BB962C8B-B14F-4D97-AF65-F5344CB8AC3E}">
        <p14:creationId xmlns:p14="http://schemas.microsoft.com/office/powerpoint/2010/main" val="1222674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F0790-42D7-B4E4-FC1E-63ECB2B9E8C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9272CEC-6DDC-6172-DDC8-799AF67D43E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F68B9E6-2EC8-2587-EF6F-C6998E3390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E3DDF4-EE5B-EDFE-CB61-374FCF779E1D}"/>
              </a:ext>
            </a:extLst>
          </p:cNvPr>
          <p:cNvSpPr>
            <a:spLocks noGrp="1"/>
          </p:cNvSpPr>
          <p:nvPr>
            <p:ph type="dt" sz="half" idx="10"/>
          </p:nvPr>
        </p:nvSpPr>
        <p:spPr/>
        <p:txBody>
          <a:bodyPr/>
          <a:lstStyle/>
          <a:p>
            <a:fld id="{9F257FFA-8969-44ED-9DFD-A2F993364216}" type="datetimeFigureOut">
              <a:rPr lang="en-US" smtClean="0"/>
              <a:t>3/21/2024</a:t>
            </a:fld>
            <a:endParaRPr lang="en-US"/>
          </a:p>
        </p:txBody>
      </p:sp>
      <p:sp>
        <p:nvSpPr>
          <p:cNvPr id="6" name="Footer Placeholder 5">
            <a:extLst>
              <a:ext uri="{FF2B5EF4-FFF2-40B4-BE49-F238E27FC236}">
                <a16:creationId xmlns:a16="http://schemas.microsoft.com/office/drawing/2014/main" id="{D37EBAB5-F87B-FE8D-B72D-26A6181B7F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FAA20D-C47A-9BFC-98BE-C7AC01D39354}"/>
              </a:ext>
            </a:extLst>
          </p:cNvPr>
          <p:cNvSpPr>
            <a:spLocks noGrp="1"/>
          </p:cNvSpPr>
          <p:nvPr>
            <p:ph type="sldNum" sz="quarter" idx="12"/>
          </p:nvPr>
        </p:nvSpPr>
        <p:spPr/>
        <p:txBody>
          <a:bodyPr/>
          <a:lstStyle/>
          <a:p>
            <a:fld id="{3F68E021-198A-480F-9E46-5E4ADA795866}" type="slidenum">
              <a:rPr lang="en-US" smtClean="0"/>
              <a:t>‹#›</a:t>
            </a:fld>
            <a:endParaRPr lang="en-US"/>
          </a:p>
        </p:txBody>
      </p:sp>
    </p:spTree>
    <p:extLst>
      <p:ext uri="{BB962C8B-B14F-4D97-AF65-F5344CB8AC3E}">
        <p14:creationId xmlns:p14="http://schemas.microsoft.com/office/powerpoint/2010/main" val="23739763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24956-2FFB-E871-18B0-A2180A34D76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7DB732C-F40C-024B-21D0-F0951A8CD49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26284E9-34D8-469E-00E7-789209A134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BFB2263-91BE-A863-B206-EC11E565413B}"/>
              </a:ext>
            </a:extLst>
          </p:cNvPr>
          <p:cNvSpPr>
            <a:spLocks noGrp="1"/>
          </p:cNvSpPr>
          <p:nvPr>
            <p:ph type="dt" sz="half" idx="10"/>
          </p:nvPr>
        </p:nvSpPr>
        <p:spPr/>
        <p:txBody>
          <a:bodyPr/>
          <a:lstStyle/>
          <a:p>
            <a:fld id="{9F257FFA-8969-44ED-9DFD-A2F993364216}" type="datetimeFigureOut">
              <a:rPr lang="en-US" smtClean="0"/>
              <a:t>3/21/2024</a:t>
            </a:fld>
            <a:endParaRPr lang="en-US"/>
          </a:p>
        </p:txBody>
      </p:sp>
      <p:sp>
        <p:nvSpPr>
          <p:cNvPr id="6" name="Footer Placeholder 5">
            <a:extLst>
              <a:ext uri="{FF2B5EF4-FFF2-40B4-BE49-F238E27FC236}">
                <a16:creationId xmlns:a16="http://schemas.microsoft.com/office/drawing/2014/main" id="{27808660-7F9E-63C7-1DB8-376D53C809A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C570F0D-667A-A822-E3D6-3B8B021C894A}"/>
              </a:ext>
            </a:extLst>
          </p:cNvPr>
          <p:cNvSpPr>
            <a:spLocks noGrp="1"/>
          </p:cNvSpPr>
          <p:nvPr>
            <p:ph type="sldNum" sz="quarter" idx="12"/>
          </p:nvPr>
        </p:nvSpPr>
        <p:spPr/>
        <p:txBody>
          <a:bodyPr/>
          <a:lstStyle/>
          <a:p>
            <a:fld id="{3F68E021-198A-480F-9E46-5E4ADA795866}" type="slidenum">
              <a:rPr lang="en-US" smtClean="0"/>
              <a:t>‹#›</a:t>
            </a:fld>
            <a:endParaRPr lang="en-US"/>
          </a:p>
        </p:txBody>
      </p:sp>
    </p:spTree>
    <p:extLst>
      <p:ext uri="{BB962C8B-B14F-4D97-AF65-F5344CB8AC3E}">
        <p14:creationId xmlns:p14="http://schemas.microsoft.com/office/powerpoint/2010/main" val="7628330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34E02-A22A-A4A2-97BA-08229B05E3E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B79AE76-5E1F-307D-FE47-057AE84B7F5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0DE80E-3838-19A2-339E-CFF8461FA457}"/>
              </a:ext>
            </a:extLst>
          </p:cNvPr>
          <p:cNvSpPr>
            <a:spLocks noGrp="1"/>
          </p:cNvSpPr>
          <p:nvPr>
            <p:ph type="dt" sz="half" idx="10"/>
          </p:nvPr>
        </p:nvSpPr>
        <p:spPr/>
        <p:txBody>
          <a:bodyPr/>
          <a:lstStyle/>
          <a:p>
            <a:fld id="{9F257FFA-8969-44ED-9DFD-A2F993364216}" type="datetimeFigureOut">
              <a:rPr lang="en-US" smtClean="0"/>
              <a:t>3/21/2024</a:t>
            </a:fld>
            <a:endParaRPr lang="en-US"/>
          </a:p>
        </p:txBody>
      </p:sp>
      <p:sp>
        <p:nvSpPr>
          <p:cNvPr id="5" name="Footer Placeholder 4">
            <a:extLst>
              <a:ext uri="{FF2B5EF4-FFF2-40B4-BE49-F238E27FC236}">
                <a16:creationId xmlns:a16="http://schemas.microsoft.com/office/drawing/2014/main" id="{A92A979B-52B8-DEA1-6BAD-1EF0EF8BBC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9B480F-5B93-DF46-4986-C731058F3E57}"/>
              </a:ext>
            </a:extLst>
          </p:cNvPr>
          <p:cNvSpPr>
            <a:spLocks noGrp="1"/>
          </p:cNvSpPr>
          <p:nvPr>
            <p:ph type="sldNum" sz="quarter" idx="12"/>
          </p:nvPr>
        </p:nvSpPr>
        <p:spPr/>
        <p:txBody>
          <a:bodyPr/>
          <a:lstStyle/>
          <a:p>
            <a:fld id="{3F68E021-198A-480F-9E46-5E4ADA795866}" type="slidenum">
              <a:rPr lang="en-US" smtClean="0"/>
              <a:t>‹#›</a:t>
            </a:fld>
            <a:endParaRPr lang="en-US"/>
          </a:p>
        </p:txBody>
      </p:sp>
    </p:spTree>
    <p:extLst>
      <p:ext uri="{BB962C8B-B14F-4D97-AF65-F5344CB8AC3E}">
        <p14:creationId xmlns:p14="http://schemas.microsoft.com/office/powerpoint/2010/main" val="1082968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AE108-9C7F-4CDC-AD71-B576580A19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A103746-779A-435F-995A-5BF82C86C29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84E866-B322-455F-AC32-8C164B8CD9C7}"/>
              </a:ext>
            </a:extLst>
          </p:cNvPr>
          <p:cNvSpPr>
            <a:spLocks noGrp="1"/>
          </p:cNvSpPr>
          <p:nvPr>
            <p:ph type="dt" sz="half" idx="10"/>
          </p:nvPr>
        </p:nvSpPr>
        <p:spPr/>
        <p:txBody>
          <a:bodyPr/>
          <a:lstStyle/>
          <a:p>
            <a:fld id="{3133F5E9-5DAC-4C4A-9DF5-C2B87276BCC8}" type="datetimeFigureOut">
              <a:rPr lang="en-US" smtClean="0"/>
              <a:t>3/21/2024</a:t>
            </a:fld>
            <a:endParaRPr lang="en-US" dirty="0"/>
          </a:p>
        </p:txBody>
      </p:sp>
      <p:sp>
        <p:nvSpPr>
          <p:cNvPr id="5" name="Footer Placeholder 4">
            <a:extLst>
              <a:ext uri="{FF2B5EF4-FFF2-40B4-BE49-F238E27FC236}">
                <a16:creationId xmlns:a16="http://schemas.microsoft.com/office/drawing/2014/main" id="{AC0D61E0-F80F-48E7-A817-F1CECBEE9A3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BF34AFC-4299-43F1-A312-79EF0102CEFF}"/>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15527462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10292E0-8F8F-08A3-2980-11C7E222C5F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A51C038-2E1C-238A-45A2-A386D250B0C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4568EE-4B32-A322-88F8-D99B2DBE2457}"/>
              </a:ext>
            </a:extLst>
          </p:cNvPr>
          <p:cNvSpPr>
            <a:spLocks noGrp="1"/>
          </p:cNvSpPr>
          <p:nvPr>
            <p:ph type="dt" sz="half" idx="10"/>
          </p:nvPr>
        </p:nvSpPr>
        <p:spPr/>
        <p:txBody>
          <a:bodyPr/>
          <a:lstStyle/>
          <a:p>
            <a:fld id="{9F257FFA-8969-44ED-9DFD-A2F993364216}" type="datetimeFigureOut">
              <a:rPr lang="en-US" smtClean="0"/>
              <a:t>3/21/2024</a:t>
            </a:fld>
            <a:endParaRPr lang="en-US"/>
          </a:p>
        </p:txBody>
      </p:sp>
      <p:sp>
        <p:nvSpPr>
          <p:cNvPr id="5" name="Footer Placeholder 4">
            <a:extLst>
              <a:ext uri="{FF2B5EF4-FFF2-40B4-BE49-F238E27FC236}">
                <a16:creationId xmlns:a16="http://schemas.microsoft.com/office/drawing/2014/main" id="{7F6728DC-36C3-9917-FA75-D12627AE99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010637-52BB-7390-6A90-219A3C557D49}"/>
              </a:ext>
            </a:extLst>
          </p:cNvPr>
          <p:cNvSpPr>
            <a:spLocks noGrp="1"/>
          </p:cNvSpPr>
          <p:nvPr>
            <p:ph type="sldNum" sz="quarter" idx="12"/>
          </p:nvPr>
        </p:nvSpPr>
        <p:spPr/>
        <p:txBody>
          <a:bodyPr/>
          <a:lstStyle/>
          <a:p>
            <a:fld id="{3F68E021-198A-480F-9E46-5E4ADA795866}" type="slidenum">
              <a:rPr lang="en-US" smtClean="0"/>
              <a:t>‹#›</a:t>
            </a:fld>
            <a:endParaRPr lang="en-US"/>
          </a:p>
        </p:txBody>
      </p:sp>
    </p:spTree>
    <p:extLst>
      <p:ext uri="{BB962C8B-B14F-4D97-AF65-F5344CB8AC3E}">
        <p14:creationId xmlns:p14="http://schemas.microsoft.com/office/powerpoint/2010/main" val="3548396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E1D3E-E4B6-4EAA-BFB4-25A0557A6CB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F7E0856-45A8-4EAD-A9D6-8A993968A1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90EEBE1-2BAF-4C94-8403-6E8454F9BC46}"/>
              </a:ext>
            </a:extLst>
          </p:cNvPr>
          <p:cNvSpPr>
            <a:spLocks noGrp="1"/>
          </p:cNvSpPr>
          <p:nvPr>
            <p:ph type="dt" sz="half" idx="10"/>
          </p:nvPr>
        </p:nvSpPr>
        <p:spPr/>
        <p:txBody>
          <a:bodyPr/>
          <a:lstStyle/>
          <a:p>
            <a:fld id="{3133F5E9-5DAC-4C4A-9DF5-C2B87276BCC8}" type="datetimeFigureOut">
              <a:rPr lang="en-US" smtClean="0"/>
              <a:t>3/21/2024</a:t>
            </a:fld>
            <a:endParaRPr lang="en-US" dirty="0"/>
          </a:p>
        </p:txBody>
      </p:sp>
      <p:sp>
        <p:nvSpPr>
          <p:cNvPr id="5" name="Footer Placeholder 4">
            <a:extLst>
              <a:ext uri="{FF2B5EF4-FFF2-40B4-BE49-F238E27FC236}">
                <a16:creationId xmlns:a16="http://schemas.microsoft.com/office/drawing/2014/main" id="{F3358F46-E931-4D79-94A5-037AFD07333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5130D95-EF5F-4A0A-93BD-73AEE2C2FF1B}"/>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3601256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BABEC0-6253-4360-B586-B9D20933DE3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946E20B-8661-4C60-84FB-4892E8B4860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132BE45-79E4-479B-BD2F-46CCB0BEE62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589105E-DF25-4F38-BDE2-9B00C2C44FC6}"/>
              </a:ext>
            </a:extLst>
          </p:cNvPr>
          <p:cNvSpPr>
            <a:spLocks noGrp="1"/>
          </p:cNvSpPr>
          <p:nvPr>
            <p:ph type="dt" sz="half" idx="10"/>
          </p:nvPr>
        </p:nvSpPr>
        <p:spPr/>
        <p:txBody>
          <a:bodyPr/>
          <a:lstStyle/>
          <a:p>
            <a:fld id="{3133F5E9-5DAC-4C4A-9DF5-C2B87276BCC8}" type="datetimeFigureOut">
              <a:rPr lang="en-US" smtClean="0"/>
              <a:t>3/21/2024</a:t>
            </a:fld>
            <a:endParaRPr lang="en-US" dirty="0"/>
          </a:p>
        </p:txBody>
      </p:sp>
      <p:sp>
        <p:nvSpPr>
          <p:cNvPr id="6" name="Footer Placeholder 5">
            <a:extLst>
              <a:ext uri="{FF2B5EF4-FFF2-40B4-BE49-F238E27FC236}">
                <a16:creationId xmlns:a16="http://schemas.microsoft.com/office/drawing/2014/main" id="{B1D9C4A8-7467-4BAD-98A2-0B63CAC19B6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BC5C5C0-08E4-4F7B-9E80-8925539D221B}"/>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2438407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FF641-A5CC-4263-A394-2112D623A8A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24D6865-C632-473C-AEC8-8D3F71562BE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9FDBD19-4D33-4F6A-9938-6A04B3888EC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1697E46-CE4D-480E-A997-2B53B2DF55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B8B7E36-823F-4FD4-B826-E450A124800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DBB3B14-C886-4F84-9FD5-11C8320E1FED}"/>
              </a:ext>
            </a:extLst>
          </p:cNvPr>
          <p:cNvSpPr>
            <a:spLocks noGrp="1"/>
          </p:cNvSpPr>
          <p:nvPr>
            <p:ph type="dt" sz="half" idx="10"/>
          </p:nvPr>
        </p:nvSpPr>
        <p:spPr/>
        <p:txBody>
          <a:bodyPr/>
          <a:lstStyle/>
          <a:p>
            <a:fld id="{3133F5E9-5DAC-4C4A-9DF5-C2B87276BCC8}" type="datetimeFigureOut">
              <a:rPr lang="en-US" smtClean="0"/>
              <a:t>3/21/2024</a:t>
            </a:fld>
            <a:endParaRPr lang="en-US" dirty="0"/>
          </a:p>
        </p:txBody>
      </p:sp>
      <p:sp>
        <p:nvSpPr>
          <p:cNvPr id="8" name="Footer Placeholder 7">
            <a:extLst>
              <a:ext uri="{FF2B5EF4-FFF2-40B4-BE49-F238E27FC236}">
                <a16:creationId xmlns:a16="http://schemas.microsoft.com/office/drawing/2014/main" id="{DF9AF591-4BBF-4BF2-9EF7-F8B114DFA16A}"/>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352B1A04-B244-4AE3-8997-9B075B105971}"/>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111044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408F1-BB29-4C6F-91C9-653A730BECC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F54FEF9-8D09-4091-BE99-B6264EBD34B3}"/>
              </a:ext>
            </a:extLst>
          </p:cNvPr>
          <p:cNvSpPr>
            <a:spLocks noGrp="1"/>
          </p:cNvSpPr>
          <p:nvPr>
            <p:ph type="dt" sz="half" idx="10"/>
          </p:nvPr>
        </p:nvSpPr>
        <p:spPr/>
        <p:txBody>
          <a:bodyPr/>
          <a:lstStyle/>
          <a:p>
            <a:fld id="{3133F5E9-5DAC-4C4A-9DF5-C2B87276BCC8}" type="datetimeFigureOut">
              <a:rPr lang="en-US" smtClean="0"/>
              <a:t>3/21/2024</a:t>
            </a:fld>
            <a:endParaRPr lang="en-US" dirty="0"/>
          </a:p>
        </p:txBody>
      </p:sp>
      <p:sp>
        <p:nvSpPr>
          <p:cNvPr id="4" name="Footer Placeholder 3">
            <a:extLst>
              <a:ext uri="{FF2B5EF4-FFF2-40B4-BE49-F238E27FC236}">
                <a16:creationId xmlns:a16="http://schemas.microsoft.com/office/drawing/2014/main" id="{0B5F49AA-83D5-4063-9CDE-AA7763048B6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B2A2B27C-3C99-4208-B425-775413C53651}"/>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161403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42A62B2-A6D1-4A6F-8B20-80606F478544}"/>
              </a:ext>
            </a:extLst>
          </p:cNvPr>
          <p:cNvSpPr>
            <a:spLocks noGrp="1"/>
          </p:cNvSpPr>
          <p:nvPr>
            <p:ph type="dt" sz="half" idx="10"/>
          </p:nvPr>
        </p:nvSpPr>
        <p:spPr/>
        <p:txBody>
          <a:bodyPr/>
          <a:lstStyle/>
          <a:p>
            <a:fld id="{3133F5E9-5DAC-4C4A-9DF5-C2B87276BCC8}" type="datetimeFigureOut">
              <a:rPr lang="en-US" smtClean="0"/>
              <a:t>3/21/2024</a:t>
            </a:fld>
            <a:endParaRPr lang="en-US" dirty="0"/>
          </a:p>
        </p:txBody>
      </p:sp>
      <p:sp>
        <p:nvSpPr>
          <p:cNvPr id="3" name="Footer Placeholder 2">
            <a:extLst>
              <a:ext uri="{FF2B5EF4-FFF2-40B4-BE49-F238E27FC236}">
                <a16:creationId xmlns:a16="http://schemas.microsoft.com/office/drawing/2014/main" id="{C02E4958-7A46-4331-B2D8-2C31D8FCBD73}"/>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5C8548B-339B-46B2-BF01-1EE3DDC72AAD}"/>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1914661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F408F-8083-4F07-9628-074C7AFE41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70477E0-A333-439D-A531-30B39A8134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5D59501-D187-414C-AACE-F838720036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35F890-BB8A-49E1-880A-924FD6FE4026}"/>
              </a:ext>
            </a:extLst>
          </p:cNvPr>
          <p:cNvSpPr>
            <a:spLocks noGrp="1"/>
          </p:cNvSpPr>
          <p:nvPr>
            <p:ph type="dt" sz="half" idx="10"/>
          </p:nvPr>
        </p:nvSpPr>
        <p:spPr/>
        <p:txBody>
          <a:bodyPr/>
          <a:lstStyle/>
          <a:p>
            <a:fld id="{3133F5E9-5DAC-4C4A-9DF5-C2B87276BCC8}" type="datetimeFigureOut">
              <a:rPr lang="en-US" smtClean="0"/>
              <a:t>3/21/2024</a:t>
            </a:fld>
            <a:endParaRPr lang="en-US" dirty="0"/>
          </a:p>
        </p:txBody>
      </p:sp>
      <p:sp>
        <p:nvSpPr>
          <p:cNvPr id="6" name="Footer Placeholder 5">
            <a:extLst>
              <a:ext uri="{FF2B5EF4-FFF2-40B4-BE49-F238E27FC236}">
                <a16:creationId xmlns:a16="http://schemas.microsoft.com/office/drawing/2014/main" id="{51CA38FE-429A-41E7-942D-ECCE639D3CA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401D9BC-0038-4041-AE2C-657BF99D41E9}"/>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1287561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56CFD-7F35-482C-A50F-B3D43ACB0A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FD7F3EF-0FE9-46C4-A116-5DA6E26B0D5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D10B4041-0F17-42D8-AF16-AB099A39FF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AF67FF-F8F1-4B22-A471-9317ED3A25F0}"/>
              </a:ext>
            </a:extLst>
          </p:cNvPr>
          <p:cNvSpPr>
            <a:spLocks noGrp="1"/>
          </p:cNvSpPr>
          <p:nvPr>
            <p:ph type="dt" sz="half" idx="10"/>
          </p:nvPr>
        </p:nvSpPr>
        <p:spPr/>
        <p:txBody>
          <a:bodyPr/>
          <a:lstStyle/>
          <a:p>
            <a:fld id="{3133F5E9-5DAC-4C4A-9DF5-C2B87276BCC8}" type="datetimeFigureOut">
              <a:rPr lang="en-US" smtClean="0"/>
              <a:t>3/21/2024</a:t>
            </a:fld>
            <a:endParaRPr lang="en-US" dirty="0"/>
          </a:p>
        </p:txBody>
      </p:sp>
      <p:sp>
        <p:nvSpPr>
          <p:cNvPr id="6" name="Footer Placeholder 5">
            <a:extLst>
              <a:ext uri="{FF2B5EF4-FFF2-40B4-BE49-F238E27FC236}">
                <a16:creationId xmlns:a16="http://schemas.microsoft.com/office/drawing/2014/main" id="{A73D6993-98F8-4234-B24A-02D4DB41CE9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2A34037-0E7D-4379-ACA0-98611B2F76ED}"/>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3939197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645B175-C851-453B-B2A0-9A5CFCADC0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E65F4A2-0E4F-4E49-A0BF-BEEC7220330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28AA27-3F13-4BFD-B949-21CF319108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33F5E9-5DAC-4C4A-9DF5-C2B87276BCC8}" type="datetimeFigureOut">
              <a:rPr lang="en-US" smtClean="0"/>
              <a:t>3/21/2024</a:t>
            </a:fld>
            <a:endParaRPr lang="en-US" dirty="0"/>
          </a:p>
        </p:txBody>
      </p:sp>
      <p:sp>
        <p:nvSpPr>
          <p:cNvPr id="5" name="Footer Placeholder 4">
            <a:extLst>
              <a:ext uri="{FF2B5EF4-FFF2-40B4-BE49-F238E27FC236}">
                <a16:creationId xmlns:a16="http://schemas.microsoft.com/office/drawing/2014/main" id="{EEEE99A2-0FED-42D4-9FBD-08CC1C3F81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F2468D4-5440-4CE2-BAB3-61D83F628C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EC5C30-0B3A-4B13-ADDD-7C63C8AA921B}" type="slidenum">
              <a:rPr lang="en-US" smtClean="0"/>
              <a:t>‹#›</a:t>
            </a:fld>
            <a:endParaRPr lang="en-US" dirty="0"/>
          </a:p>
        </p:txBody>
      </p:sp>
      <p:pic>
        <p:nvPicPr>
          <p:cNvPr id="7" name="Picture 6" descr="Logo, company name&#10;&#10;Description automatically generated">
            <a:extLst>
              <a:ext uri="{FF2B5EF4-FFF2-40B4-BE49-F238E27FC236}">
                <a16:creationId xmlns:a16="http://schemas.microsoft.com/office/drawing/2014/main" id="{C617D0E3-7879-4E51-9843-14E11D752E40}"/>
              </a:ext>
            </a:extLst>
          </p:cNvPr>
          <p:cNvPicPr>
            <a:picLocks noChangeAspect="1"/>
          </p:cNvPicPr>
          <p:nvPr userDrawn="1"/>
        </p:nvPicPr>
        <p:blipFill>
          <a:blip r:embed="rId11"/>
          <a:stretch>
            <a:fillRect/>
          </a:stretch>
        </p:blipFill>
        <p:spPr>
          <a:xfrm>
            <a:off x="9411307" y="5438588"/>
            <a:ext cx="2086303" cy="1656138"/>
          </a:xfrm>
          <a:prstGeom prst="rect">
            <a:avLst/>
          </a:prstGeom>
        </p:spPr>
      </p:pic>
    </p:spTree>
    <p:extLst>
      <p:ext uri="{BB962C8B-B14F-4D97-AF65-F5344CB8AC3E}">
        <p14:creationId xmlns:p14="http://schemas.microsoft.com/office/powerpoint/2010/main" val="41220394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05E3B14-EA3A-06BE-A2C7-DD7DF239A09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AD28481-CAE4-E04E-D5EE-4726169A008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3108FE-58DC-1C93-37F7-6BBB341BFA1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257FFA-8969-44ED-9DFD-A2F993364216}" type="datetimeFigureOut">
              <a:rPr lang="en-US" smtClean="0"/>
              <a:t>3/21/2024</a:t>
            </a:fld>
            <a:endParaRPr lang="en-US"/>
          </a:p>
        </p:txBody>
      </p:sp>
      <p:sp>
        <p:nvSpPr>
          <p:cNvPr id="5" name="Footer Placeholder 4">
            <a:extLst>
              <a:ext uri="{FF2B5EF4-FFF2-40B4-BE49-F238E27FC236}">
                <a16:creationId xmlns:a16="http://schemas.microsoft.com/office/drawing/2014/main" id="{54DAC85D-0E9C-5881-0D46-3070D0DDEAB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00ECB4F-5BCE-0E72-7F42-684E6A94E5A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68E021-198A-480F-9E46-5E4ADA795866}" type="slidenum">
              <a:rPr lang="en-US" smtClean="0"/>
              <a:t>‹#›</a:t>
            </a:fld>
            <a:endParaRPr lang="en-US"/>
          </a:p>
        </p:txBody>
      </p:sp>
    </p:spTree>
    <p:extLst>
      <p:ext uri="{BB962C8B-B14F-4D97-AF65-F5344CB8AC3E}">
        <p14:creationId xmlns:p14="http://schemas.microsoft.com/office/powerpoint/2010/main" val="590041785"/>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9999"/>
        </a:solidFill>
        <a:effectLst/>
      </p:bgPr>
    </p:bg>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66216FC4-A207-538E-7678-FF0D68219768}"/>
              </a:ext>
            </a:extLst>
          </p:cNvPr>
          <p:cNvSpPr/>
          <p:nvPr/>
        </p:nvSpPr>
        <p:spPr>
          <a:xfrm>
            <a:off x="316226" y="302780"/>
            <a:ext cx="11515725" cy="6233049"/>
          </a:xfrm>
          <a:prstGeom prst="roundRect">
            <a:avLst/>
          </a:prstGeom>
          <a:solidFill>
            <a:schemeClr val="bg1">
              <a:alpha val="89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tab pos="4267200" algn="l"/>
              </a:tabLst>
              <a:defRPr/>
            </a:pPr>
            <a:r>
              <a:rPr kumimoji="0" lang="en-US" sz="3200" b="1" i="0" u="none" strike="noStrike" kern="1200" cap="none" spc="0" normalizeH="0" baseline="0" noProof="0" dirty="0" err="1">
                <a:ln>
                  <a:noFill/>
                </a:ln>
                <a:solidFill>
                  <a:srgbClr val="00206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Chương</a:t>
            </a:r>
            <a:r>
              <a:rPr kumimoji="0" lang="en-US" sz="3200" b="1" i="0" u="none" strike="noStrike" kern="1200" cap="none" spc="0" normalizeH="0" baseline="0" noProof="0" dirty="0">
                <a:ln>
                  <a:noFill/>
                </a:ln>
                <a:solidFill>
                  <a:srgbClr val="00206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VI: MỘT SỐ YẾU TỐ THỐNG KÊ VÀ XÁC SUẤT</a:t>
            </a:r>
            <a:endParaRPr kumimoji="0" lang="en-US" sz="3200" b="0" i="0" u="none" strike="noStrike" kern="1200" cap="none" spc="0" normalizeH="0" baseline="0" noProof="0" dirty="0">
              <a:ln>
                <a:noFill/>
              </a:ln>
              <a:solidFill>
                <a:srgbClr val="002060"/>
              </a:solidFill>
              <a:effectLst/>
              <a:uLnTx/>
              <a:uFillTx/>
              <a:latin typeface=".VnTime" panose="020B7200000000000000" pitchFamily="34" charset="0"/>
              <a:ea typeface="Times New Roman" panose="02020603050405020304" pitchFamily="18" charset="0"/>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tab pos="4267200" algn="l"/>
              </a:tabLst>
              <a:defRPr/>
            </a:pPr>
            <a:r>
              <a:rPr kumimoji="0" lang="en-US" sz="3200" b="1" i="0" u="none" strike="noStrike" kern="1200" cap="none" spc="0" normalizeH="0" baseline="0" noProof="0" dirty="0">
                <a:ln>
                  <a:noFill/>
                </a:ln>
                <a:solidFill>
                  <a:srgbClr val="00206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1: THU THẬP VÀ PHÂN LOẠI DỮ LIỆU (TIẾT 1)</a:t>
            </a:r>
          </a:p>
          <a:p>
            <a:pPr marL="0" marR="0" lvl="0" indent="0" algn="ctr" defTabSz="914400" rtl="0" eaLnBrk="1" fontAlgn="auto" latinLnBrk="0" hangingPunct="1">
              <a:lnSpc>
                <a:spcPct val="100000"/>
              </a:lnSpc>
              <a:spcBef>
                <a:spcPts val="0"/>
              </a:spcBef>
              <a:spcAft>
                <a:spcPts val="0"/>
              </a:spcAft>
              <a:buClrTx/>
              <a:buSzTx/>
              <a:buFontTx/>
              <a:buNone/>
              <a:tabLst>
                <a:tab pos="4267200" algn="l"/>
              </a:tabLst>
              <a:defRPr/>
            </a:pPr>
            <a:endParaRPr kumimoji="0" lang="en-US" sz="3200" b="1" i="0" u="none" strike="noStrike" kern="1200" cap="none" spc="0" normalizeH="0" baseline="0" noProof="0" dirty="0">
              <a:ln>
                <a:noFill/>
              </a:ln>
              <a:solidFill>
                <a:srgbClr val="002060"/>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tab pos="4267200" algn="l"/>
              </a:tabLst>
              <a:defRPr/>
            </a:pPr>
            <a:endParaRPr kumimoji="0" lang="en-US" sz="3200" b="1" i="0" u="none" strike="noStrike" kern="1200" cap="none" spc="0" normalizeH="0" baseline="0" noProof="0" dirty="0">
              <a:ln>
                <a:noFill/>
              </a:ln>
              <a:solidFill>
                <a:srgbClr val="002060"/>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tab pos="4267200" algn="l"/>
              </a:tabLst>
              <a:defRPr/>
            </a:pPr>
            <a:r>
              <a:rPr kumimoji="0" lang="en-US" sz="3200" b="1" i="0" u="none" strike="noStrike" kern="1200" cap="none" spc="0" normalizeH="0" baseline="0" noProof="0" dirty="0">
                <a:ln>
                  <a:noFill/>
                </a:ln>
                <a:solidFill>
                  <a:srgbClr val="00206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TOÁN 8</a:t>
            </a:r>
            <a:endParaRPr kumimoji="0" lang="en-US" sz="3200" b="0" i="0" u="none" strike="noStrike" kern="1200" cap="none" spc="0" normalizeH="0" baseline="0" noProof="0" dirty="0">
              <a:ln>
                <a:noFill/>
              </a:ln>
              <a:solidFill>
                <a:srgbClr val="002060"/>
              </a:solidFill>
              <a:effectLst/>
              <a:uLnTx/>
              <a:uFillTx/>
              <a:latin typeface=".VnTime" panose="020B7200000000000000"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8334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oup 30">
            <a:extLst>
              <a:ext uri="{FF2B5EF4-FFF2-40B4-BE49-F238E27FC236}">
                <a16:creationId xmlns:a16="http://schemas.microsoft.com/office/drawing/2014/main" id="{CA5C00B0-B2B6-4792-8C67-F8C09471186E}"/>
              </a:ext>
            </a:extLst>
          </p:cNvPr>
          <p:cNvGrpSpPr/>
          <p:nvPr/>
        </p:nvGrpSpPr>
        <p:grpSpPr>
          <a:xfrm rot="5400000">
            <a:off x="8450209" y="3116209"/>
            <a:ext cx="6891246" cy="592335"/>
            <a:chOff x="4871257" y="83128"/>
            <a:chExt cx="7501721" cy="653685"/>
          </a:xfrm>
        </p:grpSpPr>
        <p:sp>
          <p:nvSpPr>
            <p:cNvPr id="29" name="Rectangle: Rounded Corners 28">
              <a:extLst>
                <a:ext uri="{FF2B5EF4-FFF2-40B4-BE49-F238E27FC236}">
                  <a16:creationId xmlns:a16="http://schemas.microsoft.com/office/drawing/2014/main"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Times New Roman" panose="02020603050405020304" pitchFamily="18" charset="0"/>
                <a:cs typeface="Times New Roman" panose="02020603050405020304" pitchFamily="18" charset="0"/>
              </a:endParaRPr>
            </a:p>
          </p:txBody>
        </p:sp>
        <p:sp>
          <p:nvSpPr>
            <p:cNvPr id="30" name="TextBox 29">
              <a:extLst>
                <a:ext uri="{FF2B5EF4-FFF2-40B4-BE49-F238E27FC236}">
                  <a16:creationId xmlns:a16="http://schemas.microsoft.com/office/drawing/2014/main"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a:solidFill>
                  <a:srgbClr val="FFFF00"/>
                </a:solidFill>
                <a:latin typeface="Times New Roman" panose="02020603050405020304" pitchFamily="18" charset="0"/>
                <a:cs typeface="Times New Roman" panose="02020603050405020304" pitchFamily="18" charset="0"/>
              </a:endParaRPr>
            </a:p>
          </p:txBody>
        </p:sp>
      </p:grpSp>
      <p:pic>
        <p:nvPicPr>
          <p:cNvPr id="11" name="!!3" descr="Icon&#10;&#10;Description automatically generated with low confidence">
            <a:extLst>
              <a:ext uri="{FF2B5EF4-FFF2-40B4-BE49-F238E27FC236}">
                <a16:creationId xmlns:a16="http://schemas.microsoft.com/office/drawing/2014/main" id="{78C066BC-F584-4184-9D57-6F955DE9DB6F}"/>
              </a:ext>
            </a:extLst>
          </p:cNvPr>
          <p:cNvPicPr>
            <a:picLocks noChangeAspect="1"/>
          </p:cNvPicPr>
          <p:nvPr/>
        </p:nvPicPr>
        <p:blipFill>
          <a:blip r:embed="rId2"/>
          <a:stretch>
            <a:fillRect/>
          </a:stretch>
        </p:blipFill>
        <p:spPr>
          <a:xfrm>
            <a:off x="4155969" y="-747734"/>
            <a:ext cx="3107179" cy="3429000"/>
          </a:xfrm>
          <a:prstGeom prst="rect">
            <a:avLst/>
          </a:prstGeom>
        </p:spPr>
      </p:pic>
      <p:sp>
        <p:nvSpPr>
          <p:cNvPr id="2" name="Rectangle 1">
            <a:extLst>
              <a:ext uri="{FF2B5EF4-FFF2-40B4-BE49-F238E27FC236}">
                <a16:creationId xmlns:a16="http://schemas.microsoft.com/office/drawing/2014/main" id="{EA6960C1-6BD1-72A5-132B-2BFC28278EB3}"/>
              </a:ext>
            </a:extLst>
          </p:cNvPr>
          <p:cNvSpPr/>
          <p:nvPr/>
        </p:nvSpPr>
        <p:spPr>
          <a:xfrm>
            <a:off x="9102900" y="5349240"/>
            <a:ext cx="2313432" cy="150876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 name="Rectangle 2"/>
          <p:cNvSpPr/>
          <p:nvPr/>
        </p:nvSpPr>
        <p:spPr>
          <a:xfrm>
            <a:off x="962025" y="1612983"/>
            <a:ext cx="10093854" cy="4229043"/>
          </a:xfrm>
          <a:prstGeom prst="rect">
            <a:avLst/>
          </a:prstGeom>
        </p:spPr>
        <p:txBody>
          <a:bodyPr wrap="square">
            <a:spAutoFit/>
          </a:bodyPr>
          <a:lstStyle/>
          <a:p>
            <a:pPr algn="just">
              <a:lnSpc>
                <a:spcPct val="200000"/>
              </a:lnSpc>
              <a:spcAft>
                <a:spcPts val="0"/>
              </a:spcAft>
            </a:pP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Kiến</a:t>
            </a: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thức</a:t>
            </a: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trọng</a:t>
            </a: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tâm</a:t>
            </a: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50000"/>
              </a:lnSpc>
              <a:spcAft>
                <a:spcPts val="0"/>
              </a:spcAft>
            </a:pP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Việc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sắp</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xếp</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thông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tin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theo</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tiêu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chí</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nhất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định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gọi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phân</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loại</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dữ</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liệu</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50000"/>
              </a:lnSpc>
              <a:spcAft>
                <a:spcPts val="0"/>
              </a:spcAft>
            </a:pPr>
            <a:r>
              <a:rPr lang="en-US" sz="2800" b="1" dirty="0">
                <a:solidFill>
                  <a:schemeClr val="accent1">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chemeClr val="accent1">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Khái</a:t>
            </a:r>
            <a:r>
              <a:rPr lang="en-US" sz="2800" b="1" dirty="0">
                <a:solidFill>
                  <a:schemeClr val="accent1">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chemeClr val="accent1">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niệm</a:t>
            </a:r>
            <a:r>
              <a:rPr lang="en-US" sz="2800" b="1" dirty="0">
                <a:solidFill>
                  <a:schemeClr val="accent1">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a:t>
            </a:r>
          </a:p>
          <a:p>
            <a:pPr marL="457200" indent="-457200" algn="just">
              <a:lnSpc>
                <a:spcPct val="150000"/>
              </a:lnSpc>
              <a:spcAft>
                <a:spcPts val="0"/>
              </a:spcAft>
              <a:buFontTx/>
              <a:buChar char="-"/>
            </a:pPr>
            <a:r>
              <a:rPr lang="en-US" sz="2800" i="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Dữ</a:t>
            </a:r>
            <a:r>
              <a:rPr lang="en-US" sz="2800"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liệu</a:t>
            </a:r>
            <a:r>
              <a:rPr lang="en-US" sz="2800"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định</a:t>
            </a:r>
            <a:r>
              <a:rPr lang="en-US" sz="2800"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lượng</a:t>
            </a:r>
            <a:r>
              <a:rPr lang="en-US" sz="2800"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biểu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diễn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bằng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thực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p>
          <a:p>
            <a:pPr marL="457200" indent="-457200" algn="just">
              <a:lnSpc>
                <a:spcPct val="150000"/>
              </a:lnSpc>
              <a:spcAft>
                <a:spcPts val="0"/>
              </a:spcAft>
              <a:buFontTx/>
              <a:buChar char="-"/>
            </a:pPr>
            <a:r>
              <a:rPr lang="en-US" sz="2800" i="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Dữ</a:t>
            </a:r>
            <a:r>
              <a:rPr lang="en-US" sz="2800"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liệu</a:t>
            </a:r>
            <a:r>
              <a:rPr lang="en-US" sz="2800"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2800"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tính</a:t>
            </a:r>
            <a:r>
              <a:rPr lang="en-US" sz="2800"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biểu</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diễn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bằng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chữ</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cái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kí</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hiệu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8403849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CA5C00B0-B2B6-4792-8C67-F8C09471186E}"/>
              </a:ext>
            </a:extLst>
          </p:cNvPr>
          <p:cNvGrpSpPr/>
          <p:nvPr/>
        </p:nvGrpSpPr>
        <p:grpSpPr>
          <a:xfrm rot="5400000">
            <a:off x="8383393" y="3218530"/>
            <a:ext cx="6891246" cy="653685"/>
            <a:chOff x="4871257" y="83128"/>
            <a:chExt cx="7501721" cy="653685"/>
          </a:xfrm>
        </p:grpSpPr>
        <p:sp>
          <p:nvSpPr>
            <p:cNvPr id="11" name="Rectangle: Rounded Corners 28">
              <a:extLst>
                <a:ext uri="{FF2B5EF4-FFF2-40B4-BE49-F238E27FC236}">
                  <a16:creationId xmlns:a16="http://schemas.microsoft.com/office/drawing/2014/main"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2" name="TextBox 11">
              <a:extLst>
                <a:ext uri="{FF2B5EF4-FFF2-40B4-BE49-F238E27FC236}">
                  <a16:creationId xmlns:a16="http://schemas.microsoft.com/office/drawing/2014/main"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dirty="0">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dirty="0">
                <a:solidFill>
                  <a:srgbClr val="FFFF00"/>
                </a:solidFill>
              </a:endParaRPr>
            </a:p>
          </p:txBody>
        </p:sp>
      </p:grpSp>
      <p:sp>
        <p:nvSpPr>
          <p:cNvPr id="3" name="Rectangle 2"/>
          <p:cNvSpPr/>
          <p:nvPr/>
        </p:nvSpPr>
        <p:spPr>
          <a:xfrm>
            <a:off x="108488" y="120960"/>
            <a:ext cx="11324646" cy="6494085"/>
          </a:xfrm>
          <a:prstGeom prst="rect">
            <a:avLst/>
          </a:prstGeom>
        </p:spPr>
        <p:txBody>
          <a:bodyPr wrap="square">
            <a:spAutoFit/>
          </a:bodyPr>
          <a:lstStyle/>
          <a:p>
            <a:pPr algn="just"/>
            <a:r>
              <a:rPr lang="en-US" sz="3200" b="1" dirty="0" err="1">
                <a:solidFill>
                  <a:srgbClr val="FF0000"/>
                </a:solidFill>
                <a:latin typeface="Times New Roman" panose="02020603050405020304" pitchFamily="18" charset="0"/>
                <a:ea typeface="Times New Roman" panose="02020603050405020304" pitchFamily="18" charset="0"/>
              </a:rPr>
              <a:t>Ví</a:t>
            </a:r>
            <a:r>
              <a:rPr lang="en-US" sz="3200" b="1" dirty="0">
                <a:solidFill>
                  <a:srgbClr val="FF0000"/>
                </a:solidFill>
                <a:latin typeface="Times New Roman" panose="02020603050405020304" pitchFamily="18" charset="0"/>
                <a:ea typeface="Times New Roman" panose="02020603050405020304" pitchFamily="18" charset="0"/>
              </a:rPr>
              <a:t> </a:t>
            </a:r>
            <a:r>
              <a:rPr lang="en-US" sz="3200" b="1" dirty="0" err="1">
                <a:solidFill>
                  <a:srgbClr val="FF0000"/>
                </a:solidFill>
                <a:latin typeface="Times New Roman" panose="02020603050405020304" pitchFamily="18" charset="0"/>
                <a:ea typeface="Times New Roman" panose="02020603050405020304" pitchFamily="18" charset="0"/>
              </a:rPr>
              <a:t>dụ</a:t>
            </a:r>
            <a:r>
              <a:rPr lang="en-US" sz="3200" b="1" dirty="0">
                <a:solidFill>
                  <a:srgbClr val="FF0000"/>
                </a:solidFill>
                <a:latin typeface="Times New Roman" panose="02020603050405020304" pitchFamily="18" charset="0"/>
                <a:ea typeface="Times New Roman" panose="02020603050405020304" pitchFamily="18" charset="0"/>
              </a:rPr>
              <a:t> 2 SGK </a:t>
            </a:r>
            <a:r>
              <a:rPr lang="en-US" sz="3200" b="1" dirty="0" err="1">
                <a:solidFill>
                  <a:srgbClr val="FF0000"/>
                </a:solidFill>
                <a:latin typeface="Times New Roman" panose="02020603050405020304" pitchFamily="18" charset="0"/>
                <a:ea typeface="Times New Roman" panose="02020603050405020304" pitchFamily="18" charset="0"/>
              </a:rPr>
              <a:t>trang</a:t>
            </a:r>
            <a:r>
              <a:rPr lang="en-US" sz="3200" b="1" dirty="0">
                <a:solidFill>
                  <a:srgbClr val="FF0000"/>
                </a:solidFill>
                <a:latin typeface="Times New Roman" panose="02020603050405020304" pitchFamily="18" charset="0"/>
                <a:ea typeface="Times New Roman" panose="02020603050405020304" pitchFamily="18" charset="0"/>
              </a:rPr>
              <a:t> 5</a:t>
            </a:r>
            <a:r>
              <a:rPr lang="en-US" sz="3200" dirty="0">
                <a:latin typeface="Times New Roman" panose="02020603050405020304" pitchFamily="18" charset="0"/>
                <a:ea typeface="Times New Roman" panose="02020603050405020304" pitchFamily="18" charset="0"/>
              </a:rPr>
              <a:t>: </a:t>
            </a:r>
            <a:endParaRPr lang="vi-VN" sz="3200" dirty="0">
              <a:latin typeface="Times New Roman" panose="02020603050405020304" pitchFamily="18" charset="0"/>
              <a:ea typeface="Times New Roman" panose="02020603050405020304" pitchFamily="18" charset="0"/>
            </a:endParaRPr>
          </a:p>
          <a:p>
            <a:pPr algn="just"/>
            <a:r>
              <a:rPr lang="vi-VN" sz="3200" dirty="0">
                <a:latin typeface="Times New Roman" panose="02020603050405020304" pitchFamily="18" charset="0"/>
                <a:ea typeface="Times New Roman" panose="02020603050405020304" pitchFamily="18" charset="0"/>
              </a:rPr>
              <a:t>Để nâng cao hiệu quả kinh doanh, một siêu thị tiến hành hỏi những mặt hàng mà 50 khách hàng dự định mua khi vào siêu thị. Kết quả thu được như sau: gạo, mì ăn liền, thị, cá, rau củ, trứng, hoa quả, sữa tươi, quần áo, nước khoáng, nước giải khát, nước sinh tố, xà phòng, kem đánh răng, bột giặt, xoong nồi, bát đĩa, bút viết, vở học sinh, cặp sách.</a:t>
            </a:r>
          </a:p>
          <a:p>
            <a:pPr algn="just"/>
            <a:r>
              <a:rPr lang="vi-VN" sz="3200" dirty="0">
                <a:latin typeface="Times New Roman" panose="02020603050405020304" pitchFamily="18" charset="0"/>
                <a:ea typeface="Times New Roman" panose="02020603050405020304" pitchFamily="18" charset="0"/>
              </a:rPr>
              <a:t>a) Có bao nhiêu mặt hàng được khách hàng dự định mua?</a:t>
            </a:r>
          </a:p>
          <a:p>
            <a:pPr algn="just"/>
            <a:r>
              <a:rPr lang="vi-VN" sz="3200" dirty="0">
                <a:latin typeface="Times New Roman" panose="02020603050405020304" pitchFamily="18" charset="0"/>
                <a:ea typeface="Times New Roman" panose="02020603050405020304" pitchFamily="18" charset="0"/>
              </a:rPr>
              <a:t>b) Hãy sắp xếp các mặt hàng đó theo những nhóm sau:</a:t>
            </a:r>
          </a:p>
          <a:p>
            <a:pPr indent="863600" algn="just"/>
            <a:r>
              <a:rPr lang="vi-VN" sz="3200" dirty="0">
                <a:latin typeface="Times New Roman" panose="02020603050405020304" pitchFamily="18" charset="0"/>
                <a:ea typeface="Times New Roman" panose="02020603050405020304" pitchFamily="18" charset="0"/>
              </a:rPr>
              <a:t>Nhóm 1: Mặt hàng thực phẩm;</a:t>
            </a:r>
          </a:p>
          <a:p>
            <a:pPr indent="863600" algn="just"/>
            <a:r>
              <a:rPr lang="vi-VN" sz="3200" dirty="0">
                <a:latin typeface="Times New Roman" panose="02020603050405020304" pitchFamily="18" charset="0"/>
                <a:ea typeface="Times New Roman" panose="02020603050405020304" pitchFamily="18" charset="0"/>
              </a:rPr>
              <a:t>Nhóm 2: Mặt hàng đồ uống;</a:t>
            </a:r>
          </a:p>
          <a:p>
            <a:pPr indent="863600" algn="just"/>
            <a:r>
              <a:rPr lang="vi-VN" sz="3200" dirty="0">
                <a:latin typeface="Times New Roman" panose="02020603050405020304" pitchFamily="18" charset="0"/>
                <a:ea typeface="Times New Roman" panose="02020603050405020304" pitchFamily="18" charset="0"/>
              </a:rPr>
              <a:t>Nhóm 3: Mặt hàng đồ dùng trong gia đình;</a:t>
            </a:r>
          </a:p>
          <a:p>
            <a:pPr indent="863600" algn="just"/>
            <a:r>
              <a:rPr lang="vi-VN" sz="3200" dirty="0">
                <a:latin typeface="Times New Roman" panose="02020603050405020304" pitchFamily="18" charset="0"/>
                <a:ea typeface="Times New Roman" panose="02020603050405020304" pitchFamily="18" charset="0"/>
              </a:rPr>
              <a:t>Nhóm 4: Mặt hàng văn phòng phẩm.</a:t>
            </a:r>
          </a:p>
        </p:txBody>
      </p:sp>
      <p:sp>
        <p:nvSpPr>
          <p:cNvPr id="2" name="Rectangle 1">
            <a:extLst>
              <a:ext uri="{FF2B5EF4-FFF2-40B4-BE49-F238E27FC236}">
                <a16:creationId xmlns:a16="http://schemas.microsoft.com/office/drawing/2014/main" id="{50963EB8-2DC4-C3B3-52FC-9D5A89DE3199}"/>
              </a:ext>
            </a:extLst>
          </p:cNvPr>
          <p:cNvSpPr/>
          <p:nvPr/>
        </p:nvSpPr>
        <p:spPr>
          <a:xfrm>
            <a:off x="9102900" y="5349240"/>
            <a:ext cx="2313432" cy="150876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Tree>
    <p:extLst>
      <p:ext uri="{BB962C8B-B14F-4D97-AF65-F5344CB8AC3E}">
        <p14:creationId xmlns:p14="http://schemas.microsoft.com/office/powerpoint/2010/main" val="24999317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4">
            <a:extLst>
              <a:ext uri="{FF2B5EF4-FFF2-40B4-BE49-F238E27FC236}">
                <a16:creationId xmlns:a16="http://schemas.microsoft.com/office/drawing/2014/main" id="{6CF6B39C-C73B-85FB-6504-2EBF16EA5675}"/>
              </a:ext>
            </a:extLst>
          </p:cNvPr>
          <p:cNvSpPr/>
          <p:nvPr/>
        </p:nvSpPr>
        <p:spPr>
          <a:xfrm rot="5400000">
            <a:off x="8507246" y="3094677"/>
            <a:ext cx="6643540"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400" b="1" dirty="0">
                <a:solidFill>
                  <a:srgbClr val="FFFF00"/>
                </a:solidFill>
                <a:latin typeface="+mj-lt"/>
                <a:cs typeface="Times New Roman" panose="02020603050405020304" pitchFamily="18" charset="0"/>
              </a:rPr>
              <a:t>C</a:t>
            </a:r>
            <a:r>
              <a:rPr lang="en-US" sz="2400" b="1" dirty="0">
                <a:solidFill>
                  <a:srgbClr val="FFFF00"/>
                </a:solidFill>
                <a:latin typeface="+mj-lt"/>
                <a:cs typeface="Times New Roman" panose="02020603050405020304" pitchFamily="18" charset="0"/>
              </a:rPr>
              <a:t>HOẠT ĐỘNG HÌNH THÀNH KIẾN THỨC</a:t>
            </a:r>
            <a:endParaRPr lang="en-US" sz="2400" dirty="0">
              <a:solidFill>
                <a:srgbClr val="FFFF00"/>
              </a:solidFill>
              <a:latin typeface="+mj-lt"/>
            </a:endParaRPr>
          </a:p>
        </p:txBody>
      </p:sp>
      <p:sp>
        <p:nvSpPr>
          <p:cNvPr id="5" name="Hộp Văn bản 4">
            <a:extLst>
              <a:ext uri="{FF2B5EF4-FFF2-40B4-BE49-F238E27FC236}">
                <a16:creationId xmlns:a16="http://schemas.microsoft.com/office/drawing/2014/main" id="{2B220E90-FD67-55E7-EE7E-3A198A5DD927}"/>
              </a:ext>
            </a:extLst>
          </p:cNvPr>
          <p:cNvSpPr txBox="1"/>
          <p:nvPr/>
        </p:nvSpPr>
        <p:spPr>
          <a:xfrm>
            <a:off x="4715292" y="284692"/>
            <a:ext cx="1319056" cy="523220"/>
          </a:xfrm>
          <a:prstGeom prst="rect">
            <a:avLst/>
          </a:prstGeom>
          <a:noFill/>
        </p:spPr>
        <p:txBody>
          <a:bodyPr wrap="square">
            <a:spAutoFit/>
          </a:bodyPr>
          <a:lstStyle/>
          <a:p>
            <a:r>
              <a:rPr lang="vi-VN" sz="2800" b="1" dirty="0" err="1">
                <a:solidFill>
                  <a:srgbClr val="FF0000"/>
                </a:solidFill>
                <a:latin typeface="+mj-lt"/>
              </a:rPr>
              <a:t>Giải</a:t>
            </a:r>
            <a:endParaRPr lang="en-US" sz="2800" dirty="0">
              <a:latin typeface="+mj-lt"/>
            </a:endParaRPr>
          </a:p>
        </p:txBody>
      </p:sp>
      <p:sp>
        <p:nvSpPr>
          <p:cNvPr id="14" name="Rectangle 2">
            <a:extLst>
              <a:ext uri="{FF2B5EF4-FFF2-40B4-BE49-F238E27FC236}">
                <a16:creationId xmlns:a16="http://schemas.microsoft.com/office/drawing/2014/main" id="{8F6738B4-4CEE-713F-1295-68ADFBB3D992}"/>
              </a:ext>
            </a:extLst>
          </p:cNvPr>
          <p:cNvSpPr>
            <a:spLocks noChangeArrowheads="1"/>
          </p:cNvSpPr>
          <p:nvPr/>
        </p:nvSpPr>
        <p:spPr bwMode="auto">
          <a:xfrm>
            <a:off x="699592" y="1110841"/>
            <a:ext cx="10669512" cy="38928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just" eaLnBrk="0" fontAlgn="base" hangingPunct="0">
              <a:lnSpc>
                <a:spcPct val="150000"/>
              </a:lnSpc>
              <a:spcBef>
                <a:spcPct val="0"/>
              </a:spcBef>
              <a:spcAft>
                <a:spcPct val="0"/>
              </a:spcAft>
            </a:pPr>
            <a:r>
              <a:rPr lang="vi-VN" altLang="en-US" sz="2800" dirty="0">
                <a:solidFill>
                  <a:srgbClr val="00B0F0"/>
                </a:solidFill>
                <a:latin typeface="+mj-lt"/>
                <a:ea typeface="Times New Roman" panose="02020603050405020304" pitchFamily="18" charset="0"/>
              </a:rPr>
              <a:t>a) Có 20 mặt hàng được khách hàng dự định mua.</a:t>
            </a:r>
          </a:p>
          <a:p>
            <a:pPr lvl="0" algn="just" eaLnBrk="0" fontAlgn="base" hangingPunct="0">
              <a:lnSpc>
                <a:spcPct val="150000"/>
              </a:lnSpc>
              <a:spcBef>
                <a:spcPct val="0"/>
              </a:spcBef>
              <a:spcAft>
                <a:spcPct val="0"/>
              </a:spcAft>
            </a:pPr>
            <a:r>
              <a:rPr lang="vi-VN" altLang="en-US" sz="2800" dirty="0">
                <a:solidFill>
                  <a:srgbClr val="00B0F0"/>
                </a:solidFill>
                <a:latin typeface="+mj-lt"/>
                <a:ea typeface="Times New Roman" panose="02020603050405020304" pitchFamily="18" charset="0"/>
              </a:rPr>
              <a:t>b) Ta phân nhóm 20 mặt hàng đó như sau:</a:t>
            </a:r>
          </a:p>
          <a:p>
            <a:pPr lvl="0" algn="just" eaLnBrk="0" fontAlgn="base" hangingPunct="0">
              <a:lnSpc>
                <a:spcPct val="150000"/>
              </a:lnSpc>
              <a:spcBef>
                <a:spcPct val="0"/>
              </a:spcBef>
              <a:spcAft>
                <a:spcPct val="0"/>
              </a:spcAft>
            </a:pPr>
            <a:r>
              <a:rPr lang="vi-VN" altLang="en-US" sz="2800" dirty="0">
                <a:solidFill>
                  <a:srgbClr val="00B0F0"/>
                </a:solidFill>
                <a:latin typeface="+mj-lt"/>
                <a:ea typeface="Times New Roman" panose="02020603050405020304" pitchFamily="18" charset="0"/>
              </a:rPr>
              <a:t>Nhóm 1: Gạo, mì ăn liền, thịt, cá, rau, củ, trứng, hoa quả;</a:t>
            </a:r>
          </a:p>
          <a:p>
            <a:pPr lvl="0" algn="just" eaLnBrk="0" fontAlgn="base" hangingPunct="0">
              <a:lnSpc>
                <a:spcPct val="150000"/>
              </a:lnSpc>
              <a:spcBef>
                <a:spcPct val="0"/>
              </a:spcBef>
              <a:spcAft>
                <a:spcPct val="0"/>
              </a:spcAft>
            </a:pPr>
            <a:r>
              <a:rPr lang="vi-VN" altLang="en-US" sz="2800" dirty="0">
                <a:solidFill>
                  <a:srgbClr val="00B0F0"/>
                </a:solidFill>
                <a:latin typeface="+mj-lt"/>
                <a:ea typeface="Times New Roman" panose="02020603050405020304" pitchFamily="18" charset="0"/>
              </a:rPr>
              <a:t>Nhóm 2: Sữa tươi, nước khoáng, nước giải khát, nước sinh tố;</a:t>
            </a:r>
          </a:p>
          <a:p>
            <a:pPr lvl="0" algn="just" eaLnBrk="0" fontAlgn="base" hangingPunct="0">
              <a:lnSpc>
                <a:spcPct val="150000"/>
              </a:lnSpc>
              <a:spcBef>
                <a:spcPct val="0"/>
              </a:spcBef>
              <a:spcAft>
                <a:spcPct val="0"/>
              </a:spcAft>
            </a:pPr>
            <a:r>
              <a:rPr lang="vi-VN" altLang="en-US" sz="2800" dirty="0">
                <a:solidFill>
                  <a:srgbClr val="00B0F0"/>
                </a:solidFill>
                <a:latin typeface="+mj-lt"/>
                <a:ea typeface="Times New Roman" panose="02020603050405020304" pitchFamily="18" charset="0"/>
              </a:rPr>
              <a:t>Nhóm 3: Xà phòng, kem đánh răng, bột giặt, xoong nồi, bát đĩa, quần áo;</a:t>
            </a:r>
          </a:p>
          <a:p>
            <a:pPr lvl="0" algn="just" eaLnBrk="0" fontAlgn="base" hangingPunct="0">
              <a:lnSpc>
                <a:spcPct val="150000"/>
              </a:lnSpc>
              <a:spcBef>
                <a:spcPct val="0"/>
              </a:spcBef>
              <a:spcAft>
                <a:spcPct val="0"/>
              </a:spcAft>
            </a:pPr>
            <a:r>
              <a:rPr lang="vi-VN" altLang="en-US" sz="2800" dirty="0">
                <a:solidFill>
                  <a:srgbClr val="00B0F0"/>
                </a:solidFill>
                <a:latin typeface="+mj-lt"/>
                <a:ea typeface="Times New Roman" panose="02020603050405020304" pitchFamily="18" charset="0"/>
              </a:rPr>
              <a:t>Nhóm 4: Bút viết, vở học sinh, cặp sách.</a:t>
            </a:r>
          </a:p>
        </p:txBody>
      </p:sp>
      <p:sp>
        <p:nvSpPr>
          <p:cNvPr id="16" name="Rectangle 3">
            <a:extLst>
              <a:ext uri="{FF2B5EF4-FFF2-40B4-BE49-F238E27FC236}">
                <a16:creationId xmlns:a16="http://schemas.microsoft.com/office/drawing/2014/main" id="{3241DC61-4B05-FDD0-E97D-7FC688C3BBE6}"/>
              </a:ext>
            </a:extLst>
          </p:cNvPr>
          <p:cNvSpPr>
            <a:spLocks noChangeArrowheads="1"/>
          </p:cNvSpPr>
          <p:nvPr/>
        </p:nvSpPr>
        <p:spPr bwMode="auto">
          <a:xfrm flipV="1">
            <a:off x="308610" y="2185158"/>
            <a:ext cx="442341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en-US" sz="1200" b="0" i="0" u="none" strike="noStrike" cap="none" normalizeH="0" baseline="0">
                <a:ln>
                  <a:noFill/>
                </a:ln>
                <a:solidFill>
                  <a:schemeClr val="tx1"/>
                </a:solidFill>
                <a:effectLst/>
                <a:latin typeface="+mj-lt"/>
                <a:ea typeface="Times New Roman" panose="02020603050405020304" pitchFamily="18" charset="0"/>
              </a:rPr>
              <a:t> </a:t>
            </a:r>
            <a:r>
              <a:rPr kumimoji="0" lang="en-US" altLang="en-US" sz="800" b="0" i="0" u="none" strike="noStrike" cap="none" normalizeH="0" baseline="0">
                <a:ln>
                  <a:noFill/>
                </a:ln>
                <a:solidFill>
                  <a:schemeClr val="tx1"/>
                </a:solidFill>
                <a:effectLst/>
                <a:latin typeface="+mj-lt"/>
              </a:rPr>
              <a:t> </a:t>
            </a:r>
            <a:endParaRPr kumimoji="0" lang="en-US" altLang="en-US" sz="1800" b="0" i="0" u="none" strike="noStrike" cap="none" normalizeH="0" baseline="0">
              <a:ln>
                <a:noFill/>
              </a:ln>
              <a:solidFill>
                <a:schemeClr val="tx1"/>
              </a:solidFill>
              <a:effectLst/>
              <a:latin typeface="+mj-lt"/>
            </a:endParaRPr>
          </a:p>
        </p:txBody>
      </p:sp>
      <p:sp>
        <p:nvSpPr>
          <p:cNvPr id="2" name="Rectangle 1">
            <a:extLst>
              <a:ext uri="{FF2B5EF4-FFF2-40B4-BE49-F238E27FC236}">
                <a16:creationId xmlns:a16="http://schemas.microsoft.com/office/drawing/2014/main" id="{8E96A7F6-7271-AE58-6388-194BAF47F566}"/>
              </a:ext>
            </a:extLst>
          </p:cNvPr>
          <p:cNvSpPr/>
          <p:nvPr/>
        </p:nvSpPr>
        <p:spPr>
          <a:xfrm>
            <a:off x="9102900" y="5349240"/>
            <a:ext cx="2313432" cy="150876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Tree>
    <p:extLst>
      <p:ext uri="{BB962C8B-B14F-4D97-AF65-F5344CB8AC3E}">
        <p14:creationId xmlns:p14="http://schemas.microsoft.com/office/powerpoint/2010/main" val="293053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oup 30">
            <a:extLst>
              <a:ext uri="{FF2B5EF4-FFF2-40B4-BE49-F238E27FC236}">
                <a16:creationId xmlns:a16="http://schemas.microsoft.com/office/drawing/2014/main" id="{CA5C00B0-B2B6-4792-8C67-F8C09471186E}"/>
              </a:ext>
            </a:extLst>
          </p:cNvPr>
          <p:cNvGrpSpPr/>
          <p:nvPr/>
        </p:nvGrpSpPr>
        <p:grpSpPr>
          <a:xfrm rot="5400000">
            <a:off x="8383393" y="3218530"/>
            <a:ext cx="6891246" cy="653685"/>
            <a:chOff x="4871257" y="83128"/>
            <a:chExt cx="7501721" cy="653685"/>
          </a:xfrm>
        </p:grpSpPr>
        <p:sp>
          <p:nvSpPr>
            <p:cNvPr id="29" name="Rectangle: Rounded Corners 28">
              <a:extLst>
                <a:ext uri="{FF2B5EF4-FFF2-40B4-BE49-F238E27FC236}">
                  <a16:creationId xmlns:a16="http://schemas.microsoft.com/office/drawing/2014/main"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Times New Roman" panose="02020603050405020304" pitchFamily="18" charset="0"/>
                <a:cs typeface="Times New Roman" panose="02020603050405020304" pitchFamily="18" charset="0"/>
              </a:endParaRPr>
            </a:p>
          </p:txBody>
        </p:sp>
        <p:sp>
          <p:nvSpPr>
            <p:cNvPr id="30" name="TextBox 29">
              <a:extLst>
                <a:ext uri="{FF2B5EF4-FFF2-40B4-BE49-F238E27FC236}">
                  <a16:creationId xmlns:a16="http://schemas.microsoft.com/office/drawing/2014/main"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a:solidFill>
                  <a:srgbClr val="FFFF00"/>
                </a:solidFill>
                <a:latin typeface="Times New Roman" panose="02020603050405020304" pitchFamily="18" charset="0"/>
                <a:cs typeface="Times New Roman" panose="02020603050405020304" pitchFamily="18" charset="0"/>
              </a:endParaRPr>
            </a:p>
          </p:txBody>
        </p:sp>
      </p:grpSp>
      <p:pic>
        <p:nvPicPr>
          <p:cNvPr id="11" name="!!3" descr="Icon&#10;&#10;Description automatically generated with low confidence">
            <a:extLst>
              <a:ext uri="{FF2B5EF4-FFF2-40B4-BE49-F238E27FC236}">
                <a16:creationId xmlns:a16="http://schemas.microsoft.com/office/drawing/2014/main" id="{78C066BC-F584-4184-9D57-6F955DE9DB6F}"/>
              </a:ext>
            </a:extLst>
          </p:cNvPr>
          <p:cNvPicPr>
            <a:picLocks noChangeAspect="1"/>
          </p:cNvPicPr>
          <p:nvPr/>
        </p:nvPicPr>
        <p:blipFill>
          <a:blip r:embed="rId2"/>
          <a:stretch>
            <a:fillRect/>
          </a:stretch>
        </p:blipFill>
        <p:spPr>
          <a:xfrm>
            <a:off x="4058478" y="-614738"/>
            <a:ext cx="3429000" cy="3429000"/>
          </a:xfrm>
          <a:prstGeom prst="rect">
            <a:avLst/>
          </a:prstGeom>
        </p:spPr>
      </p:pic>
      <p:sp>
        <p:nvSpPr>
          <p:cNvPr id="3" name="Rectangle 2"/>
          <p:cNvSpPr/>
          <p:nvPr/>
        </p:nvSpPr>
        <p:spPr>
          <a:xfrm>
            <a:off x="795867" y="2283975"/>
            <a:ext cx="10295467" cy="2290050"/>
          </a:xfrm>
          <a:prstGeom prst="rect">
            <a:avLst/>
          </a:prstGeom>
        </p:spPr>
        <p:txBody>
          <a:bodyPr wrap="square">
            <a:spAutoFit/>
          </a:bodyPr>
          <a:lstStyle/>
          <a:p>
            <a:pPr algn="just">
              <a:lnSpc>
                <a:spcPct val="200000"/>
              </a:lnSpc>
              <a:spcAft>
                <a:spcPts val="0"/>
              </a:spcAft>
            </a:pP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Nhận</a:t>
            </a: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xét</a:t>
            </a: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50000"/>
              </a:lnSpc>
              <a:spcAft>
                <a:spcPts val="0"/>
              </a:spcAft>
            </a:pPr>
            <a:r>
              <a:rPr lang="vi-VN" sz="2800" dirty="0">
                <a:latin typeface="Times New Roman" panose="02020603050405020304" pitchFamily="18" charset="0"/>
                <a:ea typeface="Times New Roman" panose="02020603050405020304" pitchFamily="18" charset="0"/>
                <a:cs typeface="Times New Roman" panose="02020603050405020304" pitchFamily="18" charset="0"/>
              </a:rPr>
              <a:t>Việc phân loại dữ liệu thống kê phụ thuộc vào những tiêu chí đưa ra, hay cách nói khác, phụ thuộc vào mục đích phân loại.</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 name="Rectangle 1">
            <a:extLst>
              <a:ext uri="{FF2B5EF4-FFF2-40B4-BE49-F238E27FC236}">
                <a16:creationId xmlns:a16="http://schemas.microsoft.com/office/drawing/2014/main" id="{4A12F30E-0151-7A73-0D97-76B199FCE4B8}"/>
              </a:ext>
            </a:extLst>
          </p:cNvPr>
          <p:cNvSpPr/>
          <p:nvPr/>
        </p:nvSpPr>
        <p:spPr>
          <a:xfrm>
            <a:off x="9102900" y="5349240"/>
            <a:ext cx="2313432" cy="150876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Tree>
    <p:extLst>
      <p:ext uri="{BB962C8B-B14F-4D97-AF65-F5344CB8AC3E}">
        <p14:creationId xmlns:p14="http://schemas.microsoft.com/office/powerpoint/2010/main" val="213654018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oup 30">
            <a:extLst>
              <a:ext uri="{FF2B5EF4-FFF2-40B4-BE49-F238E27FC236}">
                <a16:creationId xmlns:a16="http://schemas.microsoft.com/office/drawing/2014/main" id="{CA5C00B0-B2B6-4792-8C67-F8C09471186E}"/>
              </a:ext>
            </a:extLst>
          </p:cNvPr>
          <p:cNvGrpSpPr/>
          <p:nvPr/>
        </p:nvGrpSpPr>
        <p:grpSpPr>
          <a:xfrm rot="5400000">
            <a:off x="8383393" y="3218530"/>
            <a:ext cx="6891246" cy="653685"/>
            <a:chOff x="4871257" y="83128"/>
            <a:chExt cx="7501721" cy="653685"/>
          </a:xfrm>
        </p:grpSpPr>
        <p:sp>
          <p:nvSpPr>
            <p:cNvPr id="29" name="Rectangle: Rounded Corners 28">
              <a:extLst>
                <a:ext uri="{FF2B5EF4-FFF2-40B4-BE49-F238E27FC236}">
                  <a16:creationId xmlns:a16="http://schemas.microsoft.com/office/drawing/2014/main"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0" name="TextBox 29">
              <a:extLst>
                <a:ext uri="{FF2B5EF4-FFF2-40B4-BE49-F238E27FC236}">
                  <a16:creationId xmlns:a16="http://schemas.microsoft.com/office/drawing/2014/main"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a:solidFill>
                  <a:srgbClr val="FFFF00"/>
                </a:solidFill>
              </a:endParaRPr>
            </a:p>
          </p:txBody>
        </p:sp>
      </p:grpSp>
      <p:sp>
        <p:nvSpPr>
          <p:cNvPr id="3" name="Rectangle 2"/>
          <p:cNvSpPr/>
          <p:nvPr/>
        </p:nvSpPr>
        <p:spPr>
          <a:xfrm>
            <a:off x="283032" y="-104318"/>
            <a:ext cx="10908519" cy="5831853"/>
          </a:xfrm>
          <a:prstGeom prst="rect">
            <a:avLst/>
          </a:prstGeom>
        </p:spPr>
        <p:txBody>
          <a:bodyPr wrap="square">
            <a:spAutoFit/>
          </a:bodyPr>
          <a:lstStyle/>
          <a:p>
            <a:pPr algn="just">
              <a:lnSpc>
                <a:spcPct val="150000"/>
              </a:lnSpc>
            </a:pPr>
            <a:r>
              <a:rPr lang="nl-NL"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*Luyện tập 2 (SGK trang 6): </a:t>
            </a:r>
          </a:p>
          <a:p>
            <a:pPr marL="457200" indent="-457200" algn="just">
              <a:lnSpc>
                <a:spcPct val="150000"/>
              </a:lnSpc>
              <a:buFontTx/>
              <a:buChar char="-"/>
            </a:pPr>
            <a:r>
              <a:rPr lang="vi-VN" sz="2800" dirty="0">
                <a:latin typeface="Times New Roman" panose="02020603050405020304" pitchFamily="18" charset="0"/>
                <a:ea typeface="Times New Roman" panose="02020603050405020304" pitchFamily="18" charset="0"/>
                <a:cs typeface="Times New Roman" panose="02020603050405020304" pitchFamily="18" charset="0"/>
              </a:rPr>
              <a:t>GV chia lớp thành 2 đội, chơi trò chơi “Nhà sinh vật học”, lần lượt cách thành viên chạy lên bảng sắp xếp một loài động vậ</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cá</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rô</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cá</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chép</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cá</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ếch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nhái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cóc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rắn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hổ</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mang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thằn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lằn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cá</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sấu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gà</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Đông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Thảo</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chim</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bồ</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chim</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ưng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trâu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mèo</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sư</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tử</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r>
              <a:rPr lang="vi-VN" sz="280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indent="457200" algn="just">
              <a:lnSpc>
                <a:spcPct val="150000"/>
              </a:lnSpc>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V</a:t>
            </a:r>
            <a:r>
              <a:rPr lang="vi-VN" sz="2800" dirty="0">
                <a:latin typeface="Times New Roman" panose="02020603050405020304" pitchFamily="18" charset="0"/>
                <a:ea typeface="Times New Roman" panose="02020603050405020304" pitchFamily="18" charset="0"/>
                <a:cs typeface="Times New Roman" panose="02020603050405020304" pitchFamily="18" charset="0"/>
              </a:rPr>
              <a:t>ào các nhóm: Cá; Lưỡng cư; Bò sát; Chim; Động vật có vú.</a:t>
            </a:r>
          </a:p>
          <a:p>
            <a:pPr algn="just">
              <a:lnSpc>
                <a:spcPct val="150000"/>
              </a:lnSpc>
            </a:pPr>
            <a:r>
              <a:rPr lang="vi-VN" sz="2800" dirty="0">
                <a:latin typeface="Times New Roman" panose="02020603050405020304" pitchFamily="18" charset="0"/>
                <a:ea typeface="Times New Roman" panose="02020603050405020304" pitchFamily="18" charset="0"/>
                <a:cs typeface="Times New Roman" panose="02020603050405020304" pitchFamily="18" charset="0"/>
              </a:rPr>
              <a:t>+ Mỗi phương án đúng được 1 điểm.</a:t>
            </a:r>
          </a:p>
          <a:p>
            <a:pPr algn="just">
              <a:lnSpc>
                <a:spcPct val="150000"/>
              </a:lnSpc>
            </a:pPr>
            <a:r>
              <a:rPr lang="vi-VN" sz="2800" dirty="0">
                <a:latin typeface="Times New Roman" panose="02020603050405020304" pitchFamily="18" charset="0"/>
                <a:ea typeface="Times New Roman" panose="02020603050405020304" pitchFamily="18" charset="0"/>
                <a:cs typeface="Times New Roman" panose="02020603050405020304" pitchFamily="18" charset="0"/>
              </a:rPr>
              <a:t>+ Đội nào xong trước được cộng 2 điểm.</a:t>
            </a:r>
          </a:p>
          <a:p>
            <a:pPr algn="just">
              <a:lnSpc>
                <a:spcPct val="150000"/>
              </a:lnSpc>
            </a:pPr>
            <a:r>
              <a:rPr lang="vi-VN" sz="2800" dirty="0">
                <a:latin typeface="Times New Roman" panose="02020603050405020304" pitchFamily="18" charset="0"/>
                <a:ea typeface="Times New Roman" panose="02020603050405020304" pitchFamily="18" charset="0"/>
                <a:cs typeface="Times New Roman" panose="02020603050405020304" pitchFamily="18" charset="0"/>
              </a:rPr>
              <a:t>Đội nào nhiều điểm hơn giành chiến thắng.</a:t>
            </a:r>
          </a:p>
        </p:txBody>
      </p:sp>
      <p:sp>
        <p:nvSpPr>
          <p:cNvPr id="2" name="Rectangle 1">
            <a:extLst>
              <a:ext uri="{FF2B5EF4-FFF2-40B4-BE49-F238E27FC236}">
                <a16:creationId xmlns:a16="http://schemas.microsoft.com/office/drawing/2014/main" id="{AC2FA331-0A37-6705-AE2C-8564C1996E14}"/>
              </a:ext>
            </a:extLst>
          </p:cNvPr>
          <p:cNvSpPr/>
          <p:nvPr/>
        </p:nvSpPr>
        <p:spPr>
          <a:xfrm>
            <a:off x="9102900" y="5349240"/>
            <a:ext cx="2313432" cy="150876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Tree>
    <p:extLst>
      <p:ext uri="{BB962C8B-B14F-4D97-AF65-F5344CB8AC3E}">
        <p14:creationId xmlns:p14="http://schemas.microsoft.com/office/powerpoint/2010/main" val="86465368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4">
            <a:extLst>
              <a:ext uri="{FF2B5EF4-FFF2-40B4-BE49-F238E27FC236}">
                <a16:creationId xmlns:a16="http://schemas.microsoft.com/office/drawing/2014/main" id="{6CF6B39C-C73B-85FB-6504-2EBF16EA5675}"/>
              </a:ext>
            </a:extLst>
          </p:cNvPr>
          <p:cNvSpPr/>
          <p:nvPr/>
        </p:nvSpPr>
        <p:spPr>
          <a:xfrm rot="5400000">
            <a:off x="8507246" y="3094677"/>
            <a:ext cx="6643540"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400" b="1" dirty="0">
                <a:solidFill>
                  <a:srgbClr val="FFFF00"/>
                </a:solidFill>
                <a:latin typeface="+mj-lt"/>
                <a:cs typeface="Times New Roman" panose="02020603050405020304" pitchFamily="18" charset="0"/>
              </a:rPr>
              <a:t>C</a:t>
            </a:r>
            <a:r>
              <a:rPr lang="en-US" sz="2400" b="1" dirty="0">
                <a:solidFill>
                  <a:srgbClr val="FFFF00"/>
                </a:solidFill>
                <a:latin typeface="+mj-lt"/>
                <a:cs typeface="Times New Roman" panose="02020603050405020304" pitchFamily="18" charset="0"/>
              </a:rPr>
              <a:t>HOẠT ĐỘNG HÌNH THÀNH KIẾN THỨC</a:t>
            </a:r>
            <a:endParaRPr lang="en-US" sz="2400" dirty="0">
              <a:solidFill>
                <a:srgbClr val="FFFF00"/>
              </a:solidFill>
              <a:latin typeface="+mj-lt"/>
            </a:endParaRPr>
          </a:p>
        </p:txBody>
      </p:sp>
      <p:sp>
        <p:nvSpPr>
          <p:cNvPr id="5" name="Hộp Văn bản 4">
            <a:extLst>
              <a:ext uri="{FF2B5EF4-FFF2-40B4-BE49-F238E27FC236}">
                <a16:creationId xmlns:a16="http://schemas.microsoft.com/office/drawing/2014/main" id="{2B220E90-FD67-55E7-EE7E-3A198A5DD927}"/>
              </a:ext>
            </a:extLst>
          </p:cNvPr>
          <p:cNvSpPr txBox="1"/>
          <p:nvPr/>
        </p:nvSpPr>
        <p:spPr>
          <a:xfrm>
            <a:off x="4633276" y="962026"/>
            <a:ext cx="1319056" cy="523220"/>
          </a:xfrm>
          <a:prstGeom prst="rect">
            <a:avLst/>
          </a:prstGeom>
          <a:noFill/>
        </p:spPr>
        <p:txBody>
          <a:bodyPr wrap="square">
            <a:spAutoFit/>
          </a:bodyPr>
          <a:lstStyle/>
          <a:p>
            <a:r>
              <a:rPr lang="vi-VN" sz="2800" b="1" dirty="0" err="1">
                <a:solidFill>
                  <a:srgbClr val="FF0000"/>
                </a:solidFill>
                <a:latin typeface="+mj-lt"/>
              </a:rPr>
              <a:t>Giải</a:t>
            </a:r>
            <a:endParaRPr lang="en-US" sz="2800" dirty="0">
              <a:latin typeface="+mj-lt"/>
            </a:endParaRPr>
          </a:p>
        </p:txBody>
      </p:sp>
      <p:sp>
        <p:nvSpPr>
          <p:cNvPr id="14" name="Rectangle 2">
            <a:extLst>
              <a:ext uri="{FF2B5EF4-FFF2-40B4-BE49-F238E27FC236}">
                <a16:creationId xmlns:a16="http://schemas.microsoft.com/office/drawing/2014/main" id="{8F6738B4-4CEE-713F-1295-68ADFBB3D992}"/>
              </a:ext>
            </a:extLst>
          </p:cNvPr>
          <p:cNvSpPr>
            <a:spLocks noChangeArrowheads="1"/>
          </p:cNvSpPr>
          <p:nvPr/>
        </p:nvSpPr>
        <p:spPr bwMode="auto">
          <a:xfrm>
            <a:off x="845420" y="1799439"/>
            <a:ext cx="10213825" cy="32441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just" eaLnBrk="0" fontAlgn="base" hangingPunct="0">
              <a:lnSpc>
                <a:spcPct val="150000"/>
              </a:lnSpc>
              <a:spcBef>
                <a:spcPct val="0"/>
              </a:spcBef>
              <a:spcAft>
                <a:spcPct val="0"/>
              </a:spcAft>
            </a:pPr>
            <a:r>
              <a:rPr lang="vi-VN" altLang="en-US" sz="2800" dirty="0">
                <a:solidFill>
                  <a:srgbClr val="00B0F0"/>
                </a:solidFill>
                <a:latin typeface="+mj-lt"/>
                <a:ea typeface="Times New Roman" panose="02020603050405020304" pitchFamily="18" charset="0"/>
              </a:rPr>
              <a:t>- Nhóm 1 (</a:t>
            </a:r>
            <a:r>
              <a:rPr lang="en-US" altLang="en-US" sz="2800" dirty="0">
                <a:solidFill>
                  <a:srgbClr val="00B0F0"/>
                </a:solidFill>
                <a:latin typeface="+mj-lt"/>
                <a:ea typeface="Times New Roman" panose="02020603050405020304" pitchFamily="18" charset="0"/>
              </a:rPr>
              <a:t>C</a:t>
            </a:r>
            <a:r>
              <a:rPr lang="vi-VN" altLang="en-US" sz="2800" dirty="0">
                <a:solidFill>
                  <a:srgbClr val="00B0F0"/>
                </a:solidFill>
                <a:latin typeface="+mj-lt"/>
                <a:ea typeface="Times New Roman" panose="02020603050405020304" pitchFamily="18" charset="0"/>
              </a:rPr>
              <a:t>á): Cá rô đồng, cá chép, cá thu;</a:t>
            </a:r>
          </a:p>
          <a:p>
            <a:pPr lvl="0" algn="just" eaLnBrk="0" fontAlgn="base" hangingPunct="0">
              <a:lnSpc>
                <a:spcPct val="150000"/>
              </a:lnSpc>
              <a:spcBef>
                <a:spcPct val="0"/>
              </a:spcBef>
              <a:spcAft>
                <a:spcPct val="0"/>
              </a:spcAft>
            </a:pPr>
            <a:r>
              <a:rPr lang="vi-VN" altLang="en-US" sz="2800" dirty="0">
                <a:solidFill>
                  <a:srgbClr val="00B0F0"/>
                </a:solidFill>
                <a:latin typeface="+mj-lt"/>
                <a:ea typeface="Times New Roman" panose="02020603050405020304" pitchFamily="18" charset="0"/>
              </a:rPr>
              <a:t>- Nhóm 2 (Lưỡng cư): Ếch, nhái, cóc, cá sấu;</a:t>
            </a:r>
          </a:p>
          <a:p>
            <a:pPr lvl="0" algn="just" eaLnBrk="0" fontAlgn="base" hangingPunct="0">
              <a:lnSpc>
                <a:spcPct val="150000"/>
              </a:lnSpc>
              <a:spcBef>
                <a:spcPct val="0"/>
              </a:spcBef>
              <a:spcAft>
                <a:spcPct val="0"/>
              </a:spcAft>
            </a:pPr>
            <a:r>
              <a:rPr lang="vi-VN" altLang="en-US" sz="2800" dirty="0">
                <a:solidFill>
                  <a:srgbClr val="00B0F0"/>
                </a:solidFill>
                <a:latin typeface="+mj-lt"/>
                <a:ea typeface="Times New Roman" panose="02020603050405020304" pitchFamily="18" charset="0"/>
              </a:rPr>
              <a:t>- Nhóm 3 (B</a:t>
            </a:r>
            <a:r>
              <a:rPr lang="en-US" altLang="en-US" sz="2800" dirty="0">
                <a:solidFill>
                  <a:srgbClr val="00B0F0"/>
                </a:solidFill>
                <a:latin typeface="+mj-lt"/>
                <a:ea typeface="Times New Roman" panose="02020603050405020304" pitchFamily="18" charset="0"/>
              </a:rPr>
              <a:t>ò</a:t>
            </a:r>
            <a:r>
              <a:rPr lang="vi-VN" altLang="en-US" sz="2800" dirty="0">
                <a:solidFill>
                  <a:srgbClr val="00B0F0"/>
                </a:solidFill>
                <a:latin typeface="+mj-lt"/>
                <a:ea typeface="Times New Roman" panose="02020603050405020304" pitchFamily="18" charset="0"/>
              </a:rPr>
              <a:t> sát): </a:t>
            </a:r>
            <a:r>
              <a:rPr lang="en-US" altLang="en-US" sz="2800" dirty="0">
                <a:solidFill>
                  <a:srgbClr val="00B0F0"/>
                </a:solidFill>
                <a:latin typeface="+mj-lt"/>
                <a:ea typeface="Times New Roman" panose="02020603050405020304" pitchFamily="18" charset="0"/>
              </a:rPr>
              <a:t>E</a:t>
            </a:r>
            <a:r>
              <a:rPr lang="vi-VN" altLang="en-US" sz="2800" dirty="0">
                <a:solidFill>
                  <a:srgbClr val="00B0F0"/>
                </a:solidFill>
                <a:latin typeface="+mj-lt"/>
                <a:ea typeface="Times New Roman" panose="02020603050405020304" pitchFamily="18" charset="0"/>
              </a:rPr>
              <a:t>ắn hổ mang, thằn lằn;</a:t>
            </a:r>
          </a:p>
          <a:p>
            <a:pPr lvl="0" algn="just" eaLnBrk="0" fontAlgn="base" hangingPunct="0">
              <a:lnSpc>
                <a:spcPct val="150000"/>
              </a:lnSpc>
              <a:spcBef>
                <a:spcPct val="0"/>
              </a:spcBef>
              <a:spcAft>
                <a:spcPct val="0"/>
              </a:spcAft>
            </a:pPr>
            <a:r>
              <a:rPr lang="vi-VN" altLang="en-US" sz="2800" dirty="0">
                <a:solidFill>
                  <a:srgbClr val="00B0F0"/>
                </a:solidFill>
                <a:latin typeface="+mj-lt"/>
                <a:ea typeface="Times New Roman" panose="02020603050405020304" pitchFamily="18" charset="0"/>
              </a:rPr>
              <a:t>- Nhóm 4 (Chim): Chim bồ câu, chim ưng;</a:t>
            </a:r>
          </a:p>
          <a:p>
            <a:pPr lvl="0" algn="just" eaLnBrk="0" fontAlgn="base" hangingPunct="0">
              <a:lnSpc>
                <a:spcPct val="150000"/>
              </a:lnSpc>
              <a:spcBef>
                <a:spcPct val="0"/>
              </a:spcBef>
              <a:spcAft>
                <a:spcPct val="0"/>
              </a:spcAft>
            </a:pPr>
            <a:r>
              <a:rPr lang="vi-VN" altLang="en-US" sz="2800" dirty="0">
                <a:solidFill>
                  <a:srgbClr val="00B0F0"/>
                </a:solidFill>
                <a:latin typeface="+mj-lt"/>
                <a:ea typeface="Times New Roman" panose="02020603050405020304" pitchFamily="18" charset="0"/>
              </a:rPr>
              <a:t>- Nhóm 5 (Động vật c</a:t>
            </a:r>
            <a:r>
              <a:rPr lang="en-US" altLang="en-US" sz="2800" dirty="0">
                <a:solidFill>
                  <a:srgbClr val="00B0F0"/>
                </a:solidFill>
                <a:latin typeface="+mj-lt"/>
                <a:ea typeface="Times New Roman" panose="02020603050405020304" pitchFamily="18" charset="0"/>
              </a:rPr>
              <a:t>ó</a:t>
            </a:r>
            <a:r>
              <a:rPr lang="vi-VN" altLang="en-US" sz="2800" dirty="0">
                <a:solidFill>
                  <a:srgbClr val="00B0F0"/>
                </a:solidFill>
                <a:latin typeface="+mj-lt"/>
                <a:ea typeface="Times New Roman" panose="02020603050405020304" pitchFamily="18" charset="0"/>
              </a:rPr>
              <a:t> vú): trâu, m</a:t>
            </a:r>
            <a:r>
              <a:rPr lang="en-US" altLang="en-US" sz="2800" dirty="0">
                <a:solidFill>
                  <a:srgbClr val="00B0F0"/>
                </a:solidFill>
                <a:latin typeface="+mj-lt"/>
                <a:ea typeface="Times New Roman" panose="02020603050405020304" pitchFamily="18" charset="0"/>
              </a:rPr>
              <a:t>è</a:t>
            </a:r>
            <a:r>
              <a:rPr lang="vi-VN" altLang="en-US" sz="2800" dirty="0">
                <a:solidFill>
                  <a:srgbClr val="00B0F0"/>
                </a:solidFill>
                <a:latin typeface="+mj-lt"/>
                <a:ea typeface="Times New Roman" panose="02020603050405020304" pitchFamily="18" charset="0"/>
              </a:rPr>
              <a:t>o, sư tử.</a:t>
            </a:r>
          </a:p>
        </p:txBody>
      </p:sp>
      <p:sp>
        <p:nvSpPr>
          <p:cNvPr id="16" name="Rectangle 3">
            <a:extLst>
              <a:ext uri="{FF2B5EF4-FFF2-40B4-BE49-F238E27FC236}">
                <a16:creationId xmlns:a16="http://schemas.microsoft.com/office/drawing/2014/main" id="{3241DC61-4B05-FDD0-E97D-7FC688C3BBE6}"/>
              </a:ext>
            </a:extLst>
          </p:cNvPr>
          <p:cNvSpPr>
            <a:spLocks noChangeArrowheads="1"/>
          </p:cNvSpPr>
          <p:nvPr/>
        </p:nvSpPr>
        <p:spPr bwMode="auto">
          <a:xfrm flipV="1">
            <a:off x="308610" y="2185158"/>
            <a:ext cx="442341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en-US" sz="1200" b="0" i="0" u="none" strike="noStrike" cap="none" normalizeH="0" baseline="0">
                <a:ln>
                  <a:noFill/>
                </a:ln>
                <a:solidFill>
                  <a:schemeClr val="tx1"/>
                </a:solidFill>
                <a:effectLst/>
                <a:latin typeface="+mj-lt"/>
                <a:ea typeface="Times New Roman" panose="02020603050405020304" pitchFamily="18" charset="0"/>
              </a:rPr>
              <a:t> </a:t>
            </a:r>
            <a:r>
              <a:rPr kumimoji="0" lang="en-US" altLang="en-US" sz="800" b="0" i="0" u="none" strike="noStrike" cap="none" normalizeH="0" baseline="0">
                <a:ln>
                  <a:noFill/>
                </a:ln>
                <a:solidFill>
                  <a:schemeClr val="tx1"/>
                </a:solidFill>
                <a:effectLst/>
                <a:latin typeface="+mj-lt"/>
              </a:rPr>
              <a:t> </a:t>
            </a:r>
            <a:endParaRPr kumimoji="0" lang="en-US" altLang="en-US" sz="1800" b="0" i="0" u="none" strike="noStrike" cap="none" normalizeH="0" baseline="0">
              <a:ln>
                <a:noFill/>
              </a:ln>
              <a:solidFill>
                <a:schemeClr val="tx1"/>
              </a:solidFill>
              <a:effectLst/>
              <a:latin typeface="+mj-lt"/>
            </a:endParaRPr>
          </a:p>
        </p:txBody>
      </p:sp>
      <p:sp>
        <p:nvSpPr>
          <p:cNvPr id="2" name="Rectangle 1">
            <a:extLst>
              <a:ext uri="{FF2B5EF4-FFF2-40B4-BE49-F238E27FC236}">
                <a16:creationId xmlns:a16="http://schemas.microsoft.com/office/drawing/2014/main" id="{0B0C2489-7983-DC07-5610-DB9337A9F52C}"/>
              </a:ext>
            </a:extLst>
          </p:cNvPr>
          <p:cNvSpPr/>
          <p:nvPr/>
        </p:nvSpPr>
        <p:spPr>
          <a:xfrm>
            <a:off x="9102900" y="5349240"/>
            <a:ext cx="2313432" cy="150876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Tree>
    <p:extLst>
      <p:ext uri="{BB962C8B-B14F-4D97-AF65-F5344CB8AC3E}">
        <p14:creationId xmlns:p14="http://schemas.microsoft.com/office/powerpoint/2010/main" val="166328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5D60562-028E-4B92-BB2B-E55173015A53}"/>
              </a:ext>
            </a:extLst>
          </p:cNvPr>
          <p:cNvSpPr/>
          <p:nvPr/>
        </p:nvSpPr>
        <p:spPr>
          <a:xfrm>
            <a:off x="112542" y="99607"/>
            <a:ext cx="11943219" cy="6658786"/>
          </a:xfrm>
          <a:custGeom>
            <a:avLst/>
            <a:gdLst>
              <a:gd name="connsiteX0" fmla="*/ 0 w 11943219"/>
              <a:gd name="connsiteY0" fmla="*/ 0 h 6658786"/>
              <a:gd name="connsiteX1" fmla="*/ 11943219 w 11943219"/>
              <a:gd name="connsiteY1" fmla="*/ 0 h 6658786"/>
              <a:gd name="connsiteX2" fmla="*/ 11943219 w 11943219"/>
              <a:gd name="connsiteY2" fmla="*/ 6658786 h 6658786"/>
              <a:gd name="connsiteX3" fmla="*/ 0 w 11943219"/>
              <a:gd name="connsiteY3" fmla="*/ 6658786 h 6658786"/>
              <a:gd name="connsiteX4" fmla="*/ 0 w 11943219"/>
              <a:gd name="connsiteY4" fmla="*/ 0 h 66587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943219" h="6658786" extrusionOk="0">
                <a:moveTo>
                  <a:pt x="0" y="0"/>
                </a:moveTo>
                <a:cubicBezTo>
                  <a:pt x="4310450" y="118645"/>
                  <a:pt x="8658619" y="116012"/>
                  <a:pt x="11943219" y="0"/>
                </a:cubicBezTo>
                <a:cubicBezTo>
                  <a:pt x="11810337" y="1360470"/>
                  <a:pt x="12028170" y="5310941"/>
                  <a:pt x="11943219" y="6658786"/>
                </a:cubicBezTo>
                <a:cubicBezTo>
                  <a:pt x="10454998" y="6793386"/>
                  <a:pt x="2886094" y="6501590"/>
                  <a:pt x="0" y="6658786"/>
                </a:cubicBezTo>
                <a:cubicBezTo>
                  <a:pt x="-20187" y="5944707"/>
                  <a:pt x="-152480" y="740150"/>
                  <a:pt x="0" y="0"/>
                </a:cubicBezTo>
                <a:close/>
              </a:path>
            </a:pathLst>
          </a:custGeom>
          <a:noFill/>
          <a:ln w="69850">
            <a:solidFill>
              <a:srgbClr val="1F4E79"/>
            </a:solidFill>
            <a:extLst>
              <a:ext uri="{C807C97D-BFC1-408E-A445-0C87EB9F89A2}">
                <ask:lineSketchStyleProps xmlns:ask="http://schemas.microsoft.com/office/drawing/2018/sketchyshapes" sd="1219033472">
                  <a:prstGeom prst="rect">
                    <a:avLst/>
                  </a:prstGeom>
                  <ask:type>
                    <ask:lineSketchCurve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4">
            <a:extLst>
              <a:ext uri="{FF2B5EF4-FFF2-40B4-BE49-F238E27FC236}">
                <a16:creationId xmlns:a16="http://schemas.microsoft.com/office/drawing/2014/main" id="{58E6D429-DC53-47C4-8036-1E9D12B8E28B}"/>
              </a:ext>
            </a:extLst>
          </p:cNvPr>
          <p:cNvSpPr/>
          <p:nvPr/>
        </p:nvSpPr>
        <p:spPr>
          <a:xfrm>
            <a:off x="3225504" y="328207"/>
            <a:ext cx="5717294" cy="956117"/>
          </a:xfrm>
          <a:prstGeom prst="roundRect">
            <a:avLst>
              <a:gd name="adj" fmla="val 50000"/>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latin typeface="Times New Roman" panose="02020603050405020304" pitchFamily="18" charset="0"/>
                <a:cs typeface="Times New Roman" panose="02020603050405020304" pitchFamily="18" charset="0"/>
              </a:rPr>
              <a:t>HƯỚNG DẪN TỰ HỌC Ở NHÀ</a:t>
            </a:r>
          </a:p>
        </p:txBody>
      </p:sp>
      <p:sp>
        <p:nvSpPr>
          <p:cNvPr id="5" name="Rectangle 4"/>
          <p:cNvSpPr/>
          <p:nvPr/>
        </p:nvSpPr>
        <p:spPr>
          <a:xfrm>
            <a:off x="1657350" y="2220149"/>
            <a:ext cx="9589770" cy="2042867"/>
          </a:xfrm>
          <a:prstGeom prst="rect">
            <a:avLst/>
          </a:prstGeom>
        </p:spPr>
        <p:txBody>
          <a:bodyPr wrap="square">
            <a:spAutoFit/>
          </a:bodyPr>
          <a:lstStyle/>
          <a:p>
            <a:pPr algn="just">
              <a:lnSpc>
                <a:spcPct val="115000"/>
              </a:lnSpc>
              <a:spcAft>
                <a:spcPts val="0"/>
              </a:spcAft>
            </a:pP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Đọc</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lại</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toàn</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bộ</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nội</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dung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bài</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đã</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học</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a:t>
            </a:r>
          </a:p>
          <a:p>
            <a:pPr algn="just">
              <a:lnSpc>
                <a:spcPct val="115000"/>
              </a:lnSpc>
              <a:spcAft>
                <a:spcPts val="0"/>
              </a:spcAft>
            </a:pP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Xem</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lại</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các</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bài</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đã</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làm</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p>
          <a:p>
            <a:pPr algn="just">
              <a:lnSpc>
                <a:spcPct val="115000"/>
              </a:lnSpc>
              <a:spcAft>
                <a:spcPts val="0"/>
              </a:spcAft>
            </a:pP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Làm</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bài</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tập</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1, 2 SGK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trang</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7.</a:t>
            </a:r>
          </a:p>
          <a:p>
            <a:pPr algn="just">
              <a:lnSpc>
                <a:spcPct val="115000"/>
              </a:lnSpc>
              <a:spcAft>
                <a:spcPts val="0"/>
              </a:spcAft>
            </a:pP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Đọc</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nội</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dung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phần</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còn</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lại</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của</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bài</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tiết</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sau</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học</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tiếp</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a:t>
            </a:r>
          </a:p>
        </p:txBody>
      </p:sp>
      <p:sp>
        <p:nvSpPr>
          <p:cNvPr id="4" name="Rectangle 3">
            <a:extLst>
              <a:ext uri="{FF2B5EF4-FFF2-40B4-BE49-F238E27FC236}">
                <a16:creationId xmlns:a16="http://schemas.microsoft.com/office/drawing/2014/main" id="{2AAB5AB5-1A90-E9EA-BDB5-BF688A515FC8}"/>
              </a:ext>
            </a:extLst>
          </p:cNvPr>
          <p:cNvSpPr/>
          <p:nvPr/>
        </p:nvSpPr>
        <p:spPr>
          <a:xfrm>
            <a:off x="9036913" y="5217265"/>
            <a:ext cx="2313432" cy="150876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Tree>
    <p:extLst>
      <p:ext uri="{BB962C8B-B14F-4D97-AF65-F5344CB8AC3E}">
        <p14:creationId xmlns:p14="http://schemas.microsoft.com/office/powerpoint/2010/main" val="329527595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Rounded Corners 19">
            <a:extLst>
              <a:ext uri="{FF2B5EF4-FFF2-40B4-BE49-F238E27FC236}">
                <a16:creationId xmlns:a16="http://schemas.microsoft.com/office/drawing/2014/main" id="{F0B9D66F-5601-40B8-86B8-4B94AB7C2B0B}"/>
              </a:ext>
            </a:extLst>
          </p:cNvPr>
          <p:cNvSpPr/>
          <p:nvPr/>
        </p:nvSpPr>
        <p:spPr>
          <a:xfrm>
            <a:off x="83518" y="49875"/>
            <a:ext cx="4189224" cy="653685"/>
          </a:xfrm>
          <a:prstGeom prst="round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2" name="Title 1">
            <a:extLst>
              <a:ext uri="{FF2B5EF4-FFF2-40B4-BE49-F238E27FC236}">
                <a16:creationId xmlns:a16="http://schemas.microsoft.com/office/drawing/2014/main" id="{10742257-3980-4551-868A-26DC3CB821EE}"/>
              </a:ext>
            </a:extLst>
          </p:cNvPr>
          <p:cNvSpPr>
            <a:spLocks noGrp="1"/>
          </p:cNvSpPr>
          <p:nvPr>
            <p:ph type="title"/>
          </p:nvPr>
        </p:nvSpPr>
        <p:spPr>
          <a:xfrm>
            <a:off x="734781" y="959994"/>
            <a:ext cx="8378529" cy="750532"/>
          </a:xfrm>
        </p:spPr>
        <p:txBody>
          <a:bodyPr>
            <a:normAutofit/>
          </a:bodyPr>
          <a:lstStyle/>
          <a:p>
            <a:pPr>
              <a:tabLst>
                <a:tab pos="3657600" algn="l"/>
              </a:tabLst>
            </a:pPr>
            <a:r>
              <a:rPr lang="en-US" sz="3200" b="1" dirty="0" err="1">
                <a:solidFill>
                  <a:schemeClr val="accent5">
                    <a:lumMod val="50000"/>
                  </a:schemeClr>
                </a:solidFill>
                <a:latin typeface="Times New Roman" panose="02020603050405020304" pitchFamily="18" charset="0"/>
                <a:cs typeface="Times New Roman" panose="02020603050405020304" pitchFamily="18" charset="0"/>
              </a:rPr>
              <a:t>Học</a:t>
            </a:r>
            <a:r>
              <a:rPr lang="en-US" sz="3200" b="1" dirty="0">
                <a:solidFill>
                  <a:schemeClr val="accent5">
                    <a:lumMod val="50000"/>
                  </a:schemeClr>
                </a:solidFill>
                <a:latin typeface="Times New Roman" panose="02020603050405020304" pitchFamily="18" charset="0"/>
                <a:cs typeface="Times New Roman" panose="02020603050405020304" pitchFamily="18" charset="0"/>
              </a:rPr>
              <a:t> </a:t>
            </a:r>
            <a:r>
              <a:rPr lang="en-US" sz="3200" b="1" dirty="0" err="1">
                <a:solidFill>
                  <a:schemeClr val="accent5">
                    <a:lumMod val="50000"/>
                  </a:schemeClr>
                </a:solidFill>
                <a:latin typeface="Times New Roman" panose="02020603050405020304" pitchFamily="18" charset="0"/>
                <a:cs typeface="Times New Roman" panose="02020603050405020304" pitchFamily="18" charset="0"/>
              </a:rPr>
              <a:t>sinh</a:t>
            </a:r>
            <a:r>
              <a:rPr lang="en-US" sz="3200" b="1" dirty="0">
                <a:solidFill>
                  <a:schemeClr val="accent5">
                    <a:lumMod val="50000"/>
                  </a:schemeClr>
                </a:solidFill>
                <a:latin typeface="Times New Roman" panose="02020603050405020304" pitchFamily="18" charset="0"/>
                <a:cs typeface="Times New Roman" panose="02020603050405020304" pitchFamily="18" charset="0"/>
              </a:rPr>
              <a:t> </a:t>
            </a:r>
            <a:r>
              <a:rPr lang="en-US" sz="3200" b="1" dirty="0" err="1">
                <a:solidFill>
                  <a:schemeClr val="accent5">
                    <a:lumMod val="50000"/>
                  </a:schemeClr>
                </a:solidFill>
                <a:latin typeface="Times New Roman" panose="02020603050405020304" pitchFamily="18" charset="0"/>
                <a:cs typeface="Times New Roman" panose="02020603050405020304" pitchFamily="18" charset="0"/>
              </a:rPr>
              <a:t>thực</a:t>
            </a:r>
            <a:r>
              <a:rPr lang="en-US" sz="3200" b="1" dirty="0">
                <a:solidFill>
                  <a:schemeClr val="accent5">
                    <a:lumMod val="50000"/>
                  </a:schemeClr>
                </a:solidFill>
                <a:latin typeface="Times New Roman" panose="02020603050405020304" pitchFamily="18" charset="0"/>
                <a:cs typeface="Times New Roman" panose="02020603050405020304" pitchFamily="18" charset="0"/>
              </a:rPr>
              <a:t> </a:t>
            </a:r>
            <a:r>
              <a:rPr lang="en-US" sz="3200" b="1" dirty="0" err="1">
                <a:solidFill>
                  <a:schemeClr val="accent5">
                    <a:lumMod val="50000"/>
                  </a:schemeClr>
                </a:solidFill>
                <a:latin typeface="Times New Roman" panose="02020603050405020304" pitchFamily="18" charset="0"/>
                <a:cs typeface="Times New Roman" panose="02020603050405020304" pitchFamily="18" charset="0"/>
              </a:rPr>
              <a:t>hiện</a:t>
            </a:r>
            <a:r>
              <a:rPr lang="en-US" sz="3200" b="1" dirty="0">
                <a:solidFill>
                  <a:schemeClr val="accent5">
                    <a:lumMod val="50000"/>
                  </a:schemeClr>
                </a:solidFill>
                <a:latin typeface="Times New Roman" panose="02020603050405020304" pitchFamily="18" charset="0"/>
                <a:cs typeface="Times New Roman" panose="02020603050405020304" pitchFamily="18" charset="0"/>
              </a:rPr>
              <a:t> </a:t>
            </a:r>
            <a:r>
              <a:rPr lang="en-US" sz="3200" b="1" dirty="0" err="1">
                <a:solidFill>
                  <a:schemeClr val="accent5">
                    <a:lumMod val="50000"/>
                  </a:schemeClr>
                </a:solidFill>
                <a:latin typeface="Times New Roman" panose="02020603050405020304" pitchFamily="18" charset="0"/>
                <a:cs typeface="Times New Roman" panose="02020603050405020304" pitchFamily="18" charset="0"/>
              </a:rPr>
              <a:t>theo</a:t>
            </a:r>
            <a:r>
              <a:rPr lang="en-US" sz="3200" b="1" dirty="0">
                <a:solidFill>
                  <a:schemeClr val="accent5">
                    <a:lumMod val="50000"/>
                  </a:schemeClr>
                </a:solidFill>
                <a:latin typeface="Times New Roman" panose="02020603050405020304" pitchFamily="18" charset="0"/>
                <a:cs typeface="Times New Roman" panose="02020603050405020304" pitchFamily="18" charset="0"/>
              </a:rPr>
              <a:t> </a:t>
            </a:r>
            <a:r>
              <a:rPr lang="en-US" sz="3200" b="1" dirty="0" err="1">
                <a:solidFill>
                  <a:schemeClr val="accent5">
                    <a:lumMod val="50000"/>
                  </a:schemeClr>
                </a:solidFill>
                <a:latin typeface="Times New Roman" panose="02020603050405020304" pitchFamily="18" charset="0"/>
                <a:cs typeface="Times New Roman" panose="02020603050405020304" pitchFamily="18" charset="0"/>
              </a:rPr>
              <a:t>các</a:t>
            </a:r>
            <a:r>
              <a:rPr lang="en-US" sz="3200" b="1" dirty="0">
                <a:solidFill>
                  <a:schemeClr val="accent5">
                    <a:lumMod val="50000"/>
                  </a:schemeClr>
                </a:solidFill>
                <a:latin typeface="Times New Roman" panose="02020603050405020304" pitchFamily="18" charset="0"/>
                <a:cs typeface="Times New Roman" panose="02020603050405020304" pitchFamily="18" charset="0"/>
              </a:rPr>
              <a:t> </a:t>
            </a:r>
            <a:r>
              <a:rPr lang="en-US" sz="3200" b="1" dirty="0" err="1">
                <a:solidFill>
                  <a:schemeClr val="accent5">
                    <a:lumMod val="50000"/>
                  </a:schemeClr>
                </a:solidFill>
                <a:latin typeface="Times New Roman" panose="02020603050405020304" pitchFamily="18" charset="0"/>
                <a:cs typeface="Times New Roman" panose="02020603050405020304" pitchFamily="18" charset="0"/>
              </a:rPr>
              <a:t>yêu</a:t>
            </a:r>
            <a:r>
              <a:rPr lang="en-US" sz="3200" b="1" dirty="0">
                <a:solidFill>
                  <a:schemeClr val="accent5">
                    <a:lumMod val="50000"/>
                  </a:schemeClr>
                </a:solidFill>
                <a:latin typeface="Times New Roman" panose="02020603050405020304" pitchFamily="18" charset="0"/>
                <a:cs typeface="Times New Roman" panose="02020603050405020304" pitchFamily="18" charset="0"/>
              </a:rPr>
              <a:t> </a:t>
            </a:r>
            <a:r>
              <a:rPr lang="en-US" sz="3200" b="1" dirty="0" err="1">
                <a:solidFill>
                  <a:schemeClr val="accent5">
                    <a:lumMod val="50000"/>
                  </a:schemeClr>
                </a:solidFill>
                <a:latin typeface="Times New Roman" panose="02020603050405020304" pitchFamily="18" charset="0"/>
                <a:cs typeface="Times New Roman" panose="02020603050405020304" pitchFamily="18" charset="0"/>
              </a:rPr>
              <a:t>cầu</a:t>
            </a:r>
            <a:r>
              <a:rPr lang="en-US" sz="3200" b="1" dirty="0">
                <a:solidFill>
                  <a:schemeClr val="accent5">
                    <a:lumMod val="50000"/>
                  </a:schemeClr>
                </a:solidFill>
                <a:latin typeface="Times New Roman" panose="02020603050405020304" pitchFamily="18" charset="0"/>
                <a:cs typeface="Times New Roman" panose="02020603050405020304" pitchFamily="18" charset="0"/>
              </a:rPr>
              <a:t> </a:t>
            </a:r>
            <a:r>
              <a:rPr lang="en-US" sz="3200" b="1" dirty="0" err="1">
                <a:solidFill>
                  <a:schemeClr val="accent5">
                    <a:lumMod val="50000"/>
                  </a:schemeClr>
                </a:solidFill>
                <a:latin typeface="Times New Roman" panose="02020603050405020304" pitchFamily="18" charset="0"/>
                <a:cs typeface="Times New Roman" panose="02020603050405020304" pitchFamily="18" charset="0"/>
              </a:rPr>
              <a:t>sau</a:t>
            </a:r>
            <a:r>
              <a:rPr lang="en-US" sz="3200" b="1" dirty="0">
                <a:solidFill>
                  <a:schemeClr val="accent5">
                    <a:lumMod val="50000"/>
                  </a:schemeClr>
                </a:solidFill>
                <a:latin typeface="Times New Roman" panose="02020603050405020304" pitchFamily="18" charset="0"/>
                <a:cs typeface="Times New Roman" panose="02020603050405020304" pitchFamily="18" charset="0"/>
              </a:rPr>
              <a:t>:</a:t>
            </a:r>
          </a:p>
        </p:txBody>
      </p:sp>
      <p:grpSp>
        <p:nvGrpSpPr>
          <p:cNvPr id="23" name="Group 22">
            <a:extLst>
              <a:ext uri="{FF2B5EF4-FFF2-40B4-BE49-F238E27FC236}">
                <a16:creationId xmlns:a16="http://schemas.microsoft.com/office/drawing/2014/main" id="{B41947A2-8C4E-460E-A29C-30BD4B5DB041}"/>
              </a:ext>
            </a:extLst>
          </p:cNvPr>
          <p:cNvGrpSpPr/>
          <p:nvPr/>
        </p:nvGrpSpPr>
        <p:grpSpPr>
          <a:xfrm rot="19823548">
            <a:off x="10540319" y="-1758946"/>
            <a:ext cx="3136324" cy="8030311"/>
            <a:chOff x="9055676" y="0"/>
            <a:chExt cx="3136324" cy="6858000"/>
          </a:xfrm>
        </p:grpSpPr>
        <p:sp>
          <p:nvSpPr>
            <p:cNvPr id="27" name="Rectangle 26">
              <a:extLst>
                <a:ext uri="{FF2B5EF4-FFF2-40B4-BE49-F238E27FC236}">
                  <a16:creationId xmlns:a16="http://schemas.microsoft.com/office/drawing/2014/main" id="{EA5BD8AB-C5E3-48B8-8244-650D432A9D70}"/>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sp>
          <p:nvSpPr>
            <p:cNvPr id="28" name="Rectangle 27">
              <a:extLst>
                <a:ext uri="{FF2B5EF4-FFF2-40B4-BE49-F238E27FC236}">
                  <a16:creationId xmlns:a16="http://schemas.microsoft.com/office/drawing/2014/main" id="{FA2DC627-8030-44BB-AF58-DA2E1D7FE52E}"/>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sp>
          <p:nvSpPr>
            <p:cNvPr id="29" name="Rectangle 28">
              <a:extLst>
                <a:ext uri="{FF2B5EF4-FFF2-40B4-BE49-F238E27FC236}">
                  <a16:creationId xmlns:a16="http://schemas.microsoft.com/office/drawing/2014/main" id="{C7E7C356-12CC-418B-92DE-C3D776E2F383}"/>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sp>
          <p:nvSpPr>
            <p:cNvPr id="30" name="Rectangle 29">
              <a:extLst>
                <a:ext uri="{FF2B5EF4-FFF2-40B4-BE49-F238E27FC236}">
                  <a16:creationId xmlns:a16="http://schemas.microsoft.com/office/drawing/2014/main" id="{0E126EC2-82B8-4C28-8457-E91069573314}"/>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sp>
          <p:nvSpPr>
            <p:cNvPr id="31" name="Rectangle 30">
              <a:extLst>
                <a:ext uri="{FF2B5EF4-FFF2-40B4-BE49-F238E27FC236}">
                  <a16:creationId xmlns:a16="http://schemas.microsoft.com/office/drawing/2014/main" id="{3612BE79-8E59-4846-9676-1838738481B9}"/>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grpSp>
      <p:sp>
        <p:nvSpPr>
          <p:cNvPr id="35" name="!!1">
            <a:extLst>
              <a:ext uri="{FF2B5EF4-FFF2-40B4-BE49-F238E27FC236}">
                <a16:creationId xmlns:a16="http://schemas.microsoft.com/office/drawing/2014/main" id="{4D3CFCA8-27ED-41FB-92A9-BA8CC0500364}"/>
              </a:ext>
            </a:extLst>
          </p:cNvPr>
          <p:cNvSpPr txBox="1"/>
          <p:nvPr/>
        </p:nvSpPr>
        <p:spPr>
          <a:xfrm>
            <a:off x="244204" y="107270"/>
            <a:ext cx="4028538" cy="523220"/>
          </a:xfrm>
          <a:prstGeom prst="rect">
            <a:avLst/>
          </a:prstGeom>
          <a:noFill/>
        </p:spPr>
        <p:txBody>
          <a:bodyPr wrap="square">
            <a:spAutoFit/>
          </a:bodyPr>
          <a:lstStyle/>
          <a:p>
            <a:r>
              <a:rPr lang="en-US" sz="2800" b="1">
                <a:solidFill>
                  <a:srgbClr val="C55A11"/>
                </a:solidFill>
                <a:latin typeface="Times New Roman" panose="02020603050405020304" pitchFamily="18" charset="0"/>
                <a:cs typeface="Times New Roman" panose="02020603050405020304" pitchFamily="18" charset="0"/>
              </a:rPr>
              <a:t>HOẠT ĐỘNG MỞ ĐẦU</a:t>
            </a:r>
            <a:endParaRPr lang="en-US" sz="2800">
              <a:solidFill>
                <a:srgbClr val="C55A11"/>
              </a:solidFill>
              <a:latin typeface="Times New Roman" panose="02020603050405020304" pitchFamily="18" charset="0"/>
              <a:cs typeface="Times New Roman" panose="02020603050405020304" pitchFamily="18" charset="0"/>
            </a:endParaRPr>
          </a:p>
        </p:txBody>
      </p:sp>
      <p:sp>
        <p:nvSpPr>
          <p:cNvPr id="5" name="Rectangle 4"/>
          <p:cNvSpPr/>
          <p:nvPr/>
        </p:nvSpPr>
        <p:spPr>
          <a:xfrm>
            <a:off x="362248" y="1966961"/>
            <a:ext cx="9848552" cy="1953868"/>
          </a:xfrm>
          <a:prstGeom prst="rect">
            <a:avLst/>
          </a:prstGeom>
        </p:spPr>
        <p:txBody>
          <a:bodyPr wrap="square">
            <a:spAutoFit/>
          </a:bodyPr>
          <a:lstStyle/>
          <a:p>
            <a:pPr algn="just">
              <a:lnSpc>
                <a:spcPct val="150000"/>
              </a:lnSpc>
              <a:spcAft>
                <a:spcPts val="0"/>
              </a:spcAft>
            </a:pP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8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a:t>
            </a:r>
            <a:r>
              <a:rPr lang="vi-VN"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hóm 1;</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 </a:t>
            </a:r>
            <a:r>
              <a:rPr lang="vi-VN"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thu thập thông tin về tháng sinh của các bạn trong tổ.</a:t>
            </a:r>
            <a:endPar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Nhóm</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3;</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4:</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thu thập thông tin về</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dân</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số</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các</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tỉnh</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thành</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phố</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khu</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vực</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bằng</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sông</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Hồng</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a:t>
            </a:r>
          </a:p>
        </p:txBody>
      </p:sp>
      <p:sp>
        <p:nvSpPr>
          <p:cNvPr id="3" name="Title 1">
            <a:extLst>
              <a:ext uri="{FF2B5EF4-FFF2-40B4-BE49-F238E27FC236}">
                <a16:creationId xmlns:a16="http://schemas.microsoft.com/office/drawing/2014/main" id="{E985E76E-507B-409B-B0BC-7EBF1B229208}"/>
              </a:ext>
            </a:extLst>
          </p:cNvPr>
          <p:cNvSpPr txBox="1">
            <a:spLocks/>
          </p:cNvSpPr>
          <p:nvPr/>
        </p:nvSpPr>
        <p:spPr>
          <a:xfrm>
            <a:off x="734781" y="4054480"/>
            <a:ext cx="9848553" cy="75053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tabLst>
                <a:tab pos="3657600" algn="l"/>
              </a:tabLst>
            </a:pPr>
            <a:r>
              <a:rPr lang="en-US" sz="2800" b="1" dirty="0" err="1">
                <a:solidFill>
                  <a:schemeClr val="accent5">
                    <a:lumMod val="50000"/>
                  </a:schemeClr>
                </a:solidFill>
                <a:latin typeface="Times New Roman" panose="02020603050405020304" pitchFamily="18" charset="0"/>
                <a:cs typeface="Times New Roman" panose="02020603050405020304" pitchFamily="18" charset="0"/>
              </a:rPr>
              <a:t>Em</a:t>
            </a:r>
            <a:r>
              <a:rPr lang="en-US" sz="2800" b="1" dirty="0">
                <a:solidFill>
                  <a:schemeClr val="accent5">
                    <a:lumMod val="50000"/>
                  </a:schemeClr>
                </a:solidFill>
                <a:latin typeface="Times New Roman" panose="02020603050405020304" pitchFamily="18" charset="0"/>
                <a:cs typeface="Times New Roman" panose="02020603050405020304" pitchFamily="18" charset="0"/>
              </a:rPr>
              <a:t> </a:t>
            </a:r>
            <a:r>
              <a:rPr lang="en-US" sz="2800" b="1" dirty="0" err="1">
                <a:solidFill>
                  <a:schemeClr val="accent5">
                    <a:lumMod val="50000"/>
                  </a:schemeClr>
                </a:solidFill>
                <a:latin typeface="Times New Roman" panose="02020603050405020304" pitchFamily="18" charset="0"/>
                <a:cs typeface="Times New Roman" panose="02020603050405020304" pitchFamily="18" charset="0"/>
              </a:rPr>
              <a:t>đã</a:t>
            </a:r>
            <a:r>
              <a:rPr lang="en-US" sz="2800" b="1" dirty="0">
                <a:solidFill>
                  <a:schemeClr val="accent5">
                    <a:lumMod val="50000"/>
                  </a:schemeClr>
                </a:solidFill>
                <a:latin typeface="Times New Roman" panose="02020603050405020304" pitchFamily="18" charset="0"/>
                <a:cs typeface="Times New Roman" panose="02020603050405020304" pitchFamily="18" charset="0"/>
              </a:rPr>
              <a:t> </a:t>
            </a:r>
            <a:r>
              <a:rPr lang="en-US" sz="2800" b="1" dirty="0" err="1">
                <a:solidFill>
                  <a:schemeClr val="accent5">
                    <a:lumMod val="50000"/>
                  </a:schemeClr>
                </a:solidFill>
                <a:latin typeface="Times New Roman" panose="02020603050405020304" pitchFamily="18" charset="0"/>
                <a:cs typeface="Times New Roman" panose="02020603050405020304" pitchFamily="18" charset="0"/>
              </a:rPr>
              <a:t>thu</a:t>
            </a:r>
            <a:r>
              <a:rPr lang="en-US" sz="2800" b="1" dirty="0">
                <a:solidFill>
                  <a:schemeClr val="accent5">
                    <a:lumMod val="50000"/>
                  </a:schemeClr>
                </a:solidFill>
                <a:latin typeface="Times New Roman" panose="02020603050405020304" pitchFamily="18" charset="0"/>
                <a:cs typeface="Times New Roman" panose="02020603050405020304" pitchFamily="18" charset="0"/>
              </a:rPr>
              <a:t> </a:t>
            </a:r>
            <a:r>
              <a:rPr lang="en-US" sz="2800" b="1" dirty="0" err="1">
                <a:solidFill>
                  <a:schemeClr val="accent5">
                    <a:lumMod val="50000"/>
                  </a:schemeClr>
                </a:solidFill>
                <a:latin typeface="Times New Roman" panose="02020603050405020304" pitchFamily="18" charset="0"/>
                <a:cs typeface="Times New Roman" panose="02020603050405020304" pitchFamily="18" charset="0"/>
              </a:rPr>
              <a:t>thập</a:t>
            </a:r>
            <a:r>
              <a:rPr lang="en-US" sz="2800" b="1" dirty="0">
                <a:solidFill>
                  <a:schemeClr val="accent5">
                    <a:lumMod val="50000"/>
                  </a:schemeClr>
                </a:solidFill>
                <a:latin typeface="Times New Roman" panose="02020603050405020304" pitchFamily="18" charset="0"/>
                <a:cs typeface="Times New Roman" panose="02020603050405020304" pitchFamily="18" charset="0"/>
              </a:rPr>
              <a:t> </a:t>
            </a:r>
            <a:r>
              <a:rPr lang="en-US" sz="2800" b="1" dirty="0" err="1">
                <a:solidFill>
                  <a:schemeClr val="accent5">
                    <a:lumMod val="50000"/>
                  </a:schemeClr>
                </a:solidFill>
                <a:latin typeface="Times New Roman" panose="02020603050405020304" pitchFamily="18" charset="0"/>
                <a:cs typeface="Times New Roman" panose="02020603050405020304" pitchFamily="18" charset="0"/>
              </a:rPr>
              <a:t>những</a:t>
            </a:r>
            <a:r>
              <a:rPr lang="en-US" sz="2800" b="1" dirty="0">
                <a:solidFill>
                  <a:schemeClr val="accent5">
                    <a:lumMod val="50000"/>
                  </a:schemeClr>
                </a:solidFill>
                <a:latin typeface="Times New Roman" panose="02020603050405020304" pitchFamily="18" charset="0"/>
                <a:cs typeface="Times New Roman" panose="02020603050405020304" pitchFamily="18" charset="0"/>
              </a:rPr>
              <a:t> </a:t>
            </a:r>
            <a:r>
              <a:rPr lang="en-US" sz="2800" b="1" dirty="0" err="1">
                <a:solidFill>
                  <a:schemeClr val="accent5">
                    <a:lumMod val="50000"/>
                  </a:schemeClr>
                </a:solidFill>
                <a:latin typeface="Times New Roman" panose="02020603050405020304" pitchFamily="18" charset="0"/>
                <a:cs typeface="Times New Roman" panose="02020603050405020304" pitchFamily="18" charset="0"/>
              </a:rPr>
              <a:t>thông</a:t>
            </a:r>
            <a:r>
              <a:rPr lang="en-US" sz="2800" b="1" dirty="0">
                <a:solidFill>
                  <a:schemeClr val="accent5">
                    <a:lumMod val="50000"/>
                  </a:schemeClr>
                </a:solidFill>
                <a:latin typeface="Times New Roman" panose="02020603050405020304" pitchFamily="18" charset="0"/>
                <a:cs typeface="Times New Roman" panose="02020603050405020304" pitchFamily="18" charset="0"/>
              </a:rPr>
              <a:t> tin </a:t>
            </a:r>
            <a:r>
              <a:rPr lang="en-US" sz="2800" b="1" dirty="0" err="1">
                <a:solidFill>
                  <a:schemeClr val="accent5">
                    <a:lumMod val="50000"/>
                  </a:schemeClr>
                </a:solidFill>
                <a:latin typeface="Times New Roman" panose="02020603050405020304" pitchFamily="18" charset="0"/>
                <a:cs typeface="Times New Roman" panose="02020603050405020304" pitchFamily="18" charset="0"/>
              </a:rPr>
              <a:t>đó</a:t>
            </a:r>
            <a:r>
              <a:rPr lang="en-US" sz="2800" b="1" dirty="0">
                <a:solidFill>
                  <a:schemeClr val="accent5">
                    <a:lumMod val="50000"/>
                  </a:schemeClr>
                </a:solidFill>
                <a:latin typeface="Times New Roman" panose="02020603050405020304" pitchFamily="18" charset="0"/>
                <a:cs typeface="Times New Roman" panose="02020603050405020304" pitchFamily="18" charset="0"/>
              </a:rPr>
              <a:t> </a:t>
            </a:r>
            <a:r>
              <a:rPr lang="en-US" sz="2800" b="1" dirty="0" err="1">
                <a:solidFill>
                  <a:schemeClr val="accent5">
                    <a:lumMod val="50000"/>
                  </a:schemeClr>
                </a:solidFill>
                <a:latin typeface="Times New Roman" panose="02020603050405020304" pitchFamily="18" charset="0"/>
                <a:cs typeface="Times New Roman" panose="02020603050405020304" pitchFamily="18" charset="0"/>
              </a:rPr>
              <a:t>bằng</a:t>
            </a:r>
            <a:r>
              <a:rPr lang="en-US" sz="2800" b="1" dirty="0">
                <a:solidFill>
                  <a:schemeClr val="accent5">
                    <a:lumMod val="50000"/>
                  </a:schemeClr>
                </a:solidFill>
                <a:latin typeface="Times New Roman" panose="02020603050405020304" pitchFamily="18" charset="0"/>
                <a:cs typeface="Times New Roman" panose="02020603050405020304" pitchFamily="18" charset="0"/>
              </a:rPr>
              <a:t> </a:t>
            </a:r>
            <a:r>
              <a:rPr lang="en-US" sz="2800" b="1" dirty="0" err="1">
                <a:solidFill>
                  <a:schemeClr val="accent5">
                    <a:lumMod val="50000"/>
                  </a:schemeClr>
                </a:solidFill>
                <a:latin typeface="Times New Roman" panose="02020603050405020304" pitchFamily="18" charset="0"/>
                <a:cs typeface="Times New Roman" panose="02020603050405020304" pitchFamily="18" charset="0"/>
              </a:rPr>
              <a:t>cách</a:t>
            </a:r>
            <a:r>
              <a:rPr lang="en-US" sz="2800" b="1" dirty="0">
                <a:solidFill>
                  <a:schemeClr val="accent5">
                    <a:lumMod val="50000"/>
                  </a:schemeClr>
                </a:solidFill>
                <a:latin typeface="Times New Roman" panose="02020603050405020304" pitchFamily="18" charset="0"/>
                <a:cs typeface="Times New Roman" panose="02020603050405020304" pitchFamily="18" charset="0"/>
              </a:rPr>
              <a:t> </a:t>
            </a:r>
            <a:r>
              <a:rPr lang="en-US" sz="2800" b="1" dirty="0" err="1">
                <a:solidFill>
                  <a:schemeClr val="accent5">
                    <a:lumMod val="50000"/>
                  </a:schemeClr>
                </a:solidFill>
                <a:latin typeface="Times New Roman" panose="02020603050405020304" pitchFamily="18" charset="0"/>
                <a:cs typeface="Times New Roman" panose="02020603050405020304" pitchFamily="18" charset="0"/>
              </a:rPr>
              <a:t>nào</a:t>
            </a:r>
            <a:r>
              <a:rPr lang="en-US" sz="2800" b="1" dirty="0">
                <a:solidFill>
                  <a:schemeClr val="accent5">
                    <a:lumMod val="50000"/>
                  </a:schemeClr>
                </a:solidFill>
                <a:latin typeface="Times New Roman" panose="02020603050405020304" pitchFamily="18" charset="0"/>
                <a:cs typeface="Times New Roman" panose="02020603050405020304" pitchFamily="18" charset="0"/>
              </a:rPr>
              <a:t>?</a:t>
            </a:r>
          </a:p>
        </p:txBody>
      </p:sp>
      <p:sp>
        <p:nvSpPr>
          <p:cNvPr id="4" name="Rectangle 3">
            <a:extLst>
              <a:ext uri="{FF2B5EF4-FFF2-40B4-BE49-F238E27FC236}">
                <a16:creationId xmlns:a16="http://schemas.microsoft.com/office/drawing/2014/main" id="{B7BFD73F-0A87-144D-BA1D-FE60D8BF13FE}"/>
              </a:ext>
            </a:extLst>
          </p:cNvPr>
          <p:cNvSpPr/>
          <p:nvPr/>
        </p:nvSpPr>
        <p:spPr>
          <a:xfrm>
            <a:off x="9253728" y="5349240"/>
            <a:ext cx="2313432" cy="150876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Tree>
    <p:extLst>
      <p:ext uri="{BB962C8B-B14F-4D97-AF65-F5344CB8AC3E}">
        <p14:creationId xmlns:p14="http://schemas.microsoft.com/office/powerpoint/2010/main" val="249049914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3" descr="Wondering | Grappige gezichten, Smiley, Grappige plaatjes">
            <a:extLst>
              <a:ext uri="{FF2B5EF4-FFF2-40B4-BE49-F238E27FC236}">
                <a16:creationId xmlns:a16="http://schemas.microsoft.com/office/drawing/2014/main" id="{679F008B-6D84-4B69-B54D-201981BB384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07137" y="4076847"/>
            <a:ext cx="2227962" cy="2666443"/>
          </a:xfrm>
          <a:prstGeom prst="rect">
            <a:avLst/>
          </a:prstGeom>
          <a:noFill/>
          <a:extLst>
            <a:ext uri="{909E8E84-426E-40DD-AFC4-6F175D3DCCD1}">
              <a14:hiddenFill xmlns:a14="http://schemas.microsoft.com/office/drawing/2010/main">
                <a:solidFill>
                  <a:srgbClr val="FFFFFF"/>
                </a:solidFill>
              </a14:hiddenFill>
            </a:ext>
          </a:extLst>
        </p:spPr>
      </p:pic>
      <p:grpSp>
        <p:nvGrpSpPr>
          <p:cNvPr id="10" name="Group 9">
            <a:extLst>
              <a:ext uri="{FF2B5EF4-FFF2-40B4-BE49-F238E27FC236}">
                <a16:creationId xmlns:a16="http://schemas.microsoft.com/office/drawing/2014/main" id="{D4EF09CF-3362-453A-9463-F6669A9D3E01}"/>
              </a:ext>
            </a:extLst>
          </p:cNvPr>
          <p:cNvGrpSpPr/>
          <p:nvPr/>
        </p:nvGrpSpPr>
        <p:grpSpPr>
          <a:xfrm rot="8757556">
            <a:off x="-1052601" y="4821382"/>
            <a:ext cx="3136324" cy="6858000"/>
            <a:chOff x="9055676" y="0"/>
            <a:chExt cx="3136324" cy="6858000"/>
          </a:xfrm>
        </p:grpSpPr>
        <p:sp>
          <p:nvSpPr>
            <p:cNvPr id="4" name="Rectangle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sp>
          <p:nvSpPr>
            <p:cNvPr id="5" name="Rectangle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sp>
          <p:nvSpPr>
            <p:cNvPr id="6" name="Rectangle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sp>
          <p:nvSpPr>
            <p:cNvPr id="7" name="Rectangle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sp>
          <p:nvSpPr>
            <p:cNvPr id="8" name="Rectangle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grpSp>
      <p:grpSp>
        <p:nvGrpSpPr>
          <p:cNvPr id="39" name="Group 38">
            <a:extLst>
              <a:ext uri="{FF2B5EF4-FFF2-40B4-BE49-F238E27FC236}">
                <a16:creationId xmlns:a16="http://schemas.microsoft.com/office/drawing/2014/main" id="{1ED5D934-1005-42E7-B9E8-65E9CE12B957}"/>
              </a:ext>
            </a:extLst>
          </p:cNvPr>
          <p:cNvGrpSpPr/>
          <p:nvPr/>
        </p:nvGrpSpPr>
        <p:grpSpPr>
          <a:xfrm rot="5400000">
            <a:off x="8383393" y="3218530"/>
            <a:ext cx="6891246" cy="653685"/>
            <a:chOff x="4871257" y="83128"/>
            <a:chExt cx="7501721" cy="653685"/>
          </a:xfrm>
        </p:grpSpPr>
        <p:sp>
          <p:nvSpPr>
            <p:cNvPr id="40" name="Rectangle: Rounded Corners 39">
              <a:extLst>
                <a:ext uri="{FF2B5EF4-FFF2-40B4-BE49-F238E27FC236}">
                  <a16:creationId xmlns:a16="http://schemas.microsoft.com/office/drawing/2014/main" id="{E77C13A5-0834-400F-A56E-4C74E35B6AE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Times New Roman" panose="02020603050405020304" pitchFamily="18" charset="0"/>
                <a:cs typeface="Times New Roman" panose="02020603050405020304" pitchFamily="18" charset="0"/>
              </a:endParaRPr>
            </a:p>
          </p:txBody>
        </p:sp>
        <p:sp>
          <p:nvSpPr>
            <p:cNvPr id="41" name="TextBox 40">
              <a:extLst>
                <a:ext uri="{FF2B5EF4-FFF2-40B4-BE49-F238E27FC236}">
                  <a16:creationId xmlns:a16="http://schemas.microsoft.com/office/drawing/2014/main" id="{9512712A-CFC7-4140-8BF0-0E597115E512}"/>
                </a:ext>
              </a:extLst>
            </p:cNvPr>
            <p:cNvSpPr txBox="1"/>
            <p:nvPr/>
          </p:nvSpPr>
          <p:spPr>
            <a:xfrm>
              <a:off x="5268730" y="213658"/>
              <a:ext cx="7104248" cy="461665"/>
            </a:xfrm>
            <a:prstGeom prst="rect">
              <a:avLst/>
            </a:prstGeom>
            <a:noFill/>
          </p:spPr>
          <p:txBody>
            <a:bodyPr wrap="square">
              <a:spAutoFit/>
            </a:bodyPr>
            <a:lstStyle/>
            <a:p>
              <a:r>
                <a:rPr lang="en-US" sz="2400">
                  <a:solidFill>
                    <a:srgbClr val="FFFF00"/>
                  </a:solidFill>
                  <a:latin typeface="Times New Roman" panose="02020603050405020304" pitchFamily="18" charset="0"/>
                  <a:cs typeface="Times New Roman" panose="02020603050405020304" pitchFamily="18" charset="0"/>
                </a:rPr>
                <a:t>HOẠT ĐỘNG HÌNH THÀNH KIẾN THỨC</a:t>
              </a:r>
            </a:p>
          </p:txBody>
        </p:sp>
      </p:grpSp>
      <p:sp>
        <p:nvSpPr>
          <p:cNvPr id="3" name="Rectangle 2"/>
          <p:cNvSpPr/>
          <p:nvPr/>
        </p:nvSpPr>
        <p:spPr>
          <a:xfrm>
            <a:off x="446678" y="273357"/>
            <a:ext cx="10924965" cy="3244158"/>
          </a:xfrm>
          <a:prstGeom prst="rect">
            <a:avLst/>
          </a:prstGeom>
        </p:spPr>
        <p:txBody>
          <a:bodyPr wrap="square">
            <a:spAutoFit/>
          </a:bodyPr>
          <a:lstStyle/>
          <a:p>
            <a:pPr algn="just">
              <a:lnSpc>
                <a:spcPct val="150000"/>
              </a:lnSpc>
            </a:pPr>
            <a:r>
              <a:rPr lang="vi-VN"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Ở chương trình lớp 6, lớp 7, chúng ta đã làm quen với cách thu thập và phân loại dữ liệu một cách đơn giản là phỏng vấn trực tiếp như nhiệm vụ của nhóm 1, 2. Với nhiệm vụ của nhóm 3, 4, các bạn phải sử dụng cách khác để tiến hành thu thập dữ liệu</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a:t>
            </a:r>
            <a:r>
              <a:rPr lang="vi-VN"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Bài hôm nay chúng ta tiếp tục biết thêm nhiều cách để thu thập dữ liệu.</a:t>
            </a:r>
            <a:endParaRPr lang="en-US" sz="2800" dirty="0">
              <a:solidFill>
                <a:srgbClr val="0070C0"/>
              </a:solidFill>
              <a:latin typeface="Times New Roman" panose="02020603050405020304" pitchFamily="18" charset="0"/>
              <a:cs typeface="Times New Roman" panose="02020603050405020304" pitchFamily="18" charset="0"/>
            </a:endParaRPr>
          </a:p>
        </p:txBody>
      </p:sp>
      <p:sp>
        <p:nvSpPr>
          <p:cNvPr id="2" name="Rectangle 1">
            <a:extLst>
              <a:ext uri="{FF2B5EF4-FFF2-40B4-BE49-F238E27FC236}">
                <a16:creationId xmlns:a16="http://schemas.microsoft.com/office/drawing/2014/main" id="{38EFE432-AD96-26AC-C237-A76F9A21EBF2}"/>
              </a:ext>
            </a:extLst>
          </p:cNvPr>
          <p:cNvSpPr/>
          <p:nvPr/>
        </p:nvSpPr>
        <p:spPr>
          <a:xfrm>
            <a:off x="9102900" y="5349240"/>
            <a:ext cx="2313432" cy="150876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Tree>
    <p:extLst>
      <p:ext uri="{BB962C8B-B14F-4D97-AF65-F5344CB8AC3E}">
        <p14:creationId xmlns:p14="http://schemas.microsoft.com/office/powerpoint/2010/main" val="222899121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oup 30">
            <a:extLst>
              <a:ext uri="{FF2B5EF4-FFF2-40B4-BE49-F238E27FC236}">
                <a16:creationId xmlns:a16="http://schemas.microsoft.com/office/drawing/2014/main" id="{CA5C00B0-B2B6-4792-8C67-F8C09471186E}"/>
              </a:ext>
            </a:extLst>
          </p:cNvPr>
          <p:cNvGrpSpPr/>
          <p:nvPr/>
        </p:nvGrpSpPr>
        <p:grpSpPr>
          <a:xfrm rot="5400000">
            <a:off x="8383393" y="3218530"/>
            <a:ext cx="6891246" cy="653685"/>
            <a:chOff x="4871257" y="83128"/>
            <a:chExt cx="7501721" cy="653685"/>
          </a:xfrm>
        </p:grpSpPr>
        <p:sp>
          <p:nvSpPr>
            <p:cNvPr id="29" name="Rectangle: Rounded Corners 28">
              <a:extLst>
                <a:ext uri="{FF2B5EF4-FFF2-40B4-BE49-F238E27FC236}">
                  <a16:creationId xmlns:a16="http://schemas.microsoft.com/office/drawing/2014/main"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0" name="TextBox 29">
              <a:extLst>
                <a:ext uri="{FF2B5EF4-FFF2-40B4-BE49-F238E27FC236}">
                  <a16:creationId xmlns:a16="http://schemas.microsoft.com/office/drawing/2014/main"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a:solidFill>
                  <a:srgbClr val="FFFF00"/>
                </a:solidFill>
              </a:endParaRPr>
            </a:p>
          </p:txBody>
        </p:sp>
      </p:grpSp>
      <p:sp>
        <p:nvSpPr>
          <p:cNvPr id="15" name="TextBox 14">
            <a:extLst>
              <a:ext uri="{FF2B5EF4-FFF2-40B4-BE49-F238E27FC236}">
                <a16:creationId xmlns:a16="http://schemas.microsoft.com/office/drawing/2014/main" id="{C771E190-FEB2-4337-A955-8F6A819B8B7A}"/>
              </a:ext>
            </a:extLst>
          </p:cNvPr>
          <p:cNvSpPr txBox="1"/>
          <p:nvPr/>
        </p:nvSpPr>
        <p:spPr>
          <a:xfrm>
            <a:off x="3111974" y="84731"/>
            <a:ext cx="5437666" cy="707886"/>
          </a:xfrm>
          <a:prstGeom prst="rect">
            <a:avLst/>
          </a:prstGeom>
          <a:noFill/>
        </p:spPr>
        <p:txBody>
          <a:bodyPr wrap="square">
            <a:spAutoFit/>
          </a:bodyPr>
          <a:lstStyle/>
          <a:p>
            <a:pPr algn="ctr"/>
            <a:r>
              <a:rPr lang="en-US" sz="4000" b="1" dirty="0" err="1">
                <a:solidFill>
                  <a:srgbClr val="7030A0"/>
                </a:solidFill>
                <a:latin typeface="Times New Roman" panose="02020603050405020304" pitchFamily="18" charset="0"/>
                <a:cs typeface="Times New Roman" panose="02020603050405020304" pitchFamily="18" charset="0"/>
              </a:rPr>
              <a:t>Hoạt</a:t>
            </a:r>
            <a:r>
              <a:rPr lang="en-US" sz="4000" b="1" dirty="0">
                <a:solidFill>
                  <a:srgbClr val="7030A0"/>
                </a:solidFill>
                <a:latin typeface="Times New Roman" panose="02020603050405020304" pitchFamily="18" charset="0"/>
                <a:cs typeface="Times New Roman" panose="02020603050405020304" pitchFamily="18" charset="0"/>
              </a:rPr>
              <a:t> </a:t>
            </a:r>
            <a:r>
              <a:rPr lang="en-US" sz="4000" b="1" dirty="0" err="1">
                <a:solidFill>
                  <a:srgbClr val="7030A0"/>
                </a:solidFill>
                <a:latin typeface="Times New Roman" panose="02020603050405020304" pitchFamily="18" charset="0"/>
                <a:cs typeface="Times New Roman" panose="02020603050405020304" pitchFamily="18" charset="0"/>
              </a:rPr>
              <a:t>động</a:t>
            </a:r>
            <a:r>
              <a:rPr lang="en-US" sz="4000" b="1" dirty="0">
                <a:solidFill>
                  <a:srgbClr val="7030A0"/>
                </a:solidFill>
                <a:latin typeface="Times New Roman" panose="02020603050405020304" pitchFamily="18" charset="0"/>
                <a:cs typeface="Times New Roman" panose="02020603050405020304" pitchFamily="18" charset="0"/>
              </a:rPr>
              <a:t> </a:t>
            </a:r>
            <a:r>
              <a:rPr lang="en-US" sz="4000" b="1" dirty="0" err="1">
                <a:solidFill>
                  <a:srgbClr val="7030A0"/>
                </a:solidFill>
                <a:latin typeface="Times New Roman" panose="02020603050405020304" pitchFamily="18" charset="0"/>
                <a:cs typeface="Times New Roman" panose="02020603050405020304" pitchFamily="18" charset="0"/>
              </a:rPr>
              <a:t>nhóm</a:t>
            </a:r>
            <a:r>
              <a:rPr lang="en-US" sz="4000" b="1" dirty="0">
                <a:solidFill>
                  <a:srgbClr val="7030A0"/>
                </a:solidFill>
                <a:latin typeface="Times New Roman" panose="02020603050405020304" pitchFamily="18" charset="0"/>
                <a:cs typeface="Times New Roman" panose="02020603050405020304" pitchFamily="18" charset="0"/>
              </a:rPr>
              <a:t> </a:t>
            </a:r>
            <a:r>
              <a:rPr lang="en-US" sz="4000" b="1" dirty="0" err="1">
                <a:solidFill>
                  <a:srgbClr val="7030A0"/>
                </a:solidFill>
                <a:latin typeface="Times New Roman" panose="02020603050405020304" pitchFamily="18" charset="0"/>
                <a:cs typeface="Times New Roman" panose="02020603050405020304" pitchFamily="18" charset="0"/>
              </a:rPr>
              <a:t>đôi</a:t>
            </a:r>
            <a:endParaRPr lang="en-US" sz="4000" b="1" dirty="0">
              <a:solidFill>
                <a:srgbClr val="7030A0"/>
              </a:solidFill>
              <a:latin typeface="Times New Roman" panose="02020603050405020304" pitchFamily="18" charset="0"/>
              <a:cs typeface="Times New Roman" panose="02020603050405020304" pitchFamily="18" charset="0"/>
            </a:endParaRPr>
          </a:p>
        </p:txBody>
      </p:sp>
      <p:sp>
        <p:nvSpPr>
          <p:cNvPr id="14" name="Rectangle 13"/>
          <p:cNvSpPr/>
          <p:nvPr/>
        </p:nvSpPr>
        <p:spPr>
          <a:xfrm>
            <a:off x="346841" y="777598"/>
            <a:ext cx="11024802" cy="1307537"/>
          </a:xfrm>
          <a:prstGeom prst="rect">
            <a:avLst/>
          </a:prstGeom>
        </p:spPr>
        <p:txBody>
          <a:bodyPr wrap="square">
            <a:spAutoFit/>
          </a:bodyPr>
          <a:lstStyle/>
          <a:p>
            <a:pPr algn="just">
              <a:lnSpc>
                <a:spcPct val="150000"/>
              </a:lnSpc>
            </a:pPr>
            <a:r>
              <a:rPr lang="en-US" sz="2800" b="1" dirty="0">
                <a:solidFill>
                  <a:srgbClr val="FF0000"/>
                </a:solidFill>
                <a:latin typeface="Times New Roman" panose="02020603050405020304" pitchFamily="18" charset="0"/>
                <a:cs typeface="Times New Roman" panose="02020603050405020304" pitchFamily="18" charset="0"/>
              </a:rPr>
              <a:t>*HĐ1</a:t>
            </a:r>
            <a:r>
              <a:rPr lang="en-US" sz="2800" dirty="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Theo em, các bạn có thể thu thập thông tin số lượng huy chương đạt được của Đoàn thể thao Việt Nam tại SEA Games 30 bằng cách nào?</a:t>
            </a:r>
            <a:endParaRPr lang="en-US" sz="2800" dirty="0">
              <a:latin typeface="Times New Roman" panose="02020603050405020304" pitchFamily="18" charset="0"/>
              <a:cs typeface="Times New Roman" panose="02020603050405020304" pitchFamily="18" charset="0"/>
            </a:endParaRPr>
          </a:p>
        </p:txBody>
      </p:sp>
      <p:sp>
        <p:nvSpPr>
          <p:cNvPr id="2" name="Rectangle 1">
            <a:extLst>
              <a:ext uri="{FF2B5EF4-FFF2-40B4-BE49-F238E27FC236}">
                <a16:creationId xmlns:a16="http://schemas.microsoft.com/office/drawing/2014/main" id="{24491B09-71F4-5CA1-5508-8A4A1746475C}"/>
              </a:ext>
            </a:extLst>
          </p:cNvPr>
          <p:cNvSpPr/>
          <p:nvPr/>
        </p:nvSpPr>
        <p:spPr>
          <a:xfrm>
            <a:off x="9102900" y="5349240"/>
            <a:ext cx="2313432" cy="150876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9" name="Rectangle 8"/>
          <p:cNvSpPr/>
          <p:nvPr/>
        </p:nvSpPr>
        <p:spPr>
          <a:xfrm>
            <a:off x="447675" y="2172667"/>
            <a:ext cx="10923968" cy="3892861"/>
          </a:xfrm>
          <a:prstGeom prst="rect">
            <a:avLst/>
          </a:prstGeom>
        </p:spPr>
        <p:txBody>
          <a:bodyPr wrap="square">
            <a:spAutoFit/>
          </a:bodyPr>
          <a:lstStyle/>
          <a:p>
            <a:pPr algn="ctr">
              <a:lnSpc>
                <a:spcPct val="150000"/>
              </a:lnSpc>
            </a:pP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Trả</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lời</a:t>
            </a:r>
            <a:endParaRPr lang="en-US" sz="2800" b="1"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vi-VN" sz="2800" dirty="0">
                <a:latin typeface="Times New Roman" panose="02020603050405020304" pitchFamily="18" charset="0"/>
                <a:ea typeface="Times New Roman" panose="02020603050405020304" pitchFamily="18" charset="0"/>
                <a:cs typeface="Times New Roman" panose="02020603050405020304" pitchFamily="18" charset="0"/>
              </a:rPr>
              <a:t>Các bạn có thể thu thập từ những nguồn có sẵn như trang web (</a:t>
            </a:r>
            <a:r>
              <a:rPr lang="vi-VN" sz="2800" i="1" dirty="0">
                <a:latin typeface="Times New Roman" panose="02020603050405020304" pitchFamily="18" charset="0"/>
                <a:ea typeface="Times New Roman" panose="02020603050405020304" pitchFamily="18" charset="0"/>
                <a:cs typeface="Times New Roman" panose="02020603050405020304" pitchFamily="18" charset="0"/>
              </a:rPr>
              <a:t>https://vietnamnet.vn</a:t>
            </a:r>
            <a:r>
              <a:rPr lang="vi-VN" sz="2800" dirty="0">
                <a:latin typeface="Times New Roman" panose="02020603050405020304" pitchFamily="18" charset="0"/>
                <a:ea typeface="Times New Roman" panose="02020603050405020304" pitchFamily="18" charset="0"/>
                <a:cs typeface="Times New Roman" panose="02020603050405020304" pitchFamily="18" charset="0"/>
              </a:rPr>
              <a:t>), các phương tiện thông tin đại chúng (chương trình thời sự,…)</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50000"/>
              </a:lnSpc>
            </a:pP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loại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huy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huy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huy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huy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Đồng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lượng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huy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mỗi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loại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lượt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98, 85, 105.</a:t>
            </a:r>
          </a:p>
        </p:txBody>
      </p:sp>
    </p:spTree>
    <p:extLst>
      <p:ext uri="{BB962C8B-B14F-4D97-AF65-F5344CB8AC3E}">
        <p14:creationId xmlns:p14="http://schemas.microsoft.com/office/powerpoint/2010/main" val="22841500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D4EF09CF-3362-453A-9463-F6669A9D3E01}"/>
              </a:ext>
            </a:extLst>
          </p:cNvPr>
          <p:cNvGrpSpPr/>
          <p:nvPr/>
        </p:nvGrpSpPr>
        <p:grpSpPr>
          <a:xfrm rot="8757556">
            <a:off x="-1052601" y="4821382"/>
            <a:ext cx="3136324" cy="6858000"/>
            <a:chOff x="9055676" y="0"/>
            <a:chExt cx="3136324" cy="6858000"/>
          </a:xfrm>
        </p:grpSpPr>
        <p:sp>
          <p:nvSpPr>
            <p:cNvPr id="4" name="Rectangle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1" name="Group 30">
            <a:extLst>
              <a:ext uri="{FF2B5EF4-FFF2-40B4-BE49-F238E27FC236}">
                <a16:creationId xmlns:a16="http://schemas.microsoft.com/office/drawing/2014/main" id="{CA5C00B0-B2B6-4792-8C67-F8C09471186E}"/>
              </a:ext>
            </a:extLst>
          </p:cNvPr>
          <p:cNvGrpSpPr/>
          <p:nvPr/>
        </p:nvGrpSpPr>
        <p:grpSpPr>
          <a:xfrm rot="5400000">
            <a:off x="8383393" y="3218530"/>
            <a:ext cx="6891246" cy="653685"/>
            <a:chOff x="4871257" y="83128"/>
            <a:chExt cx="7501721" cy="653685"/>
          </a:xfrm>
        </p:grpSpPr>
        <p:sp>
          <p:nvSpPr>
            <p:cNvPr id="29" name="Rectangle: Rounded Corners 28">
              <a:extLst>
                <a:ext uri="{FF2B5EF4-FFF2-40B4-BE49-F238E27FC236}">
                  <a16:creationId xmlns:a16="http://schemas.microsoft.com/office/drawing/2014/main"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0" name="TextBox 29">
              <a:extLst>
                <a:ext uri="{FF2B5EF4-FFF2-40B4-BE49-F238E27FC236}">
                  <a16:creationId xmlns:a16="http://schemas.microsoft.com/office/drawing/2014/main"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a:solidFill>
                  <a:srgbClr val="FFFF00"/>
                </a:solidFill>
              </a:endParaRPr>
            </a:p>
          </p:txBody>
        </p:sp>
      </p:grpSp>
      <p:pic>
        <p:nvPicPr>
          <p:cNvPr id="11" name="!!3" descr="Icon&#10;&#10;Description automatically generated with low confidence">
            <a:extLst>
              <a:ext uri="{FF2B5EF4-FFF2-40B4-BE49-F238E27FC236}">
                <a16:creationId xmlns:a16="http://schemas.microsoft.com/office/drawing/2014/main" id="{78C066BC-F584-4184-9D57-6F955DE9DB6F}"/>
              </a:ext>
            </a:extLst>
          </p:cNvPr>
          <p:cNvPicPr>
            <a:picLocks noChangeAspect="1"/>
          </p:cNvPicPr>
          <p:nvPr/>
        </p:nvPicPr>
        <p:blipFill>
          <a:blip r:embed="rId2"/>
          <a:stretch>
            <a:fillRect/>
          </a:stretch>
        </p:blipFill>
        <p:spPr>
          <a:xfrm>
            <a:off x="4058478" y="-614738"/>
            <a:ext cx="3429000" cy="3429000"/>
          </a:xfrm>
          <a:prstGeom prst="rect">
            <a:avLst/>
          </a:prstGeom>
        </p:spPr>
      </p:pic>
      <p:sp>
        <p:nvSpPr>
          <p:cNvPr id="3" name="Rectangle 2"/>
          <p:cNvSpPr/>
          <p:nvPr/>
        </p:nvSpPr>
        <p:spPr>
          <a:xfrm>
            <a:off x="627780" y="1757620"/>
            <a:ext cx="10421007" cy="3940631"/>
          </a:xfrm>
          <a:prstGeom prst="rect">
            <a:avLst/>
          </a:prstGeom>
        </p:spPr>
        <p:txBody>
          <a:bodyPr wrap="square">
            <a:spAutoFit/>
          </a:bodyPr>
          <a:lstStyle/>
          <a:p>
            <a:pPr algn="just">
              <a:lnSpc>
                <a:spcPct val="200000"/>
              </a:lnSpc>
              <a:spcAft>
                <a:spcPts val="0"/>
              </a:spcAft>
            </a:pP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Kiến</a:t>
            </a: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thức</a:t>
            </a: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trọng</a:t>
            </a: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tâm</a:t>
            </a: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50000"/>
              </a:lnSpc>
              <a:spcAft>
                <a:spcPts val="0"/>
              </a:spcAft>
            </a:pPr>
            <a:r>
              <a:rPr lang="vi-VN" sz="3200" dirty="0">
                <a:latin typeface="Times New Roman" panose="02020603050405020304" pitchFamily="18" charset="0"/>
                <a:ea typeface="Times New Roman" panose="02020603050405020304" pitchFamily="18" charset="0"/>
                <a:cs typeface="Times New Roman" panose="02020603050405020304" pitchFamily="18" charset="0"/>
              </a:rPr>
              <a:t>Có nhiều cách để thu thập dữ liệu, chẳng hạn: quan sát, lập phiếu điều tra (phiếu hỏi), tiến hành phỏng vấn,… hoặc thu thập từ những nguồn có sẵn như sách, báo, trang web, các phương tiện thông tin đại chúng, . . .</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 name="Rectangle 1">
            <a:extLst>
              <a:ext uri="{FF2B5EF4-FFF2-40B4-BE49-F238E27FC236}">
                <a16:creationId xmlns:a16="http://schemas.microsoft.com/office/drawing/2014/main" id="{16C18DAC-7377-39E5-972B-2207DED8ADA0}"/>
              </a:ext>
            </a:extLst>
          </p:cNvPr>
          <p:cNvSpPr/>
          <p:nvPr/>
        </p:nvSpPr>
        <p:spPr>
          <a:xfrm>
            <a:off x="9102900" y="5349240"/>
            <a:ext cx="2313432" cy="150876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Tree>
    <p:extLst>
      <p:ext uri="{BB962C8B-B14F-4D97-AF65-F5344CB8AC3E}">
        <p14:creationId xmlns:p14="http://schemas.microsoft.com/office/powerpoint/2010/main" val="185269398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oup 30">
            <a:extLst>
              <a:ext uri="{FF2B5EF4-FFF2-40B4-BE49-F238E27FC236}">
                <a16:creationId xmlns:a16="http://schemas.microsoft.com/office/drawing/2014/main" id="{CA5C00B0-B2B6-4792-8C67-F8C09471186E}"/>
              </a:ext>
            </a:extLst>
          </p:cNvPr>
          <p:cNvGrpSpPr/>
          <p:nvPr/>
        </p:nvGrpSpPr>
        <p:grpSpPr>
          <a:xfrm rot="5400000">
            <a:off x="8383393" y="3218530"/>
            <a:ext cx="6891246" cy="653685"/>
            <a:chOff x="4871257" y="83128"/>
            <a:chExt cx="7501721" cy="653685"/>
          </a:xfrm>
        </p:grpSpPr>
        <p:sp>
          <p:nvSpPr>
            <p:cNvPr id="29" name="Rectangle: Rounded Corners 28">
              <a:extLst>
                <a:ext uri="{FF2B5EF4-FFF2-40B4-BE49-F238E27FC236}">
                  <a16:creationId xmlns:a16="http://schemas.microsoft.com/office/drawing/2014/main"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Times New Roman" panose="02020603050405020304" pitchFamily="18" charset="0"/>
                <a:cs typeface="Times New Roman" panose="02020603050405020304" pitchFamily="18" charset="0"/>
              </a:endParaRPr>
            </a:p>
          </p:txBody>
        </p:sp>
        <p:sp>
          <p:nvSpPr>
            <p:cNvPr id="30" name="TextBox 29">
              <a:extLst>
                <a:ext uri="{FF2B5EF4-FFF2-40B4-BE49-F238E27FC236}">
                  <a16:creationId xmlns:a16="http://schemas.microsoft.com/office/drawing/2014/main"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a:solidFill>
                  <a:srgbClr val="FFFF00"/>
                </a:solidFill>
                <a:latin typeface="Times New Roman" panose="02020603050405020304" pitchFamily="18" charset="0"/>
                <a:cs typeface="Times New Roman" panose="02020603050405020304" pitchFamily="18" charset="0"/>
              </a:endParaRPr>
            </a:p>
          </p:txBody>
        </p:sp>
      </p:grpSp>
      <p:sp>
        <p:nvSpPr>
          <p:cNvPr id="3" name="Rectangle 2"/>
          <p:cNvSpPr/>
          <p:nvPr/>
        </p:nvSpPr>
        <p:spPr>
          <a:xfrm>
            <a:off x="829229" y="1729641"/>
            <a:ext cx="10068633" cy="1547027"/>
          </a:xfrm>
          <a:prstGeom prst="rect">
            <a:avLst/>
          </a:prstGeom>
        </p:spPr>
        <p:txBody>
          <a:bodyPr wrap="square">
            <a:spAutoFit/>
          </a:bodyPr>
          <a:lstStyle/>
          <a:p>
            <a:pPr algn="ctr">
              <a:lnSpc>
                <a:spcPct val="115000"/>
              </a:lnSpc>
              <a:spcAft>
                <a:spcPts val="0"/>
              </a:spcAft>
            </a:pPr>
            <a:r>
              <a:rPr lang="en-US" sz="28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Giải</a:t>
            </a:r>
            <a:endParaRPr lang="en-US" sz="28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vi-VN"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Bạn lớp trưởng lớp 8C có thể thu thập những thông tin đó bằng cách lập phiếu hỏi theo mẫu sau (Bảng 1):</a:t>
            </a:r>
            <a:endPar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 name="Rectangle 1"/>
          <p:cNvSpPr/>
          <p:nvPr/>
        </p:nvSpPr>
        <p:spPr>
          <a:xfrm>
            <a:off x="327793" y="99749"/>
            <a:ext cx="11071502" cy="1815882"/>
          </a:xfrm>
          <a:prstGeom prst="rect">
            <a:avLst/>
          </a:prstGeom>
        </p:spPr>
        <p:txBody>
          <a:bodyPr wrap="square">
            <a:spAutoFit/>
          </a:bodyPr>
          <a:lstStyle/>
          <a:p>
            <a:pPr algn="just"/>
            <a:r>
              <a:rPr lang="en-US" sz="28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Ví</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dụ</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1 SGK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trang</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3:</a:t>
            </a:r>
          </a:p>
          <a:p>
            <a:pPr algn="just"/>
            <a:r>
              <a:rPr lang="vi-VN" sz="2800" dirty="0">
                <a:latin typeface="Times New Roman" panose="02020603050405020304" pitchFamily="18" charset="0"/>
                <a:cs typeface="Times New Roman" panose="02020603050405020304" pitchFamily="18" charset="0"/>
              </a:rPr>
              <a:t>Lớp trưởng lớp 8C muốn thu thập thông tin về các môn thể thao được ưa thích của các bạn trong lớp. Theo em, bạn lớp trưởng có thể thu thập những thông tin đó bằng cách nào?</a:t>
            </a:r>
            <a:endParaRPr lang="en-US" sz="2800" dirty="0">
              <a:latin typeface="Times New Roman" panose="02020603050405020304" pitchFamily="18" charset="0"/>
              <a:cs typeface="Times New Roman" panose="02020603050405020304" pitchFamily="18" charset="0"/>
            </a:endParaRPr>
          </a:p>
        </p:txBody>
      </p:sp>
      <p:sp>
        <p:nvSpPr>
          <p:cNvPr id="4" name="Rectangle 3">
            <a:extLst>
              <a:ext uri="{FF2B5EF4-FFF2-40B4-BE49-F238E27FC236}">
                <a16:creationId xmlns:a16="http://schemas.microsoft.com/office/drawing/2014/main" id="{0F8A8BFF-C5F4-11FE-8776-8B2CF891EB9C}"/>
              </a:ext>
            </a:extLst>
          </p:cNvPr>
          <p:cNvSpPr/>
          <p:nvPr/>
        </p:nvSpPr>
        <p:spPr>
          <a:xfrm>
            <a:off x="9102900" y="5349240"/>
            <a:ext cx="2313432" cy="150876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 name="Rectangle 4">
            <a:extLst>
              <a:ext uri="{FF2B5EF4-FFF2-40B4-BE49-F238E27FC236}">
                <a16:creationId xmlns:a16="http://schemas.microsoft.com/office/drawing/2014/main" id="{16BF1EDD-27A8-9BDC-3190-E33ABA70AB43}"/>
              </a:ext>
            </a:extLst>
          </p:cNvPr>
          <p:cNvSpPr/>
          <p:nvPr/>
        </p:nvSpPr>
        <p:spPr>
          <a:xfrm>
            <a:off x="9255300" y="5501640"/>
            <a:ext cx="2313432" cy="150876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aphicFrame>
        <p:nvGraphicFramePr>
          <p:cNvPr id="6" name="Table 5">
            <a:extLst>
              <a:ext uri="{FF2B5EF4-FFF2-40B4-BE49-F238E27FC236}">
                <a16:creationId xmlns:a16="http://schemas.microsoft.com/office/drawing/2014/main" id="{663FF8A5-1886-971D-8014-EE3F4863B96D}"/>
              </a:ext>
            </a:extLst>
          </p:cNvPr>
          <p:cNvGraphicFramePr>
            <a:graphicFrameLocks noGrp="1"/>
          </p:cNvGraphicFramePr>
          <p:nvPr>
            <p:extLst>
              <p:ext uri="{D42A27DB-BD31-4B8C-83A1-F6EECF244321}">
                <p14:modId xmlns:p14="http://schemas.microsoft.com/office/powerpoint/2010/main" val="4089883430"/>
              </p:ext>
            </p:extLst>
          </p:nvPr>
        </p:nvGraphicFramePr>
        <p:xfrm>
          <a:off x="2239811" y="3499269"/>
          <a:ext cx="7247467" cy="2354288"/>
        </p:xfrm>
        <a:graphic>
          <a:graphicData uri="http://schemas.openxmlformats.org/drawingml/2006/table">
            <a:tbl>
              <a:tblPr firstRow="1" firstCol="1" bandRow="1">
                <a:tableStyleId>{5A111915-BE36-4E01-A7E5-04B1672EAD32}</a:tableStyleId>
              </a:tblPr>
              <a:tblGrid>
                <a:gridCol w="3412393">
                  <a:extLst>
                    <a:ext uri="{9D8B030D-6E8A-4147-A177-3AD203B41FA5}">
                      <a16:colId xmlns:a16="http://schemas.microsoft.com/office/drawing/2014/main" val="1119886559"/>
                    </a:ext>
                  </a:extLst>
                </a:gridCol>
                <a:gridCol w="3835074">
                  <a:extLst>
                    <a:ext uri="{9D8B030D-6E8A-4147-A177-3AD203B41FA5}">
                      <a16:colId xmlns:a16="http://schemas.microsoft.com/office/drawing/2014/main" val="2708848611"/>
                    </a:ext>
                  </a:extLst>
                </a:gridCol>
              </a:tblGrid>
              <a:tr h="548856">
                <a:tc>
                  <a:txBody>
                    <a:bodyPr/>
                    <a:lstStyle/>
                    <a:p>
                      <a:pPr algn="ctr">
                        <a:lnSpc>
                          <a:spcPct val="115000"/>
                        </a:lnSpc>
                      </a:pPr>
                      <a:r>
                        <a:rPr lang="en-US" sz="2800" dirty="0" err="1">
                          <a:effectLst/>
                          <a:latin typeface="Times New Roman" panose="02020603050405020304" pitchFamily="18" charset="0"/>
                          <a:cs typeface="Times New Roman" panose="02020603050405020304" pitchFamily="18" charset="0"/>
                        </a:rPr>
                        <a:t>Môn</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thể</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thao</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lnSpc>
                          <a:spcPct val="115000"/>
                        </a:lnSpc>
                      </a:pPr>
                      <a:r>
                        <a:rPr lang="en-US" sz="2800" dirty="0" err="1">
                          <a:effectLst/>
                          <a:latin typeface="Times New Roman" panose="02020603050405020304" pitchFamily="18" charset="0"/>
                          <a:cs typeface="Times New Roman" panose="02020603050405020304" pitchFamily="18" charset="0"/>
                        </a:rPr>
                        <a:t>Ưa</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thích</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832940164"/>
                  </a:ext>
                </a:extLst>
              </a:tr>
              <a:tr h="394265">
                <a:tc>
                  <a:txBody>
                    <a:bodyPr/>
                    <a:lstStyle/>
                    <a:p>
                      <a:pPr algn="ctr">
                        <a:lnSpc>
                          <a:spcPct val="115000"/>
                        </a:lnSpc>
                      </a:pPr>
                      <a:r>
                        <a:rPr lang="en-US" sz="2800" b="0" dirty="0" err="1">
                          <a:effectLst/>
                          <a:latin typeface="Times New Roman" panose="02020603050405020304" pitchFamily="18" charset="0"/>
                          <a:cs typeface="Times New Roman" panose="02020603050405020304" pitchFamily="18" charset="0"/>
                        </a:rPr>
                        <a:t>Bóng</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đá</a:t>
                      </a:r>
                      <a:endPar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lnSpc>
                          <a:spcPct val="115000"/>
                        </a:lnSpc>
                      </a:pPr>
                      <a:r>
                        <a:rPr lang="en-US" sz="2800" dirty="0">
                          <a:effectLst/>
                          <a:latin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426027398"/>
                  </a:ext>
                </a:extLst>
              </a:tr>
              <a:tr h="394265">
                <a:tc>
                  <a:txBody>
                    <a:bodyPr/>
                    <a:lstStyle/>
                    <a:p>
                      <a:pPr algn="ctr">
                        <a:lnSpc>
                          <a:spcPct val="115000"/>
                        </a:lnSpc>
                      </a:pPr>
                      <a:r>
                        <a:rPr lang="en-US" sz="2800" b="0" dirty="0" err="1">
                          <a:effectLst/>
                          <a:latin typeface="Times New Roman" panose="02020603050405020304" pitchFamily="18" charset="0"/>
                          <a:cs typeface="Times New Roman" panose="02020603050405020304" pitchFamily="18" charset="0"/>
                        </a:rPr>
                        <a:t>Cầu</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lông</a:t>
                      </a:r>
                      <a:endPar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lnSpc>
                          <a:spcPct val="115000"/>
                        </a:lnSpc>
                      </a:pPr>
                      <a:r>
                        <a:rPr lang="en-US" sz="2800" dirty="0">
                          <a:effectLst/>
                          <a:latin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3692940560"/>
                  </a:ext>
                </a:extLst>
              </a:tr>
              <a:tr h="394265">
                <a:tc>
                  <a:txBody>
                    <a:bodyPr/>
                    <a:lstStyle/>
                    <a:p>
                      <a:pPr algn="ctr">
                        <a:lnSpc>
                          <a:spcPct val="115000"/>
                        </a:lnSpc>
                      </a:pPr>
                      <a:r>
                        <a:rPr lang="en-US" sz="2800" b="0" dirty="0" err="1">
                          <a:effectLst/>
                          <a:latin typeface="Times New Roman" panose="02020603050405020304" pitchFamily="18" charset="0"/>
                          <a:cs typeface="Times New Roman" panose="02020603050405020304" pitchFamily="18" charset="0"/>
                        </a:rPr>
                        <a:t>Bóng</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rổ</a:t>
                      </a:r>
                      <a:endPar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lnSpc>
                          <a:spcPct val="115000"/>
                        </a:lnSpc>
                      </a:pPr>
                      <a:r>
                        <a:rPr lang="en-US" sz="2800" dirty="0">
                          <a:effectLst/>
                          <a:latin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3399113014"/>
                  </a:ext>
                </a:extLst>
              </a:tr>
              <a:tr h="394265">
                <a:tc>
                  <a:txBody>
                    <a:bodyPr/>
                    <a:lstStyle/>
                    <a:p>
                      <a:pPr algn="ctr">
                        <a:lnSpc>
                          <a:spcPct val="115000"/>
                        </a:lnSpc>
                      </a:pPr>
                      <a:r>
                        <a:rPr lang="en-US" sz="2800" b="0" dirty="0">
                          <a:effectLst/>
                          <a:latin typeface="Times New Roman" panose="02020603050405020304" pitchFamily="18" charset="0"/>
                          <a:cs typeface="Times New Roman" panose="02020603050405020304" pitchFamily="18" charset="0"/>
                        </a:rPr>
                        <a:t>…</a:t>
                      </a:r>
                      <a:endPar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lnSpc>
                          <a:spcPct val="115000"/>
                        </a:lnSpc>
                      </a:pPr>
                      <a:r>
                        <a:rPr lang="en-US" sz="2800" dirty="0">
                          <a:effectLst/>
                          <a:latin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689601159"/>
                  </a:ext>
                </a:extLst>
              </a:tr>
            </a:tbl>
          </a:graphicData>
        </a:graphic>
      </p:graphicFrame>
    </p:spTree>
    <p:extLst>
      <p:ext uri="{BB962C8B-B14F-4D97-AF65-F5344CB8AC3E}">
        <p14:creationId xmlns:p14="http://schemas.microsoft.com/office/powerpoint/2010/main" val="411613862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oup 30">
            <a:extLst>
              <a:ext uri="{FF2B5EF4-FFF2-40B4-BE49-F238E27FC236}">
                <a16:creationId xmlns:a16="http://schemas.microsoft.com/office/drawing/2014/main" id="{CA5C00B0-B2B6-4792-8C67-F8C09471186E}"/>
              </a:ext>
            </a:extLst>
          </p:cNvPr>
          <p:cNvGrpSpPr/>
          <p:nvPr/>
        </p:nvGrpSpPr>
        <p:grpSpPr>
          <a:xfrm rot="5400000">
            <a:off x="8383393" y="3218530"/>
            <a:ext cx="6891246" cy="653685"/>
            <a:chOff x="4871257" y="83128"/>
            <a:chExt cx="7501721" cy="653685"/>
          </a:xfrm>
        </p:grpSpPr>
        <p:sp>
          <p:nvSpPr>
            <p:cNvPr id="29" name="Rectangle: Rounded Corners 28">
              <a:extLst>
                <a:ext uri="{FF2B5EF4-FFF2-40B4-BE49-F238E27FC236}">
                  <a16:creationId xmlns:a16="http://schemas.microsoft.com/office/drawing/2014/main"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Times New Roman" panose="02020603050405020304" pitchFamily="18" charset="0"/>
                <a:cs typeface="Times New Roman" panose="02020603050405020304" pitchFamily="18" charset="0"/>
              </a:endParaRPr>
            </a:p>
          </p:txBody>
        </p:sp>
        <p:sp>
          <p:nvSpPr>
            <p:cNvPr id="30" name="TextBox 29">
              <a:extLst>
                <a:ext uri="{FF2B5EF4-FFF2-40B4-BE49-F238E27FC236}">
                  <a16:creationId xmlns:a16="http://schemas.microsoft.com/office/drawing/2014/main"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a:solidFill>
                  <a:srgbClr val="FFFF00"/>
                </a:solidFill>
                <a:latin typeface="Times New Roman" panose="02020603050405020304" pitchFamily="18" charset="0"/>
                <a:cs typeface="Times New Roman" panose="02020603050405020304" pitchFamily="18" charset="0"/>
              </a:endParaRPr>
            </a:p>
          </p:txBody>
        </p:sp>
      </p:grpSp>
      <p:sp>
        <p:nvSpPr>
          <p:cNvPr id="3" name="Rectangle 2"/>
          <p:cNvSpPr/>
          <p:nvPr/>
        </p:nvSpPr>
        <p:spPr>
          <a:xfrm>
            <a:off x="283032" y="-104318"/>
            <a:ext cx="10908519" cy="2597827"/>
          </a:xfrm>
          <a:prstGeom prst="rect">
            <a:avLst/>
          </a:prstGeom>
        </p:spPr>
        <p:txBody>
          <a:bodyPr wrap="square">
            <a:spAutoFit/>
          </a:bodyPr>
          <a:lstStyle/>
          <a:p>
            <a:pPr algn="just">
              <a:lnSpc>
                <a:spcPct val="150000"/>
              </a:lnSpc>
            </a:pPr>
            <a:r>
              <a:rPr lang="nl-NL"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*Luyện tập 1 (SGK trang 4): </a:t>
            </a:r>
          </a:p>
          <a:p>
            <a:pPr algn="just">
              <a:lnSpc>
                <a:spcPct val="150000"/>
              </a:lnSpc>
            </a:pPr>
            <a:r>
              <a:rPr lang="nl-NL" sz="2800" dirty="0">
                <a:latin typeface="Times New Roman" panose="02020603050405020304" pitchFamily="18" charset="0"/>
                <a:ea typeface="Times New Roman" panose="02020603050405020304" pitchFamily="18" charset="0"/>
                <a:cs typeface="Times New Roman" panose="02020603050405020304" pitchFamily="18" charset="0"/>
              </a:rPr>
              <a:t>Một cửa hàng bán kem muốn tìm hiểu về các loại kem yêu thích của 40 khách hàng trong sáng Chủ nhật. Theo em, cửa hàng có thể thu nhập những thông tin đó bằng cách nào?</a:t>
            </a:r>
            <a:endParaRPr lang="vi-VN"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 name="Rectangle 1">
            <a:extLst>
              <a:ext uri="{FF2B5EF4-FFF2-40B4-BE49-F238E27FC236}">
                <a16:creationId xmlns:a16="http://schemas.microsoft.com/office/drawing/2014/main" id="{77907FC3-15D5-8F22-9A73-82AC46157E23}"/>
              </a:ext>
            </a:extLst>
          </p:cNvPr>
          <p:cNvSpPr/>
          <p:nvPr/>
        </p:nvSpPr>
        <p:spPr>
          <a:xfrm>
            <a:off x="812296" y="2232695"/>
            <a:ext cx="10068633" cy="1547027"/>
          </a:xfrm>
          <a:prstGeom prst="rect">
            <a:avLst/>
          </a:prstGeom>
        </p:spPr>
        <p:txBody>
          <a:bodyPr wrap="square">
            <a:spAutoFit/>
          </a:bodyPr>
          <a:lstStyle/>
          <a:p>
            <a:pPr algn="ctr">
              <a:lnSpc>
                <a:spcPct val="115000"/>
              </a:lnSpc>
              <a:spcAft>
                <a:spcPts val="0"/>
              </a:spcAft>
            </a:pPr>
            <a:r>
              <a:rPr lang="en-US" sz="28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Giải</a:t>
            </a:r>
            <a:endParaRPr lang="en-US" sz="28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vi-VN"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Theo em có thể thu thập những thông tin đó bằng cách lập phiếu hỏi theo mẫu sau:</a:t>
            </a:r>
            <a:endPar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Rectangle 3">
            <a:extLst>
              <a:ext uri="{FF2B5EF4-FFF2-40B4-BE49-F238E27FC236}">
                <a16:creationId xmlns:a16="http://schemas.microsoft.com/office/drawing/2014/main" id="{F361656B-A6E0-852D-3FB0-254592A57E40}"/>
              </a:ext>
            </a:extLst>
          </p:cNvPr>
          <p:cNvSpPr/>
          <p:nvPr/>
        </p:nvSpPr>
        <p:spPr>
          <a:xfrm>
            <a:off x="9102900" y="5349240"/>
            <a:ext cx="2313432" cy="150876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aphicFrame>
        <p:nvGraphicFramePr>
          <p:cNvPr id="5" name="Table 4">
            <a:extLst>
              <a:ext uri="{FF2B5EF4-FFF2-40B4-BE49-F238E27FC236}">
                <a16:creationId xmlns:a16="http://schemas.microsoft.com/office/drawing/2014/main" id="{E2C56054-6E98-7162-6531-03B7F2305972}"/>
              </a:ext>
            </a:extLst>
          </p:cNvPr>
          <p:cNvGraphicFramePr>
            <a:graphicFrameLocks noGrp="1"/>
          </p:cNvGraphicFramePr>
          <p:nvPr>
            <p:extLst>
              <p:ext uri="{D42A27DB-BD31-4B8C-83A1-F6EECF244321}">
                <p14:modId xmlns:p14="http://schemas.microsoft.com/office/powerpoint/2010/main" val="809474205"/>
              </p:ext>
            </p:extLst>
          </p:nvPr>
        </p:nvGraphicFramePr>
        <p:xfrm>
          <a:off x="2064685" y="3779722"/>
          <a:ext cx="7345212" cy="2475730"/>
        </p:xfrm>
        <a:graphic>
          <a:graphicData uri="http://schemas.openxmlformats.org/drawingml/2006/table">
            <a:tbl>
              <a:tblPr firstRow="1" firstCol="1" bandRow="1">
                <a:tableStyleId>{5A111915-BE36-4E01-A7E5-04B1672EAD32}</a:tableStyleId>
              </a:tblPr>
              <a:tblGrid>
                <a:gridCol w="3728309">
                  <a:extLst>
                    <a:ext uri="{9D8B030D-6E8A-4147-A177-3AD203B41FA5}">
                      <a16:colId xmlns:a16="http://schemas.microsoft.com/office/drawing/2014/main" val="1217471492"/>
                    </a:ext>
                  </a:extLst>
                </a:gridCol>
                <a:gridCol w="3616903">
                  <a:extLst>
                    <a:ext uri="{9D8B030D-6E8A-4147-A177-3AD203B41FA5}">
                      <a16:colId xmlns:a16="http://schemas.microsoft.com/office/drawing/2014/main" val="2823129118"/>
                    </a:ext>
                  </a:extLst>
                </a:gridCol>
              </a:tblGrid>
              <a:tr h="495146">
                <a:tc>
                  <a:txBody>
                    <a:bodyPr/>
                    <a:lstStyle/>
                    <a:p>
                      <a:pPr algn="ctr">
                        <a:lnSpc>
                          <a:spcPct val="115000"/>
                        </a:lnSpc>
                      </a:pPr>
                      <a:r>
                        <a:rPr lang="en-US" sz="2800" b="1" dirty="0" err="1">
                          <a:effectLst/>
                          <a:latin typeface="Times New Roman" panose="02020603050405020304" pitchFamily="18" charset="0"/>
                          <a:cs typeface="Times New Roman" panose="02020603050405020304" pitchFamily="18" charset="0"/>
                        </a:rPr>
                        <a:t>Các</a:t>
                      </a:r>
                      <a:r>
                        <a:rPr lang="en-US" sz="2800" b="1" dirty="0">
                          <a:effectLst/>
                          <a:latin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cs typeface="Times New Roman" panose="02020603050405020304" pitchFamily="18" charset="0"/>
                        </a:rPr>
                        <a:t>loại</a:t>
                      </a:r>
                      <a:r>
                        <a:rPr lang="en-US" sz="2800" b="1" dirty="0">
                          <a:effectLst/>
                          <a:latin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cs typeface="Times New Roman" panose="02020603050405020304" pitchFamily="18" charset="0"/>
                        </a:rPr>
                        <a:t>kem</a:t>
                      </a:r>
                      <a:endPar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lnSpc>
                          <a:spcPct val="115000"/>
                        </a:lnSpc>
                      </a:pPr>
                      <a:r>
                        <a:rPr lang="en-US" sz="2800" b="1" dirty="0" err="1">
                          <a:effectLst/>
                          <a:latin typeface="Times New Roman" panose="02020603050405020304" pitchFamily="18" charset="0"/>
                          <a:cs typeface="Times New Roman" panose="02020603050405020304" pitchFamily="18" charset="0"/>
                        </a:rPr>
                        <a:t>Ưa</a:t>
                      </a:r>
                      <a:r>
                        <a:rPr lang="en-US" sz="2800" b="1" dirty="0">
                          <a:effectLst/>
                          <a:latin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cs typeface="Times New Roman" panose="02020603050405020304" pitchFamily="18" charset="0"/>
                        </a:rPr>
                        <a:t>thích</a:t>
                      </a:r>
                      <a:endPar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329732033"/>
                  </a:ext>
                </a:extLst>
              </a:tr>
              <a:tr h="495146">
                <a:tc>
                  <a:txBody>
                    <a:bodyPr/>
                    <a:lstStyle/>
                    <a:p>
                      <a:pPr algn="ctr">
                        <a:lnSpc>
                          <a:spcPct val="115000"/>
                        </a:lnSpc>
                      </a:pPr>
                      <a:r>
                        <a:rPr lang="en-US" sz="2800" b="0" dirty="0">
                          <a:effectLst/>
                          <a:latin typeface="Times New Roman" panose="02020603050405020304" pitchFamily="18" charset="0"/>
                          <a:cs typeface="Times New Roman" panose="02020603050405020304" pitchFamily="18" charset="0"/>
                        </a:rPr>
                        <a:t>Kem </a:t>
                      </a:r>
                      <a:r>
                        <a:rPr lang="en-US" sz="2800" b="0" dirty="0" err="1">
                          <a:effectLst/>
                          <a:latin typeface="Times New Roman" panose="02020603050405020304" pitchFamily="18" charset="0"/>
                          <a:cs typeface="Times New Roman" panose="02020603050405020304" pitchFamily="18" charset="0"/>
                        </a:rPr>
                        <a:t>sầu</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riêng</a:t>
                      </a:r>
                      <a:endPar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lnSpc>
                          <a:spcPct val="115000"/>
                        </a:lnSpc>
                      </a:pPr>
                      <a:r>
                        <a:rPr lang="en-US" sz="2800" b="1" dirty="0">
                          <a:effectLst/>
                          <a:latin typeface="Times New Roman" panose="02020603050405020304" pitchFamily="18" charset="0"/>
                          <a:cs typeface="Times New Roman" panose="02020603050405020304" pitchFamily="18" charset="0"/>
                        </a:rPr>
                        <a:t> </a:t>
                      </a:r>
                      <a:endPar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471165748"/>
                  </a:ext>
                </a:extLst>
              </a:tr>
              <a:tr h="495146">
                <a:tc>
                  <a:txBody>
                    <a:bodyPr/>
                    <a:lstStyle/>
                    <a:p>
                      <a:pPr algn="ctr">
                        <a:lnSpc>
                          <a:spcPct val="115000"/>
                        </a:lnSpc>
                      </a:pPr>
                      <a:r>
                        <a:rPr lang="en-US" sz="2800" b="0" dirty="0">
                          <a:effectLst/>
                          <a:latin typeface="Times New Roman" panose="02020603050405020304" pitchFamily="18" charset="0"/>
                          <a:cs typeface="Times New Roman" panose="02020603050405020304" pitchFamily="18" charset="0"/>
                        </a:rPr>
                        <a:t>Kem </a:t>
                      </a:r>
                      <a:r>
                        <a:rPr lang="en-US" sz="2800" b="0" dirty="0" err="1">
                          <a:effectLst/>
                          <a:latin typeface="Times New Roman" panose="02020603050405020304" pitchFamily="18" charset="0"/>
                          <a:cs typeface="Times New Roman" panose="02020603050405020304" pitchFamily="18" charset="0"/>
                        </a:rPr>
                        <a:t>dừa</a:t>
                      </a:r>
                      <a:endPar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lnSpc>
                          <a:spcPct val="115000"/>
                        </a:lnSpc>
                      </a:pPr>
                      <a:r>
                        <a:rPr lang="en-US" sz="2800" b="1" dirty="0">
                          <a:effectLst/>
                          <a:latin typeface="Times New Roman" panose="02020603050405020304" pitchFamily="18" charset="0"/>
                          <a:cs typeface="Times New Roman" panose="02020603050405020304" pitchFamily="18" charset="0"/>
                        </a:rPr>
                        <a:t> </a:t>
                      </a:r>
                      <a:endPar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3144788475"/>
                  </a:ext>
                </a:extLst>
              </a:tr>
              <a:tr h="495146">
                <a:tc>
                  <a:txBody>
                    <a:bodyPr/>
                    <a:lstStyle/>
                    <a:p>
                      <a:pPr algn="ctr">
                        <a:lnSpc>
                          <a:spcPct val="115000"/>
                        </a:lnSpc>
                      </a:pPr>
                      <a:r>
                        <a:rPr lang="en-US" sz="2800" b="0" dirty="0">
                          <a:effectLst/>
                          <a:latin typeface="Times New Roman" panose="02020603050405020304" pitchFamily="18" charset="0"/>
                          <a:cs typeface="Times New Roman" panose="02020603050405020304" pitchFamily="18" charset="0"/>
                        </a:rPr>
                        <a:t>Kem </a:t>
                      </a:r>
                      <a:r>
                        <a:rPr lang="en-US" sz="2800" b="0" dirty="0" err="1">
                          <a:effectLst/>
                          <a:latin typeface="Times New Roman" panose="02020603050405020304" pitchFamily="18" charset="0"/>
                          <a:cs typeface="Times New Roman" panose="02020603050405020304" pitchFamily="18" charset="0"/>
                        </a:rPr>
                        <a:t>cây</a:t>
                      </a:r>
                      <a:endPar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lnSpc>
                          <a:spcPct val="115000"/>
                        </a:lnSpc>
                      </a:pPr>
                      <a:r>
                        <a:rPr lang="en-US" sz="2800" b="1" dirty="0">
                          <a:effectLst/>
                          <a:latin typeface="Times New Roman" panose="02020603050405020304" pitchFamily="18" charset="0"/>
                          <a:cs typeface="Times New Roman" panose="02020603050405020304" pitchFamily="18" charset="0"/>
                        </a:rPr>
                        <a:t> </a:t>
                      </a:r>
                      <a:endPar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266784995"/>
                  </a:ext>
                </a:extLst>
              </a:tr>
              <a:tr h="495146">
                <a:tc>
                  <a:txBody>
                    <a:bodyPr/>
                    <a:lstStyle/>
                    <a:p>
                      <a:pPr algn="ctr">
                        <a:lnSpc>
                          <a:spcPct val="115000"/>
                        </a:lnSpc>
                      </a:pPr>
                      <a:r>
                        <a:rPr lang="en-US" sz="2800" b="0" dirty="0">
                          <a:effectLst/>
                          <a:latin typeface="Times New Roman" panose="02020603050405020304" pitchFamily="18" charset="0"/>
                          <a:cs typeface="Times New Roman" panose="02020603050405020304" pitchFamily="18" charset="0"/>
                        </a:rPr>
                        <a:t>…</a:t>
                      </a:r>
                      <a:endPar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lnSpc>
                          <a:spcPct val="115000"/>
                        </a:lnSpc>
                      </a:pPr>
                      <a:r>
                        <a:rPr lang="en-US" sz="2800" b="1" dirty="0">
                          <a:effectLst/>
                          <a:latin typeface="Times New Roman" panose="02020603050405020304" pitchFamily="18" charset="0"/>
                          <a:cs typeface="Times New Roman" panose="02020603050405020304" pitchFamily="18" charset="0"/>
                        </a:rPr>
                        <a:t> </a:t>
                      </a:r>
                      <a:endPar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4087763940"/>
                  </a:ext>
                </a:extLst>
              </a:tr>
            </a:tbl>
          </a:graphicData>
        </a:graphic>
      </p:graphicFrame>
    </p:spTree>
    <p:extLst>
      <p:ext uri="{BB962C8B-B14F-4D97-AF65-F5344CB8AC3E}">
        <p14:creationId xmlns:p14="http://schemas.microsoft.com/office/powerpoint/2010/main" val="270509014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CA5C00B0-B2B6-4792-8C67-F8C09471186E}"/>
              </a:ext>
            </a:extLst>
          </p:cNvPr>
          <p:cNvGrpSpPr/>
          <p:nvPr/>
        </p:nvGrpSpPr>
        <p:grpSpPr>
          <a:xfrm rot="5400000">
            <a:off x="8383393" y="3218530"/>
            <a:ext cx="6891246" cy="653685"/>
            <a:chOff x="4871257" y="83128"/>
            <a:chExt cx="7501721" cy="653685"/>
          </a:xfrm>
        </p:grpSpPr>
        <p:sp>
          <p:nvSpPr>
            <p:cNvPr id="11" name="Rectangle: Rounded Corners 28">
              <a:extLst>
                <a:ext uri="{FF2B5EF4-FFF2-40B4-BE49-F238E27FC236}">
                  <a16:creationId xmlns:a16="http://schemas.microsoft.com/office/drawing/2014/main"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2" name="TextBox 11">
              <a:extLst>
                <a:ext uri="{FF2B5EF4-FFF2-40B4-BE49-F238E27FC236}">
                  <a16:creationId xmlns:a16="http://schemas.microsoft.com/office/drawing/2014/main"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dirty="0">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dirty="0">
                <a:solidFill>
                  <a:srgbClr val="FFFF00"/>
                </a:solidFill>
              </a:endParaRPr>
            </a:p>
          </p:txBody>
        </p:sp>
      </p:grpSp>
      <p:sp>
        <p:nvSpPr>
          <p:cNvPr id="2" name="Rectangle 1">
            <a:extLst>
              <a:ext uri="{FF2B5EF4-FFF2-40B4-BE49-F238E27FC236}">
                <a16:creationId xmlns:a16="http://schemas.microsoft.com/office/drawing/2014/main" id="{872DF669-1B42-BE58-F9BE-1C088DB324D5}"/>
              </a:ext>
            </a:extLst>
          </p:cNvPr>
          <p:cNvSpPr/>
          <p:nvPr/>
        </p:nvSpPr>
        <p:spPr>
          <a:xfrm>
            <a:off x="9102900" y="5349240"/>
            <a:ext cx="2313432" cy="150876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3" name="Rectangle 12"/>
          <p:cNvSpPr/>
          <p:nvPr/>
        </p:nvSpPr>
        <p:spPr>
          <a:xfrm>
            <a:off x="166671" y="99749"/>
            <a:ext cx="11164460" cy="6475812"/>
          </a:xfrm>
          <a:prstGeom prst="rect">
            <a:avLst/>
          </a:prstGeom>
        </p:spPr>
        <p:txBody>
          <a:bodyPr wrap="square">
            <a:spAutoFit/>
          </a:bodyPr>
          <a:lstStyle/>
          <a:p>
            <a:pPr algn="just">
              <a:lnSpc>
                <a:spcPct val="150000"/>
              </a:lnSpc>
            </a:pPr>
            <a:r>
              <a:rPr lang="en-US" sz="2800" b="1" dirty="0">
                <a:solidFill>
                  <a:srgbClr val="FF0000"/>
                </a:solidFill>
                <a:latin typeface="Times New Roman" panose="02020603050405020304" pitchFamily="18" charset="0"/>
                <a:cs typeface="Times New Roman" panose="02020603050405020304" pitchFamily="18" charset="0"/>
              </a:rPr>
              <a:t>*HĐ2:</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thập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thông</a:t>
            </a:r>
            <a:r>
              <a:rPr lang="en-US" sz="2800" dirty="0">
                <a:latin typeface="Times New Roman" panose="02020603050405020304" pitchFamily="18" charset="0"/>
                <a:cs typeface="Times New Roman" panose="02020603050405020304" pitchFamily="18" charset="0"/>
              </a:rPr>
              <a:t> tin </a:t>
            </a:r>
            <a:r>
              <a:rPr lang="en-US" sz="2800" dirty="0" err="1">
                <a:latin typeface="Times New Roman" panose="02020603050405020304" pitchFamily="18" charset="0"/>
                <a:cs typeface="Times New Roman" panose="02020603050405020304" pitchFamily="18" charset="0"/>
              </a:rPr>
              <a:t>từ</a:t>
            </a:r>
            <a:r>
              <a:rPr lang="en-US" sz="2800"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Niên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giám</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Thống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kê</a:t>
            </a:r>
            <a:r>
              <a:rPr lang="en-US" sz="2800" i="1" dirty="0">
                <a:latin typeface="Times New Roman" panose="02020603050405020304" pitchFamily="18" charset="0"/>
                <a:cs typeface="Times New Roman" panose="02020603050405020304" pitchFamily="18" charset="0"/>
              </a:rPr>
              <a:t> 2020 (NXB </a:t>
            </a:r>
            <a:r>
              <a:rPr lang="en-US" sz="2800" i="1" dirty="0" err="1">
                <a:latin typeface="Times New Roman" panose="02020603050405020304" pitchFamily="18" charset="0"/>
                <a:cs typeface="Times New Roman" panose="02020603050405020304" pitchFamily="18" charset="0"/>
              </a:rPr>
              <a:t>Thống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kê</a:t>
            </a:r>
            <a:r>
              <a:rPr lang="en-US" sz="2800" i="1" dirty="0">
                <a:latin typeface="Times New Roman" panose="02020603050405020304" pitchFamily="18" charset="0"/>
                <a:cs typeface="Times New Roman" panose="02020603050405020304" pitchFamily="18" charset="0"/>
              </a:rPr>
              <a:t>, 2021) </a:t>
            </a:r>
            <a:r>
              <a:rPr lang="en-US" sz="2800" dirty="0" err="1">
                <a:latin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lượng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tỉnh</a:t>
            </a:r>
            <a:r>
              <a:rPr lang="en-US" sz="2800" dirty="0">
                <a:latin typeface="Times New Roman" panose="02020603050405020304" pitchFamily="18" charset="0"/>
                <a:cs typeface="Times New Roman" panose="02020603050405020304" pitchFamily="18" charset="0"/>
              </a:rPr>
              <a:t>/</a:t>
            </a:r>
            <a:r>
              <a:rPr lang="en-US" sz="2800" dirty="0" err="1">
                <a:latin typeface="Times New Roman" panose="02020603050405020304" pitchFamily="18" charset="0"/>
                <a:cs typeface="Times New Roman" panose="02020603050405020304" pitchFamily="18" charset="0"/>
              </a:rPr>
              <a:t>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thuộc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vùng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tế</a:t>
            </a:r>
            <a:r>
              <a:rPr lang="en-US" sz="2800" dirty="0">
                <a:latin typeface="Times New Roman" panose="02020603050405020304" pitchFamily="18" charset="0"/>
                <a:cs typeface="Times New Roman" panose="02020603050405020304" pitchFamily="18" charset="0"/>
              </a:rPr>
              <a:t> - </a:t>
            </a:r>
            <a:r>
              <a:rPr lang="en-US" sz="2800" dirty="0" err="1">
                <a:latin typeface="Times New Roman" panose="02020603050405020304" pitchFamily="18" charset="0"/>
                <a:cs typeface="Times New Roman" panose="02020603050405020304" pitchFamily="18" charset="0"/>
              </a:rPr>
              <a:t>xã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hội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nước</a:t>
            </a:r>
            <a:r>
              <a:rPr lang="en-US" sz="2800" dirty="0">
                <a:latin typeface="Times New Roman" panose="02020603050405020304" pitchFamily="18" charset="0"/>
                <a:cs typeface="Times New Roman" panose="02020603050405020304" pitchFamily="18" charset="0"/>
              </a:rPr>
              <a:t> ta </a:t>
            </a:r>
            <a:r>
              <a:rPr lang="en-US" sz="2800" dirty="0" err="1">
                <a:latin typeface="Times New Roman" panose="02020603050405020304" pitchFamily="18" charset="0"/>
                <a:cs typeface="Times New Roman" panose="02020603050405020304" pitchFamily="18" charset="0"/>
              </a:rPr>
              <a:t>năm</a:t>
            </a:r>
            <a:r>
              <a:rPr lang="en-US" sz="2800" dirty="0">
                <a:latin typeface="Times New Roman" panose="02020603050405020304" pitchFamily="18" charset="0"/>
                <a:cs typeface="Times New Roman" panose="02020603050405020304" pitchFamily="18" charset="0"/>
              </a:rPr>
              <a:t> 2020 </a:t>
            </a:r>
            <a:r>
              <a:rPr lang="en-US" sz="2800" dirty="0" err="1">
                <a:latin typeface="Times New Roman" panose="02020603050405020304" pitchFamily="18" charset="0"/>
                <a:cs typeface="Times New Roman" panose="02020603050405020304" pitchFamily="18" charset="0"/>
              </a:rPr>
              <a:t>như</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sau</a:t>
            </a:r>
            <a:r>
              <a:rPr lang="en-US" sz="2800" dirty="0">
                <a:latin typeface="Times New Roman" panose="02020603050405020304" pitchFamily="18" charset="0"/>
                <a:cs typeface="Times New Roman" panose="02020603050405020304" pitchFamily="18" charset="0"/>
              </a:rPr>
              <a:t>:</a:t>
            </a:r>
          </a:p>
          <a:p>
            <a:pPr marL="457200" indent="-457200" algn="just">
              <a:lnSpc>
                <a:spcPct val="150000"/>
              </a:lnSpc>
              <a:buFontTx/>
              <a:buChar char="-"/>
            </a:pPr>
            <a:r>
              <a:rPr lang="en-US" sz="2800" dirty="0" err="1">
                <a:latin typeface="Times New Roman" panose="02020603050405020304" pitchFamily="18" charset="0"/>
                <a:cs typeface="Times New Roman" panose="02020603050405020304" pitchFamily="18" charset="0"/>
              </a:rPr>
              <a:t>Sáu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vùng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tế</a:t>
            </a:r>
            <a:r>
              <a:rPr lang="en-US" sz="2800" dirty="0">
                <a:latin typeface="Times New Roman" panose="02020603050405020304" pitchFamily="18" charset="0"/>
                <a:cs typeface="Times New Roman" panose="02020603050405020304" pitchFamily="18" charset="0"/>
              </a:rPr>
              <a:t> - </a:t>
            </a:r>
            <a:r>
              <a:rPr lang="en-US" sz="2800" dirty="0" err="1">
                <a:latin typeface="Times New Roman" panose="02020603050405020304" pitchFamily="18" charset="0"/>
                <a:cs typeface="Times New Roman" panose="02020603050405020304" pitchFamily="18" charset="0"/>
              </a:rPr>
              <a:t>xã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hội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Đồng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bằng</a:t>
            </a:r>
            <a:r>
              <a:rPr lang="en-US" sz="2800" dirty="0">
                <a:latin typeface="Times New Roman" panose="02020603050405020304" pitchFamily="18" charset="0"/>
                <a:cs typeface="Times New Roman" panose="02020603050405020304" pitchFamily="18" charset="0"/>
              </a:rPr>
              <a:t> song </a:t>
            </a:r>
            <a:r>
              <a:rPr lang="en-US" sz="2800" dirty="0" err="1">
                <a:latin typeface="Times New Roman" panose="02020603050405020304" pitchFamily="18" charset="0"/>
                <a:cs typeface="Times New Roman" panose="02020603050405020304" pitchFamily="18" charset="0"/>
              </a:rPr>
              <a:t>Hồng</a:t>
            </a:r>
            <a:r>
              <a:rPr lang="en-US" sz="2800" dirty="0">
                <a:latin typeface="Times New Roman" panose="02020603050405020304" pitchFamily="18" charset="0"/>
                <a:cs typeface="Times New Roman" panose="02020603050405020304" pitchFamily="18" charset="0"/>
              </a:rPr>
              <a:t>, Trung du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miền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núi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phía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Bắc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Bắc</a:t>
            </a:r>
            <a:r>
              <a:rPr lang="en-US" sz="2800" dirty="0">
                <a:latin typeface="Times New Roman" panose="02020603050405020304" pitchFamily="18" charset="0"/>
                <a:cs typeface="Times New Roman" panose="02020603050405020304" pitchFamily="18" charset="0"/>
              </a:rPr>
              <a:t> Trung </a:t>
            </a:r>
            <a:r>
              <a:rPr lang="en-US" sz="2800" dirty="0" err="1">
                <a:latin typeface="Times New Roman" panose="02020603050405020304" pitchFamily="18" charset="0"/>
                <a:cs typeface="Times New Roman" panose="02020603050405020304" pitchFamily="18" charset="0"/>
              </a:rPr>
              <a:t>bộ</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Duyên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hải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miền</a:t>
            </a:r>
            <a:r>
              <a:rPr lang="en-US" sz="2800" dirty="0">
                <a:latin typeface="Times New Roman" panose="02020603050405020304" pitchFamily="18" charset="0"/>
                <a:cs typeface="Times New Roman" panose="02020603050405020304" pitchFamily="18" charset="0"/>
              </a:rPr>
              <a:t> Trung, </a:t>
            </a:r>
            <a:r>
              <a:rPr lang="en-US" sz="2800" dirty="0" err="1">
                <a:latin typeface="Times New Roman" panose="02020603050405020304" pitchFamily="18" charset="0"/>
                <a:cs typeface="Times New Roman" panose="02020603050405020304" pitchFamily="18" charset="0"/>
              </a:rPr>
              <a:t>Tây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Nguyên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Đông</a:t>
            </a:r>
            <a:r>
              <a:rPr lang="en-US" sz="2800" dirty="0">
                <a:latin typeface="Times New Roman" panose="02020603050405020304" pitchFamily="18" charset="0"/>
                <a:cs typeface="Times New Roman" panose="02020603050405020304" pitchFamily="18" charset="0"/>
              </a:rPr>
              <a:t> Nam </a:t>
            </a:r>
            <a:r>
              <a:rPr lang="en-US" sz="2800" dirty="0" err="1">
                <a:latin typeface="Times New Roman" panose="02020603050405020304" pitchFamily="18" charset="0"/>
                <a:cs typeface="Times New Roman" panose="02020603050405020304" pitchFamily="18" charset="0"/>
              </a:rPr>
              <a:t>Bộ</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Đồng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bằng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Cửu</a:t>
            </a:r>
            <a:r>
              <a:rPr lang="en-US" sz="2800" dirty="0">
                <a:latin typeface="Times New Roman" panose="02020603050405020304" pitchFamily="18" charset="0"/>
                <a:cs typeface="Times New Roman" panose="02020603050405020304" pitchFamily="18" charset="0"/>
              </a:rPr>
              <a:t> Long;</a:t>
            </a:r>
          </a:p>
          <a:p>
            <a:pPr marL="457200" indent="-457200" algn="just">
              <a:lnSpc>
                <a:spcPct val="150000"/>
              </a:lnSpc>
              <a:buFontTx/>
              <a:buChar char="-"/>
            </a:pP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lượng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tỉnh</a:t>
            </a:r>
            <a:r>
              <a:rPr lang="en-US" sz="2800" dirty="0">
                <a:latin typeface="Times New Roman" panose="02020603050405020304" pitchFamily="18" charset="0"/>
                <a:cs typeface="Times New Roman" panose="02020603050405020304" pitchFamily="18" charset="0"/>
              </a:rPr>
              <a:t>/</a:t>
            </a:r>
            <a:r>
              <a:rPr lang="en-US" sz="2800" dirty="0" err="1">
                <a:latin typeface="Times New Roman" panose="02020603050405020304" pitchFamily="18" charset="0"/>
                <a:cs typeface="Times New Roman" panose="02020603050405020304" pitchFamily="18" charset="0"/>
              </a:rPr>
              <a:t>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thuộc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vùng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tế</a:t>
            </a:r>
            <a:r>
              <a:rPr lang="en-US" sz="2800" dirty="0">
                <a:latin typeface="Times New Roman" panose="02020603050405020304" pitchFamily="18" charset="0"/>
                <a:cs typeface="Times New Roman" panose="02020603050405020304" pitchFamily="18" charset="0"/>
              </a:rPr>
              <a:t> - </a:t>
            </a:r>
            <a:r>
              <a:rPr lang="en-US" sz="2800" dirty="0" err="1">
                <a:latin typeface="Times New Roman" panose="02020603050405020304" pitchFamily="18" charset="0"/>
                <a:cs typeface="Times New Roman" panose="02020603050405020304" pitchFamily="18" charset="0"/>
              </a:rPr>
              <a:t>xã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hội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lượt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11, 14, 14, 5, 6, 13.</a:t>
            </a:r>
          </a:p>
          <a:p>
            <a:pPr algn="just">
              <a:lnSpc>
                <a:spcPct val="150000"/>
              </a:lnSpc>
            </a:pPr>
            <a:r>
              <a:rPr lang="en-US" sz="2800" i="1" dirty="0" err="1">
                <a:latin typeface="Times New Roman" panose="02020603050405020304" pitchFamily="18" charset="0"/>
                <a:cs typeface="Times New Roman" panose="02020603050405020304" pitchFamily="18" charset="0"/>
              </a:rPr>
              <a:t>Hãy</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phân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loại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các</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dữ</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liệu</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đó</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dựa</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trên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tiêu</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chí</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dữ</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liệu</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là</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số</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liệu</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dữ</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liệu</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không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phải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là</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số</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liệu</a:t>
            </a:r>
            <a:r>
              <a:rPr lang="en-US" sz="2800" i="1"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70997227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CA5C00B0-B2B6-4792-8C67-F8C09471186E}"/>
              </a:ext>
            </a:extLst>
          </p:cNvPr>
          <p:cNvGrpSpPr/>
          <p:nvPr/>
        </p:nvGrpSpPr>
        <p:grpSpPr>
          <a:xfrm rot="5400000">
            <a:off x="8383393" y="3218530"/>
            <a:ext cx="6891246" cy="653685"/>
            <a:chOff x="4871257" y="83128"/>
            <a:chExt cx="7501721" cy="653685"/>
          </a:xfrm>
        </p:grpSpPr>
        <p:sp>
          <p:nvSpPr>
            <p:cNvPr id="11" name="Rectangle: Rounded Corners 28">
              <a:extLst>
                <a:ext uri="{FF2B5EF4-FFF2-40B4-BE49-F238E27FC236}">
                  <a16:creationId xmlns:a16="http://schemas.microsoft.com/office/drawing/2014/main"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2" name="TextBox 11">
              <a:extLst>
                <a:ext uri="{FF2B5EF4-FFF2-40B4-BE49-F238E27FC236}">
                  <a16:creationId xmlns:a16="http://schemas.microsoft.com/office/drawing/2014/main"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dirty="0">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dirty="0">
                <a:solidFill>
                  <a:srgbClr val="FFFF00"/>
                </a:solidFill>
              </a:endParaRPr>
            </a:p>
          </p:txBody>
        </p:sp>
      </p:grpSp>
      <p:sp>
        <p:nvSpPr>
          <p:cNvPr id="13" name="Rectangle 12"/>
          <p:cNvSpPr/>
          <p:nvPr/>
        </p:nvSpPr>
        <p:spPr>
          <a:xfrm>
            <a:off x="166671" y="99749"/>
            <a:ext cx="11164460" cy="5831853"/>
          </a:xfrm>
          <a:prstGeom prst="rect">
            <a:avLst/>
          </a:prstGeom>
        </p:spPr>
        <p:txBody>
          <a:bodyPr wrap="square">
            <a:spAutoFit/>
          </a:bodyPr>
          <a:lstStyle/>
          <a:p>
            <a:pPr algn="just">
              <a:lnSpc>
                <a:spcPct val="150000"/>
              </a:lnSpc>
            </a:pPr>
            <a:r>
              <a:rPr lang="en-US" sz="2800" b="1" dirty="0">
                <a:solidFill>
                  <a:srgbClr val="FF0000"/>
                </a:solidFill>
                <a:latin typeface="Times New Roman" panose="02020603050405020304" pitchFamily="18" charset="0"/>
                <a:cs typeface="Times New Roman" panose="02020603050405020304" pitchFamily="18" charset="0"/>
              </a:rPr>
              <a:t>*HĐ2:</a:t>
            </a:r>
            <a:endParaRPr lang="en-US" sz="2800" dirty="0">
              <a:latin typeface="Times New Roman" panose="02020603050405020304" pitchFamily="18" charset="0"/>
              <a:cs typeface="Times New Roman" panose="02020603050405020304" pitchFamily="18" charset="0"/>
            </a:endParaRPr>
          </a:p>
          <a:p>
            <a:pPr algn="just">
              <a:lnSpc>
                <a:spcPct val="150000"/>
              </a:lnSpc>
            </a:pPr>
            <a:r>
              <a:rPr lang="en-US" sz="2800" dirty="0">
                <a:latin typeface="Times New Roman" panose="02020603050405020304" pitchFamily="18" charset="0"/>
                <a:cs typeface="Times New Roman" panose="02020603050405020304" pitchFamily="18" charset="0"/>
              </a:rPr>
              <a:t>Trong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liệu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thống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kê</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thập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cs typeface="Times New Roman" panose="02020603050405020304" pitchFamily="18" charset="0"/>
              </a:rPr>
              <a:t>:</a:t>
            </a:r>
          </a:p>
          <a:p>
            <a:pPr marL="457200" indent="-457200" algn="just">
              <a:lnSpc>
                <a:spcPct val="150000"/>
              </a:lnSpc>
              <a:buFontTx/>
              <a:buChar char="-"/>
            </a:pP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liệu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thống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kê</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liệu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liệu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này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còn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gọi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dữ</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liệu</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định</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lượng</a:t>
            </a:r>
            <a:r>
              <a:rPr lang="en-US" sz="2800" i="1" dirty="0">
                <a:latin typeface="Times New Roman" panose="02020603050405020304" pitchFamily="18" charset="0"/>
                <a:cs typeface="Times New Roman" panose="02020603050405020304" pitchFamily="18" charset="0"/>
              </a:rPr>
              <a:t>;</a:t>
            </a:r>
          </a:p>
          <a:p>
            <a:pPr marL="457200" indent="-457200" algn="just">
              <a:lnSpc>
                <a:spcPct val="150000"/>
              </a:lnSpc>
              <a:buFontTx/>
              <a:buChar char="-"/>
            </a:pP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liệu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thống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kê</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phải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liệu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này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còn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gọi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dữ</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liệu</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định</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tính</a:t>
            </a:r>
            <a:r>
              <a:rPr lang="en-US" sz="2800" i="1" dirty="0">
                <a:latin typeface="Times New Roman" panose="02020603050405020304" pitchFamily="18" charset="0"/>
                <a:cs typeface="Times New Roman" panose="02020603050405020304" pitchFamily="18" charset="0"/>
              </a:rPr>
              <a:t>.</a:t>
            </a:r>
          </a:p>
          <a:p>
            <a:pPr algn="just">
              <a:lnSpc>
                <a:spcPct val="150000"/>
              </a:lnSpc>
            </a:pPr>
            <a:r>
              <a:rPr lang="en-US" sz="2800" dirty="0">
                <a:latin typeface="Times New Roman" panose="02020603050405020304" pitchFamily="18" charset="0"/>
                <a:cs typeface="Times New Roman" panose="02020603050405020304" pitchFamily="18" charset="0"/>
              </a:rPr>
              <a:t>Do </a:t>
            </a:r>
            <a:r>
              <a:rPr lang="en-US" sz="2800" dirty="0" err="1">
                <a:latin typeface="Times New Roman" panose="02020603050405020304" pitchFamily="18" charset="0"/>
                <a:cs typeface="Times New Roman" panose="02020603050405020304" pitchFamily="18" charset="0"/>
              </a:rPr>
              <a:t>dữ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liệu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thập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thường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phú</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thuận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mô</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biểu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diễn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liệu</a:t>
            </a:r>
            <a:r>
              <a:rPr lang="en-US" sz="2800" dirty="0">
                <a:latin typeface="Times New Roman" panose="02020603050405020304" pitchFamily="18" charset="0"/>
                <a:cs typeface="Times New Roman" panose="02020603050405020304" pitchFamily="18" charset="0"/>
              </a:rPr>
              <a:t> ta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phân</a:t>
            </a:r>
            <a:r>
              <a:rPr lang="en-US" sz="2800" dirty="0">
                <a:latin typeface="Times New Roman" panose="02020603050405020304" pitchFamily="18" charset="0"/>
                <a:cs typeface="Times New Roman" panose="02020603050405020304" pitchFamily="18" charset="0"/>
              </a:rPr>
              <a:t> chia, </a:t>
            </a:r>
            <a:r>
              <a:rPr lang="en-US" sz="2800" dirty="0" err="1">
                <a:latin typeface="Times New Roman" panose="02020603050405020304" pitchFamily="18" charset="0"/>
                <a:cs typeface="Times New Roman" panose="02020603050405020304" pitchFamily="18" charset="0"/>
              </a:rPr>
              <a:t>sắp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xếp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liệu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loại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liệu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theo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tiêu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trước</a:t>
            </a:r>
            <a:r>
              <a:rPr lang="en-US" sz="2800" dirty="0">
                <a:latin typeface="Times New Roman" panose="02020603050405020304" pitchFamily="18" charset="0"/>
                <a:cs typeface="Times New Roman" panose="02020603050405020304" pitchFamily="18" charset="0"/>
              </a:rPr>
              <a:t>.</a:t>
            </a:r>
          </a:p>
        </p:txBody>
      </p:sp>
      <p:sp>
        <p:nvSpPr>
          <p:cNvPr id="2" name="Rectangle 1">
            <a:extLst>
              <a:ext uri="{FF2B5EF4-FFF2-40B4-BE49-F238E27FC236}">
                <a16:creationId xmlns:a16="http://schemas.microsoft.com/office/drawing/2014/main" id="{5F46C53B-2886-15C6-B2D8-E28030F3727F}"/>
              </a:ext>
            </a:extLst>
          </p:cNvPr>
          <p:cNvSpPr/>
          <p:nvPr/>
        </p:nvSpPr>
        <p:spPr>
          <a:xfrm>
            <a:off x="9102900" y="5349240"/>
            <a:ext cx="2313432" cy="150876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Tree>
    <p:extLst>
      <p:ext uri="{BB962C8B-B14F-4D97-AF65-F5344CB8AC3E}">
        <p14:creationId xmlns:p14="http://schemas.microsoft.com/office/powerpoint/2010/main" val="107669518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33787325_Lab safety_AAS_v3" id="{898BC5E2-691B-4B41-A97D-F35AD4FFF20D}" vid="{295F60D3-032D-43CA-A300-E4752067AD50}"/>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0096A91-93C8-4C7A-BF68-944591874A6D}">
  <ds:schemaRefs>
    <ds:schemaRef ds:uri="http://schemas.microsoft.com/office/2006/metadata/properties"/>
    <ds:schemaRef ds:uri="http://www.w3.org/XML/1998/namespace"/>
    <ds:schemaRef ds:uri="http://purl.org/dc/terms/"/>
    <ds:schemaRef ds:uri="http://purl.org/dc/elements/1.1/"/>
    <ds:schemaRef ds:uri="http://purl.org/dc/dcmitype/"/>
    <ds:schemaRef ds:uri="http://schemas.microsoft.com/office/2006/documentManagement/types"/>
    <ds:schemaRef ds:uri="http://schemas.microsoft.com/office/infopath/2007/PartnerControls"/>
    <ds:schemaRef ds:uri="http://schemas.openxmlformats.org/package/2006/metadata/core-properties"/>
    <ds:schemaRef ds:uri="16c05727-aa75-4e4a-9b5f-8a80a1165891"/>
    <ds:schemaRef ds:uri="71af3243-3dd4-4a8d-8c0d-dd76da1f02a5"/>
  </ds:schemaRefs>
</ds:datastoreItem>
</file>

<file path=customXml/itemProps2.xml><?xml version="1.0" encoding="utf-8"?>
<ds:datastoreItem xmlns:ds="http://schemas.openxmlformats.org/officeDocument/2006/customXml" ds:itemID="{604BA817-A03C-4EA3-86C4-6E42BD37F523}">
  <ds:schemaRefs>
    <ds:schemaRef ds:uri="http://schemas.microsoft.com/sharepoint/v3/contenttype/forms"/>
  </ds:schemaRefs>
</ds:datastoreItem>
</file>

<file path=customXml/itemProps3.xml><?xml version="1.0" encoding="utf-8"?>
<ds:datastoreItem xmlns:ds="http://schemas.openxmlformats.org/officeDocument/2006/customXml" ds:itemID="{19E59094-1E6F-42D5-A62B-D0344AFFFA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Lab safety</Template>
  <TotalTime>1474</TotalTime>
  <Words>1499</Words>
  <Application>Microsoft Office PowerPoint</Application>
  <PresentationFormat>Widescreen</PresentationFormat>
  <Paragraphs>115</Paragraphs>
  <Slides>16</Slides>
  <Notes>6</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16</vt:i4>
      </vt:variant>
    </vt:vector>
  </HeadingPairs>
  <TitlesOfParts>
    <vt:vector size="23" baseType="lpstr">
      <vt:lpstr>.VnTime</vt:lpstr>
      <vt:lpstr>Arial</vt:lpstr>
      <vt:lpstr>Calibri</vt:lpstr>
      <vt:lpstr>Calibri Light</vt:lpstr>
      <vt:lpstr>Times New Roman</vt:lpstr>
      <vt:lpstr>Office Theme</vt:lpstr>
      <vt:lpstr>1_Office Theme</vt:lpstr>
      <vt:lpstr>PowerPoint Presentation</vt:lpstr>
      <vt:lpstr>Học sinh thực hiện theo các yêu cầu sau:</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 Safety</dc:title>
  <dc:creator>Lê Hải</dc:creator>
  <cp:lastModifiedBy>CHU THU</cp:lastModifiedBy>
  <cp:revision>79</cp:revision>
  <dcterms:created xsi:type="dcterms:W3CDTF">2021-06-07T13:44:30Z</dcterms:created>
  <dcterms:modified xsi:type="dcterms:W3CDTF">2024-03-21T02:42:21Z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