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84" r:id="rId4"/>
    <p:sldId id="285" r:id="rId5"/>
    <p:sldId id="258" r:id="rId6"/>
    <p:sldId id="259" r:id="rId7"/>
    <p:sldId id="260" r:id="rId8"/>
    <p:sldId id="261" r:id="rId9"/>
    <p:sldId id="262" r:id="rId10"/>
    <p:sldId id="263" r:id="rId11"/>
    <p:sldId id="264" r:id="rId12"/>
    <p:sldId id="265" r:id="rId13"/>
    <p:sldId id="266" r:id="rId14"/>
    <p:sldId id="267" r:id="rId15"/>
    <p:sldId id="268" r:id="rId16"/>
    <p:sldId id="272" r:id="rId17"/>
    <p:sldId id="269" r:id="rId18"/>
    <p:sldId id="273" r:id="rId19"/>
    <p:sldId id="270" r:id="rId20"/>
    <p:sldId id="275" r:id="rId21"/>
    <p:sldId id="276" r:id="rId22"/>
    <p:sldId id="277" r:id="rId23"/>
    <p:sldId id="278" r:id="rId24"/>
    <p:sldId id="279" r:id="rId25"/>
    <p:sldId id="280" r:id="rId26"/>
    <p:sldId id="281" r:id="rId27"/>
    <p:sldId id="282" r:id="rId28"/>
    <p:sldId id="283" r:id="rId29"/>
    <p:sldId id="274" r:id="rId30"/>
    <p:sldId id="271" r:id="rId31"/>
    <p:sldId id="319" r:id="rId32"/>
  </p:sldIdLst>
  <p:sldSz cx="18288000" cy="10287000"/>
  <p:notesSz cx="6858000" cy="9144000"/>
  <p:embeddedFontLst>
    <p:embeddedFont>
      <p:font typeface="#9Slide03 SVNEvery Movie Every " panose="02000500000000000000" pitchFamily="2" charset="77"/>
      <p:regular r:id="rId34"/>
    </p:embeddedFont>
    <p:embeddedFont>
      <p:font typeface="Calibri" panose="020F0502020204030204" pitchFamily="34" charset="0"/>
      <p:regular r:id="rId35"/>
      <p:bold r:id="rId36"/>
      <p:italic r:id="rId37"/>
      <p:boldItalic r:id="rId38"/>
    </p:embeddedFont>
    <p:embeddedFont>
      <p:font typeface="Fraunces SemiBold Bold" pitchFamily="2" charset="77"/>
      <p:regular r:id="rId39"/>
      <p:bold r:id="rId40"/>
    </p:embeddedFont>
    <p:embeddedFont>
      <p:font typeface="iCiel Nabila" pitchFamily="2" charset="77"/>
      <p:regular r:id="rId41"/>
    </p:embeddedFont>
    <p:embeddedFont>
      <p:font typeface="Prompt Medium Bold" pitchFamily="2" charset="-34"/>
      <p:regular r:id="rId42"/>
      <p:bold r:id="rId43"/>
    </p:embeddedFont>
    <p:embeddedFont>
      <p:font typeface="Roboto Condensed" panose="020F0502020204030204" pitchFamily="34" charset="0"/>
      <p:regular r:id="rId44"/>
      <p:bold r:id="rId45"/>
      <p:italic r:id="rId46"/>
      <p:boldItalic r:id="rId47"/>
    </p:embeddedFont>
    <p:embeddedFont>
      <p:font typeface="Roboto Condensed Bold" panose="02000000000000000000" pitchFamily="2" charset="0"/>
      <p:regular r:id="rId48"/>
      <p:bold r:id="rId49"/>
    </p:embeddedFont>
    <p:embeddedFont>
      <p:font typeface="Roboto Condensed Bold Italics" panose="02000000000000000000" pitchFamily="2"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3" autoAdjust="0"/>
    <p:restoredTop sz="94679" autoAdjust="0"/>
  </p:normalViewPr>
  <p:slideViewPr>
    <p:cSldViewPr>
      <p:cViewPr varScale="1">
        <p:scale>
          <a:sx n="41" d="100"/>
          <a:sy n="41" d="100"/>
        </p:scale>
        <p:origin x="216" y="1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CC8B9-2E24-1048-9FAC-489EE300B600}" type="datetimeFigureOut">
              <a:rPr lang="en-VN" smtClean="0"/>
              <a:t>4/17/23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1AF8D-084D-6446-8291-10E4F2142D05}" type="slidenum">
              <a:rPr lang="en-VN" smtClean="0"/>
              <a:t>‹#›</a:t>
            </a:fld>
            <a:endParaRPr lang="en-VN"/>
          </a:p>
        </p:txBody>
      </p:sp>
    </p:spTree>
    <p:extLst>
      <p:ext uri="{BB962C8B-B14F-4D97-AF65-F5344CB8AC3E}">
        <p14:creationId xmlns:p14="http://schemas.microsoft.com/office/powerpoint/2010/main" val="199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6"/>
        <p:cNvGrpSpPr/>
        <p:nvPr/>
      </p:nvGrpSpPr>
      <p:grpSpPr>
        <a:xfrm>
          <a:off x="0" y="0"/>
          <a:ext cx="0" cy="0"/>
          <a:chOff x="0" y="0"/>
          <a:chExt cx="0" cy="0"/>
        </a:xfrm>
      </p:grpSpPr>
      <p:sp>
        <p:nvSpPr>
          <p:cNvPr id="17" name="Google Shape;17;p30"/>
          <p:cNvSpPr/>
          <p:nvPr/>
        </p:nvSpPr>
        <p:spPr>
          <a:xfrm>
            <a:off x="550438" y="552750"/>
            <a:ext cx="17187131" cy="9181500"/>
          </a:xfrm>
          <a:prstGeom prst="rect">
            <a:avLst/>
          </a:prstGeom>
          <a:solidFill>
            <a:schemeClr val="lt1"/>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0346682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sv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3.svg"/><Relationship Id="rId5" Type="http://schemas.openxmlformats.org/officeDocument/2006/relationships/image" Target="../media/image35.svg"/><Relationship Id="rId10"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6.svg"/><Relationship Id="rId3" Type="http://schemas.openxmlformats.org/officeDocument/2006/relationships/image" Target="../media/image29.svg"/><Relationship Id="rId7" Type="http://schemas.openxmlformats.org/officeDocument/2006/relationships/image" Target="../media/image27.svg"/><Relationship Id="rId12" Type="http://schemas.openxmlformats.org/officeDocument/2006/relationships/image" Target="../media/image4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4.svg"/><Relationship Id="rId5" Type="http://schemas.openxmlformats.org/officeDocument/2006/relationships/image" Target="../media/image42.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33.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310329" y="851816"/>
            <a:ext cx="12939588" cy="1876969"/>
            <a:chOff x="0" y="0"/>
            <a:chExt cx="2801670" cy="406400"/>
          </a:xfrm>
        </p:grpSpPr>
        <p:sp>
          <p:nvSpPr>
            <p:cNvPr id="3" name="Freeform 3"/>
            <p:cNvSpPr/>
            <p:nvPr/>
          </p:nvSpPr>
          <p:spPr>
            <a:xfrm>
              <a:off x="0" y="0"/>
              <a:ext cx="2801670" cy="406400"/>
            </a:xfrm>
            <a:custGeom>
              <a:avLst/>
              <a:gdLst/>
              <a:ahLst/>
              <a:cxnLst/>
              <a:rect l="l" t="t" r="r" b="b"/>
              <a:pathLst>
                <a:path w="2801670" h="406400">
                  <a:moveTo>
                    <a:pt x="0" y="0"/>
                  </a:moveTo>
                  <a:lnTo>
                    <a:pt x="2598470" y="0"/>
                  </a:lnTo>
                  <a:lnTo>
                    <a:pt x="2801670" y="203200"/>
                  </a:lnTo>
                  <a:lnTo>
                    <a:pt x="2598470" y="406400"/>
                  </a:lnTo>
                  <a:lnTo>
                    <a:pt x="0" y="406400"/>
                  </a:lnTo>
                  <a:lnTo>
                    <a:pt x="203200" y="203200"/>
                  </a:lnTo>
                  <a:lnTo>
                    <a:pt x="0" y="0"/>
                  </a:lnTo>
                  <a:close/>
                </a:path>
              </a:pathLst>
            </a:custGeom>
            <a:solidFill>
              <a:srgbClr val="F5BA53"/>
            </a:solidFill>
          </p:spPr>
        </p:sp>
        <p:sp>
          <p:nvSpPr>
            <p:cNvPr id="4" name="TextBox 4"/>
            <p:cNvSpPr txBox="1"/>
            <p:nvPr/>
          </p:nvSpPr>
          <p:spPr>
            <a:xfrm>
              <a:off x="177800" y="-57150"/>
              <a:ext cx="558800" cy="463550"/>
            </a:xfrm>
            <a:prstGeom prst="rect">
              <a:avLst/>
            </a:prstGeom>
          </p:spPr>
          <p:txBody>
            <a:bodyPr lIns="50800" tIns="50800" rIns="50800" bIns="50800" rtlCol="0" anchor="ctr"/>
            <a:lstStyle/>
            <a:p>
              <a:pPr algn="ctr">
                <a:lnSpc>
                  <a:spcPts val="321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929723"/>
            <a:ext cx="9144000" cy="9637945"/>
          </a:xfrm>
          <a:prstGeom prst="rect">
            <a:avLst/>
          </a:prstGeom>
        </p:spPr>
      </p:pic>
      <p:pic>
        <p:nvPicPr>
          <p:cNvPr id="6" name="Picture 6"/>
          <p:cNvPicPr>
            <a:picLocks noChangeAspect="1"/>
          </p:cNvPicPr>
          <p:nvPr/>
        </p:nvPicPr>
        <p:blipFill>
          <a:blip r:embed="rId4"/>
          <a:srcRect/>
          <a:stretch>
            <a:fillRect/>
          </a:stretch>
        </p:blipFill>
        <p:spPr>
          <a:xfrm>
            <a:off x="580098" y="2728785"/>
            <a:ext cx="2262717" cy="1697038"/>
          </a:xfrm>
          <a:prstGeom prst="rect">
            <a:avLst/>
          </a:prstGeom>
        </p:spPr>
      </p:pic>
      <p:sp>
        <p:nvSpPr>
          <p:cNvPr id="7" name="TextBox 7"/>
          <p:cNvSpPr txBox="1"/>
          <p:nvPr/>
        </p:nvSpPr>
        <p:spPr>
          <a:xfrm>
            <a:off x="580098" y="840975"/>
            <a:ext cx="9655196" cy="1708151"/>
          </a:xfrm>
          <a:prstGeom prst="rect">
            <a:avLst/>
          </a:prstGeom>
        </p:spPr>
        <p:txBody>
          <a:bodyPr lIns="0" tIns="0" rIns="0" bIns="0" rtlCol="0" anchor="t">
            <a:spAutoFit/>
          </a:bodyPr>
          <a:lstStyle/>
          <a:p>
            <a:pPr algn="ctr">
              <a:lnSpc>
                <a:spcPts val="13999"/>
              </a:lnSpc>
            </a:pPr>
            <a:r>
              <a:rPr lang="en-US" sz="9999">
                <a:solidFill>
                  <a:srgbClr val="000000"/>
                </a:solidFill>
                <a:latin typeface="Prompt Medium Bold"/>
              </a:rPr>
              <a:t>KHỞI ĐỘNG</a:t>
            </a:r>
          </a:p>
        </p:txBody>
      </p:sp>
      <p:sp>
        <p:nvSpPr>
          <p:cNvPr id="8" name="TextBox 8"/>
          <p:cNvSpPr txBox="1"/>
          <p:nvPr/>
        </p:nvSpPr>
        <p:spPr>
          <a:xfrm>
            <a:off x="215047" y="4351696"/>
            <a:ext cx="9888836" cy="1396999"/>
          </a:xfrm>
          <a:prstGeom prst="rect">
            <a:avLst/>
          </a:prstGeom>
        </p:spPr>
        <p:txBody>
          <a:bodyPr lIns="0" tIns="0" rIns="0" bIns="0" rtlCol="0" anchor="t">
            <a:spAutoFit/>
          </a:bodyPr>
          <a:lstStyle/>
          <a:p>
            <a:pPr algn="ctr">
              <a:lnSpc>
                <a:spcPts val="9699"/>
              </a:lnSpc>
            </a:pPr>
            <a:r>
              <a:rPr lang="en-US" sz="9999" dirty="0">
                <a:solidFill>
                  <a:srgbClr val="3B435F"/>
                </a:solidFill>
                <a:latin typeface="#9Slide03 SVNEvery Movie Every "/>
              </a:rPr>
              <a:t>Ai </a:t>
            </a:r>
            <a:r>
              <a:rPr lang="en-US" sz="9999" dirty="0" err="1">
                <a:solidFill>
                  <a:srgbClr val="3B435F"/>
                </a:solidFill>
                <a:latin typeface="#9Slide03 SVNEvery Movie Every "/>
              </a:rPr>
              <a:t>tinh</a:t>
            </a:r>
            <a:r>
              <a:rPr lang="en-US" sz="9999" dirty="0">
                <a:solidFill>
                  <a:srgbClr val="3B435F"/>
                </a:solidFill>
                <a:latin typeface="#9Slide03 SVNEvery Movie Every "/>
              </a:rPr>
              <a:t> </a:t>
            </a:r>
            <a:r>
              <a:rPr lang="en-US" sz="9999" dirty="0" err="1">
                <a:solidFill>
                  <a:srgbClr val="3B435F"/>
                </a:solidFill>
                <a:latin typeface="#9Slide03 SVNEvery Movie Every "/>
              </a:rPr>
              <a:t>mắt</a:t>
            </a:r>
            <a:endParaRPr lang="en-US" sz="9999" dirty="0">
              <a:solidFill>
                <a:srgbClr val="3B435F"/>
              </a:solidFill>
              <a:latin typeface="#9Slide03 SVNEvery Movie Every "/>
            </a:endParaRPr>
          </a:p>
        </p:txBody>
      </p:sp>
      <p:grpSp>
        <p:nvGrpSpPr>
          <p:cNvPr id="9" name="Group 9"/>
          <p:cNvGrpSpPr/>
          <p:nvPr/>
        </p:nvGrpSpPr>
        <p:grpSpPr>
          <a:xfrm>
            <a:off x="762462" y="5748695"/>
            <a:ext cx="8794005" cy="3899542"/>
            <a:chOff x="0" y="0"/>
            <a:chExt cx="2481617" cy="1100428"/>
          </a:xfrm>
        </p:grpSpPr>
        <p:sp>
          <p:nvSpPr>
            <p:cNvPr id="10" name="Freeform 10"/>
            <p:cNvSpPr/>
            <p:nvPr/>
          </p:nvSpPr>
          <p:spPr>
            <a:xfrm>
              <a:off x="0" y="0"/>
              <a:ext cx="2481617" cy="1100428"/>
            </a:xfrm>
            <a:custGeom>
              <a:avLst/>
              <a:gdLst/>
              <a:ahLst/>
              <a:cxnLst/>
              <a:rect l="l" t="t" r="r" b="b"/>
              <a:pathLst>
                <a:path w="2481617" h="1100428">
                  <a:moveTo>
                    <a:pt x="0" y="0"/>
                  </a:moveTo>
                  <a:lnTo>
                    <a:pt x="2481617" y="0"/>
                  </a:lnTo>
                  <a:lnTo>
                    <a:pt x="2481617" y="1100428"/>
                  </a:lnTo>
                  <a:lnTo>
                    <a:pt x="0" y="1100428"/>
                  </a:lnTo>
                  <a:close/>
                </a:path>
              </a:pathLst>
            </a:custGeom>
            <a:solidFill>
              <a:srgbClr val="FEF7E4"/>
            </a:solidFill>
            <a:ln w="171450">
              <a:solidFill>
                <a:srgbClr val="BD651D"/>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3219"/>
                </a:lnSpc>
              </a:pPr>
              <a:endParaRPr/>
            </a:p>
          </p:txBody>
        </p:sp>
      </p:grpSp>
      <p:sp>
        <p:nvSpPr>
          <p:cNvPr id="12" name="TextBox 12"/>
          <p:cNvSpPr txBox="1"/>
          <p:nvPr/>
        </p:nvSpPr>
        <p:spPr>
          <a:xfrm>
            <a:off x="1028700" y="6076950"/>
            <a:ext cx="8115300" cy="3181350"/>
          </a:xfrm>
          <a:prstGeom prst="rect">
            <a:avLst/>
          </a:prstGeom>
        </p:spPr>
        <p:txBody>
          <a:bodyPr lIns="0" tIns="0" rIns="0" bIns="0" rtlCol="0" anchor="t">
            <a:spAutoFit/>
          </a:bodyPr>
          <a:lstStyle/>
          <a:p>
            <a:pPr algn="just">
              <a:lnSpc>
                <a:spcPts val="6299"/>
              </a:lnSpc>
            </a:pPr>
            <a:r>
              <a:rPr lang="en-US" sz="4500" dirty="0" err="1">
                <a:solidFill>
                  <a:srgbClr val="000000"/>
                </a:solidFill>
                <a:latin typeface="Roboto Condensed"/>
              </a:rPr>
              <a:t>Bằng</a:t>
            </a:r>
            <a:r>
              <a:rPr lang="en-US" sz="4500" dirty="0">
                <a:solidFill>
                  <a:srgbClr val="000000"/>
                </a:solidFill>
                <a:latin typeface="Roboto Condensed"/>
              </a:rPr>
              <a:t> </a:t>
            </a:r>
            <a:r>
              <a:rPr lang="en-US" sz="4500" dirty="0" err="1">
                <a:solidFill>
                  <a:srgbClr val="000000"/>
                </a:solidFill>
                <a:latin typeface="Roboto Condensed"/>
              </a:rPr>
              <a:t>kinh</a:t>
            </a:r>
            <a:r>
              <a:rPr lang="en-US" sz="4500" dirty="0">
                <a:solidFill>
                  <a:srgbClr val="000000"/>
                </a:solidFill>
                <a:latin typeface="Roboto Condensed"/>
              </a:rPr>
              <a:t> </a:t>
            </a:r>
            <a:r>
              <a:rPr lang="en-US" sz="4500" dirty="0" err="1">
                <a:solidFill>
                  <a:srgbClr val="000000"/>
                </a:solidFill>
                <a:latin typeface="Roboto Condensed"/>
              </a:rPr>
              <a:t>nghiệm</a:t>
            </a:r>
            <a:r>
              <a:rPr lang="en-US" sz="4500" dirty="0">
                <a:solidFill>
                  <a:srgbClr val="000000"/>
                </a:solidFill>
                <a:latin typeface="Roboto Condensed"/>
              </a:rPr>
              <a:t> </a:t>
            </a:r>
            <a:r>
              <a:rPr lang="en-US" sz="4500" dirty="0" err="1">
                <a:solidFill>
                  <a:srgbClr val="000000"/>
                </a:solidFill>
                <a:latin typeface="Roboto Condensed"/>
              </a:rPr>
              <a:t>của</a:t>
            </a:r>
            <a:r>
              <a:rPr lang="en-US" sz="4500" dirty="0">
                <a:solidFill>
                  <a:srgbClr val="000000"/>
                </a:solidFill>
                <a:latin typeface="Roboto Condensed"/>
              </a:rPr>
              <a:t> </a:t>
            </a:r>
            <a:r>
              <a:rPr lang="en-US" sz="4500" dirty="0" err="1">
                <a:solidFill>
                  <a:srgbClr val="000000"/>
                </a:solidFill>
                <a:latin typeface="Roboto Condensed"/>
              </a:rPr>
              <a:t>bản</a:t>
            </a:r>
            <a:r>
              <a:rPr lang="en-US" sz="4500" dirty="0">
                <a:solidFill>
                  <a:srgbClr val="000000"/>
                </a:solidFill>
                <a:latin typeface="Roboto Condensed"/>
              </a:rPr>
              <a:t> </a:t>
            </a:r>
            <a:r>
              <a:rPr lang="en-US" sz="4500" dirty="0" err="1">
                <a:solidFill>
                  <a:srgbClr val="000000"/>
                </a:solidFill>
                <a:latin typeface="Roboto Condensed"/>
              </a:rPr>
              <a:t>thân</a:t>
            </a:r>
            <a:r>
              <a:rPr lang="en-US" sz="4500" dirty="0">
                <a:solidFill>
                  <a:srgbClr val="000000"/>
                </a:solidFill>
                <a:latin typeface="Roboto Condensed"/>
              </a:rPr>
              <a:t> </a:t>
            </a:r>
            <a:r>
              <a:rPr lang="en-US" sz="4500" dirty="0" err="1">
                <a:solidFill>
                  <a:srgbClr val="000000"/>
                </a:solidFill>
                <a:latin typeface="Roboto Condensed"/>
              </a:rPr>
              <a:t>cùng</a:t>
            </a:r>
            <a:r>
              <a:rPr lang="en-US" sz="4500" dirty="0">
                <a:solidFill>
                  <a:srgbClr val="000000"/>
                </a:solidFill>
                <a:latin typeface="Roboto Condensed"/>
              </a:rPr>
              <a:t> </a:t>
            </a:r>
            <a:r>
              <a:rPr lang="en-US" sz="4500" dirty="0" err="1">
                <a:solidFill>
                  <a:srgbClr val="000000"/>
                </a:solidFill>
                <a:latin typeface="Roboto Condensed"/>
              </a:rPr>
              <a:t>với</a:t>
            </a:r>
            <a:r>
              <a:rPr lang="en-US" sz="4500" dirty="0">
                <a:solidFill>
                  <a:srgbClr val="000000"/>
                </a:solidFill>
                <a:latin typeface="Roboto Condensed"/>
              </a:rPr>
              <a:t> </a:t>
            </a:r>
            <a:r>
              <a:rPr lang="en-US" sz="4500" dirty="0" err="1">
                <a:solidFill>
                  <a:srgbClr val="000000"/>
                </a:solidFill>
                <a:latin typeface="Roboto Condensed"/>
              </a:rPr>
              <a:t>việc</a:t>
            </a:r>
            <a:r>
              <a:rPr lang="en-US" sz="4500" dirty="0">
                <a:solidFill>
                  <a:srgbClr val="000000"/>
                </a:solidFill>
                <a:latin typeface="Roboto Condensed"/>
              </a:rPr>
              <a:t> </a:t>
            </a:r>
            <a:r>
              <a:rPr lang="en-US" sz="4500" dirty="0" err="1">
                <a:solidFill>
                  <a:srgbClr val="000000"/>
                </a:solidFill>
                <a:latin typeface="Roboto Condensed"/>
              </a:rPr>
              <a:t>quan</a:t>
            </a:r>
            <a:r>
              <a:rPr lang="en-US" sz="4500" dirty="0">
                <a:solidFill>
                  <a:srgbClr val="000000"/>
                </a:solidFill>
                <a:latin typeface="Roboto Condensed"/>
              </a:rPr>
              <a:t> </a:t>
            </a:r>
            <a:r>
              <a:rPr lang="en-US" sz="4500" dirty="0" err="1">
                <a:solidFill>
                  <a:srgbClr val="000000"/>
                </a:solidFill>
                <a:latin typeface="Roboto Condensed"/>
              </a:rPr>
              <a:t>sát</a:t>
            </a:r>
            <a:r>
              <a:rPr lang="en-US" sz="4500" dirty="0">
                <a:solidFill>
                  <a:srgbClr val="000000"/>
                </a:solidFill>
                <a:latin typeface="Roboto Condensed"/>
              </a:rPr>
              <a:t>, </a:t>
            </a:r>
            <a:r>
              <a:rPr lang="en-US" sz="4500" dirty="0" err="1">
                <a:solidFill>
                  <a:srgbClr val="000000"/>
                </a:solidFill>
                <a:latin typeface="Roboto Condensed"/>
              </a:rPr>
              <a:t>hãy</a:t>
            </a:r>
            <a:r>
              <a:rPr lang="en-US" sz="4500" dirty="0">
                <a:solidFill>
                  <a:srgbClr val="000000"/>
                </a:solidFill>
                <a:latin typeface="Roboto Condensed"/>
              </a:rPr>
              <a:t> </a:t>
            </a:r>
            <a:r>
              <a:rPr lang="en-US" sz="4500" dirty="0" err="1">
                <a:solidFill>
                  <a:srgbClr val="000000"/>
                </a:solidFill>
                <a:latin typeface="Roboto Condensed"/>
              </a:rPr>
              <a:t>chỉ</a:t>
            </a:r>
            <a:r>
              <a:rPr lang="en-US" sz="4500" dirty="0">
                <a:solidFill>
                  <a:srgbClr val="000000"/>
                </a:solidFill>
                <a:latin typeface="Roboto Condensed"/>
              </a:rPr>
              <a:t> </a:t>
            </a:r>
            <a:r>
              <a:rPr lang="en-US" sz="4500" dirty="0" err="1">
                <a:solidFill>
                  <a:srgbClr val="000000"/>
                </a:solidFill>
                <a:latin typeface="Roboto Condensed"/>
              </a:rPr>
              <a:t>ra</a:t>
            </a:r>
            <a:r>
              <a:rPr lang="en-US" sz="4500" dirty="0">
                <a:solidFill>
                  <a:srgbClr val="000000"/>
                </a:solidFill>
                <a:latin typeface="Roboto Condensed"/>
              </a:rPr>
              <a:t> </a:t>
            </a:r>
            <a:r>
              <a:rPr lang="en-US" sz="4500" dirty="0" err="1">
                <a:solidFill>
                  <a:srgbClr val="000000"/>
                </a:solidFill>
                <a:latin typeface="Roboto Condensed"/>
              </a:rPr>
              <a:t>lỗi</a:t>
            </a:r>
            <a:r>
              <a:rPr lang="en-US" sz="4500" dirty="0">
                <a:solidFill>
                  <a:srgbClr val="000000"/>
                </a:solidFill>
                <a:latin typeface="Roboto Condensed"/>
              </a:rPr>
              <a:t> vi </a:t>
            </a:r>
            <a:r>
              <a:rPr lang="en-US" sz="4500" dirty="0" err="1">
                <a:solidFill>
                  <a:srgbClr val="000000"/>
                </a:solidFill>
                <a:latin typeface="Roboto Condensed"/>
              </a:rPr>
              <a:t>phạm</a:t>
            </a:r>
            <a:r>
              <a:rPr lang="en-US" sz="4500" dirty="0">
                <a:solidFill>
                  <a:srgbClr val="000000"/>
                </a:solidFill>
                <a:latin typeface="Roboto Condensed"/>
              </a:rPr>
              <a:t> </a:t>
            </a:r>
            <a:r>
              <a:rPr lang="en-US" sz="4500" dirty="0" err="1">
                <a:solidFill>
                  <a:srgbClr val="000000"/>
                </a:solidFill>
                <a:latin typeface="Roboto Condensed"/>
              </a:rPr>
              <a:t>của</a:t>
            </a:r>
            <a:r>
              <a:rPr lang="en-US" sz="4500" dirty="0">
                <a:solidFill>
                  <a:srgbClr val="000000"/>
                </a:solidFill>
                <a:latin typeface="Roboto Condensed"/>
              </a:rPr>
              <a:t> </a:t>
            </a:r>
            <a:r>
              <a:rPr lang="en-US" sz="4500" dirty="0" err="1">
                <a:solidFill>
                  <a:srgbClr val="000000"/>
                </a:solidFill>
                <a:latin typeface="Roboto Condensed"/>
              </a:rPr>
              <a:t>các</a:t>
            </a:r>
            <a:r>
              <a:rPr lang="en-US" sz="4500" dirty="0">
                <a:solidFill>
                  <a:srgbClr val="000000"/>
                </a:solidFill>
                <a:latin typeface="Roboto Condensed"/>
              </a:rPr>
              <a:t> </a:t>
            </a:r>
            <a:r>
              <a:rPr lang="en-US" sz="4500" dirty="0" err="1">
                <a:solidFill>
                  <a:srgbClr val="000000"/>
                </a:solidFill>
                <a:latin typeface="Roboto Condensed"/>
              </a:rPr>
              <a:t>phương</a:t>
            </a:r>
            <a:r>
              <a:rPr lang="en-US" sz="4500" dirty="0">
                <a:solidFill>
                  <a:srgbClr val="000000"/>
                </a:solidFill>
                <a:latin typeface="Roboto Condensed"/>
              </a:rPr>
              <a:t> </a:t>
            </a:r>
            <a:r>
              <a:rPr lang="en-US" sz="4500" dirty="0" err="1">
                <a:solidFill>
                  <a:srgbClr val="000000"/>
                </a:solidFill>
                <a:latin typeface="Roboto Condensed"/>
              </a:rPr>
              <a:t>tiện</a:t>
            </a:r>
            <a:r>
              <a:rPr lang="en-US" sz="4500" dirty="0">
                <a:solidFill>
                  <a:srgbClr val="000000"/>
                </a:solidFill>
                <a:latin typeface="Roboto Condensed"/>
              </a:rPr>
              <a:t> </a:t>
            </a:r>
            <a:r>
              <a:rPr lang="en-US" sz="4500" dirty="0" err="1">
                <a:solidFill>
                  <a:srgbClr val="000000"/>
                </a:solidFill>
                <a:latin typeface="Roboto Condensed"/>
              </a:rPr>
              <a:t>tham</a:t>
            </a:r>
            <a:r>
              <a:rPr lang="en-US" sz="4500" dirty="0">
                <a:solidFill>
                  <a:srgbClr val="000000"/>
                </a:solidFill>
                <a:latin typeface="Roboto Condensed"/>
              </a:rPr>
              <a:t> </a:t>
            </a:r>
            <a:r>
              <a:rPr lang="en-US" sz="4500" dirty="0" err="1">
                <a:solidFill>
                  <a:srgbClr val="000000"/>
                </a:solidFill>
                <a:latin typeface="Roboto Condensed"/>
              </a:rPr>
              <a:t>gia</a:t>
            </a:r>
            <a:r>
              <a:rPr lang="en-US" sz="4500" dirty="0">
                <a:solidFill>
                  <a:srgbClr val="000000"/>
                </a:solidFill>
                <a:latin typeface="Roboto Condensed"/>
              </a:rPr>
              <a:t> </a:t>
            </a:r>
            <a:r>
              <a:rPr lang="en-US" sz="4500" dirty="0" err="1">
                <a:solidFill>
                  <a:srgbClr val="000000"/>
                </a:solidFill>
                <a:latin typeface="Roboto Condensed"/>
              </a:rPr>
              <a:t>giao</a:t>
            </a:r>
            <a:r>
              <a:rPr lang="en-US" sz="4500" dirty="0">
                <a:solidFill>
                  <a:srgbClr val="000000"/>
                </a:solidFill>
                <a:latin typeface="Roboto Condensed"/>
              </a:rPr>
              <a:t> </a:t>
            </a:r>
            <a:r>
              <a:rPr lang="en-US" sz="4500" dirty="0" err="1">
                <a:solidFill>
                  <a:srgbClr val="000000"/>
                </a:solidFill>
                <a:latin typeface="Roboto Condensed"/>
              </a:rPr>
              <a:t>thông</a:t>
            </a:r>
            <a:r>
              <a:rPr lang="en-US" sz="4500" dirty="0">
                <a:solidFill>
                  <a:srgbClr val="000000"/>
                </a:solidFill>
                <a:latin typeface="Roboto Condensed"/>
              </a:rPr>
              <a:t> </a:t>
            </a:r>
            <a:r>
              <a:rPr lang="en-US" sz="4500" dirty="0" err="1">
                <a:solidFill>
                  <a:srgbClr val="000000"/>
                </a:solidFill>
                <a:latin typeface="Roboto Condensed"/>
              </a:rPr>
              <a:t>dưới</a:t>
            </a:r>
            <a:r>
              <a:rPr lang="en-US" sz="4500" dirty="0">
                <a:solidFill>
                  <a:srgbClr val="000000"/>
                </a:solidFill>
                <a:latin typeface="Roboto Condensed"/>
              </a:rPr>
              <a:t> </a:t>
            </a:r>
            <a:r>
              <a:rPr lang="en-US" sz="4500" dirty="0" err="1">
                <a:solidFill>
                  <a:srgbClr val="000000"/>
                </a:solidFill>
                <a:latin typeface="Roboto Condensed"/>
              </a:rPr>
              <a:t>đây</a:t>
            </a:r>
            <a:r>
              <a:rPr lang="en-US" sz="4500" dirty="0">
                <a:solidFill>
                  <a:srgbClr val="000000"/>
                </a:solidFill>
                <a:latin typeface="Roboto Condensed"/>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4485740" y="1563282"/>
            <a:ext cx="3653362" cy="748330"/>
            <a:chOff x="0" y="0"/>
            <a:chExt cx="4871149" cy="997773"/>
          </a:xfrm>
        </p:grpSpPr>
        <p:sp>
          <p:nvSpPr>
            <p:cNvPr id="3" name="Freeform 3"/>
            <p:cNvSpPr/>
            <p:nvPr/>
          </p:nvSpPr>
          <p:spPr>
            <a:xfrm>
              <a:off x="127" y="127"/>
              <a:ext cx="4870831" cy="997331"/>
            </a:xfrm>
            <a:custGeom>
              <a:avLst/>
              <a:gdLst/>
              <a:ahLst/>
              <a:cxnLst/>
              <a:rect l="l" t="t" r="r" b="b"/>
              <a:pathLst>
                <a:path w="4870831" h="997331">
                  <a:moveTo>
                    <a:pt x="4092321" y="0"/>
                  </a:moveTo>
                  <a:cubicBezTo>
                    <a:pt x="3947795" y="0"/>
                    <a:pt x="3842512" y="84328"/>
                    <a:pt x="3850259" y="302514"/>
                  </a:cubicBezTo>
                  <a:cubicBezTo>
                    <a:pt x="3692525" y="217551"/>
                    <a:pt x="3146171" y="15240"/>
                    <a:pt x="2839847" y="15240"/>
                  </a:cubicBezTo>
                  <a:cubicBezTo>
                    <a:pt x="2667889" y="15240"/>
                    <a:pt x="2571496" y="78994"/>
                    <a:pt x="2662047" y="263017"/>
                  </a:cubicBezTo>
                  <a:cubicBezTo>
                    <a:pt x="2630043" y="264287"/>
                    <a:pt x="2597023" y="264795"/>
                    <a:pt x="2563495" y="264795"/>
                  </a:cubicBezTo>
                  <a:cubicBezTo>
                    <a:pt x="2491994" y="264795"/>
                    <a:pt x="2418334" y="262890"/>
                    <a:pt x="2347976" y="262890"/>
                  </a:cubicBezTo>
                  <a:cubicBezTo>
                    <a:pt x="2087245" y="262890"/>
                    <a:pt x="1872107" y="289941"/>
                    <a:pt x="1985391" y="543941"/>
                  </a:cubicBezTo>
                  <a:cubicBezTo>
                    <a:pt x="1974088" y="544576"/>
                    <a:pt x="1962785" y="544957"/>
                    <a:pt x="1951355" y="544957"/>
                  </a:cubicBezTo>
                  <a:cubicBezTo>
                    <a:pt x="1783588" y="544957"/>
                    <a:pt x="1607312" y="476123"/>
                    <a:pt x="1453515" y="476123"/>
                  </a:cubicBezTo>
                  <a:cubicBezTo>
                    <a:pt x="1440942" y="476123"/>
                    <a:pt x="1428496" y="476504"/>
                    <a:pt x="1416177" y="477647"/>
                  </a:cubicBezTo>
                  <a:cubicBezTo>
                    <a:pt x="1204341" y="492887"/>
                    <a:pt x="1246505" y="596265"/>
                    <a:pt x="1084326" y="620522"/>
                  </a:cubicBezTo>
                  <a:cubicBezTo>
                    <a:pt x="848995" y="657098"/>
                    <a:pt x="652399" y="669036"/>
                    <a:pt x="443611" y="669036"/>
                  </a:cubicBezTo>
                  <a:cubicBezTo>
                    <a:pt x="309372" y="669036"/>
                    <a:pt x="170180" y="664083"/>
                    <a:pt x="12192" y="657606"/>
                  </a:cubicBezTo>
                  <a:cubicBezTo>
                    <a:pt x="0" y="846963"/>
                    <a:pt x="803021" y="948055"/>
                    <a:pt x="1525651" y="948055"/>
                  </a:cubicBezTo>
                  <a:cubicBezTo>
                    <a:pt x="1941703" y="948055"/>
                    <a:pt x="2331212" y="914527"/>
                    <a:pt x="2522855" y="845058"/>
                  </a:cubicBezTo>
                  <a:cubicBezTo>
                    <a:pt x="2584196" y="846836"/>
                    <a:pt x="2645918" y="847471"/>
                    <a:pt x="2707513" y="847471"/>
                  </a:cubicBezTo>
                  <a:cubicBezTo>
                    <a:pt x="2956179" y="847471"/>
                    <a:pt x="3204718" y="835025"/>
                    <a:pt x="3432810" y="825754"/>
                  </a:cubicBezTo>
                  <a:cubicBezTo>
                    <a:pt x="3652774" y="934085"/>
                    <a:pt x="3947922" y="997331"/>
                    <a:pt x="4211066" y="997331"/>
                  </a:cubicBezTo>
                  <a:cubicBezTo>
                    <a:pt x="4570857" y="997331"/>
                    <a:pt x="4870831" y="879094"/>
                    <a:pt x="4836922" y="596011"/>
                  </a:cubicBezTo>
                  <a:cubicBezTo>
                    <a:pt x="4804156" y="320294"/>
                    <a:pt x="4373753" y="0"/>
                    <a:pt x="4092321" y="0"/>
                  </a:cubicBezTo>
                  <a:close/>
                </a:path>
              </a:pathLst>
            </a:custGeom>
            <a:solidFill>
              <a:srgbClr val="E4C5B9"/>
            </a:solidFill>
          </p:spPr>
        </p:sp>
      </p:grpSp>
      <p:grpSp>
        <p:nvGrpSpPr>
          <p:cNvPr id="4" name="Group 4"/>
          <p:cNvGrpSpPr/>
          <p:nvPr/>
        </p:nvGrpSpPr>
        <p:grpSpPr>
          <a:xfrm>
            <a:off x="9073350" y="6141057"/>
            <a:ext cx="6966971" cy="2154653"/>
            <a:chOff x="0" y="0"/>
            <a:chExt cx="9289295" cy="2872870"/>
          </a:xfrm>
        </p:grpSpPr>
        <p:grpSp>
          <p:nvGrpSpPr>
            <p:cNvPr id="5" name="Group 5"/>
            <p:cNvGrpSpPr/>
            <p:nvPr/>
          </p:nvGrpSpPr>
          <p:grpSpPr>
            <a:xfrm>
              <a:off x="0" y="0"/>
              <a:ext cx="9289295" cy="2872870"/>
              <a:chOff x="0" y="0"/>
              <a:chExt cx="7929378" cy="2452293"/>
            </a:xfrm>
          </p:grpSpPr>
          <p:sp>
            <p:nvSpPr>
              <p:cNvPr id="6" name="Freeform 6"/>
              <p:cNvSpPr/>
              <p:nvPr/>
            </p:nvSpPr>
            <p:spPr>
              <a:xfrm>
                <a:off x="101727" y="101600"/>
                <a:ext cx="7697470" cy="2220595"/>
              </a:xfrm>
              <a:custGeom>
                <a:avLst/>
                <a:gdLst/>
                <a:ahLst/>
                <a:cxnLst/>
                <a:rect l="l" t="t" r="r" b="b"/>
                <a:pathLst>
                  <a:path w="7697470" h="2220595">
                    <a:moveTo>
                      <a:pt x="7424039" y="1499235"/>
                    </a:moveTo>
                    <a:lnTo>
                      <a:pt x="7424039" y="1601724"/>
                    </a:lnTo>
                    <a:lnTo>
                      <a:pt x="7278624" y="1601724"/>
                    </a:lnTo>
                    <a:lnTo>
                      <a:pt x="7278624" y="1499235"/>
                    </a:lnTo>
                    <a:close/>
                    <a:moveTo>
                      <a:pt x="480314" y="1582928"/>
                    </a:moveTo>
                    <a:lnTo>
                      <a:pt x="480314" y="1642745"/>
                    </a:lnTo>
                    <a:lnTo>
                      <a:pt x="335026" y="1642745"/>
                    </a:lnTo>
                    <a:lnTo>
                      <a:pt x="335026" y="1582928"/>
                    </a:lnTo>
                    <a:close/>
                    <a:moveTo>
                      <a:pt x="7424039" y="1620520"/>
                    </a:moveTo>
                    <a:lnTo>
                      <a:pt x="7424039" y="1697482"/>
                    </a:lnTo>
                    <a:lnTo>
                      <a:pt x="7278624" y="1697482"/>
                    </a:lnTo>
                    <a:lnTo>
                      <a:pt x="7278624" y="1620520"/>
                    </a:lnTo>
                    <a:close/>
                    <a:moveTo>
                      <a:pt x="480314" y="1659890"/>
                    </a:moveTo>
                    <a:lnTo>
                      <a:pt x="480314" y="1729994"/>
                    </a:lnTo>
                    <a:lnTo>
                      <a:pt x="335026" y="1729994"/>
                    </a:lnTo>
                    <a:lnTo>
                      <a:pt x="335026" y="1659890"/>
                    </a:lnTo>
                    <a:close/>
                    <a:moveTo>
                      <a:pt x="7424039" y="1718056"/>
                    </a:moveTo>
                    <a:lnTo>
                      <a:pt x="7424039" y="1795018"/>
                    </a:lnTo>
                    <a:lnTo>
                      <a:pt x="7278624" y="1795018"/>
                    </a:lnTo>
                    <a:lnTo>
                      <a:pt x="7278624" y="1718056"/>
                    </a:lnTo>
                    <a:close/>
                    <a:moveTo>
                      <a:pt x="7225792" y="1499235"/>
                    </a:moveTo>
                    <a:lnTo>
                      <a:pt x="7225792" y="1810385"/>
                    </a:lnTo>
                    <a:lnTo>
                      <a:pt x="6907784" y="1810385"/>
                    </a:lnTo>
                    <a:lnTo>
                      <a:pt x="6907784" y="1670177"/>
                    </a:lnTo>
                    <a:lnTo>
                      <a:pt x="6808597" y="1670177"/>
                    </a:lnTo>
                    <a:lnTo>
                      <a:pt x="6808597" y="1647952"/>
                    </a:lnTo>
                    <a:lnTo>
                      <a:pt x="7087235" y="1647952"/>
                    </a:lnTo>
                    <a:lnTo>
                      <a:pt x="7087235" y="1582928"/>
                    </a:lnTo>
                    <a:lnTo>
                      <a:pt x="7194931" y="1582928"/>
                    </a:lnTo>
                    <a:lnTo>
                      <a:pt x="7194931" y="1499235"/>
                    </a:lnTo>
                    <a:close/>
                    <a:moveTo>
                      <a:pt x="480314" y="1747012"/>
                    </a:moveTo>
                    <a:lnTo>
                      <a:pt x="480314" y="1817116"/>
                    </a:lnTo>
                    <a:lnTo>
                      <a:pt x="335026" y="1817116"/>
                    </a:lnTo>
                    <a:lnTo>
                      <a:pt x="335026" y="1747012"/>
                    </a:lnTo>
                    <a:close/>
                    <a:moveTo>
                      <a:pt x="480314" y="1834134"/>
                    </a:moveTo>
                    <a:lnTo>
                      <a:pt x="480314" y="1904238"/>
                    </a:lnTo>
                    <a:lnTo>
                      <a:pt x="335026" y="1904238"/>
                    </a:lnTo>
                    <a:lnTo>
                      <a:pt x="335026" y="1834134"/>
                    </a:lnTo>
                    <a:close/>
                    <a:moveTo>
                      <a:pt x="7424039" y="1936750"/>
                    </a:moveTo>
                    <a:lnTo>
                      <a:pt x="7424039" y="1986280"/>
                    </a:lnTo>
                    <a:lnTo>
                      <a:pt x="7278624" y="1986280"/>
                    </a:lnTo>
                    <a:lnTo>
                      <a:pt x="7278624" y="1936750"/>
                    </a:lnTo>
                    <a:close/>
                    <a:moveTo>
                      <a:pt x="480314" y="1921383"/>
                    </a:moveTo>
                    <a:lnTo>
                      <a:pt x="480314" y="1991487"/>
                    </a:lnTo>
                    <a:lnTo>
                      <a:pt x="335026" y="1991487"/>
                    </a:lnTo>
                    <a:lnTo>
                      <a:pt x="335026" y="1921383"/>
                    </a:lnTo>
                    <a:close/>
                    <a:moveTo>
                      <a:pt x="2136775" y="0"/>
                    </a:moveTo>
                    <a:cubicBezTo>
                      <a:pt x="2121408" y="0"/>
                      <a:pt x="2107692" y="13716"/>
                      <a:pt x="2107692" y="29083"/>
                    </a:cubicBezTo>
                    <a:cubicBezTo>
                      <a:pt x="2107692" y="46228"/>
                      <a:pt x="2121408" y="59817"/>
                      <a:pt x="2136775" y="59817"/>
                    </a:cubicBezTo>
                    <a:lnTo>
                      <a:pt x="2158873" y="59817"/>
                    </a:lnTo>
                    <a:lnTo>
                      <a:pt x="2158873" y="107696"/>
                    </a:lnTo>
                    <a:lnTo>
                      <a:pt x="856361" y="107696"/>
                    </a:lnTo>
                    <a:lnTo>
                      <a:pt x="856361" y="620522"/>
                    </a:lnTo>
                    <a:lnTo>
                      <a:pt x="369189" y="765810"/>
                    </a:lnTo>
                    <a:lnTo>
                      <a:pt x="215265" y="899160"/>
                    </a:lnTo>
                    <a:lnTo>
                      <a:pt x="215265" y="1582928"/>
                    </a:lnTo>
                    <a:lnTo>
                      <a:pt x="283718" y="1582928"/>
                    </a:lnTo>
                    <a:lnTo>
                      <a:pt x="283718" y="1779524"/>
                    </a:lnTo>
                    <a:lnTo>
                      <a:pt x="196469" y="1779524"/>
                    </a:lnTo>
                    <a:lnTo>
                      <a:pt x="196469" y="1634236"/>
                    </a:lnTo>
                    <a:lnTo>
                      <a:pt x="177800" y="1634236"/>
                    </a:lnTo>
                    <a:lnTo>
                      <a:pt x="177800" y="1723136"/>
                    </a:lnTo>
                    <a:lnTo>
                      <a:pt x="0" y="1723136"/>
                    </a:lnTo>
                    <a:lnTo>
                      <a:pt x="0" y="1741932"/>
                    </a:lnTo>
                    <a:lnTo>
                      <a:pt x="145288" y="1741932"/>
                    </a:lnTo>
                    <a:lnTo>
                      <a:pt x="145288" y="1899158"/>
                    </a:lnTo>
                    <a:lnTo>
                      <a:pt x="181102" y="1899158"/>
                    </a:lnTo>
                    <a:lnTo>
                      <a:pt x="181102" y="1844548"/>
                    </a:lnTo>
                    <a:lnTo>
                      <a:pt x="283718" y="1844548"/>
                    </a:lnTo>
                    <a:lnTo>
                      <a:pt x="283718" y="2041144"/>
                    </a:lnTo>
                    <a:lnTo>
                      <a:pt x="335026" y="2041144"/>
                    </a:lnTo>
                    <a:lnTo>
                      <a:pt x="335026" y="2008632"/>
                    </a:lnTo>
                    <a:lnTo>
                      <a:pt x="480314" y="2008632"/>
                    </a:lnTo>
                    <a:lnTo>
                      <a:pt x="480314" y="2041144"/>
                    </a:lnTo>
                    <a:lnTo>
                      <a:pt x="533273" y="2041144"/>
                    </a:lnTo>
                    <a:lnTo>
                      <a:pt x="533273" y="1582928"/>
                    </a:lnTo>
                    <a:lnTo>
                      <a:pt x="553847" y="1582928"/>
                    </a:lnTo>
                    <a:lnTo>
                      <a:pt x="553847" y="1649603"/>
                    </a:lnTo>
                    <a:lnTo>
                      <a:pt x="799973" y="1649603"/>
                    </a:lnTo>
                    <a:lnTo>
                      <a:pt x="811911" y="1627378"/>
                    </a:lnTo>
                    <a:lnTo>
                      <a:pt x="811911" y="1670177"/>
                    </a:lnTo>
                    <a:lnTo>
                      <a:pt x="712851" y="1670177"/>
                    </a:lnTo>
                    <a:lnTo>
                      <a:pt x="712851" y="1957324"/>
                    </a:lnTo>
                    <a:lnTo>
                      <a:pt x="837692" y="1957324"/>
                    </a:lnTo>
                    <a:cubicBezTo>
                      <a:pt x="837692" y="2102612"/>
                      <a:pt x="955548" y="2220595"/>
                      <a:pt x="1100963" y="2220595"/>
                    </a:cubicBezTo>
                    <a:cubicBezTo>
                      <a:pt x="1232535" y="2220595"/>
                      <a:pt x="1343660" y="2121408"/>
                      <a:pt x="1360805" y="1993265"/>
                    </a:cubicBezTo>
                    <a:lnTo>
                      <a:pt x="2130044" y="1993265"/>
                    </a:lnTo>
                    <a:cubicBezTo>
                      <a:pt x="2147189" y="2121535"/>
                      <a:pt x="2256536" y="2220595"/>
                      <a:pt x="2389886" y="2220595"/>
                    </a:cubicBezTo>
                    <a:cubicBezTo>
                      <a:pt x="2535174" y="2220595"/>
                      <a:pt x="2653157" y="2102612"/>
                      <a:pt x="2653157" y="1957324"/>
                    </a:cubicBezTo>
                    <a:lnTo>
                      <a:pt x="2777998" y="1957324"/>
                    </a:lnTo>
                    <a:lnTo>
                      <a:pt x="2777998" y="1670177"/>
                    </a:lnTo>
                    <a:lnTo>
                      <a:pt x="2678811" y="1670177"/>
                    </a:lnTo>
                    <a:lnTo>
                      <a:pt x="2678811" y="1582928"/>
                    </a:lnTo>
                    <a:lnTo>
                      <a:pt x="2694178" y="1582928"/>
                    </a:lnTo>
                    <a:lnTo>
                      <a:pt x="2733548" y="1649603"/>
                    </a:lnTo>
                    <a:lnTo>
                      <a:pt x="2912999" y="1649603"/>
                    </a:lnTo>
                    <a:lnTo>
                      <a:pt x="2912999" y="1676908"/>
                    </a:lnTo>
                    <a:lnTo>
                      <a:pt x="3020695" y="1676908"/>
                    </a:lnTo>
                    <a:lnTo>
                      <a:pt x="3020695" y="2032508"/>
                    </a:lnTo>
                    <a:lnTo>
                      <a:pt x="3319653" y="2032508"/>
                    </a:lnTo>
                    <a:lnTo>
                      <a:pt x="3319653" y="1676908"/>
                    </a:lnTo>
                    <a:lnTo>
                      <a:pt x="3391535" y="1676908"/>
                    </a:lnTo>
                    <a:lnTo>
                      <a:pt x="3391535" y="2066671"/>
                    </a:lnTo>
                    <a:lnTo>
                      <a:pt x="4253103" y="2066671"/>
                    </a:lnTo>
                    <a:lnTo>
                      <a:pt x="4253103" y="1676908"/>
                    </a:lnTo>
                    <a:lnTo>
                      <a:pt x="4324858" y="1676908"/>
                    </a:lnTo>
                    <a:lnTo>
                      <a:pt x="4324858" y="2032508"/>
                    </a:lnTo>
                    <a:lnTo>
                      <a:pt x="4623943" y="2032508"/>
                    </a:lnTo>
                    <a:lnTo>
                      <a:pt x="4623943" y="1676908"/>
                    </a:lnTo>
                    <a:lnTo>
                      <a:pt x="4728210" y="1676908"/>
                    </a:lnTo>
                    <a:lnTo>
                      <a:pt x="4728210" y="1649603"/>
                    </a:lnTo>
                    <a:lnTo>
                      <a:pt x="4907661" y="1649603"/>
                    </a:lnTo>
                    <a:lnTo>
                      <a:pt x="4926457" y="1618869"/>
                    </a:lnTo>
                    <a:lnTo>
                      <a:pt x="4926457" y="1649603"/>
                    </a:lnTo>
                    <a:lnTo>
                      <a:pt x="4941824" y="1649603"/>
                    </a:lnTo>
                    <a:lnTo>
                      <a:pt x="4941824" y="1670177"/>
                    </a:lnTo>
                    <a:lnTo>
                      <a:pt x="4842637" y="1670177"/>
                    </a:lnTo>
                    <a:lnTo>
                      <a:pt x="4842637" y="1957324"/>
                    </a:lnTo>
                    <a:lnTo>
                      <a:pt x="4967478" y="1957324"/>
                    </a:lnTo>
                    <a:cubicBezTo>
                      <a:pt x="4967478" y="2102612"/>
                      <a:pt x="5083683" y="2220595"/>
                      <a:pt x="5228971" y="2220595"/>
                    </a:cubicBezTo>
                    <a:cubicBezTo>
                      <a:pt x="5362321" y="2220595"/>
                      <a:pt x="5471668" y="2121408"/>
                      <a:pt x="5488813" y="1993265"/>
                    </a:cubicBezTo>
                    <a:lnTo>
                      <a:pt x="6259830" y="1993265"/>
                    </a:lnTo>
                    <a:cubicBezTo>
                      <a:pt x="6276975" y="2121535"/>
                      <a:pt x="6386322" y="2220595"/>
                      <a:pt x="6519672" y="2220595"/>
                    </a:cubicBezTo>
                    <a:cubicBezTo>
                      <a:pt x="6664960" y="2220595"/>
                      <a:pt x="6782943" y="2102612"/>
                      <a:pt x="6782943" y="1957324"/>
                    </a:cubicBezTo>
                    <a:lnTo>
                      <a:pt x="6906006" y="1957324"/>
                    </a:lnTo>
                    <a:lnTo>
                      <a:pt x="6906006" y="1936750"/>
                    </a:lnTo>
                    <a:lnTo>
                      <a:pt x="7225665" y="1936750"/>
                    </a:lnTo>
                    <a:lnTo>
                      <a:pt x="7225665" y="2041017"/>
                    </a:lnTo>
                    <a:lnTo>
                      <a:pt x="7278624" y="2041017"/>
                    </a:lnTo>
                    <a:lnTo>
                      <a:pt x="7278624" y="2006854"/>
                    </a:lnTo>
                    <a:lnTo>
                      <a:pt x="7423912" y="2006854"/>
                    </a:lnTo>
                    <a:lnTo>
                      <a:pt x="7423912" y="2041017"/>
                    </a:lnTo>
                    <a:lnTo>
                      <a:pt x="7475220" y="2041017"/>
                    </a:lnTo>
                    <a:lnTo>
                      <a:pt x="7475220" y="1936750"/>
                    </a:lnTo>
                    <a:lnTo>
                      <a:pt x="7697470" y="1936750"/>
                    </a:lnTo>
                    <a:lnTo>
                      <a:pt x="7697470" y="1811909"/>
                    </a:lnTo>
                    <a:lnTo>
                      <a:pt x="7475220" y="1811909"/>
                    </a:lnTo>
                    <a:lnTo>
                      <a:pt x="7475220" y="107696"/>
                    </a:lnTo>
                    <a:lnTo>
                      <a:pt x="7336790" y="107696"/>
                    </a:lnTo>
                    <a:lnTo>
                      <a:pt x="7336790" y="59817"/>
                    </a:lnTo>
                    <a:lnTo>
                      <a:pt x="7359015" y="59817"/>
                    </a:lnTo>
                    <a:cubicBezTo>
                      <a:pt x="7376160" y="59817"/>
                      <a:pt x="7389749" y="46101"/>
                      <a:pt x="7389749" y="29083"/>
                    </a:cubicBezTo>
                    <a:cubicBezTo>
                      <a:pt x="7389749" y="13716"/>
                      <a:pt x="7376033" y="0"/>
                      <a:pt x="7359015" y="0"/>
                    </a:cubicBezTo>
                    <a:lnTo>
                      <a:pt x="6815455" y="0"/>
                    </a:lnTo>
                    <a:cubicBezTo>
                      <a:pt x="6798310" y="0"/>
                      <a:pt x="6786372" y="13716"/>
                      <a:pt x="6786372" y="29083"/>
                    </a:cubicBezTo>
                    <a:cubicBezTo>
                      <a:pt x="6786372" y="46228"/>
                      <a:pt x="6798310" y="59817"/>
                      <a:pt x="6815455" y="59817"/>
                    </a:cubicBezTo>
                    <a:lnTo>
                      <a:pt x="6837680" y="59817"/>
                    </a:lnTo>
                    <a:lnTo>
                      <a:pt x="6837680" y="107696"/>
                    </a:lnTo>
                    <a:lnTo>
                      <a:pt x="3637534" y="107696"/>
                    </a:lnTo>
                    <a:lnTo>
                      <a:pt x="3637534" y="59817"/>
                    </a:lnTo>
                    <a:lnTo>
                      <a:pt x="3659759" y="59817"/>
                    </a:lnTo>
                    <a:cubicBezTo>
                      <a:pt x="3676904" y="59817"/>
                      <a:pt x="3690493" y="46101"/>
                      <a:pt x="3690493" y="29083"/>
                    </a:cubicBezTo>
                    <a:cubicBezTo>
                      <a:pt x="3690493" y="13716"/>
                      <a:pt x="3676777" y="0"/>
                      <a:pt x="3659759" y="0"/>
                    </a:cubicBezTo>
                    <a:lnTo>
                      <a:pt x="3116199" y="0"/>
                    </a:lnTo>
                    <a:cubicBezTo>
                      <a:pt x="3099181" y="0"/>
                      <a:pt x="3085465" y="13716"/>
                      <a:pt x="3085465" y="29083"/>
                    </a:cubicBezTo>
                    <a:cubicBezTo>
                      <a:pt x="3085465" y="46228"/>
                      <a:pt x="3099181" y="59817"/>
                      <a:pt x="3116199" y="59817"/>
                    </a:cubicBezTo>
                    <a:lnTo>
                      <a:pt x="3138424" y="59817"/>
                    </a:lnTo>
                    <a:lnTo>
                      <a:pt x="3138424" y="107696"/>
                    </a:lnTo>
                    <a:lnTo>
                      <a:pt x="2658110" y="107696"/>
                    </a:lnTo>
                    <a:lnTo>
                      <a:pt x="2658110" y="59817"/>
                    </a:lnTo>
                    <a:lnTo>
                      <a:pt x="2680335" y="59817"/>
                    </a:lnTo>
                    <a:cubicBezTo>
                      <a:pt x="2697480" y="59817"/>
                      <a:pt x="2711069" y="46101"/>
                      <a:pt x="2711069" y="29083"/>
                    </a:cubicBezTo>
                    <a:cubicBezTo>
                      <a:pt x="2711069" y="13716"/>
                      <a:pt x="2697353" y="0"/>
                      <a:pt x="2680335" y="0"/>
                    </a:cubicBezTo>
                    <a:close/>
                  </a:path>
                </a:pathLst>
              </a:custGeom>
              <a:solidFill>
                <a:srgbClr val="FFFFFF"/>
              </a:solidFill>
            </p:spPr>
          </p:sp>
          <p:sp>
            <p:nvSpPr>
              <p:cNvPr id="7" name="Freeform 7"/>
              <p:cNvSpPr/>
              <p:nvPr/>
            </p:nvSpPr>
            <p:spPr>
              <a:xfrm>
                <a:off x="127" y="0"/>
                <a:ext cx="7900670" cy="2423795"/>
              </a:xfrm>
              <a:custGeom>
                <a:avLst/>
                <a:gdLst/>
                <a:ahLst/>
                <a:cxnLst/>
                <a:rect l="l" t="t" r="r" b="b"/>
                <a:pathLst>
                  <a:path w="7900670" h="2423795">
                    <a:moveTo>
                      <a:pt x="7627239" y="1600835"/>
                    </a:moveTo>
                    <a:lnTo>
                      <a:pt x="7627239" y="1703324"/>
                    </a:lnTo>
                    <a:cubicBezTo>
                      <a:pt x="7627239" y="1759458"/>
                      <a:pt x="7581773" y="1804924"/>
                      <a:pt x="7525639" y="1804924"/>
                    </a:cubicBezTo>
                    <a:lnTo>
                      <a:pt x="7380224" y="1804924"/>
                    </a:lnTo>
                    <a:cubicBezTo>
                      <a:pt x="7324090" y="1804924"/>
                      <a:pt x="7278624" y="1759458"/>
                      <a:pt x="7278624" y="1703324"/>
                    </a:cubicBezTo>
                    <a:lnTo>
                      <a:pt x="7278624" y="1600835"/>
                    </a:lnTo>
                    <a:cubicBezTo>
                      <a:pt x="7278624" y="1544701"/>
                      <a:pt x="7324090" y="1499235"/>
                      <a:pt x="7380224" y="1499235"/>
                    </a:cubicBezTo>
                    <a:lnTo>
                      <a:pt x="7525512" y="1499235"/>
                    </a:lnTo>
                    <a:cubicBezTo>
                      <a:pt x="7581646" y="1499235"/>
                      <a:pt x="7627112" y="1544701"/>
                      <a:pt x="7627112" y="1600835"/>
                    </a:cubicBezTo>
                    <a:moveTo>
                      <a:pt x="7423912" y="1600835"/>
                    </a:moveTo>
                    <a:lnTo>
                      <a:pt x="7525512" y="1600835"/>
                    </a:lnTo>
                    <a:lnTo>
                      <a:pt x="7525512" y="1702435"/>
                    </a:lnTo>
                    <a:lnTo>
                      <a:pt x="7380224" y="1702435"/>
                    </a:lnTo>
                    <a:lnTo>
                      <a:pt x="7380224" y="1600835"/>
                    </a:lnTo>
                    <a:lnTo>
                      <a:pt x="7481824" y="1600835"/>
                    </a:lnTo>
                    <a:lnTo>
                      <a:pt x="7481824" y="1703324"/>
                    </a:lnTo>
                    <a:lnTo>
                      <a:pt x="7380224" y="1703324"/>
                    </a:lnTo>
                    <a:lnTo>
                      <a:pt x="7380224" y="1601724"/>
                    </a:lnTo>
                    <a:lnTo>
                      <a:pt x="7525512" y="1601724"/>
                    </a:lnTo>
                    <a:lnTo>
                      <a:pt x="7525512" y="1703324"/>
                    </a:lnTo>
                    <a:lnTo>
                      <a:pt x="7423912" y="1703324"/>
                    </a:lnTo>
                    <a:lnTo>
                      <a:pt x="7423912" y="1600835"/>
                    </a:lnTo>
                    <a:close/>
                    <a:moveTo>
                      <a:pt x="683514" y="1684528"/>
                    </a:moveTo>
                    <a:lnTo>
                      <a:pt x="683514" y="1744345"/>
                    </a:lnTo>
                    <a:cubicBezTo>
                      <a:pt x="683514" y="1800479"/>
                      <a:pt x="638048" y="1845945"/>
                      <a:pt x="581914" y="1845945"/>
                    </a:cubicBezTo>
                    <a:lnTo>
                      <a:pt x="436626" y="1845945"/>
                    </a:lnTo>
                    <a:cubicBezTo>
                      <a:pt x="380492" y="1845945"/>
                      <a:pt x="335026" y="1800479"/>
                      <a:pt x="335026" y="1744345"/>
                    </a:cubicBezTo>
                    <a:lnTo>
                      <a:pt x="335026" y="1684528"/>
                    </a:lnTo>
                    <a:cubicBezTo>
                      <a:pt x="335026" y="1628394"/>
                      <a:pt x="380492" y="1582928"/>
                      <a:pt x="436626" y="1582928"/>
                    </a:cubicBezTo>
                    <a:lnTo>
                      <a:pt x="581914" y="1582928"/>
                    </a:lnTo>
                    <a:cubicBezTo>
                      <a:pt x="638048" y="1582928"/>
                      <a:pt x="683514" y="1628394"/>
                      <a:pt x="683514" y="1684528"/>
                    </a:cubicBezTo>
                    <a:moveTo>
                      <a:pt x="480314" y="1684528"/>
                    </a:moveTo>
                    <a:lnTo>
                      <a:pt x="581914" y="1684528"/>
                    </a:lnTo>
                    <a:lnTo>
                      <a:pt x="581914" y="1786128"/>
                    </a:lnTo>
                    <a:lnTo>
                      <a:pt x="436626" y="1786128"/>
                    </a:lnTo>
                    <a:lnTo>
                      <a:pt x="436626" y="1684528"/>
                    </a:lnTo>
                    <a:lnTo>
                      <a:pt x="538226" y="1684528"/>
                    </a:lnTo>
                    <a:lnTo>
                      <a:pt x="538226" y="1744345"/>
                    </a:lnTo>
                    <a:lnTo>
                      <a:pt x="436626" y="1744345"/>
                    </a:lnTo>
                    <a:lnTo>
                      <a:pt x="436626" y="1642745"/>
                    </a:lnTo>
                    <a:lnTo>
                      <a:pt x="581914" y="1642745"/>
                    </a:lnTo>
                    <a:lnTo>
                      <a:pt x="581914" y="1744345"/>
                    </a:lnTo>
                    <a:lnTo>
                      <a:pt x="480314" y="1744345"/>
                    </a:lnTo>
                    <a:lnTo>
                      <a:pt x="480314" y="1684528"/>
                    </a:lnTo>
                    <a:close/>
                    <a:moveTo>
                      <a:pt x="7627239" y="1722120"/>
                    </a:moveTo>
                    <a:lnTo>
                      <a:pt x="7627239" y="1799082"/>
                    </a:lnTo>
                    <a:cubicBezTo>
                      <a:pt x="7627239" y="1855216"/>
                      <a:pt x="7581773" y="1900682"/>
                      <a:pt x="7525639" y="1900682"/>
                    </a:cubicBezTo>
                    <a:lnTo>
                      <a:pt x="7380224" y="1900682"/>
                    </a:lnTo>
                    <a:cubicBezTo>
                      <a:pt x="7324090" y="1900682"/>
                      <a:pt x="7278624" y="1855216"/>
                      <a:pt x="7278624" y="1799082"/>
                    </a:cubicBezTo>
                    <a:lnTo>
                      <a:pt x="7278624" y="1722120"/>
                    </a:lnTo>
                    <a:cubicBezTo>
                      <a:pt x="7278624" y="1665986"/>
                      <a:pt x="7324090" y="1620520"/>
                      <a:pt x="7380224" y="1620520"/>
                    </a:cubicBezTo>
                    <a:lnTo>
                      <a:pt x="7525512" y="1620520"/>
                    </a:lnTo>
                    <a:cubicBezTo>
                      <a:pt x="7581646" y="1620520"/>
                      <a:pt x="7627112" y="1665986"/>
                      <a:pt x="7627112" y="1722120"/>
                    </a:cubicBezTo>
                    <a:moveTo>
                      <a:pt x="7423912" y="1722120"/>
                    </a:moveTo>
                    <a:lnTo>
                      <a:pt x="7525512" y="1722120"/>
                    </a:lnTo>
                    <a:lnTo>
                      <a:pt x="7525512" y="1823720"/>
                    </a:lnTo>
                    <a:lnTo>
                      <a:pt x="7380224" y="1823720"/>
                    </a:lnTo>
                    <a:lnTo>
                      <a:pt x="7380224" y="1722120"/>
                    </a:lnTo>
                    <a:lnTo>
                      <a:pt x="7481824" y="1722120"/>
                    </a:lnTo>
                    <a:lnTo>
                      <a:pt x="7481824" y="1799082"/>
                    </a:lnTo>
                    <a:lnTo>
                      <a:pt x="7380224" y="1799082"/>
                    </a:lnTo>
                    <a:lnTo>
                      <a:pt x="7380224" y="1697482"/>
                    </a:lnTo>
                    <a:lnTo>
                      <a:pt x="7525512" y="1697482"/>
                    </a:lnTo>
                    <a:lnTo>
                      <a:pt x="7525512" y="1799082"/>
                    </a:lnTo>
                    <a:lnTo>
                      <a:pt x="7423912" y="1799082"/>
                    </a:lnTo>
                    <a:lnTo>
                      <a:pt x="7423912" y="1722120"/>
                    </a:lnTo>
                    <a:close/>
                    <a:moveTo>
                      <a:pt x="683514" y="1761490"/>
                    </a:moveTo>
                    <a:lnTo>
                      <a:pt x="683514" y="1831594"/>
                    </a:lnTo>
                    <a:cubicBezTo>
                      <a:pt x="683514" y="1887728"/>
                      <a:pt x="638048" y="1933194"/>
                      <a:pt x="581914" y="1933194"/>
                    </a:cubicBezTo>
                    <a:lnTo>
                      <a:pt x="436626" y="1933194"/>
                    </a:lnTo>
                    <a:cubicBezTo>
                      <a:pt x="380492" y="1933194"/>
                      <a:pt x="335026" y="1887728"/>
                      <a:pt x="335026" y="1831594"/>
                    </a:cubicBezTo>
                    <a:lnTo>
                      <a:pt x="335026" y="1761490"/>
                    </a:lnTo>
                    <a:cubicBezTo>
                      <a:pt x="335026" y="1705356"/>
                      <a:pt x="380492" y="1659890"/>
                      <a:pt x="436626" y="1659890"/>
                    </a:cubicBezTo>
                    <a:lnTo>
                      <a:pt x="581914" y="1659890"/>
                    </a:lnTo>
                    <a:cubicBezTo>
                      <a:pt x="638048" y="1659890"/>
                      <a:pt x="683514" y="1705356"/>
                      <a:pt x="683514" y="1761490"/>
                    </a:cubicBezTo>
                    <a:moveTo>
                      <a:pt x="480314" y="1761490"/>
                    </a:moveTo>
                    <a:lnTo>
                      <a:pt x="581914" y="1761490"/>
                    </a:lnTo>
                    <a:lnTo>
                      <a:pt x="581914" y="1863090"/>
                    </a:lnTo>
                    <a:lnTo>
                      <a:pt x="436626" y="1863090"/>
                    </a:lnTo>
                    <a:lnTo>
                      <a:pt x="436626" y="1761490"/>
                    </a:lnTo>
                    <a:lnTo>
                      <a:pt x="538226" y="1761490"/>
                    </a:lnTo>
                    <a:lnTo>
                      <a:pt x="538226" y="1831594"/>
                    </a:lnTo>
                    <a:lnTo>
                      <a:pt x="436626" y="1831594"/>
                    </a:lnTo>
                    <a:lnTo>
                      <a:pt x="436626" y="1729994"/>
                    </a:lnTo>
                    <a:lnTo>
                      <a:pt x="581914" y="1729994"/>
                    </a:lnTo>
                    <a:lnTo>
                      <a:pt x="581914" y="1831594"/>
                    </a:lnTo>
                    <a:lnTo>
                      <a:pt x="480314" y="1831594"/>
                    </a:lnTo>
                    <a:lnTo>
                      <a:pt x="480314" y="1761490"/>
                    </a:lnTo>
                    <a:close/>
                    <a:moveTo>
                      <a:pt x="7627239" y="1819656"/>
                    </a:moveTo>
                    <a:lnTo>
                      <a:pt x="7627239" y="1896618"/>
                    </a:lnTo>
                    <a:cubicBezTo>
                      <a:pt x="7627239" y="1952752"/>
                      <a:pt x="7581773" y="1998218"/>
                      <a:pt x="7525639" y="1998218"/>
                    </a:cubicBezTo>
                    <a:lnTo>
                      <a:pt x="7380224" y="1998218"/>
                    </a:lnTo>
                    <a:cubicBezTo>
                      <a:pt x="7324090" y="1998218"/>
                      <a:pt x="7278624" y="1952752"/>
                      <a:pt x="7278624" y="1896618"/>
                    </a:cubicBezTo>
                    <a:lnTo>
                      <a:pt x="7278624" y="1819656"/>
                    </a:lnTo>
                    <a:cubicBezTo>
                      <a:pt x="7278624" y="1763522"/>
                      <a:pt x="7324090" y="1718056"/>
                      <a:pt x="7380224" y="1718056"/>
                    </a:cubicBezTo>
                    <a:lnTo>
                      <a:pt x="7525512" y="1718056"/>
                    </a:lnTo>
                    <a:cubicBezTo>
                      <a:pt x="7581646" y="1718056"/>
                      <a:pt x="7627112" y="1763522"/>
                      <a:pt x="7627112" y="1819656"/>
                    </a:cubicBezTo>
                    <a:moveTo>
                      <a:pt x="7423912" y="1819656"/>
                    </a:moveTo>
                    <a:lnTo>
                      <a:pt x="7525512" y="1819656"/>
                    </a:lnTo>
                    <a:lnTo>
                      <a:pt x="7525512" y="1921256"/>
                    </a:lnTo>
                    <a:lnTo>
                      <a:pt x="7380224" y="1921256"/>
                    </a:lnTo>
                    <a:lnTo>
                      <a:pt x="7380224" y="1819656"/>
                    </a:lnTo>
                    <a:lnTo>
                      <a:pt x="7481824" y="1819656"/>
                    </a:lnTo>
                    <a:lnTo>
                      <a:pt x="7481824" y="1896618"/>
                    </a:lnTo>
                    <a:lnTo>
                      <a:pt x="7380224" y="1896618"/>
                    </a:lnTo>
                    <a:lnTo>
                      <a:pt x="7380224" y="1795018"/>
                    </a:lnTo>
                    <a:lnTo>
                      <a:pt x="7525512" y="1795018"/>
                    </a:lnTo>
                    <a:lnTo>
                      <a:pt x="7525512" y="1896618"/>
                    </a:lnTo>
                    <a:lnTo>
                      <a:pt x="7423912" y="1896618"/>
                    </a:lnTo>
                    <a:lnTo>
                      <a:pt x="7423912" y="1819656"/>
                    </a:lnTo>
                    <a:close/>
                    <a:moveTo>
                      <a:pt x="7428865" y="1600835"/>
                    </a:moveTo>
                    <a:lnTo>
                      <a:pt x="7428865" y="1911985"/>
                    </a:lnTo>
                    <a:cubicBezTo>
                      <a:pt x="7428865" y="1968119"/>
                      <a:pt x="7383399" y="2013585"/>
                      <a:pt x="7327265" y="2013585"/>
                    </a:cubicBezTo>
                    <a:lnTo>
                      <a:pt x="7009384" y="2013585"/>
                    </a:lnTo>
                    <a:cubicBezTo>
                      <a:pt x="6953250" y="2013585"/>
                      <a:pt x="6907784" y="1968119"/>
                      <a:pt x="6907784" y="1911985"/>
                    </a:cubicBezTo>
                    <a:lnTo>
                      <a:pt x="6907784" y="1771777"/>
                    </a:lnTo>
                    <a:lnTo>
                      <a:pt x="7009384" y="1771777"/>
                    </a:lnTo>
                    <a:lnTo>
                      <a:pt x="7009384" y="1873377"/>
                    </a:lnTo>
                    <a:lnTo>
                      <a:pt x="6910197" y="1873377"/>
                    </a:lnTo>
                    <a:cubicBezTo>
                      <a:pt x="6854063" y="1873377"/>
                      <a:pt x="6808597" y="1827911"/>
                      <a:pt x="6808597" y="1771777"/>
                    </a:cubicBezTo>
                    <a:lnTo>
                      <a:pt x="6808597" y="1749552"/>
                    </a:lnTo>
                    <a:cubicBezTo>
                      <a:pt x="6808597" y="1693418"/>
                      <a:pt x="6854063" y="1647952"/>
                      <a:pt x="6910197" y="1647952"/>
                    </a:cubicBezTo>
                    <a:lnTo>
                      <a:pt x="7188835" y="1647952"/>
                    </a:lnTo>
                    <a:lnTo>
                      <a:pt x="7188835" y="1749552"/>
                    </a:lnTo>
                    <a:lnTo>
                      <a:pt x="7087235" y="1749552"/>
                    </a:lnTo>
                    <a:lnTo>
                      <a:pt x="7087235" y="1684528"/>
                    </a:lnTo>
                    <a:cubicBezTo>
                      <a:pt x="7087235" y="1628394"/>
                      <a:pt x="7132701" y="1582928"/>
                      <a:pt x="7188835" y="1582928"/>
                    </a:cubicBezTo>
                    <a:lnTo>
                      <a:pt x="7296531" y="1582928"/>
                    </a:lnTo>
                    <a:lnTo>
                      <a:pt x="7296531" y="1684528"/>
                    </a:lnTo>
                    <a:lnTo>
                      <a:pt x="7194931" y="1684528"/>
                    </a:lnTo>
                    <a:lnTo>
                      <a:pt x="7194931" y="1600835"/>
                    </a:lnTo>
                    <a:cubicBezTo>
                      <a:pt x="7194931" y="1544701"/>
                      <a:pt x="7240397" y="1499235"/>
                      <a:pt x="7296531" y="1499235"/>
                    </a:cubicBezTo>
                    <a:lnTo>
                      <a:pt x="7327265" y="1499235"/>
                    </a:lnTo>
                    <a:cubicBezTo>
                      <a:pt x="7383399" y="1499235"/>
                      <a:pt x="7428865" y="1544701"/>
                      <a:pt x="7428865" y="1600835"/>
                    </a:cubicBezTo>
                    <a:moveTo>
                      <a:pt x="7225665" y="1600835"/>
                    </a:moveTo>
                    <a:lnTo>
                      <a:pt x="7327265" y="1600835"/>
                    </a:lnTo>
                    <a:lnTo>
                      <a:pt x="7327265" y="1702435"/>
                    </a:lnTo>
                    <a:lnTo>
                      <a:pt x="7296531" y="1702435"/>
                    </a:lnTo>
                    <a:lnTo>
                      <a:pt x="7296531" y="1600835"/>
                    </a:lnTo>
                    <a:lnTo>
                      <a:pt x="7398131" y="1600835"/>
                    </a:lnTo>
                    <a:lnTo>
                      <a:pt x="7398131" y="1684528"/>
                    </a:lnTo>
                    <a:cubicBezTo>
                      <a:pt x="7398131" y="1740662"/>
                      <a:pt x="7352665" y="1786128"/>
                      <a:pt x="7296531" y="1786128"/>
                    </a:cubicBezTo>
                    <a:lnTo>
                      <a:pt x="7188835" y="1786128"/>
                    </a:lnTo>
                    <a:lnTo>
                      <a:pt x="7188835" y="1684528"/>
                    </a:lnTo>
                    <a:lnTo>
                      <a:pt x="7290435" y="1684528"/>
                    </a:lnTo>
                    <a:lnTo>
                      <a:pt x="7290435" y="1749552"/>
                    </a:lnTo>
                    <a:cubicBezTo>
                      <a:pt x="7290435" y="1805686"/>
                      <a:pt x="7244969" y="1851152"/>
                      <a:pt x="7188835" y="1851152"/>
                    </a:cubicBezTo>
                    <a:lnTo>
                      <a:pt x="6910197" y="1851152"/>
                    </a:lnTo>
                    <a:lnTo>
                      <a:pt x="6910197" y="1749552"/>
                    </a:lnTo>
                    <a:lnTo>
                      <a:pt x="7011797" y="1749552"/>
                    </a:lnTo>
                    <a:lnTo>
                      <a:pt x="7011797" y="1771777"/>
                    </a:lnTo>
                    <a:lnTo>
                      <a:pt x="6910197" y="1771777"/>
                    </a:lnTo>
                    <a:lnTo>
                      <a:pt x="6910197" y="1670177"/>
                    </a:lnTo>
                    <a:lnTo>
                      <a:pt x="7009384" y="1670177"/>
                    </a:lnTo>
                    <a:cubicBezTo>
                      <a:pt x="7065518" y="1670177"/>
                      <a:pt x="7110984" y="1715643"/>
                      <a:pt x="7110984" y="1771777"/>
                    </a:cubicBezTo>
                    <a:lnTo>
                      <a:pt x="7110984" y="1911985"/>
                    </a:lnTo>
                    <a:lnTo>
                      <a:pt x="7009384" y="1911985"/>
                    </a:lnTo>
                    <a:lnTo>
                      <a:pt x="7009384" y="1810385"/>
                    </a:lnTo>
                    <a:lnTo>
                      <a:pt x="7327392" y="1810385"/>
                    </a:lnTo>
                    <a:lnTo>
                      <a:pt x="7327392" y="1911985"/>
                    </a:lnTo>
                    <a:lnTo>
                      <a:pt x="7225792" y="1911985"/>
                    </a:lnTo>
                    <a:lnTo>
                      <a:pt x="7225792" y="1600835"/>
                    </a:lnTo>
                    <a:close/>
                    <a:moveTo>
                      <a:pt x="683514" y="1848612"/>
                    </a:moveTo>
                    <a:lnTo>
                      <a:pt x="683514" y="1918716"/>
                    </a:lnTo>
                    <a:cubicBezTo>
                      <a:pt x="683514" y="1974850"/>
                      <a:pt x="638048" y="2020316"/>
                      <a:pt x="581914" y="2020316"/>
                    </a:cubicBezTo>
                    <a:lnTo>
                      <a:pt x="436626" y="2020316"/>
                    </a:lnTo>
                    <a:cubicBezTo>
                      <a:pt x="380492" y="2020316"/>
                      <a:pt x="335026" y="1974850"/>
                      <a:pt x="335026" y="1918716"/>
                    </a:cubicBezTo>
                    <a:lnTo>
                      <a:pt x="335026" y="1848612"/>
                    </a:lnTo>
                    <a:cubicBezTo>
                      <a:pt x="335026" y="1792478"/>
                      <a:pt x="380492" y="1747012"/>
                      <a:pt x="436626" y="1747012"/>
                    </a:cubicBezTo>
                    <a:lnTo>
                      <a:pt x="581914" y="1747012"/>
                    </a:lnTo>
                    <a:cubicBezTo>
                      <a:pt x="638048" y="1747012"/>
                      <a:pt x="683514" y="1792478"/>
                      <a:pt x="683514" y="1848612"/>
                    </a:cubicBezTo>
                    <a:moveTo>
                      <a:pt x="480314" y="1848612"/>
                    </a:moveTo>
                    <a:lnTo>
                      <a:pt x="581914" y="1848612"/>
                    </a:lnTo>
                    <a:lnTo>
                      <a:pt x="581914" y="1950212"/>
                    </a:lnTo>
                    <a:lnTo>
                      <a:pt x="436626" y="1950212"/>
                    </a:lnTo>
                    <a:lnTo>
                      <a:pt x="436626" y="1848612"/>
                    </a:lnTo>
                    <a:lnTo>
                      <a:pt x="538226" y="1848612"/>
                    </a:lnTo>
                    <a:lnTo>
                      <a:pt x="538226" y="1918716"/>
                    </a:lnTo>
                    <a:lnTo>
                      <a:pt x="436626" y="1918716"/>
                    </a:lnTo>
                    <a:lnTo>
                      <a:pt x="436626" y="1817116"/>
                    </a:lnTo>
                    <a:lnTo>
                      <a:pt x="581914" y="1817116"/>
                    </a:lnTo>
                    <a:lnTo>
                      <a:pt x="581914" y="1918716"/>
                    </a:lnTo>
                    <a:lnTo>
                      <a:pt x="480314" y="1918716"/>
                    </a:lnTo>
                    <a:lnTo>
                      <a:pt x="480314" y="1848612"/>
                    </a:lnTo>
                    <a:close/>
                    <a:moveTo>
                      <a:pt x="683514" y="1935734"/>
                    </a:moveTo>
                    <a:lnTo>
                      <a:pt x="683514" y="2005838"/>
                    </a:lnTo>
                    <a:cubicBezTo>
                      <a:pt x="683514" y="2061972"/>
                      <a:pt x="638048" y="2107438"/>
                      <a:pt x="581914" y="2107438"/>
                    </a:cubicBezTo>
                    <a:lnTo>
                      <a:pt x="436626" y="2107438"/>
                    </a:lnTo>
                    <a:cubicBezTo>
                      <a:pt x="380492" y="2107438"/>
                      <a:pt x="335026" y="2061972"/>
                      <a:pt x="335026" y="2005838"/>
                    </a:cubicBezTo>
                    <a:lnTo>
                      <a:pt x="335026" y="1935734"/>
                    </a:lnTo>
                    <a:cubicBezTo>
                      <a:pt x="335026" y="1879600"/>
                      <a:pt x="380492" y="1834134"/>
                      <a:pt x="436626" y="1834134"/>
                    </a:cubicBezTo>
                    <a:lnTo>
                      <a:pt x="581914" y="1834134"/>
                    </a:lnTo>
                    <a:cubicBezTo>
                      <a:pt x="638048" y="1834134"/>
                      <a:pt x="683514" y="1879600"/>
                      <a:pt x="683514" y="1935734"/>
                    </a:cubicBezTo>
                    <a:moveTo>
                      <a:pt x="480314" y="1935734"/>
                    </a:moveTo>
                    <a:lnTo>
                      <a:pt x="581914" y="1935734"/>
                    </a:lnTo>
                    <a:lnTo>
                      <a:pt x="581914" y="2037334"/>
                    </a:lnTo>
                    <a:lnTo>
                      <a:pt x="436626" y="2037334"/>
                    </a:lnTo>
                    <a:lnTo>
                      <a:pt x="436626" y="1935734"/>
                    </a:lnTo>
                    <a:lnTo>
                      <a:pt x="538226" y="1935734"/>
                    </a:lnTo>
                    <a:lnTo>
                      <a:pt x="538226" y="2005838"/>
                    </a:lnTo>
                    <a:lnTo>
                      <a:pt x="436626" y="2005838"/>
                    </a:lnTo>
                    <a:lnTo>
                      <a:pt x="436626" y="1904238"/>
                    </a:lnTo>
                    <a:lnTo>
                      <a:pt x="581914" y="1904238"/>
                    </a:lnTo>
                    <a:lnTo>
                      <a:pt x="581914" y="2005838"/>
                    </a:lnTo>
                    <a:lnTo>
                      <a:pt x="480314" y="2005838"/>
                    </a:lnTo>
                    <a:lnTo>
                      <a:pt x="480314" y="1935734"/>
                    </a:lnTo>
                    <a:close/>
                    <a:moveTo>
                      <a:pt x="7627239" y="2038350"/>
                    </a:moveTo>
                    <a:lnTo>
                      <a:pt x="7627239" y="2087880"/>
                    </a:lnTo>
                    <a:cubicBezTo>
                      <a:pt x="7627239" y="2144014"/>
                      <a:pt x="7581773" y="2189480"/>
                      <a:pt x="7525639" y="2189480"/>
                    </a:cubicBezTo>
                    <a:lnTo>
                      <a:pt x="7380224" y="2189480"/>
                    </a:lnTo>
                    <a:cubicBezTo>
                      <a:pt x="7324090" y="2189480"/>
                      <a:pt x="7278624" y="2144014"/>
                      <a:pt x="7278624" y="2087880"/>
                    </a:cubicBezTo>
                    <a:lnTo>
                      <a:pt x="7278624" y="2038350"/>
                    </a:lnTo>
                    <a:cubicBezTo>
                      <a:pt x="7278624" y="1982216"/>
                      <a:pt x="7324090" y="1936750"/>
                      <a:pt x="7380224" y="1936750"/>
                    </a:cubicBezTo>
                    <a:lnTo>
                      <a:pt x="7525512" y="1936750"/>
                    </a:lnTo>
                    <a:cubicBezTo>
                      <a:pt x="7581646" y="1936750"/>
                      <a:pt x="7627112" y="1982216"/>
                      <a:pt x="7627112" y="2038350"/>
                    </a:cubicBezTo>
                    <a:moveTo>
                      <a:pt x="7423912" y="2038350"/>
                    </a:moveTo>
                    <a:lnTo>
                      <a:pt x="7525512" y="2038350"/>
                    </a:lnTo>
                    <a:lnTo>
                      <a:pt x="7525512" y="2139950"/>
                    </a:lnTo>
                    <a:lnTo>
                      <a:pt x="7380224" y="2139950"/>
                    </a:lnTo>
                    <a:lnTo>
                      <a:pt x="7380224" y="2038350"/>
                    </a:lnTo>
                    <a:lnTo>
                      <a:pt x="7481824" y="2038350"/>
                    </a:lnTo>
                    <a:lnTo>
                      <a:pt x="7481824" y="2087880"/>
                    </a:lnTo>
                    <a:lnTo>
                      <a:pt x="7380224" y="2087880"/>
                    </a:lnTo>
                    <a:lnTo>
                      <a:pt x="7380224" y="1986280"/>
                    </a:lnTo>
                    <a:lnTo>
                      <a:pt x="7525512" y="1986280"/>
                    </a:lnTo>
                    <a:lnTo>
                      <a:pt x="7525512" y="2087880"/>
                    </a:lnTo>
                    <a:lnTo>
                      <a:pt x="7423912" y="2087880"/>
                    </a:lnTo>
                    <a:lnTo>
                      <a:pt x="7423912" y="2038350"/>
                    </a:lnTo>
                    <a:close/>
                    <a:moveTo>
                      <a:pt x="683514" y="2022983"/>
                    </a:moveTo>
                    <a:lnTo>
                      <a:pt x="683514" y="2093087"/>
                    </a:lnTo>
                    <a:cubicBezTo>
                      <a:pt x="683514" y="2149221"/>
                      <a:pt x="638048" y="2194687"/>
                      <a:pt x="581914" y="2194687"/>
                    </a:cubicBezTo>
                    <a:lnTo>
                      <a:pt x="436626" y="2194687"/>
                    </a:lnTo>
                    <a:cubicBezTo>
                      <a:pt x="380492" y="2194687"/>
                      <a:pt x="335026" y="2149221"/>
                      <a:pt x="335026" y="2093087"/>
                    </a:cubicBezTo>
                    <a:lnTo>
                      <a:pt x="335026" y="2022983"/>
                    </a:lnTo>
                    <a:cubicBezTo>
                      <a:pt x="335026" y="1966849"/>
                      <a:pt x="380492" y="1921383"/>
                      <a:pt x="436626" y="1921383"/>
                    </a:cubicBezTo>
                    <a:lnTo>
                      <a:pt x="581914" y="1921383"/>
                    </a:lnTo>
                    <a:cubicBezTo>
                      <a:pt x="638048" y="1921383"/>
                      <a:pt x="683514" y="1966849"/>
                      <a:pt x="683514" y="2022983"/>
                    </a:cubicBezTo>
                    <a:moveTo>
                      <a:pt x="480314" y="2022983"/>
                    </a:moveTo>
                    <a:lnTo>
                      <a:pt x="581914" y="2022983"/>
                    </a:lnTo>
                    <a:lnTo>
                      <a:pt x="581914" y="2124583"/>
                    </a:lnTo>
                    <a:lnTo>
                      <a:pt x="436626" y="2124583"/>
                    </a:lnTo>
                    <a:lnTo>
                      <a:pt x="436626" y="2022983"/>
                    </a:lnTo>
                    <a:lnTo>
                      <a:pt x="538226" y="2022983"/>
                    </a:lnTo>
                    <a:lnTo>
                      <a:pt x="538226" y="2093087"/>
                    </a:lnTo>
                    <a:lnTo>
                      <a:pt x="436626" y="2093087"/>
                    </a:lnTo>
                    <a:lnTo>
                      <a:pt x="436626" y="1991487"/>
                    </a:lnTo>
                    <a:lnTo>
                      <a:pt x="581914" y="1991487"/>
                    </a:lnTo>
                    <a:lnTo>
                      <a:pt x="581914" y="2093087"/>
                    </a:lnTo>
                    <a:lnTo>
                      <a:pt x="480314" y="2093087"/>
                    </a:lnTo>
                    <a:lnTo>
                      <a:pt x="480314" y="2022983"/>
                    </a:lnTo>
                    <a:close/>
                    <a:moveTo>
                      <a:pt x="2238375" y="203200"/>
                    </a:moveTo>
                    <a:cubicBezTo>
                      <a:pt x="2279142" y="203200"/>
                      <a:pt x="2310892" y="171323"/>
                      <a:pt x="2310892" y="130683"/>
                    </a:cubicBezTo>
                    <a:lnTo>
                      <a:pt x="2209292" y="130683"/>
                    </a:lnTo>
                    <a:lnTo>
                      <a:pt x="2310892" y="130683"/>
                    </a:lnTo>
                    <a:cubicBezTo>
                      <a:pt x="2310892" y="95504"/>
                      <a:pt x="2282825" y="59817"/>
                      <a:pt x="2238375" y="59817"/>
                    </a:cubicBezTo>
                    <a:lnTo>
                      <a:pt x="2238375" y="161417"/>
                    </a:lnTo>
                    <a:lnTo>
                      <a:pt x="2238375" y="59817"/>
                    </a:lnTo>
                    <a:lnTo>
                      <a:pt x="2260473" y="59817"/>
                    </a:lnTo>
                    <a:cubicBezTo>
                      <a:pt x="2316607" y="59817"/>
                      <a:pt x="2362073" y="105283"/>
                      <a:pt x="2362073" y="161417"/>
                    </a:cubicBezTo>
                    <a:lnTo>
                      <a:pt x="2362073" y="209296"/>
                    </a:lnTo>
                    <a:cubicBezTo>
                      <a:pt x="2362073" y="265430"/>
                      <a:pt x="2316607" y="310896"/>
                      <a:pt x="2260473" y="310896"/>
                    </a:cubicBezTo>
                    <a:lnTo>
                      <a:pt x="957961" y="310896"/>
                    </a:lnTo>
                    <a:lnTo>
                      <a:pt x="957961" y="209296"/>
                    </a:lnTo>
                    <a:lnTo>
                      <a:pt x="1059561" y="209296"/>
                    </a:lnTo>
                    <a:lnTo>
                      <a:pt x="1059561" y="722122"/>
                    </a:lnTo>
                    <a:cubicBezTo>
                      <a:pt x="1059561" y="767080"/>
                      <a:pt x="1030097" y="806704"/>
                      <a:pt x="987044" y="819531"/>
                    </a:cubicBezTo>
                    <a:lnTo>
                      <a:pt x="499745" y="964819"/>
                    </a:lnTo>
                    <a:lnTo>
                      <a:pt x="470789" y="867410"/>
                    </a:lnTo>
                    <a:lnTo>
                      <a:pt x="537337" y="944118"/>
                    </a:lnTo>
                    <a:lnTo>
                      <a:pt x="383413" y="1077595"/>
                    </a:lnTo>
                    <a:lnTo>
                      <a:pt x="316865" y="1000760"/>
                    </a:lnTo>
                    <a:lnTo>
                      <a:pt x="418465" y="1000760"/>
                    </a:lnTo>
                    <a:lnTo>
                      <a:pt x="418465" y="1684528"/>
                    </a:lnTo>
                    <a:lnTo>
                      <a:pt x="316865" y="1684528"/>
                    </a:lnTo>
                    <a:lnTo>
                      <a:pt x="316865" y="1582928"/>
                    </a:lnTo>
                    <a:lnTo>
                      <a:pt x="385318" y="1582928"/>
                    </a:lnTo>
                    <a:cubicBezTo>
                      <a:pt x="441452" y="1582928"/>
                      <a:pt x="486918" y="1628394"/>
                      <a:pt x="486918" y="1684528"/>
                    </a:cubicBezTo>
                    <a:lnTo>
                      <a:pt x="486918" y="1881124"/>
                    </a:lnTo>
                    <a:cubicBezTo>
                      <a:pt x="486918" y="1937258"/>
                      <a:pt x="441452" y="1982724"/>
                      <a:pt x="385318" y="1982724"/>
                    </a:cubicBezTo>
                    <a:lnTo>
                      <a:pt x="298069" y="1982724"/>
                    </a:lnTo>
                    <a:cubicBezTo>
                      <a:pt x="241935" y="1982724"/>
                      <a:pt x="196469" y="1937258"/>
                      <a:pt x="196469" y="1881124"/>
                    </a:cubicBezTo>
                    <a:lnTo>
                      <a:pt x="196469" y="1735836"/>
                    </a:lnTo>
                    <a:lnTo>
                      <a:pt x="298069" y="1735836"/>
                    </a:lnTo>
                    <a:lnTo>
                      <a:pt x="298069" y="1837436"/>
                    </a:lnTo>
                    <a:lnTo>
                      <a:pt x="279400" y="1837436"/>
                    </a:lnTo>
                    <a:lnTo>
                      <a:pt x="279400" y="1735836"/>
                    </a:lnTo>
                    <a:lnTo>
                      <a:pt x="381000" y="1735836"/>
                    </a:lnTo>
                    <a:lnTo>
                      <a:pt x="381000" y="1824736"/>
                    </a:lnTo>
                    <a:cubicBezTo>
                      <a:pt x="381000" y="1880870"/>
                      <a:pt x="335534" y="1926336"/>
                      <a:pt x="279400" y="1926336"/>
                    </a:cubicBezTo>
                    <a:lnTo>
                      <a:pt x="101600" y="1926336"/>
                    </a:lnTo>
                    <a:lnTo>
                      <a:pt x="101600" y="1824736"/>
                    </a:lnTo>
                    <a:lnTo>
                      <a:pt x="203200" y="1824736"/>
                    </a:lnTo>
                    <a:lnTo>
                      <a:pt x="203200" y="1843532"/>
                    </a:lnTo>
                    <a:lnTo>
                      <a:pt x="101600" y="1843532"/>
                    </a:lnTo>
                    <a:lnTo>
                      <a:pt x="101600" y="1741932"/>
                    </a:lnTo>
                    <a:lnTo>
                      <a:pt x="246888" y="1741932"/>
                    </a:lnTo>
                    <a:cubicBezTo>
                      <a:pt x="303022" y="1741932"/>
                      <a:pt x="348488" y="1787398"/>
                      <a:pt x="348488" y="1843532"/>
                    </a:cubicBezTo>
                    <a:lnTo>
                      <a:pt x="348488" y="2000758"/>
                    </a:lnTo>
                    <a:lnTo>
                      <a:pt x="246888" y="2000758"/>
                    </a:lnTo>
                    <a:lnTo>
                      <a:pt x="246888" y="1899158"/>
                    </a:lnTo>
                    <a:lnTo>
                      <a:pt x="282702" y="1899158"/>
                    </a:lnTo>
                    <a:lnTo>
                      <a:pt x="282702" y="2000758"/>
                    </a:lnTo>
                    <a:lnTo>
                      <a:pt x="181102" y="2000758"/>
                    </a:lnTo>
                    <a:lnTo>
                      <a:pt x="181102" y="1946148"/>
                    </a:lnTo>
                    <a:cubicBezTo>
                      <a:pt x="181102" y="1890014"/>
                      <a:pt x="226568" y="1844548"/>
                      <a:pt x="282702" y="1844548"/>
                    </a:cubicBezTo>
                    <a:lnTo>
                      <a:pt x="385318" y="1844548"/>
                    </a:lnTo>
                    <a:cubicBezTo>
                      <a:pt x="441452" y="1844548"/>
                      <a:pt x="486918" y="1890014"/>
                      <a:pt x="486918" y="1946148"/>
                    </a:cubicBezTo>
                    <a:lnTo>
                      <a:pt x="486918" y="2142744"/>
                    </a:lnTo>
                    <a:lnTo>
                      <a:pt x="385318" y="2142744"/>
                    </a:lnTo>
                    <a:lnTo>
                      <a:pt x="385318" y="2041144"/>
                    </a:lnTo>
                    <a:lnTo>
                      <a:pt x="436626" y="2041144"/>
                    </a:lnTo>
                    <a:lnTo>
                      <a:pt x="436626" y="2142744"/>
                    </a:lnTo>
                    <a:lnTo>
                      <a:pt x="335026" y="2142744"/>
                    </a:lnTo>
                    <a:lnTo>
                      <a:pt x="335026" y="2110232"/>
                    </a:lnTo>
                    <a:cubicBezTo>
                      <a:pt x="335026" y="2054098"/>
                      <a:pt x="380492" y="2008632"/>
                      <a:pt x="436626" y="2008632"/>
                    </a:cubicBezTo>
                    <a:lnTo>
                      <a:pt x="581914" y="2008632"/>
                    </a:lnTo>
                    <a:cubicBezTo>
                      <a:pt x="638048" y="2008632"/>
                      <a:pt x="683514" y="2054098"/>
                      <a:pt x="683514" y="2110232"/>
                    </a:cubicBezTo>
                    <a:lnTo>
                      <a:pt x="683514" y="2142744"/>
                    </a:lnTo>
                    <a:lnTo>
                      <a:pt x="581914" y="2142744"/>
                    </a:lnTo>
                    <a:lnTo>
                      <a:pt x="581914" y="2041144"/>
                    </a:lnTo>
                    <a:lnTo>
                      <a:pt x="634873" y="2041144"/>
                    </a:lnTo>
                    <a:lnTo>
                      <a:pt x="634873" y="2142744"/>
                    </a:lnTo>
                    <a:lnTo>
                      <a:pt x="533273" y="2142744"/>
                    </a:lnTo>
                    <a:lnTo>
                      <a:pt x="533273" y="1684528"/>
                    </a:lnTo>
                    <a:cubicBezTo>
                      <a:pt x="533273" y="1628394"/>
                      <a:pt x="578739" y="1582928"/>
                      <a:pt x="634873" y="1582928"/>
                    </a:cubicBezTo>
                    <a:lnTo>
                      <a:pt x="655447" y="1582928"/>
                    </a:lnTo>
                    <a:cubicBezTo>
                      <a:pt x="711581" y="1582928"/>
                      <a:pt x="757047" y="1628394"/>
                      <a:pt x="757047" y="1684528"/>
                    </a:cubicBezTo>
                    <a:lnTo>
                      <a:pt x="757047" y="1751203"/>
                    </a:lnTo>
                    <a:lnTo>
                      <a:pt x="655447" y="1751203"/>
                    </a:lnTo>
                    <a:lnTo>
                      <a:pt x="655447" y="1649603"/>
                    </a:lnTo>
                    <a:lnTo>
                      <a:pt x="901573" y="1649603"/>
                    </a:lnTo>
                    <a:lnTo>
                      <a:pt x="901573" y="1751203"/>
                    </a:lnTo>
                    <a:lnTo>
                      <a:pt x="812038" y="1703070"/>
                    </a:lnTo>
                    <a:lnTo>
                      <a:pt x="823976" y="1680845"/>
                    </a:lnTo>
                    <a:cubicBezTo>
                      <a:pt x="845947" y="1639824"/>
                      <a:pt x="893064" y="1618996"/>
                      <a:pt x="938276" y="1630426"/>
                    </a:cubicBezTo>
                    <a:cubicBezTo>
                      <a:pt x="983488" y="1641856"/>
                      <a:pt x="1015111" y="1682369"/>
                      <a:pt x="1015111" y="1728978"/>
                    </a:cubicBezTo>
                    <a:lnTo>
                      <a:pt x="1015111" y="1771777"/>
                    </a:lnTo>
                    <a:cubicBezTo>
                      <a:pt x="1015111" y="1827911"/>
                      <a:pt x="969645" y="1873377"/>
                      <a:pt x="913511" y="1873377"/>
                    </a:cubicBezTo>
                    <a:lnTo>
                      <a:pt x="814451" y="1873377"/>
                    </a:lnTo>
                    <a:lnTo>
                      <a:pt x="814451" y="1771777"/>
                    </a:lnTo>
                    <a:lnTo>
                      <a:pt x="916051" y="1771777"/>
                    </a:lnTo>
                    <a:lnTo>
                      <a:pt x="916051" y="2058924"/>
                    </a:lnTo>
                    <a:lnTo>
                      <a:pt x="814451" y="2058924"/>
                    </a:lnTo>
                    <a:lnTo>
                      <a:pt x="814451" y="1957324"/>
                    </a:lnTo>
                    <a:lnTo>
                      <a:pt x="939292" y="1957324"/>
                    </a:lnTo>
                    <a:cubicBezTo>
                      <a:pt x="995426" y="1957324"/>
                      <a:pt x="1040892" y="2002790"/>
                      <a:pt x="1040892" y="2058924"/>
                    </a:cubicBezTo>
                    <a:cubicBezTo>
                      <a:pt x="1040892" y="2148205"/>
                      <a:pt x="1113409" y="2220595"/>
                      <a:pt x="1202563" y="2220595"/>
                    </a:cubicBezTo>
                    <a:lnTo>
                      <a:pt x="1202563" y="2322195"/>
                    </a:lnTo>
                    <a:lnTo>
                      <a:pt x="1202563" y="2220595"/>
                    </a:lnTo>
                    <a:cubicBezTo>
                      <a:pt x="1282700" y="2220595"/>
                      <a:pt x="1351280" y="2159635"/>
                      <a:pt x="1361694" y="2081403"/>
                    </a:cubicBezTo>
                    <a:cubicBezTo>
                      <a:pt x="1368425" y="2030984"/>
                      <a:pt x="1411478" y="1993265"/>
                      <a:pt x="1462405" y="1993265"/>
                    </a:cubicBezTo>
                    <a:lnTo>
                      <a:pt x="2231644" y="1993265"/>
                    </a:lnTo>
                    <a:cubicBezTo>
                      <a:pt x="2282571" y="1993265"/>
                      <a:pt x="2325624" y="2030984"/>
                      <a:pt x="2332355" y="2081403"/>
                    </a:cubicBezTo>
                    <a:cubicBezTo>
                      <a:pt x="2342896" y="2160016"/>
                      <a:pt x="2409952" y="2220595"/>
                      <a:pt x="2491486" y="2220595"/>
                    </a:cubicBezTo>
                    <a:lnTo>
                      <a:pt x="2491486" y="2322195"/>
                    </a:lnTo>
                    <a:lnTo>
                      <a:pt x="2491486" y="2220595"/>
                    </a:lnTo>
                    <a:cubicBezTo>
                      <a:pt x="2580640" y="2220595"/>
                      <a:pt x="2653157" y="2148078"/>
                      <a:pt x="2653157" y="2058924"/>
                    </a:cubicBezTo>
                    <a:cubicBezTo>
                      <a:pt x="2653157" y="2002790"/>
                      <a:pt x="2698623" y="1957324"/>
                      <a:pt x="2754757" y="1957324"/>
                    </a:cubicBezTo>
                    <a:lnTo>
                      <a:pt x="2879598" y="1957324"/>
                    </a:lnTo>
                    <a:lnTo>
                      <a:pt x="2879598" y="2058924"/>
                    </a:lnTo>
                    <a:lnTo>
                      <a:pt x="2777998" y="2058924"/>
                    </a:lnTo>
                    <a:lnTo>
                      <a:pt x="2777998" y="1771777"/>
                    </a:lnTo>
                    <a:lnTo>
                      <a:pt x="2879598" y="1771777"/>
                    </a:lnTo>
                    <a:lnTo>
                      <a:pt x="2879598" y="1873377"/>
                    </a:lnTo>
                    <a:lnTo>
                      <a:pt x="2780411" y="1873377"/>
                    </a:lnTo>
                    <a:cubicBezTo>
                      <a:pt x="2724277" y="1873377"/>
                      <a:pt x="2678811" y="1827911"/>
                      <a:pt x="2678811" y="1771777"/>
                    </a:cubicBezTo>
                    <a:lnTo>
                      <a:pt x="2678811" y="1684528"/>
                    </a:lnTo>
                    <a:cubicBezTo>
                      <a:pt x="2678811" y="1628394"/>
                      <a:pt x="2724277" y="1582928"/>
                      <a:pt x="2780411" y="1582928"/>
                    </a:cubicBezTo>
                    <a:lnTo>
                      <a:pt x="2795778" y="1582928"/>
                    </a:lnTo>
                    <a:cubicBezTo>
                      <a:pt x="2831719" y="1582928"/>
                      <a:pt x="2864993" y="1601978"/>
                      <a:pt x="2883281" y="1632839"/>
                    </a:cubicBezTo>
                    <a:lnTo>
                      <a:pt x="2922651" y="1699514"/>
                    </a:lnTo>
                    <a:lnTo>
                      <a:pt x="2835148" y="1751203"/>
                    </a:lnTo>
                    <a:lnTo>
                      <a:pt x="2835148" y="1649603"/>
                    </a:lnTo>
                    <a:lnTo>
                      <a:pt x="3014599" y="1649603"/>
                    </a:lnTo>
                    <a:cubicBezTo>
                      <a:pt x="3070733" y="1649603"/>
                      <a:pt x="3116199" y="1695069"/>
                      <a:pt x="3116199" y="1751203"/>
                    </a:cubicBezTo>
                    <a:lnTo>
                      <a:pt x="3116199" y="1778508"/>
                    </a:lnTo>
                    <a:lnTo>
                      <a:pt x="3014599" y="1778508"/>
                    </a:lnTo>
                    <a:lnTo>
                      <a:pt x="3014599" y="1676908"/>
                    </a:lnTo>
                    <a:lnTo>
                      <a:pt x="3122295" y="1676908"/>
                    </a:lnTo>
                    <a:cubicBezTo>
                      <a:pt x="3178429" y="1676908"/>
                      <a:pt x="3223895" y="1722374"/>
                      <a:pt x="3223895" y="1778508"/>
                    </a:cubicBezTo>
                    <a:lnTo>
                      <a:pt x="3223895" y="2134108"/>
                    </a:lnTo>
                    <a:lnTo>
                      <a:pt x="3122295" y="2134108"/>
                    </a:lnTo>
                    <a:lnTo>
                      <a:pt x="3122295" y="2032508"/>
                    </a:lnTo>
                    <a:lnTo>
                      <a:pt x="3421253" y="2032508"/>
                    </a:lnTo>
                    <a:lnTo>
                      <a:pt x="3421253" y="2134108"/>
                    </a:lnTo>
                    <a:lnTo>
                      <a:pt x="3319653" y="2134108"/>
                    </a:lnTo>
                    <a:lnTo>
                      <a:pt x="3319653" y="1778508"/>
                    </a:lnTo>
                    <a:cubicBezTo>
                      <a:pt x="3319653" y="1722374"/>
                      <a:pt x="3365119" y="1676908"/>
                      <a:pt x="3421253" y="1676908"/>
                    </a:cubicBezTo>
                    <a:lnTo>
                      <a:pt x="3493135" y="1676908"/>
                    </a:lnTo>
                    <a:cubicBezTo>
                      <a:pt x="3549269" y="1676908"/>
                      <a:pt x="3594735" y="1722374"/>
                      <a:pt x="3594735" y="1778508"/>
                    </a:cubicBezTo>
                    <a:lnTo>
                      <a:pt x="3594735" y="2168271"/>
                    </a:lnTo>
                    <a:lnTo>
                      <a:pt x="3493135" y="2168271"/>
                    </a:lnTo>
                    <a:lnTo>
                      <a:pt x="3493135" y="2066671"/>
                    </a:lnTo>
                    <a:lnTo>
                      <a:pt x="4354703" y="2066671"/>
                    </a:lnTo>
                    <a:lnTo>
                      <a:pt x="4354703" y="2168271"/>
                    </a:lnTo>
                    <a:lnTo>
                      <a:pt x="4253103" y="2168271"/>
                    </a:lnTo>
                    <a:lnTo>
                      <a:pt x="4253103" y="1778508"/>
                    </a:lnTo>
                    <a:cubicBezTo>
                      <a:pt x="4253103" y="1722374"/>
                      <a:pt x="4298569" y="1676908"/>
                      <a:pt x="4354703" y="1676908"/>
                    </a:cubicBezTo>
                    <a:lnTo>
                      <a:pt x="4426458" y="1676908"/>
                    </a:lnTo>
                    <a:cubicBezTo>
                      <a:pt x="4482592" y="1676908"/>
                      <a:pt x="4528058" y="1722374"/>
                      <a:pt x="4528058" y="1778508"/>
                    </a:cubicBezTo>
                    <a:lnTo>
                      <a:pt x="4528058" y="2134108"/>
                    </a:lnTo>
                    <a:lnTo>
                      <a:pt x="4426458" y="2134108"/>
                    </a:lnTo>
                    <a:lnTo>
                      <a:pt x="4426458" y="2032508"/>
                    </a:lnTo>
                    <a:lnTo>
                      <a:pt x="4725543" y="2032508"/>
                    </a:lnTo>
                    <a:lnTo>
                      <a:pt x="4725543" y="2134108"/>
                    </a:lnTo>
                    <a:lnTo>
                      <a:pt x="4623943" y="2134108"/>
                    </a:lnTo>
                    <a:lnTo>
                      <a:pt x="4623943" y="1778508"/>
                    </a:lnTo>
                    <a:cubicBezTo>
                      <a:pt x="4623943" y="1722374"/>
                      <a:pt x="4669409" y="1676908"/>
                      <a:pt x="4725543" y="1676908"/>
                    </a:cubicBezTo>
                    <a:lnTo>
                      <a:pt x="4829810" y="1676908"/>
                    </a:lnTo>
                    <a:lnTo>
                      <a:pt x="4829810" y="1778508"/>
                    </a:lnTo>
                    <a:lnTo>
                      <a:pt x="4728210" y="1778508"/>
                    </a:lnTo>
                    <a:lnTo>
                      <a:pt x="4728210" y="1751203"/>
                    </a:lnTo>
                    <a:cubicBezTo>
                      <a:pt x="4728210" y="1695069"/>
                      <a:pt x="4773676" y="1649603"/>
                      <a:pt x="4829810" y="1649603"/>
                    </a:cubicBezTo>
                    <a:lnTo>
                      <a:pt x="5009261" y="1649603"/>
                    </a:lnTo>
                    <a:lnTo>
                      <a:pt x="5009261" y="1751203"/>
                    </a:lnTo>
                    <a:lnTo>
                      <a:pt x="4922647" y="1698244"/>
                    </a:lnTo>
                    <a:lnTo>
                      <a:pt x="4941443" y="1667510"/>
                    </a:lnTo>
                    <a:cubicBezTo>
                      <a:pt x="4965192" y="1628648"/>
                      <a:pt x="5011801" y="1610360"/>
                      <a:pt x="5055616" y="1622679"/>
                    </a:cubicBezTo>
                    <a:cubicBezTo>
                      <a:pt x="5099431" y="1634998"/>
                      <a:pt x="5129657" y="1675003"/>
                      <a:pt x="5129657" y="1720469"/>
                    </a:cubicBezTo>
                    <a:lnTo>
                      <a:pt x="5129657" y="1751203"/>
                    </a:lnTo>
                    <a:lnTo>
                      <a:pt x="5028057" y="1751203"/>
                    </a:lnTo>
                    <a:lnTo>
                      <a:pt x="5028057" y="1649603"/>
                    </a:lnTo>
                    <a:lnTo>
                      <a:pt x="5043424" y="1649603"/>
                    </a:lnTo>
                    <a:cubicBezTo>
                      <a:pt x="5099558" y="1649603"/>
                      <a:pt x="5145024" y="1695069"/>
                      <a:pt x="5145024" y="1751203"/>
                    </a:cubicBezTo>
                    <a:lnTo>
                      <a:pt x="5145024" y="1771777"/>
                    </a:lnTo>
                    <a:cubicBezTo>
                      <a:pt x="5145024" y="1827911"/>
                      <a:pt x="5099558" y="1873377"/>
                      <a:pt x="5043424" y="1873377"/>
                    </a:cubicBezTo>
                    <a:lnTo>
                      <a:pt x="4944237" y="1873377"/>
                    </a:lnTo>
                    <a:lnTo>
                      <a:pt x="4944237" y="1771777"/>
                    </a:lnTo>
                    <a:lnTo>
                      <a:pt x="5045837" y="1771777"/>
                    </a:lnTo>
                    <a:lnTo>
                      <a:pt x="5045837" y="2058924"/>
                    </a:lnTo>
                    <a:lnTo>
                      <a:pt x="4944237" y="2058924"/>
                    </a:lnTo>
                    <a:lnTo>
                      <a:pt x="4944237" y="1957324"/>
                    </a:lnTo>
                    <a:lnTo>
                      <a:pt x="5069078" y="1957324"/>
                    </a:lnTo>
                    <a:cubicBezTo>
                      <a:pt x="5125212" y="1957324"/>
                      <a:pt x="5170678" y="2002790"/>
                      <a:pt x="5170678" y="2058924"/>
                    </a:cubicBezTo>
                    <a:cubicBezTo>
                      <a:pt x="5170678" y="2149094"/>
                      <a:pt x="5242306" y="2220595"/>
                      <a:pt x="5330571" y="2220595"/>
                    </a:cubicBezTo>
                    <a:lnTo>
                      <a:pt x="5330571" y="2322195"/>
                    </a:lnTo>
                    <a:lnTo>
                      <a:pt x="5330571" y="2220595"/>
                    </a:lnTo>
                    <a:cubicBezTo>
                      <a:pt x="5411978" y="2220595"/>
                      <a:pt x="5479161" y="2160016"/>
                      <a:pt x="5489702" y="2081403"/>
                    </a:cubicBezTo>
                    <a:cubicBezTo>
                      <a:pt x="5496433" y="2030984"/>
                      <a:pt x="5539486" y="1993265"/>
                      <a:pt x="5590413" y="1993265"/>
                    </a:cubicBezTo>
                    <a:lnTo>
                      <a:pt x="6361430" y="1993265"/>
                    </a:lnTo>
                    <a:cubicBezTo>
                      <a:pt x="6412357" y="1993265"/>
                      <a:pt x="6455410" y="2030984"/>
                      <a:pt x="6462141" y="2081403"/>
                    </a:cubicBezTo>
                    <a:cubicBezTo>
                      <a:pt x="6472682" y="2160016"/>
                      <a:pt x="6539738" y="2220595"/>
                      <a:pt x="6621272" y="2220595"/>
                    </a:cubicBezTo>
                    <a:lnTo>
                      <a:pt x="6621272" y="2322195"/>
                    </a:lnTo>
                    <a:lnTo>
                      <a:pt x="6621272" y="2220595"/>
                    </a:lnTo>
                    <a:cubicBezTo>
                      <a:pt x="6710426" y="2220595"/>
                      <a:pt x="6782943" y="2148078"/>
                      <a:pt x="6782943" y="2058924"/>
                    </a:cubicBezTo>
                    <a:cubicBezTo>
                      <a:pt x="6782943" y="2002790"/>
                      <a:pt x="6828409" y="1957324"/>
                      <a:pt x="6884543" y="1957324"/>
                    </a:cubicBezTo>
                    <a:lnTo>
                      <a:pt x="7007606" y="1957324"/>
                    </a:lnTo>
                    <a:lnTo>
                      <a:pt x="7007606" y="2058924"/>
                    </a:lnTo>
                    <a:lnTo>
                      <a:pt x="6906006" y="2058924"/>
                    </a:lnTo>
                    <a:lnTo>
                      <a:pt x="6906006" y="2038350"/>
                    </a:lnTo>
                    <a:cubicBezTo>
                      <a:pt x="6906006" y="1982216"/>
                      <a:pt x="6951472" y="1936750"/>
                      <a:pt x="7007606" y="1936750"/>
                    </a:cubicBezTo>
                    <a:lnTo>
                      <a:pt x="7327265" y="1936750"/>
                    </a:lnTo>
                    <a:cubicBezTo>
                      <a:pt x="7383399" y="1936750"/>
                      <a:pt x="7428865" y="1982216"/>
                      <a:pt x="7428865" y="2038350"/>
                    </a:cubicBezTo>
                    <a:lnTo>
                      <a:pt x="7428865" y="2142617"/>
                    </a:lnTo>
                    <a:lnTo>
                      <a:pt x="7327265" y="2142617"/>
                    </a:lnTo>
                    <a:lnTo>
                      <a:pt x="7327265" y="2041017"/>
                    </a:lnTo>
                    <a:lnTo>
                      <a:pt x="7380224" y="2041017"/>
                    </a:lnTo>
                    <a:lnTo>
                      <a:pt x="7380224" y="2142617"/>
                    </a:lnTo>
                    <a:lnTo>
                      <a:pt x="7278624" y="2142617"/>
                    </a:lnTo>
                    <a:lnTo>
                      <a:pt x="7278624" y="2108454"/>
                    </a:lnTo>
                    <a:cubicBezTo>
                      <a:pt x="7278624" y="2052320"/>
                      <a:pt x="7324090" y="2006854"/>
                      <a:pt x="7380224" y="2006854"/>
                    </a:cubicBezTo>
                    <a:lnTo>
                      <a:pt x="7525512" y="2006854"/>
                    </a:lnTo>
                    <a:cubicBezTo>
                      <a:pt x="7581646" y="2006854"/>
                      <a:pt x="7627112" y="2052320"/>
                      <a:pt x="7627112" y="2108454"/>
                    </a:cubicBezTo>
                    <a:lnTo>
                      <a:pt x="7627112" y="2142617"/>
                    </a:lnTo>
                    <a:lnTo>
                      <a:pt x="7525512" y="2142617"/>
                    </a:lnTo>
                    <a:lnTo>
                      <a:pt x="7525512" y="2041017"/>
                    </a:lnTo>
                    <a:lnTo>
                      <a:pt x="7576820" y="2041017"/>
                    </a:lnTo>
                    <a:lnTo>
                      <a:pt x="7576820" y="2142617"/>
                    </a:lnTo>
                    <a:lnTo>
                      <a:pt x="7475220" y="2142617"/>
                    </a:lnTo>
                    <a:lnTo>
                      <a:pt x="7475220" y="2038350"/>
                    </a:lnTo>
                    <a:cubicBezTo>
                      <a:pt x="7475220" y="1982216"/>
                      <a:pt x="7520686" y="1936750"/>
                      <a:pt x="7576820" y="1936750"/>
                    </a:cubicBezTo>
                    <a:lnTo>
                      <a:pt x="7799070" y="1936750"/>
                    </a:lnTo>
                    <a:lnTo>
                      <a:pt x="7799070" y="2038350"/>
                    </a:lnTo>
                    <a:lnTo>
                      <a:pt x="7697470" y="2038350"/>
                    </a:lnTo>
                    <a:lnTo>
                      <a:pt x="7697470" y="1913509"/>
                    </a:lnTo>
                    <a:lnTo>
                      <a:pt x="7799070" y="1913509"/>
                    </a:lnTo>
                    <a:lnTo>
                      <a:pt x="7799070" y="2015109"/>
                    </a:lnTo>
                    <a:lnTo>
                      <a:pt x="7576820" y="2015109"/>
                    </a:lnTo>
                    <a:cubicBezTo>
                      <a:pt x="7520686" y="2015109"/>
                      <a:pt x="7475220" y="1969643"/>
                      <a:pt x="7475220" y="1913509"/>
                    </a:cubicBezTo>
                    <a:lnTo>
                      <a:pt x="7475220" y="209296"/>
                    </a:lnTo>
                    <a:lnTo>
                      <a:pt x="7576820" y="209296"/>
                    </a:lnTo>
                    <a:lnTo>
                      <a:pt x="7576820" y="310896"/>
                    </a:lnTo>
                    <a:lnTo>
                      <a:pt x="7438390" y="310896"/>
                    </a:lnTo>
                    <a:cubicBezTo>
                      <a:pt x="7382256" y="310896"/>
                      <a:pt x="7336790" y="265430"/>
                      <a:pt x="7336790" y="209296"/>
                    </a:cubicBezTo>
                    <a:lnTo>
                      <a:pt x="7336790" y="161417"/>
                    </a:lnTo>
                    <a:cubicBezTo>
                      <a:pt x="7336790" y="105283"/>
                      <a:pt x="7382256" y="59817"/>
                      <a:pt x="7438390" y="59817"/>
                    </a:cubicBezTo>
                    <a:lnTo>
                      <a:pt x="7460615" y="59817"/>
                    </a:lnTo>
                    <a:lnTo>
                      <a:pt x="7460615" y="161417"/>
                    </a:lnTo>
                    <a:lnTo>
                      <a:pt x="7460615" y="59817"/>
                    </a:lnTo>
                    <a:cubicBezTo>
                      <a:pt x="7421626" y="59817"/>
                      <a:pt x="7389749" y="91694"/>
                      <a:pt x="7389749" y="130683"/>
                    </a:cubicBezTo>
                    <a:lnTo>
                      <a:pt x="7491349" y="130683"/>
                    </a:lnTo>
                    <a:lnTo>
                      <a:pt x="7389749" y="130683"/>
                    </a:lnTo>
                    <a:cubicBezTo>
                      <a:pt x="7389749" y="175133"/>
                      <a:pt x="7425436" y="203200"/>
                      <a:pt x="7460615" y="203200"/>
                    </a:cubicBezTo>
                    <a:lnTo>
                      <a:pt x="7460615" y="101600"/>
                    </a:lnTo>
                    <a:lnTo>
                      <a:pt x="7460615" y="203200"/>
                    </a:lnTo>
                    <a:lnTo>
                      <a:pt x="6917055" y="203200"/>
                    </a:lnTo>
                    <a:lnTo>
                      <a:pt x="6917055" y="101600"/>
                    </a:lnTo>
                    <a:lnTo>
                      <a:pt x="6917055" y="203200"/>
                    </a:lnTo>
                    <a:cubicBezTo>
                      <a:pt x="6959981" y="203200"/>
                      <a:pt x="6989572" y="167386"/>
                      <a:pt x="6989572" y="130683"/>
                    </a:cubicBezTo>
                    <a:lnTo>
                      <a:pt x="6887972" y="130683"/>
                    </a:lnTo>
                    <a:lnTo>
                      <a:pt x="6989572" y="130683"/>
                    </a:lnTo>
                    <a:cubicBezTo>
                      <a:pt x="6989572" y="99568"/>
                      <a:pt x="6963537" y="59817"/>
                      <a:pt x="6917055" y="59817"/>
                    </a:cubicBezTo>
                    <a:lnTo>
                      <a:pt x="6917055" y="161417"/>
                    </a:lnTo>
                    <a:lnTo>
                      <a:pt x="6917055" y="59817"/>
                    </a:lnTo>
                    <a:lnTo>
                      <a:pt x="6939280" y="59817"/>
                    </a:lnTo>
                    <a:cubicBezTo>
                      <a:pt x="6995414" y="59817"/>
                      <a:pt x="7040880" y="105283"/>
                      <a:pt x="7040880" y="161417"/>
                    </a:cubicBezTo>
                    <a:lnTo>
                      <a:pt x="7040880" y="209296"/>
                    </a:lnTo>
                    <a:cubicBezTo>
                      <a:pt x="7040880" y="265430"/>
                      <a:pt x="6995414" y="310896"/>
                      <a:pt x="6939280" y="310896"/>
                    </a:cubicBezTo>
                    <a:lnTo>
                      <a:pt x="3739134" y="310896"/>
                    </a:lnTo>
                    <a:cubicBezTo>
                      <a:pt x="3683000" y="310896"/>
                      <a:pt x="3637534" y="265430"/>
                      <a:pt x="3637534" y="209296"/>
                    </a:cubicBezTo>
                    <a:lnTo>
                      <a:pt x="3637534" y="161417"/>
                    </a:lnTo>
                    <a:cubicBezTo>
                      <a:pt x="3637534" y="105283"/>
                      <a:pt x="3683000" y="59817"/>
                      <a:pt x="3739134" y="59817"/>
                    </a:cubicBezTo>
                    <a:lnTo>
                      <a:pt x="3761359" y="59817"/>
                    </a:lnTo>
                    <a:lnTo>
                      <a:pt x="3761359" y="161417"/>
                    </a:lnTo>
                    <a:lnTo>
                      <a:pt x="3761359" y="59817"/>
                    </a:lnTo>
                    <a:cubicBezTo>
                      <a:pt x="3722370" y="59817"/>
                      <a:pt x="3690493" y="91694"/>
                      <a:pt x="3690493" y="130683"/>
                    </a:cubicBezTo>
                    <a:lnTo>
                      <a:pt x="3792093" y="130683"/>
                    </a:lnTo>
                    <a:lnTo>
                      <a:pt x="3690493" y="130683"/>
                    </a:lnTo>
                    <a:cubicBezTo>
                      <a:pt x="3690493" y="175133"/>
                      <a:pt x="3726180" y="203200"/>
                      <a:pt x="3761359" y="203200"/>
                    </a:cubicBezTo>
                    <a:lnTo>
                      <a:pt x="3761359" y="101600"/>
                    </a:lnTo>
                    <a:lnTo>
                      <a:pt x="3761359" y="203200"/>
                    </a:lnTo>
                    <a:lnTo>
                      <a:pt x="3217799" y="203200"/>
                    </a:lnTo>
                    <a:lnTo>
                      <a:pt x="3217799" y="101600"/>
                    </a:lnTo>
                    <a:lnTo>
                      <a:pt x="3217799" y="203200"/>
                    </a:lnTo>
                    <a:cubicBezTo>
                      <a:pt x="3252978" y="203200"/>
                      <a:pt x="3288665" y="175260"/>
                      <a:pt x="3288665" y="130683"/>
                    </a:cubicBezTo>
                    <a:lnTo>
                      <a:pt x="3187065" y="130683"/>
                    </a:lnTo>
                    <a:lnTo>
                      <a:pt x="3288665" y="130683"/>
                    </a:lnTo>
                    <a:cubicBezTo>
                      <a:pt x="3288665" y="91567"/>
                      <a:pt x="3256788" y="59817"/>
                      <a:pt x="3217799" y="59817"/>
                    </a:cubicBezTo>
                    <a:lnTo>
                      <a:pt x="3217799" y="161417"/>
                    </a:lnTo>
                    <a:lnTo>
                      <a:pt x="3217799" y="59817"/>
                    </a:lnTo>
                    <a:lnTo>
                      <a:pt x="3240024" y="59817"/>
                    </a:lnTo>
                    <a:cubicBezTo>
                      <a:pt x="3296158" y="59817"/>
                      <a:pt x="3341624" y="105283"/>
                      <a:pt x="3341624" y="161417"/>
                    </a:cubicBezTo>
                    <a:lnTo>
                      <a:pt x="3341624" y="209296"/>
                    </a:lnTo>
                    <a:cubicBezTo>
                      <a:pt x="3341624" y="265430"/>
                      <a:pt x="3296158" y="310896"/>
                      <a:pt x="3240024" y="310896"/>
                    </a:cubicBezTo>
                    <a:lnTo>
                      <a:pt x="2759710" y="310896"/>
                    </a:lnTo>
                    <a:cubicBezTo>
                      <a:pt x="2703576" y="310896"/>
                      <a:pt x="2658110" y="265430"/>
                      <a:pt x="2658110" y="209296"/>
                    </a:cubicBezTo>
                    <a:lnTo>
                      <a:pt x="2658110" y="161417"/>
                    </a:lnTo>
                    <a:cubicBezTo>
                      <a:pt x="2658110" y="105283"/>
                      <a:pt x="2703576" y="59817"/>
                      <a:pt x="2759710" y="59817"/>
                    </a:cubicBezTo>
                    <a:lnTo>
                      <a:pt x="2781935" y="59817"/>
                    </a:lnTo>
                    <a:lnTo>
                      <a:pt x="2781935" y="161417"/>
                    </a:lnTo>
                    <a:lnTo>
                      <a:pt x="2781935" y="59817"/>
                    </a:lnTo>
                    <a:cubicBezTo>
                      <a:pt x="2742946" y="59817"/>
                      <a:pt x="2711069" y="91694"/>
                      <a:pt x="2711069" y="130683"/>
                    </a:cubicBezTo>
                    <a:lnTo>
                      <a:pt x="2812669" y="130683"/>
                    </a:lnTo>
                    <a:lnTo>
                      <a:pt x="2711069" y="130683"/>
                    </a:lnTo>
                    <a:cubicBezTo>
                      <a:pt x="2711069" y="175133"/>
                      <a:pt x="2746756" y="203200"/>
                      <a:pt x="2781935" y="203200"/>
                    </a:cubicBezTo>
                    <a:lnTo>
                      <a:pt x="2781935" y="101600"/>
                    </a:lnTo>
                    <a:lnTo>
                      <a:pt x="2781935" y="203200"/>
                    </a:lnTo>
                    <a:lnTo>
                      <a:pt x="2238375" y="203200"/>
                    </a:lnTo>
                    <a:lnTo>
                      <a:pt x="2238375" y="101600"/>
                    </a:lnTo>
                    <a:lnTo>
                      <a:pt x="2238375" y="203200"/>
                    </a:lnTo>
                    <a:moveTo>
                      <a:pt x="2238375" y="0"/>
                    </a:moveTo>
                    <a:lnTo>
                      <a:pt x="2781935" y="0"/>
                    </a:lnTo>
                    <a:cubicBezTo>
                      <a:pt x="2851277" y="0"/>
                      <a:pt x="2914269" y="55372"/>
                      <a:pt x="2914269" y="130683"/>
                    </a:cubicBezTo>
                    <a:cubicBezTo>
                      <a:pt x="2914269" y="203835"/>
                      <a:pt x="2855087" y="263017"/>
                      <a:pt x="2781935" y="263017"/>
                    </a:cubicBezTo>
                    <a:lnTo>
                      <a:pt x="2759710" y="263017"/>
                    </a:lnTo>
                    <a:lnTo>
                      <a:pt x="2759710" y="161417"/>
                    </a:lnTo>
                    <a:lnTo>
                      <a:pt x="2861310" y="161417"/>
                    </a:lnTo>
                    <a:lnTo>
                      <a:pt x="2861310" y="209296"/>
                    </a:lnTo>
                    <a:lnTo>
                      <a:pt x="2759710" y="209296"/>
                    </a:lnTo>
                    <a:lnTo>
                      <a:pt x="2759710" y="107696"/>
                    </a:lnTo>
                    <a:lnTo>
                      <a:pt x="3240024" y="107696"/>
                    </a:lnTo>
                    <a:lnTo>
                      <a:pt x="3240024" y="209296"/>
                    </a:lnTo>
                    <a:lnTo>
                      <a:pt x="3138424" y="209296"/>
                    </a:lnTo>
                    <a:lnTo>
                      <a:pt x="3138424" y="161417"/>
                    </a:lnTo>
                    <a:lnTo>
                      <a:pt x="3240024" y="161417"/>
                    </a:lnTo>
                    <a:lnTo>
                      <a:pt x="3240024" y="263017"/>
                    </a:lnTo>
                    <a:lnTo>
                      <a:pt x="3217799" y="263017"/>
                    </a:lnTo>
                    <a:cubicBezTo>
                      <a:pt x="3144774" y="263017"/>
                      <a:pt x="3085465" y="203962"/>
                      <a:pt x="3085465" y="130683"/>
                    </a:cubicBezTo>
                    <a:cubicBezTo>
                      <a:pt x="3085465" y="55245"/>
                      <a:pt x="3148584" y="0"/>
                      <a:pt x="3217799" y="0"/>
                    </a:cubicBezTo>
                    <a:lnTo>
                      <a:pt x="3761486" y="0"/>
                    </a:lnTo>
                    <a:cubicBezTo>
                      <a:pt x="3830828" y="0"/>
                      <a:pt x="3893820" y="55372"/>
                      <a:pt x="3893820" y="130683"/>
                    </a:cubicBezTo>
                    <a:cubicBezTo>
                      <a:pt x="3893820" y="203835"/>
                      <a:pt x="3834638" y="263017"/>
                      <a:pt x="3761486" y="263017"/>
                    </a:cubicBezTo>
                    <a:lnTo>
                      <a:pt x="3739261" y="263017"/>
                    </a:lnTo>
                    <a:lnTo>
                      <a:pt x="3739261" y="161417"/>
                    </a:lnTo>
                    <a:lnTo>
                      <a:pt x="3840861" y="161417"/>
                    </a:lnTo>
                    <a:lnTo>
                      <a:pt x="3840861" y="209296"/>
                    </a:lnTo>
                    <a:lnTo>
                      <a:pt x="3739261" y="209296"/>
                    </a:lnTo>
                    <a:lnTo>
                      <a:pt x="3739261" y="107696"/>
                    </a:lnTo>
                    <a:lnTo>
                      <a:pt x="6939280" y="107696"/>
                    </a:lnTo>
                    <a:lnTo>
                      <a:pt x="6939280" y="209296"/>
                    </a:lnTo>
                    <a:lnTo>
                      <a:pt x="6837680" y="209296"/>
                    </a:lnTo>
                    <a:lnTo>
                      <a:pt x="6837680" y="161417"/>
                    </a:lnTo>
                    <a:lnTo>
                      <a:pt x="6939280" y="161417"/>
                    </a:lnTo>
                    <a:lnTo>
                      <a:pt x="6939280" y="263017"/>
                    </a:lnTo>
                    <a:lnTo>
                      <a:pt x="6917055" y="263017"/>
                    </a:lnTo>
                    <a:cubicBezTo>
                      <a:pt x="6836283" y="263017"/>
                      <a:pt x="6786372" y="195961"/>
                      <a:pt x="6786372" y="130683"/>
                    </a:cubicBezTo>
                    <a:cubicBezTo>
                      <a:pt x="6786372" y="63119"/>
                      <a:pt x="6839966" y="0"/>
                      <a:pt x="6917055" y="0"/>
                    </a:cubicBezTo>
                    <a:lnTo>
                      <a:pt x="7460615" y="0"/>
                    </a:lnTo>
                    <a:cubicBezTo>
                      <a:pt x="7529957" y="0"/>
                      <a:pt x="7592948" y="55372"/>
                      <a:pt x="7592948" y="130683"/>
                    </a:cubicBezTo>
                    <a:cubicBezTo>
                      <a:pt x="7592948" y="203835"/>
                      <a:pt x="7533767" y="263017"/>
                      <a:pt x="7460615" y="263017"/>
                    </a:cubicBezTo>
                    <a:lnTo>
                      <a:pt x="7438390" y="263017"/>
                    </a:lnTo>
                    <a:lnTo>
                      <a:pt x="7438390" y="161417"/>
                    </a:lnTo>
                    <a:lnTo>
                      <a:pt x="7539990" y="161417"/>
                    </a:lnTo>
                    <a:lnTo>
                      <a:pt x="7539990" y="209296"/>
                    </a:lnTo>
                    <a:lnTo>
                      <a:pt x="7438390" y="209296"/>
                    </a:lnTo>
                    <a:lnTo>
                      <a:pt x="7438390" y="107696"/>
                    </a:lnTo>
                    <a:lnTo>
                      <a:pt x="7576820" y="107696"/>
                    </a:lnTo>
                    <a:cubicBezTo>
                      <a:pt x="7632954" y="107696"/>
                      <a:pt x="7678420" y="153162"/>
                      <a:pt x="7678420" y="209296"/>
                    </a:cubicBezTo>
                    <a:lnTo>
                      <a:pt x="7678420" y="1913636"/>
                    </a:lnTo>
                    <a:lnTo>
                      <a:pt x="7576820" y="1913636"/>
                    </a:lnTo>
                    <a:lnTo>
                      <a:pt x="7576820" y="1812036"/>
                    </a:lnTo>
                    <a:lnTo>
                      <a:pt x="7799070" y="1812036"/>
                    </a:lnTo>
                    <a:cubicBezTo>
                      <a:pt x="7855204" y="1812036"/>
                      <a:pt x="7900670" y="1857502"/>
                      <a:pt x="7900670" y="1913636"/>
                    </a:cubicBezTo>
                    <a:lnTo>
                      <a:pt x="7900670" y="2038477"/>
                    </a:lnTo>
                    <a:cubicBezTo>
                      <a:pt x="7900670" y="2094611"/>
                      <a:pt x="7855204" y="2140077"/>
                      <a:pt x="7799070" y="2140077"/>
                    </a:cubicBezTo>
                    <a:lnTo>
                      <a:pt x="7576820" y="2140077"/>
                    </a:lnTo>
                    <a:lnTo>
                      <a:pt x="7576820" y="2038477"/>
                    </a:lnTo>
                    <a:lnTo>
                      <a:pt x="7678420" y="2038477"/>
                    </a:lnTo>
                    <a:lnTo>
                      <a:pt x="7678420" y="2142744"/>
                    </a:lnTo>
                    <a:cubicBezTo>
                      <a:pt x="7678420" y="2198878"/>
                      <a:pt x="7632954" y="2244344"/>
                      <a:pt x="7576820" y="2244344"/>
                    </a:cubicBezTo>
                    <a:lnTo>
                      <a:pt x="7525511" y="2244344"/>
                    </a:lnTo>
                    <a:cubicBezTo>
                      <a:pt x="7469378" y="2244344"/>
                      <a:pt x="7423911" y="2198878"/>
                      <a:pt x="7423911" y="2142744"/>
                    </a:cubicBezTo>
                    <a:lnTo>
                      <a:pt x="7423911" y="2108581"/>
                    </a:lnTo>
                    <a:lnTo>
                      <a:pt x="7525511" y="2108581"/>
                    </a:lnTo>
                    <a:lnTo>
                      <a:pt x="7525511" y="2210181"/>
                    </a:lnTo>
                    <a:lnTo>
                      <a:pt x="7380224" y="2210181"/>
                    </a:lnTo>
                    <a:lnTo>
                      <a:pt x="7380224" y="2108581"/>
                    </a:lnTo>
                    <a:lnTo>
                      <a:pt x="7481824" y="2108581"/>
                    </a:lnTo>
                    <a:lnTo>
                      <a:pt x="7481824" y="2142744"/>
                    </a:lnTo>
                    <a:cubicBezTo>
                      <a:pt x="7481824" y="2198878"/>
                      <a:pt x="7436358" y="2244344"/>
                      <a:pt x="7380224" y="2244344"/>
                    </a:cubicBezTo>
                    <a:lnTo>
                      <a:pt x="7327265" y="2244344"/>
                    </a:lnTo>
                    <a:cubicBezTo>
                      <a:pt x="7271131" y="2244344"/>
                      <a:pt x="7225665" y="2198878"/>
                      <a:pt x="7225665" y="2142744"/>
                    </a:cubicBezTo>
                    <a:lnTo>
                      <a:pt x="7225665" y="2038350"/>
                    </a:lnTo>
                    <a:lnTo>
                      <a:pt x="7327265" y="2038350"/>
                    </a:lnTo>
                    <a:lnTo>
                      <a:pt x="7327265" y="2139950"/>
                    </a:lnTo>
                    <a:lnTo>
                      <a:pt x="7007606" y="2139950"/>
                    </a:lnTo>
                    <a:lnTo>
                      <a:pt x="7007606" y="2038350"/>
                    </a:lnTo>
                    <a:lnTo>
                      <a:pt x="7109206" y="2038350"/>
                    </a:lnTo>
                    <a:lnTo>
                      <a:pt x="7109206" y="2058797"/>
                    </a:lnTo>
                    <a:cubicBezTo>
                      <a:pt x="7109206" y="2114931"/>
                      <a:pt x="7063740" y="2160397"/>
                      <a:pt x="7007606" y="2160397"/>
                    </a:cubicBezTo>
                    <a:lnTo>
                      <a:pt x="6884543" y="2160397"/>
                    </a:lnTo>
                    <a:lnTo>
                      <a:pt x="6884543" y="2058797"/>
                    </a:lnTo>
                    <a:lnTo>
                      <a:pt x="6986143" y="2058797"/>
                    </a:lnTo>
                    <a:cubicBezTo>
                      <a:pt x="6986143" y="2260219"/>
                      <a:pt x="6822694" y="2423668"/>
                      <a:pt x="6621272" y="2423668"/>
                    </a:cubicBezTo>
                    <a:cubicBezTo>
                      <a:pt x="6436106" y="2423668"/>
                      <a:pt x="6284468" y="2285873"/>
                      <a:pt x="6260719" y="2108073"/>
                    </a:cubicBezTo>
                    <a:lnTo>
                      <a:pt x="6361430" y="2094611"/>
                    </a:lnTo>
                    <a:lnTo>
                      <a:pt x="6361430" y="2196211"/>
                    </a:lnTo>
                    <a:lnTo>
                      <a:pt x="5590540" y="2196211"/>
                    </a:lnTo>
                    <a:lnTo>
                      <a:pt x="5590540" y="2094611"/>
                    </a:lnTo>
                    <a:lnTo>
                      <a:pt x="5691251" y="2108073"/>
                    </a:lnTo>
                    <a:cubicBezTo>
                      <a:pt x="5667502" y="2285873"/>
                      <a:pt x="5515864" y="2423668"/>
                      <a:pt x="5330698" y="2423668"/>
                    </a:cubicBezTo>
                    <a:cubicBezTo>
                      <a:pt x="5128387" y="2423668"/>
                      <a:pt x="4967605" y="2259330"/>
                      <a:pt x="4967605" y="2058797"/>
                    </a:cubicBezTo>
                    <a:lnTo>
                      <a:pt x="5069205" y="2058797"/>
                    </a:lnTo>
                    <a:lnTo>
                      <a:pt x="5069205" y="2160397"/>
                    </a:lnTo>
                    <a:lnTo>
                      <a:pt x="4944364" y="2160397"/>
                    </a:lnTo>
                    <a:cubicBezTo>
                      <a:pt x="4888230" y="2160397"/>
                      <a:pt x="4842764" y="2114931"/>
                      <a:pt x="4842764" y="2058797"/>
                    </a:cubicBezTo>
                    <a:lnTo>
                      <a:pt x="4842764" y="1771777"/>
                    </a:lnTo>
                    <a:cubicBezTo>
                      <a:pt x="4842764" y="1715643"/>
                      <a:pt x="4888230" y="1670177"/>
                      <a:pt x="4944364" y="1670177"/>
                    </a:cubicBezTo>
                    <a:lnTo>
                      <a:pt x="5043551" y="1670177"/>
                    </a:lnTo>
                    <a:lnTo>
                      <a:pt x="5043551" y="1771777"/>
                    </a:lnTo>
                    <a:lnTo>
                      <a:pt x="4941951" y="1771777"/>
                    </a:lnTo>
                    <a:lnTo>
                      <a:pt x="4941951" y="1751203"/>
                    </a:lnTo>
                    <a:lnTo>
                      <a:pt x="5043551" y="1751203"/>
                    </a:lnTo>
                    <a:lnTo>
                      <a:pt x="5043551" y="1852803"/>
                    </a:lnTo>
                    <a:lnTo>
                      <a:pt x="5028184" y="1852803"/>
                    </a:lnTo>
                    <a:cubicBezTo>
                      <a:pt x="4972050" y="1852803"/>
                      <a:pt x="4926584" y="1807337"/>
                      <a:pt x="4926584" y="1751203"/>
                    </a:cubicBezTo>
                    <a:lnTo>
                      <a:pt x="4926584" y="1720469"/>
                    </a:lnTo>
                    <a:lnTo>
                      <a:pt x="5028184" y="1720469"/>
                    </a:lnTo>
                    <a:lnTo>
                      <a:pt x="5114798" y="1773428"/>
                    </a:lnTo>
                    <a:lnTo>
                      <a:pt x="5096002" y="1804162"/>
                    </a:lnTo>
                    <a:cubicBezTo>
                      <a:pt x="5077587" y="1834388"/>
                      <a:pt x="5044694" y="1852803"/>
                      <a:pt x="5009388" y="1852803"/>
                    </a:cubicBezTo>
                    <a:lnTo>
                      <a:pt x="4829810" y="1852803"/>
                    </a:lnTo>
                    <a:lnTo>
                      <a:pt x="4829810" y="1751203"/>
                    </a:lnTo>
                    <a:lnTo>
                      <a:pt x="4931410" y="1751203"/>
                    </a:lnTo>
                    <a:lnTo>
                      <a:pt x="4931410" y="1778508"/>
                    </a:lnTo>
                    <a:cubicBezTo>
                      <a:pt x="4931410" y="1834642"/>
                      <a:pt x="4885944" y="1880108"/>
                      <a:pt x="4829810" y="1880108"/>
                    </a:cubicBezTo>
                    <a:lnTo>
                      <a:pt x="4725543" y="1880108"/>
                    </a:lnTo>
                    <a:lnTo>
                      <a:pt x="4725543" y="1778508"/>
                    </a:lnTo>
                    <a:lnTo>
                      <a:pt x="4827143" y="1778508"/>
                    </a:lnTo>
                    <a:lnTo>
                      <a:pt x="4827143" y="2134108"/>
                    </a:lnTo>
                    <a:cubicBezTo>
                      <a:pt x="4827143" y="2190242"/>
                      <a:pt x="4781677" y="2235708"/>
                      <a:pt x="4725543" y="2235708"/>
                    </a:cubicBezTo>
                    <a:lnTo>
                      <a:pt x="4426331" y="2235708"/>
                    </a:lnTo>
                    <a:cubicBezTo>
                      <a:pt x="4370197" y="2235708"/>
                      <a:pt x="4324731" y="2190242"/>
                      <a:pt x="4324731" y="2134108"/>
                    </a:cubicBezTo>
                    <a:lnTo>
                      <a:pt x="4324731" y="1778508"/>
                    </a:lnTo>
                    <a:lnTo>
                      <a:pt x="4426331" y="1778508"/>
                    </a:lnTo>
                    <a:lnTo>
                      <a:pt x="4426331" y="1880108"/>
                    </a:lnTo>
                    <a:lnTo>
                      <a:pt x="4354576" y="1880108"/>
                    </a:lnTo>
                    <a:lnTo>
                      <a:pt x="4354576" y="1778508"/>
                    </a:lnTo>
                    <a:lnTo>
                      <a:pt x="4456176" y="1778508"/>
                    </a:lnTo>
                    <a:lnTo>
                      <a:pt x="4456176" y="2168271"/>
                    </a:lnTo>
                    <a:cubicBezTo>
                      <a:pt x="4456176" y="2224405"/>
                      <a:pt x="4410710" y="2269871"/>
                      <a:pt x="4354576" y="2269871"/>
                    </a:cubicBezTo>
                    <a:lnTo>
                      <a:pt x="3493008" y="2269871"/>
                    </a:lnTo>
                    <a:cubicBezTo>
                      <a:pt x="3436874" y="2269871"/>
                      <a:pt x="3391408" y="2224405"/>
                      <a:pt x="3391408" y="2168271"/>
                    </a:cubicBezTo>
                    <a:lnTo>
                      <a:pt x="3391408" y="1778508"/>
                    </a:lnTo>
                    <a:lnTo>
                      <a:pt x="3493008" y="1778508"/>
                    </a:lnTo>
                    <a:lnTo>
                      <a:pt x="3493008" y="1880108"/>
                    </a:lnTo>
                    <a:lnTo>
                      <a:pt x="3421253" y="1880108"/>
                    </a:lnTo>
                    <a:lnTo>
                      <a:pt x="3421253" y="1778508"/>
                    </a:lnTo>
                    <a:lnTo>
                      <a:pt x="3522853" y="1778508"/>
                    </a:lnTo>
                    <a:lnTo>
                      <a:pt x="3522853" y="2134108"/>
                    </a:lnTo>
                    <a:cubicBezTo>
                      <a:pt x="3522853" y="2190242"/>
                      <a:pt x="3477387" y="2235708"/>
                      <a:pt x="3421253" y="2235708"/>
                    </a:cubicBezTo>
                    <a:lnTo>
                      <a:pt x="3122168" y="2235708"/>
                    </a:lnTo>
                    <a:cubicBezTo>
                      <a:pt x="3066034" y="2235708"/>
                      <a:pt x="3020568" y="2190242"/>
                      <a:pt x="3020568" y="2134108"/>
                    </a:cubicBezTo>
                    <a:lnTo>
                      <a:pt x="3020568" y="1778508"/>
                    </a:lnTo>
                    <a:lnTo>
                      <a:pt x="3122168" y="1778508"/>
                    </a:lnTo>
                    <a:lnTo>
                      <a:pt x="3122168" y="1880108"/>
                    </a:lnTo>
                    <a:lnTo>
                      <a:pt x="3014472" y="1880108"/>
                    </a:lnTo>
                    <a:cubicBezTo>
                      <a:pt x="2958338" y="1880108"/>
                      <a:pt x="2912872" y="1834642"/>
                      <a:pt x="2912872" y="1778508"/>
                    </a:cubicBezTo>
                    <a:lnTo>
                      <a:pt x="2912872" y="1751203"/>
                    </a:lnTo>
                    <a:lnTo>
                      <a:pt x="3014472" y="1751203"/>
                    </a:lnTo>
                    <a:lnTo>
                      <a:pt x="3014472" y="1852803"/>
                    </a:lnTo>
                    <a:lnTo>
                      <a:pt x="2834894" y="1852803"/>
                    </a:lnTo>
                    <a:cubicBezTo>
                      <a:pt x="2798953" y="1852803"/>
                      <a:pt x="2765679" y="1833753"/>
                      <a:pt x="2747391" y="1802892"/>
                    </a:cubicBezTo>
                    <a:lnTo>
                      <a:pt x="2708021" y="1736217"/>
                    </a:lnTo>
                    <a:lnTo>
                      <a:pt x="2795524" y="1684528"/>
                    </a:lnTo>
                    <a:lnTo>
                      <a:pt x="2795524" y="1786128"/>
                    </a:lnTo>
                    <a:lnTo>
                      <a:pt x="2780157" y="1786128"/>
                    </a:lnTo>
                    <a:lnTo>
                      <a:pt x="2780157" y="1684528"/>
                    </a:lnTo>
                    <a:lnTo>
                      <a:pt x="2881757" y="1684528"/>
                    </a:lnTo>
                    <a:lnTo>
                      <a:pt x="2881757" y="1771777"/>
                    </a:lnTo>
                    <a:lnTo>
                      <a:pt x="2780157" y="1771777"/>
                    </a:lnTo>
                    <a:lnTo>
                      <a:pt x="2780157" y="1670177"/>
                    </a:lnTo>
                    <a:lnTo>
                      <a:pt x="2879344" y="1670177"/>
                    </a:lnTo>
                    <a:cubicBezTo>
                      <a:pt x="2935478" y="1670177"/>
                      <a:pt x="2980944" y="1715643"/>
                      <a:pt x="2980944" y="1771777"/>
                    </a:cubicBezTo>
                    <a:lnTo>
                      <a:pt x="2980944" y="2058924"/>
                    </a:lnTo>
                    <a:cubicBezTo>
                      <a:pt x="2980944" y="2115058"/>
                      <a:pt x="2935478" y="2160524"/>
                      <a:pt x="2879344" y="2160524"/>
                    </a:cubicBezTo>
                    <a:lnTo>
                      <a:pt x="2754503" y="2160524"/>
                    </a:lnTo>
                    <a:lnTo>
                      <a:pt x="2754503" y="2058924"/>
                    </a:lnTo>
                    <a:lnTo>
                      <a:pt x="2856103" y="2058924"/>
                    </a:lnTo>
                    <a:cubicBezTo>
                      <a:pt x="2856103" y="2260346"/>
                      <a:pt x="2692654" y="2423795"/>
                      <a:pt x="2491232" y="2423795"/>
                    </a:cubicBezTo>
                    <a:cubicBezTo>
                      <a:pt x="2306066" y="2423795"/>
                      <a:pt x="2154428" y="2286000"/>
                      <a:pt x="2130679" y="2108200"/>
                    </a:cubicBezTo>
                    <a:lnTo>
                      <a:pt x="2231390" y="2094738"/>
                    </a:lnTo>
                    <a:lnTo>
                      <a:pt x="2231390" y="2196338"/>
                    </a:lnTo>
                    <a:lnTo>
                      <a:pt x="1462278" y="2196338"/>
                    </a:lnTo>
                    <a:lnTo>
                      <a:pt x="1462278" y="2094738"/>
                    </a:lnTo>
                    <a:lnTo>
                      <a:pt x="1562989" y="2108200"/>
                    </a:lnTo>
                    <a:cubicBezTo>
                      <a:pt x="1539240" y="2286381"/>
                      <a:pt x="1385443" y="2423795"/>
                      <a:pt x="1202436" y="2423795"/>
                    </a:cubicBezTo>
                    <a:cubicBezTo>
                      <a:pt x="1001014" y="2423795"/>
                      <a:pt x="837565" y="2260346"/>
                      <a:pt x="837565" y="2058924"/>
                    </a:cubicBezTo>
                    <a:lnTo>
                      <a:pt x="939165" y="2058924"/>
                    </a:lnTo>
                    <a:lnTo>
                      <a:pt x="939165" y="2160524"/>
                    </a:lnTo>
                    <a:lnTo>
                      <a:pt x="814451" y="2160524"/>
                    </a:lnTo>
                    <a:cubicBezTo>
                      <a:pt x="758317" y="2160524"/>
                      <a:pt x="712851" y="2115058"/>
                      <a:pt x="712851" y="2058924"/>
                    </a:cubicBezTo>
                    <a:lnTo>
                      <a:pt x="712851" y="1771777"/>
                    </a:lnTo>
                    <a:cubicBezTo>
                      <a:pt x="712851" y="1715643"/>
                      <a:pt x="758317" y="1670177"/>
                      <a:pt x="814451" y="1670177"/>
                    </a:cubicBezTo>
                    <a:lnTo>
                      <a:pt x="913511" y="1670177"/>
                    </a:lnTo>
                    <a:lnTo>
                      <a:pt x="913511" y="1771777"/>
                    </a:lnTo>
                    <a:lnTo>
                      <a:pt x="811911" y="1771777"/>
                    </a:lnTo>
                    <a:lnTo>
                      <a:pt x="811911" y="1728978"/>
                    </a:lnTo>
                    <a:lnTo>
                      <a:pt x="913511" y="1728978"/>
                    </a:lnTo>
                    <a:lnTo>
                      <a:pt x="1003046" y="1777111"/>
                    </a:lnTo>
                    <a:lnTo>
                      <a:pt x="991108" y="1799336"/>
                    </a:lnTo>
                    <a:cubicBezTo>
                      <a:pt x="973455" y="1832356"/>
                      <a:pt x="939038" y="1852803"/>
                      <a:pt x="901573" y="1852803"/>
                    </a:cubicBezTo>
                    <a:lnTo>
                      <a:pt x="655447" y="1852803"/>
                    </a:lnTo>
                    <a:cubicBezTo>
                      <a:pt x="599313" y="1852803"/>
                      <a:pt x="553847" y="1807337"/>
                      <a:pt x="553847" y="1751203"/>
                    </a:cubicBezTo>
                    <a:lnTo>
                      <a:pt x="553847" y="1684528"/>
                    </a:lnTo>
                    <a:lnTo>
                      <a:pt x="655447" y="1684528"/>
                    </a:lnTo>
                    <a:lnTo>
                      <a:pt x="655447" y="1786128"/>
                    </a:lnTo>
                    <a:lnTo>
                      <a:pt x="634873" y="1786128"/>
                    </a:lnTo>
                    <a:lnTo>
                      <a:pt x="634873" y="1684528"/>
                    </a:lnTo>
                    <a:lnTo>
                      <a:pt x="736473" y="1684528"/>
                    </a:lnTo>
                    <a:lnTo>
                      <a:pt x="736473" y="2142617"/>
                    </a:lnTo>
                    <a:cubicBezTo>
                      <a:pt x="736473" y="2198751"/>
                      <a:pt x="691007" y="2244217"/>
                      <a:pt x="634873" y="2244217"/>
                    </a:cubicBezTo>
                    <a:lnTo>
                      <a:pt x="581914" y="2244217"/>
                    </a:lnTo>
                    <a:cubicBezTo>
                      <a:pt x="525780" y="2244217"/>
                      <a:pt x="480314" y="2198751"/>
                      <a:pt x="480314" y="2142617"/>
                    </a:cubicBezTo>
                    <a:lnTo>
                      <a:pt x="480314" y="2110105"/>
                    </a:lnTo>
                    <a:lnTo>
                      <a:pt x="581914" y="2110105"/>
                    </a:lnTo>
                    <a:lnTo>
                      <a:pt x="581914" y="2211705"/>
                    </a:lnTo>
                    <a:lnTo>
                      <a:pt x="436626" y="2211705"/>
                    </a:lnTo>
                    <a:lnTo>
                      <a:pt x="436626" y="2110105"/>
                    </a:lnTo>
                    <a:lnTo>
                      <a:pt x="538226" y="2110105"/>
                    </a:lnTo>
                    <a:lnTo>
                      <a:pt x="538226" y="2142617"/>
                    </a:lnTo>
                    <a:cubicBezTo>
                      <a:pt x="538226" y="2198751"/>
                      <a:pt x="492760" y="2244217"/>
                      <a:pt x="436626" y="2244217"/>
                    </a:cubicBezTo>
                    <a:lnTo>
                      <a:pt x="385318" y="2244217"/>
                    </a:lnTo>
                    <a:cubicBezTo>
                      <a:pt x="329184" y="2244217"/>
                      <a:pt x="283718" y="2198751"/>
                      <a:pt x="283718" y="2142617"/>
                    </a:cubicBezTo>
                    <a:lnTo>
                      <a:pt x="283718" y="1946148"/>
                    </a:lnTo>
                    <a:lnTo>
                      <a:pt x="385318" y="1946148"/>
                    </a:lnTo>
                    <a:lnTo>
                      <a:pt x="385318" y="2047748"/>
                    </a:lnTo>
                    <a:lnTo>
                      <a:pt x="282702" y="2047748"/>
                    </a:lnTo>
                    <a:lnTo>
                      <a:pt x="282702" y="1946148"/>
                    </a:lnTo>
                    <a:lnTo>
                      <a:pt x="384302" y="1946148"/>
                    </a:lnTo>
                    <a:lnTo>
                      <a:pt x="384302" y="2000758"/>
                    </a:lnTo>
                    <a:cubicBezTo>
                      <a:pt x="384302" y="2056892"/>
                      <a:pt x="338836" y="2102358"/>
                      <a:pt x="282702" y="2102358"/>
                    </a:cubicBezTo>
                    <a:lnTo>
                      <a:pt x="246888" y="2102358"/>
                    </a:lnTo>
                    <a:cubicBezTo>
                      <a:pt x="190754" y="2102358"/>
                      <a:pt x="145288" y="2056892"/>
                      <a:pt x="145288" y="2000758"/>
                    </a:cubicBezTo>
                    <a:lnTo>
                      <a:pt x="145288" y="1843532"/>
                    </a:lnTo>
                    <a:lnTo>
                      <a:pt x="246888" y="1843532"/>
                    </a:lnTo>
                    <a:lnTo>
                      <a:pt x="246888" y="1945132"/>
                    </a:lnTo>
                    <a:lnTo>
                      <a:pt x="101600" y="1945132"/>
                    </a:lnTo>
                    <a:cubicBezTo>
                      <a:pt x="45466" y="1945132"/>
                      <a:pt x="0" y="1899666"/>
                      <a:pt x="0" y="1843532"/>
                    </a:cubicBezTo>
                    <a:lnTo>
                      <a:pt x="0" y="1824736"/>
                    </a:lnTo>
                    <a:cubicBezTo>
                      <a:pt x="0" y="1768602"/>
                      <a:pt x="45466" y="1723136"/>
                      <a:pt x="101600" y="1723136"/>
                    </a:cubicBezTo>
                    <a:lnTo>
                      <a:pt x="279400" y="1723136"/>
                    </a:lnTo>
                    <a:lnTo>
                      <a:pt x="279400" y="1824736"/>
                    </a:lnTo>
                    <a:lnTo>
                      <a:pt x="177800" y="1824736"/>
                    </a:lnTo>
                    <a:lnTo>
                      <a:pt x="177800" y="1735836"/>
                    </a:lnTo>
                    <a:cubicBezTo>
                      <a:pt x="177800" y="1679702"/>
                      <a:pt x="223266" y="1634236"/>
                      <a:pt x="279400" y="1634236"/>
                    </a:cubicBezTo>
                    <a:lnTo>
                      <a:pt x="298196" y="1634236"/>
                    </a:lnTo>
                    <a:cubicBezTo>
                      <a:pt x="354330" y="1634236"/>
                      <a:pt x="399796" y="1679702"/>
                      <a:pt x="399796" y="1735836"/>
                    </a:cubicBezTo>
                    <a:lnTo>
                      <a:pt x="399796" y="1881124"/>
                    </a:lnTo>
                    <a:lnTo>
                      <a:pt x="298196" y="1881124"/>
                    </a:lnTo>
                    <a:lnTo>
                      <a:pt x="298196" y="1779524"/>
                    </a:lnTo>
                    <a:lnTo>
                      <a:pt x="385445" y="1779524"/>
                    </a:lnTo>
                    <a:lnTo>
                      <a:pt x="385445" y="1881124"/>
                    </a:lnTo>
                    <a:lnTo>
                      <a:pt x="283845" y="1881124"/>
                    </a:lnTo>
                    <a:lnTo>
                      <a:pt x="283845" y="1684528"/>
                    </a:lnTo>
                    <a:lnTo>
                      <a:pt x="385445" y="1684528"/>
                    </a:lnTo>
                    <a:lnTo>
                      <a:pt x="385445" y="1786128"/>
                    </a:lnTo>
                    <a:lnTo>
                      <a:pt x="316865" y="1786128"/>
                    </a:lnTo>
                    <a:cubicBezTo>
                      <a:pt x="260731" y="1786128"/>
                      <a:pt x="215265" y="1740662"/>
                      <a:pt x="215265" y="1684528"/>
                    </a:cubicBezTo>
                    <a:lnTo>
                      <a:pt x="215265" y="1000760"/>
                    </a:lnTo>
                    <a:cubicBezTo>
                      <a:pt x="215265" y="971296"/>
                      <a:pt x="228092" y="943229"/>
                      <a:pt x="250317" y="924052"/>
                    </a:cubicBezTo>
                    <a:lnTo>
                      <a:pt x="404114" y="790702"/>
                    </a:lnTo>
                    <a:cubicBezTo>
                      <a:pt x="415036" y="781304"/>
                      <a:pt x="427863" y="774192"/>
                      <a:pt x="441579" y="770128"/>
                    </a:cubicBezTo>
                    <a:lnTo>
                      <a:pt x="928878" y="624840"/>
                    </a:lnTo>
                    <a:lnTo>
                      <a:pt x="957961" y="722249"/>
                    </a:lnTo>
                    <a:lnTo>
                      <a:pt x="856361" y="722249"/>
                    </a:lnTo>
                    <a:lnTo>
                      <a:pt x="856361" y="209296"/>
                    </a:lnTo>
                    <a:cubicBezTo>
                      <a:pt x="856361" y="153162"/>
                      <a:pt x="901827" y="107696"/>
                      <a:pt x="957961" y="107696"/>
                    </a:cubicBezTo>
                    <a:lnTo>
                      <a:pt x="2260473" y="107696"/>
                    </a:lnTo>
                    <a:lnTo>
                      <a:pt x="2260473" y="209296"/>
                    </a:lnTo>
                    <a:lnTo>
                      <a:pt x="2158873" y="209296"/>
                    </a:lnTo>
                    <a:lnTo>
                      <a:pt x="2158873" y="161417"/>
                    </a:lnTo>
                    <a:lnTo>
                      <a:pt x="2260473" y="161417"/>
                    </a:lnTo>
                    <a:lnTo>
                      <a:pt x="2260473" y="263017"/>
                    </a:lnTo>
                    <a:lnTo>
                      <a:pt x="2238248" y="263017"/>
                    </a:lnTo>
                    <a:cubicBezTo>
                      <a:pt x="2163064" y="263017"/>
                      <a:pt x="2107565" y="200025"/>
                      <a:pt x="2107565" y="130683"/>
                    </a:cubicBezTo>
                    <a:cubicBezTo>
                      <a:pt x="2107692" y="59182"/>
                      <a:pt x="2166874" y="0"/>
                      <a:pt x="2238375" y="0"/>
                    </a:cubicBezTo>
                    <a:close/>
                  </a:path>
                </a:pathLst>
              </a:custGeom>
              <a:solidFill>
                <a:srgbClr val="FFFFFF"/>
              </a:solidFill>
            </p:spPr>
          </p:sp>
        </p:grpSp>
        <p:grpSp>
          <p:nvGrpSpPr>
            <p:cNvPr id="8" name="Group 8"/>
            <p:cNvGrpSpPr/>
            <p:nvPr/>
          </p:nvGrpSpPr>
          <p:grpSpPr>
            <a:xfrm>
              <a:off x="2575365" y="163742"/>
              <a:ext cx="707037" cy="70217"/>
              <a:chOff x="0" y="0"/>
              <a:chExt cx="603530" cy="59937"/>
            </a:xfrm>
          </p:grpSpPr>
          <p:sp>
            <p:nvSpPr>
              <p:cNvPr id="9" name="Freeform 9"/>
              <p:cNvSpPr/>
              <p:nvPr/>
            </p:nvSpPr>
            <p:spPr>
              <a:xfrm>
                <a:off x="0" y="127"/>
                <a:ext cx="603504" cy="59817"/>
              </a:xfrm>
              <a:custGeom>
                <a:avLst/>
                <a:gdLst/>
                <a:ahLst/>
                <a:cxnLst/>
                <a:rect l="l" t="t" r="r" b="b"/>
                <a:pathLst>
                  <a:path w="603504" h="59817">
                    <a:moveTo>
                      <a:pt x="29083" y="0"/>
                    </a:moveTo>
                    <a:cubicBezTo>
                      <a:pt x="13716" y="0"/>
                      <a:pt x="0" y="13716"/>
                      <a:pt x="0" y="30734"/>
                    </a:cubicBezTo>
                    <a:cubicBezTo>
                      <a:pt x="0" y="46101"/>
                      <a:pt x="13716" y="59817"/>
                      <a:pt x="29083" y="59817"/>
                    </a:cubicBezTo>
                    <a:lnTo>
                      <a:pt x="574421" y="59817"/>
                    </a:lnTo>
                    <a:cubicBezTo>
                      <a:pt x="589788" y="59817"/>
                      <a:pt x="603504" y="46101"/>
                      <a:pt x="603504" y="30734"/>
                    </a:cubicBezTo>
                    <a:cubicBezTo>
                      <a:pt x="603504" y="13716"/>
                      <a:pt x="589915" y="0"/>
                      <a:pt x="574421" y="0"/>
                    </a:cubicBezTo>
                    <a:close/>
                  </a:path>
                </a:pathLst>
              </a:custGeom>
              <a:solidFill>
                <a:srgbClr val="834831"/>
              </a:solidFill>
            </p:spPr>
          </p:sp>
        </p:grpSp>
        <p:grpSp>
          <p:nvGrpSpPr>
            <p:cNvPr id="10" name="Group 10"/>
            <p:cNvGrpSpPr/>
            <p:nvPr/>
          </p:nvGrpSpPr>
          <p:grpSpPr>
            <a:xfrm>
              <a:off x="2635417" y="199789"/>
              <a:ext cx="584884" cy="130269"/>
              <a:chOff x="0" y="0"/>
              <a:chExt cx="499259" cy="111198"/>
            </a:xfrm>
          </p:grpSpPr>
          <p:sp>
            <p:nvSpPr>
              <p:cNvPr id="11" name="Freeform 11"/>
              <p:cNvSpPr/>
              <p:nvPr/>
            </p:nvSpPr>
            <p:spPr>
              <a:xfrm>
                <a:off x="0" y="127"/>
                <a:ext cx="499237" cy="111125"/>
              </a:xfrm>
              <a:custGeom>
                <a:avLst/>
                <a:gdLst/>
                <a:ahLst/>
                <a:cxnLst/>
                <a:rect l="l" t="t" r="r" b="b"/>
                <a:pathLst>
                  <a:path w="499237" h="111125">
                    <a:moveTo>
                      <a:pt x="0" y="0"/>
                    </a:moveTo>
                    <a:lnTo>
                      <a:pt x="0" y="111125"/>
                    </a:lnTo>
                    <a:lnTo>
                      <a:pt x="499237" y="111125"/>
                    </a:lnTo>
                    <a:lnTo>
                      <a:pt x="499237" y="0"/>
                    </a:lnTo>
                    <a:close/>
                  </a:path>
                </a:pathLst>
              </a:custGeom>
              <a:solidFill>
                <a:srgbClr val="834831"/>
              </a:solidFill>
            </p:spPr>
          </p:sp>
        </p:grpSp>
        <p:grpSp>
          <p:nvGrpSpPr>
            <p:cNvPr id="12" name="Group 12"/>
            <p:cNvGrpSpPr/>
            <p:nvPr/>
          </p:nvGrpSpPr>
          <p:grpSpPr>
            <a:xfrm>
              <a:off x="3722922" y="163742"/>
              <a:ext cx="707037" cy="70217"/>
              <a:chOff x="0" y="0"/>
              <a:chExt cx="603530" cy="59937"/>
            </a:xfrm>
          </p:grpSpPr>
          <p:sp>
            <p:nvSpPr>
              <p:cNvPr id="13" name="Freeform 13"/>
              <p:cNvSpPr/>
              <p:nvPr/>
            </p:nvSpPr>
            <p:spPr>
              <a:xfrm>
                <a:off x="0" y="127"/>
                <a:ext cx="603377" cy="59817"/>
              </a:xfrm>
              <a:custGeom>
                <a:avLst/>
                <a:gdLst/>
                <a:ahLst/>
                <a:cxnLst/>
                <a:rect l="l" t="t" r="r" b="b"/>
                <a:pathLst>
                  <a:path w="603377" h="59817">
                    <a:moveTo>
                      <a:pt x="29083" y="0"/>
                    </a:moveTo>
                    <a:cubicBezTo>
                      <a:pt x="11938" y="0"/>
                      <a:pt x="0" y="13716"/>
                      <a:pt x="0" y="30734"/>
                    </a:cubicBezTo>
                    <a:cubicBezTo>
                      <a:pt x="0" y="46101"/>
                      <a:pt x="11938" y="59817"/>
                      <a:pt x="29083" y="59817"/>
                    </a:cubicBezTo>
                    <a:lnTo>
                      <a:pt x="572643" y="59817"/>
                    </a:lnTo>
                    <a:cubicBezTo>
                      <a:pt x="589788" y="59817"/>
                      <a:pt x="603377" y="46101"/>
                      <a:pt x="603377" y="30734"/>
                    </a:cubicBezTo>
                    <a:cubicBezTo>
                      <a:pt x="603377" y="13716"/>
                      <a:pt x="589788" y="0"/>
                      <a:pt x="572643" y="0"/>
                    </a:cubicBezTo>
                    <a:close/>
                  </a:path>
                </a:pathLst>
              </a:custGeom>
              <a:solidFill>
                <a:srgbClr val="834831"/>
              </a:solidFill>
            </p:spPr>
          </p:sp>
        </p:grpSp>
        <p:grpSp>
          <p:nvGrpSpPr>
            <p:cNvPr id="14" name="Group 14"/>
            <p:cNvGrpSpPr/>
            <p:nvPr/>
          </p:nvGrpSpPr>
          <p:grpSpPr>
            <a:xfrm>
              <a:off x="3782975" y="199789"/>
              <a:ext cx="584884" cy="130269"/>
              <a:chOff x="0" y="0"/>
              <a:chExt cx="499259" cy="111198"/>
            </a:xfrm>
          </p:grpSpPr>
          <p:sp>
            <p:nvSpPr>
              <p:cNvPr id="15" name="Freeform 15"/>
              <p:cNvSpPr/>
              <p:nvPr/>
            </p:nvSpPr>
            <p:spPr>
              <a:xfrm>
                <a:off x="127" y="127"/>
                <a:ext cx="499110" cy="111125"/>
              </a:xfrm>
              <a:custGeom>
                <a:avLst/>
                <a:gdLst/>
                <a:ahLst/>
                <a:cxnLst/>
                <a:rect l="l" t="t" r="r" b="b"/>
                <a:pathLst>
                  <a:path w="499110" h="111125">
                    <a:moveTo>
                      <a:pt x="0" y="0"/>
                    </a:moveTo>
                    <a:lnTo>
                      <a:pt x="0" y="111125"/>
                    </a:lnTo>
                    <a:lnTo>
                      <a:pt x="499110" y="111125"/>
                    </a:lnTo>
                    <a:lnTo>
                      <a:pt x="499110" y="0"/>
                    </a:lnTo>
                    <a:close/>
                  </a:path>
                </a:pathLst>
              </a:custGeom>
              <a:solidFill>
                <a:srgbClr val="834831"/>
              </a:solidFill>
            </p:spPr>
          </p:sp>
        </p:grpSp>
        <p:grpSp>
          <p:nvGrpSpPr>
            <p:cNvPr id="16" name="Group 16"/>
            <p:cNvGrpSpPr/>
            <p:nvPr/>
          </p:nvGrpSpPr>
          <p:grpSpPr>
            <a:xfrm>
              <a:off x="8056802" y="163742"/>
              <a:ext cx="707037" cy="70217"/>
              <a:chOff x="0" y="0"/>
              <a:chExt cx="603530" cy="59937"/>
            </a:xfrm>
          </p:grpSpPr>
          <p:sp>
            <p:nvSpPr>
              <p:cNvPr id="17" name="Freeform 17"/>
              <p:cNvSpPr/>
              <p:nvPr/>
            </p:nvSpPr>
            <p:spPr>
              <a:xfrm>
                <a:off x="127" y="127"/>
                <a:ext cx="603377" cy="59817"/>
              </a:xfrm>
              <a:custGeom>
                <a:avLst/>
                <a:gdLst/>
                <a:ahLst/>
                <a:cxnLst/>
                <a:rect l="l" t="t" r="r" b="b"/>
                <a:pathLst>
                  <a:path w="603377" h="59817">
                    <a:moveTo>
                      <a:pt x="28956" y="0"/>
                    </a:moveTo>
                    <a:cubicBezTo>
                      <a:pt x="11938" y="0"/>
                      <a:pt x="0" y="13716"/>
                      <a:pt x="0" y="30734"/>
                    </a:cubicBezTo>
                    <a:cubicBezTo>
                      <a:pt x="0" y="46101"/>
                      <a:pt x="13589" y="59817"/>
                      <a:pt x="29083" y="59817"/>
                    </a:cubicBezTo>
                    <a:lnTo>
                      <a:pt x="572643" y="59817"/>
                    </a:lnTo>
                    <a:cubicBezTo>
                      <a:pt x="589661" y="59817"/>
                      <a:pt x="603377" y="46101"/>
                      <a:pt x="603377" y="30734"/>
                    </a:cubicBezTo>
                    <a:cubicBezTo>
                      <a:pt x="603377" y="13716"/>
                      <a:pt x="589661" y="0"/>
                      <a:pt x="572643" y="0"/>
                    </a:cubicBezTo>
                    <a:close/>
                  </a:path>
                </a:pathLst>
              </a:custGeom>
              <a:solidFill>
                <a:srgbClr val="834831"/>
              </a:solidFill>
            </p:spPr>
          </p:sp>
        </p:grpSp>
        <p:grpSp>
          <p:nvGrpSpPr>
            <p:cNvPr id="18" name="Group 18"/>
            <p:cNvGrpSpPr/>
            <p:nvPr/>
          </p:nvGrpSpPr>
          <p:grpSpPr>
            <a:xfrm>
              <a:off x="8116854" y="199789"/>
              <a:ext cx="584884" cy="130269"/>
              <a:chOff x="0" y="0"/>
              <a:chExt cx="499259" cy="111198"/>
            </a:xfrm>
          </p:grpSpPr>
          <p:sp>
            <p:nvSpPr>
              <p:cNvPr id="19" name="Freeform 19"/>
              <p:cNvSpPr/>
              <p:nvPr/>
            </p:nvSpPr>
            <p:spPr>
              <a:xfrm>
                <a:off x="127" y="127"/>
                <a:ext cx="499110" cy="111125"/>
              </a:xfrm>
              <a:custGeom>
                <a:avLst/>
                <a:gdLst/>
                <a:ahLst/>
                <a:cxnLst/>
                <a:rect l="l" t="t" r="r" b="b"/>
                <a:pathLst>
                  <a:path w="499110" h="111125">
                    <a:moveTo>
                      <a:pt x="0" y="0"/>
                    </a:moveTo>
                    <a:lnTo>
                      <a:pt x="0" y="111125"/>
                    </a:lnTo>
                    <a:lnTo>
                      <a:pt x="499110" y="111125"/>
                    </a:lnTo>
                    <a:lnTo>
                      <a:pt x="499110" y="0"/>
                    </a:lnTo>
                    <a:close/>
                  </a:path>
                </a:pathLst>
              </a:custGeom>
              <a:solidFill>
                <a:srgbClr val="834831"/>
              </a:solidFill>
            </p:spPr>
          </p:sp>
        </p:grpSp>
        <p:grpSp>
          <p:nvGrpSpPr>
            <p:cNvPr id="20" name="Group 20"/>
            <p:cNvGrpSpPr/>
            <p:nvPr/>
          </p:nvGrpSpPr>
          <p:grpSpPr>
            <a:xfrm>
              <a:off x="3518593" y="1972207"/>
              <a:ext cx="2127007" cy="156322"/>
              <a:chOff x="0" y="0"/>
              <a:chExt cx="1815621" cy="133437"/>
            </a:xfrm>
          </p:grpSpPr>
          <p:sp>
            <p:nvSpPr>
              <p:cNvPr id="21" name="Freeform 21"/>
              <p:cNvSpPr/>
              <p:nvPr/>
            </p:nvSpPr>
            <p:spPr>
              <a:xfrm>
                <a:off x="127" y="127"/>
                <a:ext cx="1815465" cy="133350"/>
              </a:xfrm>
              <a:custGeom>
                <a:avLst/>
                <a:gdLst/>
                <a:ahLst/>
                <a:cxnLst/>
                <a:rect l="l" t="t" r="r" b="b"/>
                <a:pathLst>
                  <a:path w="1815465" h="133350">
                    <a:moveTo>
                      <a:pt x="0" y="0"/>
                    </a:moveTo>
                    <a:lnTo>
                      <a:pt x="0" y="133350"/>
                    </a:lnTo>
                    <a:lnTo>
                      <a:pt x="1815465" y="133350"/>
                    </a:lnTo>
                    <a:lnTo>
                      <a:pt x="1815465" y="0"/>
                    </a:lnTo>
                    <a:close/>
                  </a:path>
                </a:pathLst>
              </a:custGeom>
              <a:solidFill>
                <a:srgbClr val="834831"/>
              </a:solidFill>
            </p:spPr>
          </p:sp>
        </p:grpSp>
        <p:grpSp>
          <p:nvGrpSpPr>
            <p:cNvPr id="22" name="Group 22"/>
            <p:cNvGrpSpPr/>
            <p:nvPr/>
          </p:nvGrpSpPr>
          <p:grpSpPr>
            <a:xfrm>
              <a:off x="5172874" y="2096410"/>
              <a:ext cx="350571" cy="448722"/>
              <a:chOff x="0" y="0"/>
              <a:chExt cx="299249" cy="383031"/>
            </a:xfrm>
          </p:grpSpPr>
          <p:sp>
            <p:nvSpPr>
              <p:cNvPr id="23" name="Freeform 23"/>
              <p:cNvSpPr/>
              <p:nvPr/>
            </p:nvSpPr>
            <p:spPr>
              <a:xfrm>
                <a:off x="127" y="0"/>
                <a:ext cx="299085" cy="382905"/>
              </a:xfrm>
              <a:custGeom>
                <a:avLst/>
                <a:gdLst/>
                <a:ahLst/>
                <a:cxnLst/>
                <a:rect l="l" t="t" r="r" b="b"/>
                <a:pathLst>
                  <a:path w="299085" h="382905">
                    <a:moveTo>
                      <a:pt x="0" y="0"/>
                    </a:moveTo>
                    <a:lnTo>
                      <a:pt x="0" y="382905"/>
                    </a:lnTo>
                    <a:lnTo>
                      <a:pt x="299085" y="382905"/>
                    </a:lnTo>
                    <a:lnTo>
                      <a:pt x="299085" y="0"/>
                    </a:lnTo>
                    <a:close/>
                  </a:path>
                </a:pathLst>
              </a:custGeom>
              <a:solidFill>
                <a:srgbClr val="C9886F"/>
              </a:solidFill>
            </p:spPr>
          </p:sp>
        </p:grpSp>
        <p:grpSp>
          <p:nvGrpSpPr>
            <p:cNvPr id="24" name="Group 24"/>
            <p:cNvGrpSpPr/>
            <p:nvPr/>
          </p:nvGrpSpPr>
          <p:grpSpPr>
            <a:xfrm>
              <a:off x="3646812" y="2096410"/>
              <a:ext cx="348522" cy="448722"/>
              <a:chOff x="0" y="0"/>
              <a:chExt cx="297500" cy="383031"/>
            </a:xfrm>
          </p:grpSpPr>
          <p:sp>
            <p:nvSpPr>
              <p:cNvPr id="25" name="Freeform 25"/>
              <p:cNvSpPr/>
              <p:nvPr/>
            </p:nvSpPr>
            <p:spPr>
              <a:xfrm>
                <a:off x="0" y="0"/>
                <a:ext cx="297561" cy="382905"/>
              </a:xfrm>
              <a:custGeom>
                <a:avLst/>
                <a:gdLst/>
                <a:ahLst/>
                <a:cxnLst/>
                <a:rect l="l" t="t" r="r" b="b"/>
                <a:pathLst>
                  <a:path w="297561" h="382905">
                    <a:moveTo>
                      <a:pt x="0" y="0"/>
                    </a:moveTo>
                    <a:lnTo>
                      <a:pt x="0" y="382905"/>
                    </a:lnTo>
                    <a:lnTo>
                      <a:pt x="297561" y="382905"/>
                    </a:lnTo>
                    <a:lnTo>
                      <a:pt x="297561" y="0"/>
                    </a:lnTo>
                    <a:close/>
                  </a:path>
                </a:pathLst>
              </a:custGeom>
              <a:solidFill>
                <a:srgbClr val="C9886F"/>
              </a:solidFill>
            </p:spPr>
          </p:sp>
        </p:grpSp>
        <p:grpSp>
          <p:nvGrpSpPr>
            <p:cNvPr id="26" name="Group 26"/>
            <p:cNvGrpSpPr/>
            <p:nvPr/>
          </p:nvGrpSpPr>
          <p:grpSpPr>
            <a:xfrm>
              <a:off x="3281670" y="2252000"/>
              <a:ext cx="2558826" cy="9408"/>
              <a:chOff x="0" y="0"/>
              <a:chExt cx="2184223" cy="8031"/>
            </a:xfrm>
          </p:grpSpPr>
          <p:sp>
            <p:nvSpPr>
              <p:cNvPr id="27" name="Freeform 27"/>
              <p:cNvSpPr/>
              <p:nvPr/>
            </p:nvSpPr>
            <p:spPr>
              <a:xfrm>
                <a:off x="10160" y="10160"/>
                <a:ext cx="2176272" cy="0"/>
              </a:xfrm>
              <a:custGeom>
                <a:avLst/>
                <a:gdLst/>
                <a:ahLst/>
                <a:cxnLst/>
                <a:rect l="l" t="t" r="r" b="b"/>
                <a:pathLst>
                  <a:path w="2176272">
                    <a:moveTo>
                      <a:pt x="0" y="0"/>
                    </a:moveTo>
                    <a:lnTo>
                      <a:pt x="2176272" y="0"/>
                    </a:lnTo>
                  </a:path>
                </a:pathLst>
              </a:custGeom>
              <a:solidFill>
                <a:srgbClr val="000000">
                  <a:alpha val="0"/>
                </a:srgbClr>
              </a:solidFill>
            </p:spPr>
          </p:sp>
        </p:grpSp>
        <p:grpSp>
          <p:nvGrpSpPr>
            <p:cNvPr id="28" name="Group 28"/>
            <p:cNvGrpSpPr/>
            <p:nvPr/>
          </p:nvGrpSpPr>
          <p:grpSpPr>
            <a:xfrm>
              <a:off x="3281670" y="2179904"/>
              <a:ext cx="2558826" cy="9408"/>
              <a:chOff x="0" y="0"/>
              <a:chExt cx="2184223" cy="8031"/>
            </a:xfrm>
          </p:grpSpPr>
          <p:sp>
            <p:nvSpPr>
              <p:cNvPr id="29" name="Freeform 29"/>
              <p:cNvSpPr/>
              <p:nvPr/>
            </p:nvSpPr>
            <p:spPr>
              <a:xfrm>
                <a:off x="10160" y="10160"/>
                <a:ext cx="2176272" cy="0"/>
              </a:xfrm>
              <a:custGeom>
                <a:avLst/>
                <a:gdLst/>
                <a:ahLst/>
                <a:cxnLst/>
                <a:rect l="l" t="t" r="r" b="b"/>
                <a:pathLst>
                  <a:path w="2176272">
                    <a:moveTo>
                      <a:pt x="0" y="0"/>
                    </a:moveTo>
                    <a:lnTo>
                      <a:pt x="2176272" y="0"/>
                    </a:lnTo>
                  </a:path>
                </a:pathLst>
              </a:custGeom>
              <a:solidFill>
                <a:srgbClr val="000000">
                  <a:alpha val="0"/>
                </a:srgbClr>
              </a:solidFill>
            </p:spPr>
          </p:sp>
        </p:grpSp>
        <p:grpSp>
          <p:nvGrpSpPr>
            <p:cNvPr id="30" name="Group 30"/>
            <p:cNvGrpSpPr/>
            <p:nvPr/>
          </p:nvGrpSpPr>
          <p:grpSpPr>
            <a:xfrm>
              <a:off x="4079389" y="2098375"/>
              <a:ext cx="1009431" cy="486820"/>
              <a:chOff x="0" y="0"/>
              <a:chExt cx="861655" cy="415551"/>
            </a:xfrm>
          </p:grpSpPr>
          <p:sp>
            <p:nvSpPr>
              <p:cNvPr id="31" name="Freeform 31"/>
              <p:cNvSpPr/>
              <p:nvPr/>
            </p:nvSpPr>
            <p:spPr>
              <a:xfrm>
                <a:off x="0" y="127"/>
                <a:ext cx="861695" cy="415290"/>
              </a:xfrm>
              <a:custGeom>
                <a:avLst/>
                <a:gdLst/>
                <a:ahLst/>
                <a:cxnLst/>
                <a:rect l="l" t="t" r="r" b="b"/>
                <a:pathLst>
                  <a:path w="861695" h="415290">
                    <a:moveTo>
                      <a:pt x="0" y="0"/>
                    </a:moveTo>
                    <a:lnTo>
                      <a:pt x="0" y="415290"/>
                    </a:lnTo>
                    <a:lnTo>
                      <a:pt x="861695" y="415290"/>
                    </a:lnTo>
                    <a:lnTo>
                      <a:pt x="861695" y="0"/>
                    </a:lnTo>
                    <a:close/>
                  </a:path>
                </a:pathLst>
              </a:custGeom>
              <a:solidFill>
                <a:srgbClr val="C9886F"/>
              </a:solidFill>
            </p:spPr>
          </p:sp>
        </p:grpSp>
        <p:grpSp>
          <p:nvGrpSpPr>
            <p:cNvPr id="32" name="Group 32"/>
            <p:cNvGrpSpPr/>
            <p:nvPr/>
          </p:nvGrpSpPr>
          <p:grpSpPr>
            <a:xfrm>
              <a:off x="4065772" y="2243044"/>
              <a:ext cx="1036665" cy="27319"/>
              <a:chOff x="0" y="0"/>
              <a:chExt cx="884901" cy="23319"/>
            </a:xfrm>
          </p:grpSpPr>
          <p:sp>
            <p:nvSpPr>
              <p:cNvPr id="33" name="Freeform 33"/>
              <p:cNvSpPr/>
              <p:nvPr/>
            </p:nvSpPr>
            <p:spPr>
              <a:xfrm>
                <a:off x="29718" y="29718"/>
                <a:ext cx="861695" cy="0"/>
              </a:xfrm>
              <a:custGeom>
                <a:avLst/>
                <a:gdLst/>
                <a:ahLst/>
                <a:cxnLst/>
                <a:rect l="l" t="t" r="r" b="b"/>
                <a:pathLst>
                  <a:path w="861695">
                    <a:moveTo>
                      <a:pt x="0" y="0"/>
                    </a:moveTo>
                    <a:lnTo>
                      <a:pt x="861695" y="0"/>
                    </a:lnTo>
                  </a:path>
                </a:pathLst>
              </a:custGeom>
              <a:solidFill>
                <a:srgbClr val="000000">
                  <a:alpha val="0"/>
                </a:srgbClr>
              </a:solidFill>
            </p:spPr>
          </p:sp>
        </p:grpSp>
        <p:grpSp>
          <p:nvGrpSpPr>
            <p:cNvPr id="34" name="Group 34"/>
            <p:cNvGrpSpPr/>
            <p:nvPr/>
          </p:nvGrpSpPr>
          <p:grpSpPr>
            <a:xfrm>
              <a:off x="3633195" y="2353154"/>
              <a:ext cx="373790" cy="27319"/>
              <a:chOff x="0" y="0"/>
              <a:chExt cx="319069" cy="23319"/>
            </a:xfrm>
          </p:grpSpPr>
          <p:sp>
            <p:nvSpPr>
              <p:cNvPr id="35" name="Freeform 35"/>
              <p:cNvSpPr/>
              <p:nvPr/>
            </p:nvSpPr>
            <p:spPr>
              <a:xfrm>
                <a:off x="29718" y="29718"/>
                <a:ext cx="295783" cy="0"/>
              </a:xfrm>
              <a:custGeom>
                <a:avLst/>
                <a:gdLst/>
                <a:ahLst/>
                <a:cxnLst/>
                <a:rect l="l" t="t" r="r" b="b"/>
                <a:pathLst>
                  <a:path w="295783">
                    <a:moveTo>
                      <a:pt x="0" y="0"/>
                    </a:moveTo>
                    <a:lnTo>
                      <a:pt x="295783" y="0"/>
                    </a:lnTo>
                  </a:path>
                </a:pathLst>
              </a:custGeom>
              <a:solidFill>
                <a:srgbClr val="000000">
                  <a:alpha val="0"/>
                </a:srgbClr>
              </a:solidFill>
            </p:spPr>
          </p:sp>
        </p:grpSp>
        <p:grpSp>
          <p:nvGrpSpPr>
            <p:cNvPr id="36" name="Group 36"/>
            <p:cNvGrpSpPr/>
            <p:nvPr/>
          </p:nvGrpSpPr>
          <p:grpSpPr>
            <a:xfrm>
              <a:off x="5161222" y="2353154"/>
              <a:ext cx="373790" cy="27319"/>
              <a:chOff x="0" y="0"/>
              <a:chExt cx="319069" cy="23319"/>
            </a:xfrm>
          </p:grpSpPr>
          <p:sp>
            <p:nvSpPr>
              <p:cNvPr id="37" name="Freeform 37"/>
              <p:cNvSpPr/>
              <p:nvPr/>
            </p:nvSpPr>
            <p:spPr>
              <a:xfrm>
                <a:off x="29718" y="29718"/>
                <a:ext cx="295783" cy="0"/>
              </a:xfrm>
              <a:custGeom>
                <a:avLst/>
                <a:gdLst/>
                <a:ahLst/>
                <a:cxnLst/>
                <a:rect l="l" t="t" r="r" b="b"/>
                <a:pathLst>
                  <a:path w="295783">
                    <a:moveTo>
                      <a:pt x="0" y="0"/>
                    </a:moveTo>
                    <a:lnTo>
                      <a:pt x="295783" y="0"/>
                    </a:lnTo>
                  </a:path>
                </a:pathLst>
              </a:custGeom>
              <a:solidFill>
                <a:srgbClr val="000000">
                  <a:alpha val="0"/>
                </a:srgbClr>
              </a:solidFill>
            </p:spPr>
          </p:sp>
        </p:grpSp>
        <p:grpSp>
          <p:nvGrpSpPr>
            <p:cNvPr id="38" name="Group 38"/>
            <p:cNvGrpSpPr/>
            <p:nvPr/>
          </p:nvGrpSpPr>
          <p:grpSpPr>
            <a:xfrm>
              <a:off x="4065772" y="2407225"/>
              <a:ext cx="1036665" cy="27319"/>
              <a:chOff x="0" y="0"/>
              <a:chExt cx="884901" cy="23319"/>
            </a:xfrm>
          </p:grpSpPr>
          <p:sp>
            <p:nvSpPr>
              <p:cNvPr id="39" name="Freeform 39"/>
              <p:cNvSpPr/>
              <p:nvPr/>
            </p:nvSpPr>
            <p:spPr>
              <a:xfrm>
                <a:off x="29718" y="29718"/>
                <a:ext cx="861695" cy="0"/>
              </a:xfrm>
              <a:custGeom>
                <a:avLst/>
                <a:gdLst/>
                <a:ahLst/>
                <a:cxnLst/>
                <a:rect l="l" t="t" r="r" b="b"/>
                <a:pathLst>
                  <a:path w="861695">
                    <a:moveTo>
                      <a:pt x="0" y="0"/>
                    </a:moveTo>
                    <a:lnTo>
                      <a:pt x="861695" y="0"/>
                    </a:lnTo>
                  </a:path>
                </a:pathLst>
              </a:custGeom>
              <a:solidFill>
                <a:srgbClr val="000000">
                  <a:alpha val="0"/>
                </a:srgbClr>
              </a:solidFill>
            </p:spPr>
          </p:sp>
        </p:grpSp>
        <p:grpSp>
          <p:nvGrpSpPr>
            <p:cNvPr id="40" name="Group 40"/>
            <p:cNvGrpSpPr/>
            <p:nvPr/>
          </p:nvGrpSpPr>
          <p:grpSpPr>
            <a:xfrm>
              <a:off x="105989" y="2078386"/>
              <a:ext cx="354500" cy="310509"/>
              <a:chOff x="0" y="0"/>
              <a:chExt cx="302603" cy="265051"/>
            </a:xfrm>
          </p:grpSpPr>
          <p:sp>
            <p:nvSpPr>
              <p:cNvPr id="41" name="Freeform 41"/>
              <p:cNvSpPr/>
              <p:nvPr/>
            </p:nvSpPr>
            <p:spPr>
              <a:xfrm>
                <a:off x="0" y="0"/>
                <a:ext cx="302641" cy="265176"/>
              </a:xfrm>
              <a:custGeom>
                <a:avLst/>
                <a:gdLst/>
                <a:ahLst/>
                <a:cxnLst/>
                <a:rect l="l" t="t" r="r" b="b"/>
                <a:pathLst>
                  <a:path w="302641" h="265176">
                    <a:moveTo>
                      <a:pt x="177800" y="0"/>
                    </a:moveTo>
                    <a:lnTo>
                      <a:pt x="177800" y="88900"/>
                    </a:lnTo>
                    <a:lnTo>
                      <a:pt x="0" y="88900"/>
                    </a:lnTo>
                    <a:lnTo>
                      <a:pt x="0" y="107823"/>
                    </a:lnTo>
                    <a:lnTo>
                      <a:pt x="143637" y="107823"/>
                    </a:lnTo>
                    <a:lnTo>
                      <a:pt x="143637" y="145415"/>
                    </a:lnTo>
                    <a:lnTo>
                      <a:pt x="143637" y="210439"/>
                    </a:lnTo>
                    <a:lnTo>
                      <a:pt x="143637" y="265176"/>
                    </a:lnTo>
                    <a:lnTo>
                      <a:pt x="181229" y="265176"/>
                    </a:lnTo>
                    <a:lnTo>
                      <a:pt x="181229" y="210312"/>
                    </a:lnTo>
                    <a:lnTo>
                      <a:pt x="302641" y="210312"/>
                    </a:lnTo>
                    <a:lnTo>
                      <a:pt x="302641" y="145288"/>
                    </a:lnTo>
                    <a:lnTo>
                      <a:pt x="196596" y="145288"/>
                    </a:lnTo>
                    <a:lnTo>
                      <a:pt x="196596" y="0"/>
                    </a:lnTo>
                    <a:close/>
                  </a:path>
                </a:pathLst>
              </a:custGeom>
              <a:solidFill>
                <a:srgbClr val="834831"/>
              </a:solidFill>
            </p:spPr>
          </p:sp>
        </p:grpSp>
        <p:grpSp>
          <p:nvGrpSpPr>
            <p:cNvPr id="42" name="Group 42"/>
            <p:cNvGrpSpPr/>
            <p:nvPr/>
          </p:nvGrpSpPr>
          <p:grpSpPr>
            <a:xfrm>
              <a:off x="8124884" y="2286645"/>
              <a:ext cx="999437" cy="146328"/>
              <a:chOff x="0" y="0"/>
              <a:chExt cx="853123" cy="124906"/>
            </a:xfrm>
          </p:grpSpPr>
          <p:sp>
            <p:nvSpPr>
              <p:cNvPr id="43" name="Freeform 43"/>
              <p:cNvSpPr/>
              <p:nvPr/>
            </p:nvSpPr>
            <p:spPr>
              <a:xfrm>
                <a:off x="127" y="127"/>
                <a:ext cx="853059" cy="124714"/>
              </a:xfrm>
              <a:custGeom>
                <a:avLst/>
                <a:gdLst/>
                <a:ahLst/>
                <a:cxnLst/>
                <a:rect l="l" t="t" r="r" b="b"/>
                <a:pathLst>
                  <a:path w="853059" h="124714">
                    <a:moveTo>
                      <a:pt x="0" y="0"/>
                    </a:moveTo>
                    <a:lnTo>
                      <a:pt x="0" y="124714"/>
                    </a:lnTo>
                    <a:lnTo>
                      <a:pt x="853059" y="124714"/>
                    </a:lnTo>
                    <a:lnTo>
                      <a:pt x="853059" y="0"/>
                    </a:lnTo>
                    <a:close/>
                  </a:path>
                </a:pathLst>
              </a:custGeom>
              <a:solidFill>
                <a:srgbClr val="AA5138"/>
              </a:solidFill>
            </p:spPr>
          </p:sp>
        </p:grpSp>
        <p:grpSp>
          <p:nvGrpSpPr>
            <p:cNvPr id="44" name="Group 44"/>
            <p:cNvGrpSpPr/>
            <p:nvPr/>
          </p:nvGrpSpPr>
          <p:grpSpPr>
            <a:xfrm>
              <a:off x="5877861" y="1920184"/>
              <a:ext cx="2475443" cy="176311"/>
              <a:chOff x="0" y="0"/>
              <a:chExt cx="2113048" cy="150500"/>
            </a:xfrm>
          </p:grpSpPr>
          <p:sp>
            <p:nvSpPr>
              <p:cNvPr id="45" name="Freeform 45"/>
              <p:cNvSpPr/>
              <p:nvPr/>
            </p:nvSpPr>
            <p:spPr>
              <a:xfrm>
                <a:off x="0" y="0"/>
                <a:ext cx="2113026" cy="150368"/>
              </a:xfrm>
              <a:custGeom>
                <a:avLst/>
                <a:gdLst/>
                <a:ahLst/>
                <a:cxnLst/>
                <a:rect l="l" t="t" r="r" b="b"/>
                <a:pathLst>
                  <a:path w="2113026" h="150368">
                    <a:moveTo>
                      <a:pt x="0" y="0"/>
                    </a:moveTo>
                    <a:lnTo>
                      <a:pt x="0" y="150368"/>
                    </a:lnTo>
                    <a:lnTo>
                      <a:pt x="2113026" y="150368"/>
                    </a:lnTo>
                    <a:lnTo>
                      <a:pt x="2113026" y="0"/>
                    </a:lnTo>
                    <a:close/>
                  </a:path>
                </a:pathLst>
              </a:custGeom>
              <a:solidFill>
                <a:srgbClr val="834831"/>
              </a:solidFill>
            </p:spPr>
          </p:sp>
        </p:grpSp>
        <p:grpSp>
          <p:nvGrpSpPr>
            <p:cNvPr id="46" name="Group 46"/>
            <p:cNvGrpSpPr/>
            <p:nvPr/>
          </p:nvGrpSpPr>
          <p:grpSpPr>
            <a:xfrm>
              <a:off x="358326" y="934844"/>
              <a:ext cx="660995" cy="819197"/>
              <a:chOff x="0" y="0"/>
              <a:chExt cx="564228" cy="699270"/>
            </a:xfrm>
          </p:grpSpPr>
          <p:sp>
            <p:nvSpPr>
              <p:cNvPr id="47" name="Freeform 47"/>
              <p:cNvSpPr/>
              <p:nvPr/>
            </p:nvSpPr>
            <p:spPr>
              <a:xfrm>
                <a:off x="0" y="0"/>
                <a:ext cx="564134" cy="699135"/>
              </a:xfrm>
              <a:custGeom>
                <a:avLst/>
                <a:gdLst/>
                <a:ahLst/>
                <a:cxnLst/>
                <a:rect l="l" t="t" r="r" b="b"/>
                <a:pathLst>
                  <a:path w="564134" h="699135">
                    <a:moveTo>
                      <a:pt x="564134" y="0"/>
                    </a:moveTo>
                    <a:lnTo>
                      <a:pt x="153797" y="107696"/>
                    </a:lnTo>
                    <a:lnTo>
                      <a:pt x="0" y="241046"/>
                    </a:lnTo>
                    <a:lnTo>
                      <a:pt x="0" y="699135"/>
                    </a:lnTo>
                    <a:lnTo>
                      <a:pt x="564134" y="699135"/>
                    </a:lnTo>
                    <a:lnTo>
                      <a:pt x="564134" y="0"/>
                    </a:lnTo>
                    <a:close/>
                  </a:path>
                </a:pathLst>
              </a:custGeom>
              <a:solidFill>
                <a:srgbClr val="662C24"/>
              </a:solidFill>
            </p:spPr>
          </p:sp>
        </p:grpSp>
        <p:grpSp>
          <p:nvGrpSpPr>
            <p:cNvPr id="48" name="Group 48"/>
            <p:cNvGrpSpPr/>
            <p:nvPr/>
          </p:nvGrpSpPr>
          <p:grpSpPr>
            <a:xfrm>
              <a:off x="1109354" y="289910"/>
              <a:ext cx="1267833" cy="1464134"/>
              <a:chOff x="0" y="0"/>
              <a:chExt cx="1082227" cy="1249790"/>
            </a:xfrm>
          </p:grpSpPr>
          <p:sp>
            <p:nvSpPr>
              <p:cNvPr id="49" name="Freeform 49"/>
              <p:cNvSpPr/>
              <p:nvPr/>
            </p:nvSpPr>
            <p:spPr>
              <a:xfrm>
                <a:off x="0" y="127"/>
                <a:ext cx="1082167" cy="1249553"/>
              </a:xfrm>
              <a:custGeom>
                <a:avLst/>
                <a:gdLst/>
                <a:ahLst/>
                <a:cxnLst/>
                <a:rect l="l" t="t" r="r" b="b"/>
                <a:pathLst>
                  <a:path w="1082167" h="1249553">
                    <a:moveTo>
                      <a:pt x="0" y="0"/>
                    </a:moveTo>
                    <a:lnTo>
                      <a:pt x="0" y="1249553"/>
                    </a:lnTo>
                    <a:lnTo>
                      <a:pt x="1082167" y="1249553"/>
                    </a:lnTo>
                    <a:lnTo>
                      <a:pt x="1082167" y="0"/>
                    </a:lnTo>
                    <a:close/>
                  </a:path>
                </a:pathLst>
              </a:custGeom>
              <a:solidFill>
                <a:srgbClr val="F2BCA7"/>
              </a:solidFill>
            </p:spPr>
          </p:sp>
        </p:grpSp>
        <p:grpSp>
          <p:nvGrpSpPr>
            <p:cNvPr id="50" name="Group 50"/>
            <p:cNvGrpSpPr/>
            <p:nvPr/>
          </p:nvGrpSpPr>
          <p:grpSpPr>
            <a:xfrm>
              <a:off x="2377101" y="289910"/>
              <a:ext cx="6488908" cy="1464134"/>
              <a:chOff x="0" y="0"/>
              <a:chExt cx="5538956" cy="1249790"/>
            </a:xfrm>
          </p:grpSpPr>
          <p:sp>
            <p:nvSpPr>
              <p:cNvPr id="51" name="Freeform 51"/>
              <p:cNvSpPr/>
              <p:nvPr/>
            </p:nvSpPr>
            <p:spPr>
              <a:xfrm>
                <a:off x="0" y="127"/>
                <a:ext cx="5538851" cy="1249553"/>
              </a:xfrm>
              <a:custGeom>
                <a:avLst/>
                <a:gdLst/>
                <a:ahLst/>
                <a:cxnLst/>
                <a:rect l="l" t="t" r="r" b="b"/>
                <a:pathLst>
                  <a:path w="5538851" h="1249553">
                    <a:moveTo>
                      <a:pt x="0" y="0"/>
                    </a:moveTo>
                    <a:lnTo>
                      <a:pt x="0" y="1249553"/>
                    </a:lnTo>
                    <a:lnTo>
                      <a:pt x="5538851" y="1249553"/>
                    </a:lnTo>
                    <a:lnTo>
                      <a:pt x="5538851" y="0"/>
                    </a:lnTo>
                    <a:close/>
                  </a:path>
                </a:pathLst>
              </a:custGeom>
              <a:solidFill>
                <a:srgbClr val="C9886F"/>
              </a:solidFill>
            </p:spPr>
          </p:sp>
        </p:grpSp>
        <p:grpSp>
          <p:nvGrpSpPr>
            <p:cNvPr id="52" name="Group 52"/>
            <p:cNvGrpSpPr/>
            <p:nvPr/>
          </p:nvGrpSpPr>
          <p:grpSpPr>
            <a:xfrm>
              <a:off x="2377101" y="289910"/>
              <a:ext cx="6488908" cy="1464134"/>
              <a:chOff x="0" y="0"/>
              <a:chExt cx="5538956" cy="1249790"/>
            </a:xfrm>
          </p:grpSpPr>
          <p:sp>
            <p:nvSpPr>
              <p:cNvPr id="53" name="Freeform 53"/>
              <p:cNvSpPr/>
              <p:nvPr/>
            </p:nvSpPr>
            <p:spPr>
              <a:xfrm>
                <a:off x="0" y="127"/>
                <a:ext cx="5538851" cy="1249553"/>
              </a:xfrm>
              <a:custGeom>
                <a:avLst/>
                <a:gdLst/>
                <a:ahLst/>
                <a:cxnLst/>
                <a:rect l="l" t="t" r="r" b="b"/>
                <a:pathLst>
                  <a:path w="5538851" h="1249553">
                    <a:moveTo>
                      <a:pt x="4615815" y="0"/>
                    </a:moveTo>
                    <a:lnTo>
                      <a:pt x="4615815" y="382905"/>
                    </a:lnTo>
                    <a:lnTo>
                      <a:pt x="4020820" y="784606"/>
                    </a:lnTo>
                    <a:lnTo>
                      <a:pt x="0" y="784606"/>
                    </a:lnTo>
                    <a:lnTo>
                      <a:pt x="0" y="1249553"/>
                    </a:lnTo>
                    <a:lnTo>
                      <a:pt x="5538851" y="1249553"/>
                    </a:lnTo>
                    <a:lnTo>
                      <a:pt x="5538851" y="0"/>
                    </a:lnTo>
                    <a:close/>
                  </a:path>
                </a:pathLst>
              </a:custGeom>
              <a:solidFill>
                <a:srgbClr val="895E4D"/>
              </a:solidFill>
            </p:spPr>
          </p:sp>
        </p:grpSp>
        <p:grpSp>
          <p:nvGrpSpPr>
            <p:cNvPr id="54" name="Group 54"/>
            <p:cNvGrpSpPr/>
            <p:nvPr/>
          </p:nvGrpSpPr>
          <p:grpSpPr>
            <a:xfrm>
              <a:off x="2719557" y="862748"/>
              <a:ext cx="424633" cy="981413"/>
              <a:chOff x="0" y="0"/>
              <a:chExt cx="362468" cy="837738"/>
            </a:xfrm>
          </p:grpSpPr>
          <p:sp>
            <p:nvSpPr>
              <p:cNvPr id="55" name="Freeform 55"/>
              <p:cNvSpPr/>
              <p:nvPr/>
            </p:nvSpPr>
            <p:spPr>
              <a:xfrm>
                <a:off x="0" y="0"/>
                <a:ext cx="362458" cy="837692"/>
              </a:xfrm>
              <a:custGeom>
                <a:avLst/>
                <a:gdLst/>
                <a:ahLst/>
                <a:cxnLst/>
                <a:rect l="l" t="t" r="r" b="b"/>
                <a:pathLst>
                  <a:path w="362458" h="837692">
                    <a:moveTo>
                      <a:pt x="102616" y="0"/>
                    </a:moveTo>
                    <a:cubicBezTo>
                      <a:pt x="46101" y="0"/>
                      <a:pt x="0" y="46101"/>
                      <a:pt x="0" y="102616"/>
                    </a:cubicBezTo>
                    <a:lnTo>
                      <a:pt x="0" y="735203"/>
                    </a:lnTo>
                    <a:cubicBezTo>
                      <a:pt x="0" y="791591"/>
                      <a:pt x="46101" y="837692"/>
                      <a:pt x="102616" y="837692"/>
                    </a:cubicBezTo>
                    <a:lnTo>
                      <a:pt x="259842" y="837692"/>
                    </a:lnTo>
                    <a:cubicBezTo>
                      <a:pt x="316230" y="837692"/>
                      <a:pt x="362458" y="791591"/>
                      <a:pt x="362458" y="735203"/>
                    </a:cubicBezTo>
                    <a:lnTo>
                      <a:pt x="362458" y="102616"/>
                    </a:lnTo>
                    <a:cubicBezTo>
                      <a:pt x="362458" y="46101"/>
                      <a:pt x="316357" y="0"/>
                      <a:pt x="259842" y="0"/>
                    </a:cubicBezTo>
                    <a:close/>
                  </a:path>
                </a:pathLst>
              </a:custGeom>
              <a:solidFill>
                <a:srgbClr val="F2BCA7"/>
              </a:solidFill>
            </p:spPr>
          </p:sp>
        </p:grpSp>
        <p:grpSp>
          <p:nvGrpSpPr>
            <p:cNvPr id="56" name="Group 56"/>
            <p:cNvGrpSpPr/>
            <p:nvPr/>
          </p:nvGrpSpPr>
          <p:grpSpPr>
            <a:xfrm>
              <a:off x="3298291" y="862748"/>
              <a:ext cx="424718" cy="981413"/>
              <a:chOff x="0" y="0"/>
              <a:chExt cx="362541" cy="837738"/>
            </a:xfrm>
          </p:grpSpPr>
          <p:sp>
            <p:nvSpPr>
              <p:cNvPr id="57" name="Freeform 57"/>
              <p:cNvSpPr/>
              <p:nvPr/>
            </p:nvSpPr>
            <p:spPr>
              <a:xfrm>
                <a:off x="127" y="0"/>
                <a:ext cx="362331" cy="837692"/>
              </a:xfrm>
              <a:custGeom>
                <a:avLst/>
                <a:gdLst/>
                <a:ahLst/>
                <a:cxnLst/>
                <a:rect l="l" t="t" r="r" b="b"/>
                <a:pathLst>
                  <a:path w="362331" h="837692">
                    <a:moveTo>
                      <a:pt x="102489" y="0"/>
                    </a:moveTo>
                    <a:cubicBezTo>
                      <a:pt x="46101" y="0"/>
                      <a:pt x="0" y="46101"/>
                      <a:pt x="0" y="102616"/>
                    </a:cubicBezTo>
                    <a:lnTo>
                      <a:pt x="0" y="735203"/>
                    </a:lnTo>
                    <a:cubicBezTo>
                      <a:pt x="0" y="791591"/>
                      <a:pt x="46101" y="837692"/>
                      <a:pt x="102616" y="837692"/>
                    </a:cubicBezTo>
                    <a:lnTo>
                      <a:pt x="259842" y="837692"/>
                    </a:lnTo>
                    <a:cubicBezTo>
                      <a:pt x="316230" y="837692"/>
                      <a:pt x="362331" y="791591"/>
                      <a:pt x="362331" y="735203"/>
                    </a:cubicBezTo>
                    <a:lnTo>
                      <a:pt x="362331" y="102616"/>
                    </a:lnTo>
                    <a:cubicBezTo>
                      <a:pt x="362331" y="46101"/>
                      <a:pt x="316230" y="0"/>
                      <a:pt x="259842" y="0"/>
                    </a:cubicBezTo>
                    <a:close/>
                  </a:path>
                </a:pathLst>
              </a:custGeom>
              <a:solidFill>
                <a:srgbClr val="F2BCA7"/>
              </a:solidFill>
            </p:spPr>
          </p:sp>
        </p:grpSp>
        <p:grpSp>
          <p:nvGrpSpPr>
            <p:cNvPr id="58" name="Group 58"/>
            <p:cNvGrpSpPr/>
            <p:nvPr/>
          </p:nvGrpSpPr>
          <p:grpSpPr>
            <a:xfrm>
              <a:off x="3893169" y="862748"/>
              <a:ext cx="424633" cy="981413"/>
              <a:chOff x="0" y="0"/>
              <a:chExt cx="362468" cy="837738"/>
            </a:xfrm>
          </p:grpSpPr>
          <p:sp>
            <p:nvSpPr>
              <p:cNvPr id="59" name="Freeform 59"/>
              <p:cNvSpPr/>
              <p:nvPr/>
            </p:nvSpPr>
            <p:spPr>
              <a:xfrm>
                <a:off x="0" y="0"/>
                <a:ext cx="362458" cy="837692"/>
              </a:xfrm>
              <a:custGeom>
                <a:avLst/>
                <a:gdLst/>
                <a:ahLst/>
                <a:cxnLst/>
                <a:rect l="l" t="t" r="r" b="b"/>
                <a:pathLst>
                  <a:path w="362458" h="837692">
                    <a:moveTo>
                      <a:pt x="102616" y="0"/>
                    </a:moveTo>
                    <a:cubicBezTo>
                      <a:pt x="46101" y="0"/>
                      <a:pt x="0" y="46101"/>
                      <a:pt x="0" y="102616"/>
                    </a:cubicBezTo>
                    <a:lnTo>
                      <a:pt x="0" y="735203"/>
                    </a:lnTo>
                    <a:cubicBezTo>
                      <a:pt x="0" y="791591"/>
                      <a:pt x="46101" y="837692"/>
                      <a:pt x="102616" y="837692"/>
                    </a:cubicBezTo>
                    <a:lnTo>
                      <a:pt x="259842" y="837692"/>
                    </a:lnTo>
                    <a:cubicBezTo>
                      <a:pt x="316230" y="837692"/>
                      <a:pt x="362331" y="791591"/>
                      <a:pt x="362331" y="735203"/>
                    </a:cubicBezTo>
                    <a:lnTo>
                      <a:pt x="362331" y="102616"/>
                    </a:lnTo>
                    <a:cubicBezTo>
                      <a:pt x="362458" y="46101"/>
                      <a:pt x="316230" y="0"/>
                      <a:pt x="259842" y="0"/>
                    </a:cubicBezTo>
                    <a:close/>
                  </a:path>
                </a:pathLst>
              </a:custGeom>
              <a:solidFill>
                <a:srgbClr val="F2BCA7"/>
              </a:solidFill>
            </p:spPr>
          </p:sp>
        </p:grpSp>
        <p:grpSp>
          <p:nvGrpSpPr>
            <p:cNvPr id="60" name="Group 60"/>
            <p:cNvGrpSpPr/>
            <p:nvPr/>
          </p:nvGrpSpPr>
          <p:grpSpPr>
            <a:xfrm>
              <a:off x="4489926" y="862748"/>
              <a:ext cx="424718" cy="981413"/>
              <a:chOff x="0" y="0"/>
              <a:chExt cx="362541" cy="837738"/>
            </a:xfrm>
          </p:grpSpPr>
          <p:sp>
            <p:nvSpPr>
              <p:cNvPr id="61" name="Freeform 61"/>
              <p:cNvSpPr/>
              <p:nvPr/>
            </p:nvSpPr>
            <p:spPr>
              <a:xfrm>
                <a:off x="127" y="0"/>
                <a:ext cx="362331" cy="837692"/>
              </a:xfrm>
              <a:custGeom>
                <a:avLst/>
                <a:gdLst/>
                <a:ahLst/>
                <a:cxnLst/>
                <a:rect l="l" t="t" r="r" b="b"/>
                <a:pathLst>
                  <a:path w="362331" h="837692">
                    <a:moveTo>
                      <a:pt x="102489" y="0"/>
                    </a:moveTo>
                    <a:cubicBezTo>
                      <a:pt x="46101" y="0"/>
                      <a:pt x="0" y="46101"/>
                      <a:pt x="0" y="102616"/>
                    </a:cubicBezTo>
                    <a:lnTo>
                      <a:pt x="0" y="735203"/>
                    </a:lnTo>
                    <a:cubicBezTo>
                      <a:pt x="0" y="791591"/>
                      <a:pt x="46101" y="837692"/>
                      <a:pt x="102489" y="837692"/>
                    </a:cubicBezTo>
                    <a:lnTo>
                      <a:pt x="259715" y="837692"/>
                    </a:lnTo>
                    <a:cubicBezTo>
                      <a:pt x="316103" y="837692"/>
                      <a:pt x="362331" y="791591"/>
                      <a:pt x="362331" y="735203"/>
                    </a:cubicBezTo>
                    <a:lnTo>
                      <a:pt x="362331" y="102616"/>
                    </a:lnTo>
                    <a:cubicBezTo>
                      <a:pt x="362331" y="46101"/>
                      <a:pt x="316230" y="0"/>
                      <a:pt x="259715" y="0"/>
                    </a:cubicBezTo>
                    <a:close/>
                  </a:path>
                </a:pathLst>
              </a:custGeom>
              <a:solidFill>
                <a:srgbClr val="F2BCA7"/>
              </a:solidFill>
            </p:spPr>
          </p:sp>
        </p:grpSp>
        <p:grpSp>
          <p:nvGrpSpPr>
            <p:cNvPr id="62" name="Group 62"/>
            <p:cNvGrpSpPr/>
            <p:nvPr/>
          </p:nvGrpSpPr>
          <p:grpSpPr>
            <a:xfrm>
              <a:off x="5084719" y="862748"/>
              <a:ext cx="424718" cy="981413"/>
              <a:chOff x="0" y="0"/>
              <a:chExt cx="362541" cy="837738"/>
            </a:xfrm>
          </p:grpSpPr>
          <p:sp>
            <p:nvSpPr>
              <p:cNvPr id="63" name="Freeform 63"/>
              <p:cNvSpPr/>
              <p:nvPr/>
            </p:nvSpPr>
            <p:spPr>
              <a:xfrm>
                <a:off x="127" y="0"/>
                <a:ext cx="362331" cy="837692"/>
              </a:xfrm>
              <a:custGeom>
                <a:avLst/>
                <a:gdLst/>
                <a:ahLst/>
                <a:cxnLst/>
                <a:rect l="l" t="t" r="r" b="b"/>
                <a:pathLst>
                  <a:path w="362331" h="837692">
                    <a:moveTo>
                      <a:pt x="102489" y="0"/>
                    </a:moveTo>
                    <a:cubicBezTo>
                      <a:pt x="46101" y="0"/>
                      <a:pt x="0" y="46101"/>
                      <a:pt x="0" y="102616"/>
                    </a:cubicBezTo>
                    <a:lnTo>
                      <a:pt x="0" y="735203"/>
                    </a:lnTo>
                    <a:cubicBezTo>
                      <a:pt x="0" y="791591"/>
                      <a:pt x="46101" y="837692"/>
                      <a:pt x="102616" y="837692"/>
                    </a:cubicBezTo>
                    <a:lnTo>
                      <a:pt x="259842" y="837692"/>
                    </a:lnTo>
                    <a:cubicBezTo>
                      <a:pt x="316230" y="837692"/>
                      <a:pt x="362331" y="791591"/>
                      <a:pt x="362331" y="735203"/>
                    </a:cubicBezTo>
                    <a:lnTo>
                      <a:pt x="362331" y="102616"/>
                    </a:lnTo>
                    <a:cubicBezTo>
                      <a:pt x="362331" y="46101"/>
                      <a:pt x="316230" y="0"/>
                      <a:pt x="259842" y="0"/>
                    </a:cubicBezTo>
                    <a:close/>
                  </a:path>
                </a:pathLst>
              </a:custGeom>
              <a:solidFill>
                <a:srgbClr val="F2BCA7"/>
              </a:solidFill>
            </p:spPr>
          </p:sp>
        </p:grpSp>
        <p:grpSp>
          <p:nvGrpSpPr>
            <p:cNvPr id="64" name="Group 64"/>
            <p:cNvGrpSpPr/>
            <p:nvPr/>
          </p:nvGrpSpPr>
          <p:grpSpPr>
            <a:xfrm>
              <a:off x="5681561" y="862748"/>
              <a:ext cx="422668" cy="981413"/>
              <a:chOff x="0" y="0"/>
              <a:chExt cx="360791" cy="837738"/>
            </a:xfrm>
          </p:grpSpPr>
          <p:sp>
            <p:nvSpPr>
              <p:cNvPr id="65" name="Freeform 65"/>
              <p:cNvSpPr/>
              <p:nvPr/>
            </p:nvSpPr>
            <p:spPr>
              <a:xfrm>
                <a:off x="127" y="0"/>
                <a:ext cx="360680" cy="837692"/>
              </a:xfrm>
              <a:custGeom>
                <a:avLst/>
                <a:gdLst/>
                <a:ahLst/>
                <a:cxnLst/>
                <a:rect l="l" t="t" r="r" b="b"/>
                <a:pathLst>
                  <a:path w="360680" h="837692">
                    <a:moveTo>
                      <a:pt x="102489" y="0"/>
                    </a:moveTo>
                    <a:cubicBezTo>
                      <a:pt x="46101" y="0"/>
                      <a:pt x="0" y="46101"/>
                      <a:pt x="0" y="102616"/>
                    </a:cubicBezTo>
                    <a:lnTo>
                      <a:pt x="0" y="735203"/>
                    </a:lnTo>
                    <a:cubicBezTo>
                      <a:pt x="0" y="791591"/>
                      <a:pt x="46101" y="837692"/>
                      <a:pt x="102489" y="837692"/>
                    </a:cubicBezTo>
                    <a:lnTo>
                      <a:pt x="258064" y="837692"/>
                    </a:lnTo>
                    <a:cubicBezTo>
                      <a:pt x="316230" y="837692"/>
                      <a:pt x="360680" y="791591"/>
                      <a:pt x="360680" y="735203"/>
                    </a:cubicBezTo>
                    <a:lnTo>
                      <a:pt x="360680" y="102616"/>
                    </a:lnTo>
                    <a:cubicBezTo>
                      <a:pt x="360680" y="46228"/>
                      <a:pt x="316230" y="0"/>
                      <a:pt x="258064" y="0"/>
                    </a:cubicBezTo>
                    <a:close/>
                  </a:path>
                </a:pathLst>
              </a:custGeom>
              <a:solidFill>
                <a:srgbClr val="F2BCA7"/>
              </a:solidFill>
            </p:spPr>
          </p:sp>
        </p:grpSp>
        <p:grpSp>
          <p:nvGrpSpPr>
            <p:cNvPr id="66" name="Group 66"/>
            <p:cNvGrpSpPr/>
            <p:nvPr/>
          </p:nvGrpSpPr>
          <p:grpSpPr>
            <a:xfrm>
              <a:off x="6276354" y="862748"/>
              <a:ext cx="424718" cy="981413"/>
              <a:chOff x="0" y="0"/>
              <a:chExt cx="362541" cy="837738"/>
            </a:xfrm>
          </p:grpSpPr>
          <p:sp>
            <p:nvSpPr>
              <p:cNvPr id="67" name="Freeform 67"/>
              <p:cNvSpPr/>
              <p:nvPr/>
            </p:nvSpPr>
            <p:spPr>
              <a:xfrm>
                <a:off x="127" y="0"/>
                <a:ext cx="362331" cy="837692"/>
              </a:xfrm>
              <a:custGeom>
                <a:avLst/>
                <a:gdLst/>
                <a:ahLst/>
                <a:cxnLst/>
                <a:rect l="l" t="t" r="r" b="b"/>
                <a:pathLst>
                  <a:path w="362331" h="837692">
                    <a:moveTo>
                      <a:pt x="102489" y="0"/>
                    </a:moveTo>
                    <a:cubicBezTo>
                      <a:pt x="46101" y="0"/>
                      <a:pt x="0" y="46101"/>
                      <a:pt x="0" y="102616"/>
                    </a:cubicBezTo>
                    <a:lnTo>
                      <a:pt x="0" y="735203"/>
                    </a:lnTo>
                    <a:cubicBezTo>
                      <a:pt x="0" y="791591"/>
                      <a:pt x="46101" y="837692"/>
                      <a:pt x="102616" y="837692"/>
                    </a:cubicBezTo>
                    <a:lnTo>
                      <a:pt x="259842" y="837692"/>
                    </a:lnTo>
                    <a:cubicBezTo>
                      <a:pt x="316230" y="837692"/>
                      <a:pt x="362331" y="791591"/>
                      <a:pt x="362331" y="735203"/>
                    </a:cubicBezTo>
                    <a:lnTo>
                      <a:pt x="362331" y="102616"/>
                    </a:lnTo>
                    <a:cubicBezTo>
                      <a:pt x="362331" y="46101"/>
                      <a:pt x="316230" y="0"/>
                      <a:pt x="259842" y="0"/>
                    </a:cubicBezTo>
                    <a:close/>
                  </a:path>
                </a:pathLst>
              </a:custGeom>
              <a:solidFill>
                <a:srgbClr val="F2BCA7"/>
              </a:solidFill>
            </p:spPr>
          </p:sp>
        </p:grpSp>
        <p:grpSp>
          <p:nvGrpSpPr>
            <p:cNvPr id="68" name="Group 68"/>
            <p:cNvGrpSpPr/>
            <p:nvPr/>
          </p:nvGrpSpPr>
          <p:grpSpPr>
            <a:xfrm>
              <a:off x="6873196" y="862748"/>
              <a:ext cx="422668" cy="981413"/>
              <a:chOff x="0" y="0"/>
              <a:chExt cx="360791" cy="837738"/>
            </a:xfrm>
          </p:grpSpPr>
          <p:sp>
            <p:nvSpPr>
              <p:cNvPr id="69" name="Freeform 69"/>
              <p:cNvSpPr/>
              <p:nvPr/>
            </p:nvSpPr>
            <p:spPr>
              <a:xfrm>
                <a:off x="127" y="0"/>
                <a:ext cx="360553" cy="837692"/>
              </a:xfrm>
              <a:custGeom>
                <a:avLst/>
                <a:gdLst/>
                <a:ahLst/>
                <a:cxnLst/>
                <a:rect l="l" t="t" r="r" b="b"/>
                <a:pathLst>
                  <a:path w="360553" h="837692">
                    <a:moveTo>
                      <a:pt x="102489" y="0"/>
                    </a:moveTo>
                    <a:cubicBezTo>
                      <a:pt x="46101" y="0"/>
                      <a:pt x="0" y="46101"/>
                      <a:pt x="0" y="102616"/>
                    </a:cubicBezTo>
                    <a:lnTo>
                      <a:pt x="0" y="735203"/>
                    </a:lnTo>
                    <a:cubicBezTo>
                      <a:pt x="0" y="791591"/>
                      <a:pt x="46101" y="837692"/>
                      <a:pt x="102489" y="837692"/>
                    </a:cubicBezTo>
                    <a:lnTo>
                      <a:pt x="258064" y="837692"/>
                    </a:lnTo>
                    <a:cubicBezTo>
                      <a:pt x="316230" y="837692"/>
                      <a:pt x="360553" y="791591"/>
                      <a:pt x="360553" y="735203"/>
                    </a:cubicBezTo>
                    <a:lnTo>
                      <a:pt x="360553" y="102616"/>
                    </a:lnTo>
                    <a:cubicBezTo>
                      <a:pt x="360553" y="46101"/>
                      <a:pt x="316230" y="0"/>
                      <a:pt x="258064" y="0"/>
                    </a:cubicBezTo>
                    <a:close/>
                  </a:path>
                </a:pathLst>
              </a:custGeom>
              <a:solidFill>
                <a:srgbClr val="F2BCA7"/>
              </a:solidFill>
            </p:spPr>
          </p:sp>
        </p:grpSp>
        <p:grpSp>
          <p:nvGrpSpPr>
            <p:cNvPr id="70" name="Group 70"/>
            <p:cNvGrpSpPr/>
            <p:nvPr/>
          </p:nvGrpSpPr>
          <p:grpSpPr>
            <a:xfrm>
              <a:off x="2377101" y="404119"/>
              <a:ext cx="6488908" cy="170332"/>
              <a:chOff x="0" y="0"/>
              <a:chExt cx="5538956" cy="145396"/>
            </a:xfrm>
          </p:grpSpPr>
          <p:sp>
            <p:nvSpPr>
              <p:cNvPr id="71" name="Freeform 71"/>
              <p:cNvSpPr/>
              <p:nvPr/>
            </p:nvSpPr>
            <p:spPr>
              <a:xfrm>
                <a:off x="0" y="0"/>
                <a:ext cx="5538851" cy="145288"/>
              </a:xfrm>
              <a:custGeom>
                <a:avLst/>
                <a:gdLst/>
                <a:ahLst/>
                <a:cxnLst/>
                <a:rect l="l" t="t" r="r" b="b"/>
                <a:pathLst>
                  <a:path w="5538851" h="145288">
                    <a:moveTo>
                      <a:pt x="0" y="0"/>
                    </a:moveTo>
                    <a:lnTo>
                      <a:pt x="0" y="145288"/>
                    </a:lnTo>
                    <a:lnTo>
                      <a:pt x="5538851" y="145288"/>
                    </a:lnTo>
                    <a:lnTo>
                      <a:pt x="5538851" y="0"/>
                    </a:lnTo>
                    <a:close/>
                  </a:path>
                </a:pathLst>
              </a:custGeom>
              <a:solidFill>
                <a:srgbClr val="E4C5B9"/>
              </a:solidFill>
            </p:spPr>
          </p:sp>
        </p:grpSp>
        <p:grpSp>
          <p:nvGrpSpPr>
            <p:cNvPr id="72" name="Group 72"/>
            <p:cNvGrpSpPr/>
            <p:nvPr/>
          </p:nvGrpSpPr>
          <p:grpSpPr>
            <a:xfrm>
              <a:off x="448446" y="890766"/>
              <a:ext cx="660995" cy="863275"/>
              <a:chOff x="0" y="0"/>
              <a:chExt cx="564228" cy="736895"/>
            </a:xfrm>
          </p:grpSpPr>
          <p:sp>
            <p:nvSpPr>
              <p:cNvPr id="73" name="Freeform 73"/>
              <p:cNvSpPr/>
              <p:nvPr/>
            </p:nvSpPr>
            <p:spPr>
              <a:xfrm>
                <a:off x="0" y="127"/>
                <a:ext cx="564134" cy="736727"/>
              </a:xfrm>
              <a:custGeom>
                <a:avLst/>
                <a:gdLst/>
                <a:ahLst/>
                <a:cxnLst/>
                <a:rect l="l" t="t" r="r" b="b"/>
                <a:pathLst>
                  <a:path w="564134" h="736727">
                    <a:moveTo>
                      <a:pt x="564134" y="0"/>
                    </a:moveTo>
                    <a:lnTo>
                      <a:pt x="76962" y="145161"/>
                    </a:lnTo>
                    <a:lnTo>
                      <a:pt x="0" y="252857"/>
                    </a:lnTo>
                    <a:lnTo>
                      <a:pt x="0" y="736727"/>
                    </a:lnTo>
                    <a:lnTo>
                      <a:pt x="564134" y="736727"/>
                    </a:lnTo>
                    <a:lnTo>
                      <a:pt x="564134" y="0"/>
                    </a:lnTo>
                    <a:close/>
                  </a:path>
                </a:pathLst>
              </a:custGeom>
              <a:solidFill>
                <a:srgbClr val="895E4D"/>
              </a:solidFill>
            </p:spPr>
          </p:sp>
        </p:grpSp>
        <p:grpSp>
          <p:nvGrpSpPr>
            <p:cNvPr id="74" name="Group 74"/>
            <p:cNvGrpSpPr/>
            <p:nvPr/>
          </p:nvGrpSpPr>
          <p:grpSpPr>
            <a:xfrm>
              <a:off x="8443337" y="1753954"/>
              <a:ext cx="422668" cy="166317"/>
              <a:chOff x="0" y="0"/>
              <a:chExt cx="360791" cy="141969"/>
            </a:xfrm>
          </p:grpSpPr>
          <p:sp>
            <p:nvSpPr>
              <p:cNvPr id="75" name="Freeform 75"/>
              <p:cNvSpPr/>
              <p:nvPr/>
            </p:nvSpPr>
            <p:spPr>
              <a:xfrm>
                <a:off x="127" y="0"/>
                <a:ext cx="360553" cy="141859"/>
              </a:xfrm>
              <a:custGeom>
                <a:avLst/>
                <a:gdLst/>
                <a:ahLst/>
                <a:cxnLst/>
                <a:rect l="l" t="t" r="r" b="b"/>
                <a:pathLst>
                  <a:path w="360553" h="141859">
                    <a:moveTo>
                      <a:pt x="0" y="0"/>
                    </a:moveTo>
                    <a:lnTo>
                      <a:pt x="0" y="141859"/>
                    </a:lnTo>
                    <a:lnTo>
                      <a:pt x="360553" y="141859"/>
                    </a:lnTo>
                    <a:lnTo>
                      <a:pt x="360553" y="0"/>
                    </a:lnTo>
                    <a:close/>
                  </a:path>
                </a:pathLst>
              </a:custGeom>
              <a:solidFill>
                <a:srgbClr val="834831"/>
              </a:solidFill>
            </p:spPr>
          </p:sp>
        </p:grpSp>
        <p:grpSp>
          <p:nvGrpSpPr>
            <p:cNvPr id="76" name="Group 76"/>
            <p:cNvGrpSpPr/>
            <p:nvPr/>
          </p:nvGrpSpPr>
          <p:grpSpPr>
            <a:xfrm>
              <a:off x="3234224" y="1972207"/>
              <a:ext cx="362616" cy="124289"/>
              <a:chOff x="0" y="0"/>
              <a:chExt cx="309530" cy="106094"/>
            </a:xfrm>
          </p:grpSpPr>
          <p:sp>
            <p:nvSpPr>
              <p:cNvPr id="77" name="Freeform 77"/>
              <p:cNvSpPr/>
              <p:nvPr/>
            </p:nvSpPr>
            <p:spPr>
              <a:xfrm>
                <a:off x="127" y="127"/>
                <a:ext cx="309372" cy="105918"/>
              </a:xfrm>
              <a:custGeom>
                <a:avLst/>
                <a:gdLst/>
                <a:ahLst/>
                <a:cxnLst/>
                <a:rect l="l" t="t" r="r" b="b"/>
                <a:pathLst>
                  <a:path w="309372" h="105918">
                    <a:moveTo>
                      <a:pt x="0" y="0"/>
                    </a:moveTo>
                    <a:lnTo>
                      <a:pt x="64897" y="105918"/>
                    </a:lnTo>
                    <a:lnTo>
                      <a:pt x="309372" y="105918"/>
                    </a:lnTo>
                    <a:lnTo>
                      <a:pt x="309372" y="0"/>
                    </a:lnTo>
                    <a:close/>
                  </a:path>
                </a:pathLst>
              </a:custGeom>
              <a:solidFill>
                <a:srgbClr val="834831"/>
              </a:solidFill>
            </p:spPr>
          </p:sp>
        </p:grpSp>
        <p:grpSp>
          <p:nvGrpSpPr>
            <p:cNvPr id="78" name="Group 78"/>
            <p:cNvGrpSpPr/>
            <p:nvPr/>
          </p:nvGrpSpPr>
          <p:grpSpPr>
            <a:xfrm>
              <a:off x="754854" y="1972207"/>
              <a:ext cx="362616" cy="124289"/>
              <a:chOff x="0" y="0"/>
              <a:chExt cx="309530" cy="106094"/>
            </a:xfrm>
          </p:grpSpPr>
          <p:sp>
            <p:nvSpPr>
              <p:cNvPr id="79" name="Freeform 79"/>
              <p:cNvSpPr/>
              <p:nvPr/>
            </p:nvSpPr>
            <p:spPr>
              <a:xfrm>
                <a:off x="0" y="127"/>
                <a:ext cx="309499" cy="105918"/>
              </a:xfrm>
              <a:custGeom>
                <a:avLst/>
                <a:gdLst/>
                <a:ahLst/>
                <a:cxnLst/>
                <a:rect l="l" t="t" r="r" b="b"/>
                <a:pathLst>
                  <a:path w="309499" h="105918">
                    <a:moveTo>
                      <a:pt x="0" y="0"/>
                    </a:moveTo>
                    <a:lnTo>
                      <a:pt x="0" y="105918"/>
                    </a:lnTo>
                    <a:lnTo>
                      <a:pt x="244475" y="105918"/>
                    </a:lnTo>
                    <a:lnTo>
                      <a:pt x="309499" y="0"/>
                    </a:lnTo>
                    <a:close/>
                  </a:path>
                </a:pathLst>
              </a:custGeom>
              <a:solidFill>
                <a:srgbClr val="834831"/>
              </a:solidFill>
            </p:spPr>
          </p:sp>
        </p:grpSp>
        <p:grpSp>
          <p:nvGrpSpPr>
            <p:cNvPr id="80" name="Group 80"/>
            <p:cNvGrpSpPr/>
            <p:nvPr/>
          </p:nvGrpSpPr>
          <p:grpSpPr>
            <a:xfrm>
              <a:off x="1057248" y="1942224"/>
              <a:ext cx="2187059" cy="514754"/>
              <a:chOff x="0" y="0"/>
              <a:chExt cx="1866882" cy="439396"/>
            </a:xfrm>
          </p:grpSpPr>
          <p:sp>
            <p:nvSpPr>
              <p:cNvPr id="81" name="Freeform 81"/>
              <p:cNvSpPr/>
              <p:nvPr/>
            </p:nvSpPr>
            <p:spPr>
              <a:xfrm>
                <a:off x="127" y="0"/>
                <a:ext cx="1866773" cy="439420"/>
              </a:xfrm>
              <a:custGeom>
                <a:avLst/>
                <a:gdLst/>
                <a:ahLst/>
                <a:cxnLst/>
                <a:rect l="l" t="t" r="r" b="b"/>
                <a:pathLst>
                  <a:path w="1866773" h="439420">
                    <a:moveTo>
                      <a:pt x="0" y="0"/>
                    </a:moveTo>
                    <a:lnTo>
                      <a:pt x="0" y="439420"/>
                    </a:lnTo>
                    <a:lnTo>
                      <a:pt x="1866773" y="439420"/>
                    </a:lnTo>
                    <a:lnTo>
                      <a:pt x="1866773" y="0"/>
                    </a:lnTo>
                    <a:close/>
                  </a:path>
                </a:pathLst>
              </a:custGeom>
              <a:solidFill>
                <a:srgbClr val="834831"/>
              </a:solidFill>
            </p:spPr>
          </p:sp>
        </p:grpSp>
        <p:grpSp>
          <p:nvGrpSpPr>
            <p:cNvPr id="82" name="Group 82"/>
            <p:cNvGrpSpPr/>
            <p:nvPr/>
          </p:nvGrpSpPr>
          <p:grpSpPr>
            <a:xfrm>
              <a:off x="941074" y="2120413"/>
              <a:ext cx="2419406" cy="336563"/>
              <a:chOff x="0" y="0"/>
              <a:chExt cx="2065214" cy="287291"/>
            </a:xfrm>
          </p:grpSpPr>
          <p:sp>
            <p:nvSpPr>
              <p:cNvPr id="83" name="Freeform 83"/>
              <p:cNvSpPr/>
              <p:nvPr/>
            </p:nvSpPr>
            <p:spPr>
              <a:xfrm>
                <a:off x="127" y="127"/>
                <a:ext cx="2065147" cy="287147"/>
              </a:xfrm>
              <a:custGeom>
                <a:avLst/>
                <a:gdLst/>
                <a:ahLst/>
                <a:cxnLst/>
                <a:rect l="l" t="t" r="r" b="b"/>
                <a:pathLst>
                  <a:path w="2065147" h="287147">
                    <a:moveTo>
                      <a:pt x="0" y="0"/>
                    </a:moveTo>
                    <a:lnTo>
                      <a:pt x="0" y="287147"/>
                    </a:lnTo>
                    <a:lnTo>
                      <a:pt x="2065147" y="287147"/>
                    </a:lnTo>
                    <a:lnTo>
                      <a:pt x="2065147" y="0"/>
                    </a:lnTo>
                    <a:close/>
                  </a:path>
                </a:pathLst>
              </a:custGeom>
              <a:solidFill>
                <a:srgbClr val="C9886F"/>
              </a:solidFill>
            </p:spPr>
          </p:sp>
        </p:grpSp>
        <p:grpSp>
          <p:nvGrpSpPr>
            <p:cNvPr id="84" name="Group 84"/>
            <p:cNvGrpSpPr/>
            <p:nvPr/>
          </p:nvGrpSpPr>
          <p:grpSpPr>
            <a:xfrm>
              <a:off x="1087316" y="2150482"/>
              <a:ext cx="614952" cy="614953"/>
              <a:chOff x="0" y="0"/>
              <a:chExt cx="524926" cy="524926"/>
            </a:xfrm>
          </p:grpSpPr>
          <p:sp>
            <p:nvSpPr>
              <p:cNvPr id="85" name="Freeform 85"/>
              <p:cNvSpPr/>
              <p:nvPr/>
            </p:nvSpPr>
            <p:spPr>
              <a:xfrm>
                <a:off x="0" y="0"/>
                <a:ext cx="524764" cy="524891"/>
              </a:xfrm>
              <a:custGeom>
                <a:avLst/>
                <a:gdLst/>
                <a:ahLst/>
                <a:cxnLst/>
                <a:rect l="l" t="t" r="r" b="b"/>
                <a:pathLst>
                  <a:path w="524764" h="524891">
                    <a:moveTo>
                      <a:pt x="263271" y="0"/>
                    </a:moveTo>
                    <a:cubicBezTo>
                      <a:pt x="117983" y="0"/>
                      <a:pt x="0" y="116332"/>
                      <a:pt x="0" y="261620"/>
                    </a:cubicBezTo>
                    <a:cubicBezTo>
                      <a:pt x="0" y="406908"/>
                      <a:pt x="117983" y="524891"/>
                      <a:pt x="263271" y="524891"/>
                    </a:cubicBezTo>
                    <a:cubicBezTo>
                      <a:pt x="406781" y="524891"/>
                      <a:pt x="524764" y="406908"/>
                      <a:pt x="524764" y="261620"/>
                    </a:cubicBezTo>
                    <a:cubicBezTo>
                      <a:pt x="524764" y="116332"/>
                      <a:pt x="406908" y="0"/>
                      <a:pt x="263271" y="0"/>
                    </a:cubicBezTo>
                    <a:close/>
                  </a:path>
                </a:pathLst>
              </a:custGeom>
              <a:solidFill>
                <a:srgbClr val="662C24"/>
              </a:solidFill>
            </p:spPr>
          </p:sp>
        </p:grpSp>
        <p:grpSp>
          <p:nvGrpSpPr>
            <p:cNvPr id="86" name="Group 86"/>
            <p:cNvGrpSpPr/>
            <p:nvPr/>
          </p:nvGrpSpPr>
          <p:grpSpPr>
            <a:xfrm>
              <a:off x="2599369" y="2150482"/>
              <a:ext cx="614952" cy="614953"/>
              <a:chOff x="0" y="0"/>
              <a:chExt cx="524926" cy="524926"/>
            </a:xfrm>
          </p:grpSpPr>
          <p:sp>
            <p:nvSpPr>
              <p:cNvPr id="87" name="Freeform 87"/>
              <p:cNvSpPr/>
              <p:nvPr/>
            </p:nvSpPr>
            <p:spPr>
              <a:xfrm>
                <a:off x="0" y="0"/>
                <a:ext cx="524891" cy="524891"/>
              </a:xfrm>
              <a:custGeom>
                <a:avLst/>
                <a:gdLst/>
                <a:ahLst/>
                <a:cxnLst/>
                <a:rect l="l" t="t" r="r" b="b"/>
                <a:pathLst>
                  <a:path w="524891" h="524891">
                    <a:moveTo>
                      <a:pt x="261620" y="0"/>
                    </a:moveTo>
                    <a:cubicBezTo>
                      <a:pt x="117983" y="0"/>
                      <a:pt x="0" y="116332"/>
                      <a:pt x="0" y="261620"/>
                    </a:cubicBezTo>
                    <a:cubicBezTo>
                      <a:pt x="0" y="406908"/>
                      <a:pt x="117983" y="524891"/>
                      <a:pt x="261620" y="524891"/>
                    </a:cubicBezTo>
                    <a:cubicBezTo>
                      <a:pt x="406908" y="524891"/>
                      <a:pt x="524891" y="406908"/>
                      <a:pt x="524891" y="261620"/>
                    </a:cubicBezTo>
                    <a:cubicBezTo>
                      <a:pt x="524891" y="116332"/>
                      <a:pt x="406908" y="0"/>
                      <a:pt x="261620" y="0"/>
                    </a:cubicBezTo>
                    <a:close/>
                  </a:path>
                </a:pathLst>
              </a:custGeom>
              <a:solidFill>
                <a:srgbClr val="662C24"/>
              </a:solidFill>
            </p:spPr>
          </p:sp>
        </p:grpSp>
        <p:grpSp>
          <p:nvGrpSpPr>
            <p:cNvPr id="88" name="Group 88"/>
            <p:cNvGrpSpPr/>
            <p:nvPr/>
          </p:nvGrpSpPr>
          <p:grpSpPr>
            <a:xfrm>
              <a:off x="1145403" y="2183711"/>
              <a:ext cx="2010833" cy="315292"/>
              <a:chOff x="0" y="0"/>
              <a:chExt cx="1716455" cy="269135"/>
            </a:xfrm>
          </p:grpSpPr>
          <p:sp>
            <p:nvSpPr>
              <p:cNvPr id="89" name="Freeform 89"/>
              <p:cNvSpPr/>
              <p:nvPr/>
            </p:nvSpPr>
            <p:spPr>
              <a:xfrm>
                <a:off x="0" y="0"/>
                <a:ext cx="1716405" cy="269113"/>
              </a:xfrm>
              <a:custGeom>
                <a:avLst/>
                <a:gdLst/>
                <a:ahLst/>
                <a:cxnLst/>
                <a:rect l="l" t="t" r="r" b="b"/>
                <a:pathLst>
                  <a:path w="1716405" h="269113">
                    <a:moveTo>
                      <a:pt x="39116" y="0"/>
                    </a:moveTo>
                    <a:cubicBezTo>
                      <a:pt x="30861" y="0"/>
                      <a:pt x="22352" y="3048"/>
                      <a:pt x="15367" y="9271"/>
                    </a:cubicBezTo>
                    <a:cubicBezTo>
                      <a:pt x="1778" y="21209"/>
                      <a:pt x="0" y="43434"/>
                      <a:pt x="11938" y="57150"/>
                    </a:cubicBezTo>
                    <a:lnTo>
                      <a:pt x="184658" y="257175"/>
                    </a:lnTo>
                    <a:cubicBezTo>
                      <a:pt x="191516" y="264033"/>
                      <a:pt x="200025" y="269113"/>
                      <a:pt x="210312" y="269113"/>
                    </a:cubicBezTo>
                    <a:lnTo>
                      <a:pt x="1506093" y="269113"/>
                    </a:lnTo>
                    <a:cubicBezTo>
                      <a:pt x="1516380" y="269113"/>
                      <a:pt x="1524889" y="264033"/>
                      <a:pt x="1531747" y="257175"/>
                    </a:cubicBezTo>
                    <a:lnTo>
                      <a:pt x="1704467" y="57150"/>
                    </a:lnTo>
                    <a:cubicBezTo>
                      <a:pt x="1716405" y="43434"/>
                      <a:pt x="1714754" y="21209"/>
                      <a:pt x="1701038" y="9271"/>
                    </a:cubicBezTo>
                    <a:cubicBezTo>
                      <a:pt x="1694053" y="3048"/>
                      <a:pt x="1685544" y="0"/>
                      <a:pt x="1677289" y="0"/>
                    </a:cubicBezTo>
                    <a:cubicBezTo>
                      <a:pt x="1667510" y="0"/>
                      <a:pt x="1657985" y="4318"/>
                      <a:pt x="1651381" y="12700"/>
                    </a:cubicBezTo>
                    <a:lnTo>
                      <a:pt x="1489075" y="199009"/>
                    </a:lnTo>
                    <a:lnTo>
                      <a:pt x="227330" y="199009"/>
                    </a:lnTo>
                    <a:lnTo>
                      <a:pt x="65024" y="12700"/>
                    </a:lnTo>
                    <a:cubicBezTo>
                      <a:pt x="58420" y="4318"/>
                      <a:pt x="48895" y="0"/>
                      <a:pt x="39116" y="0"/>
                    </a:cubicBezTo>
                    <a:close/>
                  </a:path>
                </a:pathLst>
              </a:custGeom>
              <a:solidFill>
                <a:srgbClr val="834831"/>
              </a:solidFill>
            </p:spPr>
          </p:sp>
        </p:grpSp>
        <p:grpSp>
          <p:nvGrpSpPr>
            <p:cNvPr id="90" name="Group 90"/>
            <p:cNvGrpSpPr/>
            <p:nvPr/>
          </p:nvGrpSpPr>
          <p:grpSpPr>
            <a:xfrm>
              <a:off x="5895885" y="1942224"/>
              <a:ext cx="2187059" cy="514754"/>
              <a:chOff x="0" y="0"/>
              <a:chExt cx="1866882" cy="439396"/>
            </a:xfrm>
          </p:grpSpPr>
          <p:sp>
            <p:nvSpPr>
              <p:cNvPr id="91" name="Freeform 91"/>
              <p:cNvSpPr/>
              <p:nvPr/>
            </p:nvSpPr>
            <p:spPr>
              <a:xfrm>
                <a:off x="0" y="0"/>
                <a:ext cx="1866773" cy="439420"/>
              </a:xfrm>
              <a:custGeom>
                <a:avLst/>
                <a:gdLst/>
                <a:ahLst/>
                <a:cxnLst/>
                <a:rect l="l" t="t" r="r" b="b"/>
                <a:pathLst>
                  <a:path w="1866773" h="439420">
                    <a:moveTo>
                      <a:pt x="0" y="0"/>
                    </a:moveTo>
                    <a:lnTo>
                      <a:pt x="0" y="439420"/>
                    </a:lnTo>
                    <a:lnTo>
                      <a:pt x="1866773" y="439420"/>
                    </a:lnTo>
                    <a:lnTo>
                      <a:pt x="1866773" y="0"/>
                    </a:lnTo>
                    <a:close/>
                  </a:path>
                </a:pathLst>
              </a:custGeom>
              <a:solidFill>
                <a:srgbClr val="834831"/>
              </a:solidFill>
            </p:spPr>
          </p:sp>
        </p:grpSp>
        <p:grpSp>
          <p:nvGrpSpPr>
            <p:cNvPr id="92" name="Group 92"/>
            <p:cNvGrpSpPr/>
            <p:nvPr/>
          </p:nvGrpSpPr>
          <p:grpSpPr>
            <a:xfrm>
              <a:off x="5779711" y="2120413"/>
              <a:ext cx="2419406" cy="336563"/>
              <a:chOff x="0" y="0"/>
              <a:chExt cx="2065214" cy="287291"/>
            </a:xfrm>
          </p:grpSpPr>
          <p:sp>
            <p:nvSpPr>
              <p:cNvPr id="93" name="Freeform 93"/>
              <p:cNvSpPr/>
              <p:nvPr/>
            </p:nvSpPr>
            <p:spPr>
              <a:xfrm>
                <a:off x="0" y="127"/>
                <a:ext cx="2065147" cy="287147"/>
              </a:xfrm>
              <a:custGeom>
                <a:avLst/>
                <a:gdLst/>
                <a:ahLst/>
                <a:cxnLst/>
                <a:rect l="l" t="t" r="r" b="b"/>
                <a:pathLst>
                  <a:path w="2065147" h="287147">
                    <a:moveTo>
                      <a:pt x="0" y="0"/>
                    </a:moveTo>
                    <a:lnTo>
                      <a:pt x="0" y="287147"/>
                    </a:lnTo>
                    <a:lnTo>
                      <a:pt x="2065147" y="287147"/>
                    </a:lnTo>
                    <a:lnTo>
                      <a:pt x="2065147" y="0"/>
                    </a:lnTo>
                    <a:close/>
                  </a:path>
                </a:pathLst>
              </a:custGeom>
              <a:solidFill>
                <a:srgbClr val="C9886F"/>
              </a:solidFill>
            </p:spPr>
          </p:sp>
        </p:grpSp>
        <p:grpSp>
          <p:nvGrpSpPr>
            <p:cNvPr id="94" name="Group 94"/>
            <p:cNvGrpSpPr/>
            <p:nvPr/>
          </p:nvGrpSpPr>
          <p:grpSpPr>
            <a:xfrm>
              <a:off x="5779711" y="2120413"/>
              <a:ext cx="2419406" cy="220389"/>
              <a:chOff x="0" y="0"/>
              <a:chExt cx="2065214" cy="188125"/>
            </a:xfrm>
          </p:grpSpPr>
          <p:sp>
            <p:nvSpPr>
              <p:cNvPr id="95" name="Freeform 95"/>
              <p:cNvSpPr/>
              <p:nvPr/>
            </p:nvSpPr>
            <p:spPr>
              <a:xfrm>
                <a:off x="0" y="127"/>
                <a:ext cx="2065274" cy="187960"/>
              </a:xfrm>
              <a:custGeom>
                <a:avLst/>
                <a:gdLst/>
                <a:ahLst/>
                <a:cxnLst/>
                <a:rect l="l" t="t" r="r" b="b"/>
                <a:pathLst>
                  <a:path w="2065274" h="187960">
                    <a:moveTo>
                      <a:pt x="59817" y="0"/>
                    </a:moveTo>
                    <a:lnTo>
                      <a:pt x="59817" y="13589"/>
                    </a:lnTo>
                    <a:lnTo>
                      <a:pt x="0" y="13589"/>
                    </a:lnTo>
                    <a:lnTo>
                      <a:pt x="0" y="179451"/>
                    </a:lnTo>
                    <a:lnTo>
                      <a:pt x="133350" y="179451"/>
                    </a:lnTo>
                    <a:lnTo>
                      <a:pt x="133350" y="87122"/>
                    </a:lnTo>
                    <a:lnTo>
                      <a:pt x="306070" y="87122"/>
                    </a:lnTo>
                    <a:lnTo>
                      <a:pt x="338582" y="35814"/>
                    </a:lnTo>
                    <a:lnTo>
                      <a:pt x="654812" y="35814"/>
                    </a:lnTo>
                    <a:lnTo>
                      <a:pt x="654812" y="158877"/>
                    </a:lnTo>
                    <a:lnTo>
                      <a:pt x="712978" y="158877"/>
                    </a:lnTo>
                    <a:cubicBezTo>
                      <a:pt x="716407" y="176022"/>
                      <a:pt x="730123" y="187960"/>
                      <a:pt x="747141" y="187960"/>
                    </a:cubicBezTo>
                    <a:lnTo>
                      <a:pt x="1316355" y="187960"/>
                    </a:lnTo>
                    <a:cubicBezTo>
                      <a:pt x="1335151" y="187960"/>
                      <a:pt x="1348867" y="176022"/>
                      <a:pt x="1352296" y="158877"/>
                    </a:cubicBezTo>
                    <a:lnTo>
                      <a:pt x="1408684" y="158877"/>
                    </a:lnTo>
                    <a:lnTo>
                      <a:pt x="1408684" y="35814"/>
                    </a:lnTo>
                    <a:lnTo>
                      <a:pt x="1726692" y="35814"/>
                    </a:lnTo>
                    <a:lnTo>
                      <a:pt x="1759204" y="87122"/>
                    </a:lnTo>
                    <a:lnTo>
                      <a:pt x="1931924" y="87122"/>
                    </a:lnTo>
                    <a:lnTo>
                      <a:pt x="1931924" y="179451"/>
                    </a:lnTo>
                    <a:lnTo>
                      <a:pt x="2065274" y="179451"/>
                    </a:lnTo>
                    <a:lnTo>
                      <a:pt x="2065274" y="13589"/>
                    </a:lnTo>
                    <a:lnTo>
                      <a:pt x="2003679" y="13589"/>
                    </a:lnTo>
                    <a:lnTo>
                      <a:pt x="2003679" y="0"/>
                    </a:lnTo>
                    <a:close/>
                  </a:path>
                </a:pathLst>
              </a:custGeom>
              <a:solidFill>
                <a:srgbClr val="C9886F"/>
              </a:solidFill>
            </p:spPr>
          </p:sp>
        </p:grpSp>
        <p:grpSp>
          <p:nvGrpSpPr>
            <p:cNvPr id="96" name="Group 96"/>
            <p:cNvGrpSpPr/>
            <p:nvPr/>
          </p:nvGrpSpPr>
          <p:grpSpPr>
            <a:xfrm>
              <a:off x="5925867" y="2150482"/>
              <a:ext cx="614952" cy="614953"/>
              <a:chOff x="0" y="0"/>
              <a:chExt cx="524926" cy="524926"/>
            </a:xfrm>
          </p:grpSpPr>
          <p:sp>
            <p:nvSpPr>
              <p:cNvPr id="97" name="Freeform 97"/>
              <p:cNvSpPr/>
              <p:nvPr/>
            </p:nvSpPr>
            <p:spPr>
              <a:xfrm>
                <a:off x="127" y="0"/>
                <a:ext cx="524764" cy="524891"/>
              </a:xfrm>
              <a:custGeom>
                <a:avLst/>
                <a:gdLst/>
                <a:ahLst/>
                <a:cxnLst/>
                <a:rect l="l" t="t" r="r" b="b"/>
                <a:pathLst>
                  <a:path w="524764" h="524891">
                    <a:moveTo>
                      <a:pt x="261493" y="0"/>
                    </a:moveTo>
                    <a:cubicBezTo>
                      <a:pt x="117983" y="0"/>
                      <a:pt x="0" y="116332"/>
                      <a:pt x="0" y="261620"/>
                    </a:cubicBezTo>
                    <a:cubicBezTo>
                      <a:pt x="0" y="406908"/>
                      <a:pt x="117983" y="524891"/>
                      <a:pt x="261493" y="524891"/>
                    </a:cubicBezTo>
                    <a:cubicBezTo>
                      <a:pt x="406781" y="524891"/>
                      <a:pt x="524764" y="406908"/>
                      <a:pt x="524764" y="261620"/>
                    </a:cubicBezTo>
                    <a:cubicBezTo>
                      <a:pt x="524764" y="116332"/>
                      <a:pt x="406781" y="0"/>
                      <a:pt x="261493" y="0"/>
                    </a:cubicBezTo>
                    <a:close/>
                  </a:path>
                </a:pathLst>
              </a:custGeom>
              <a:solidFill>
                <a:srgbClr val="662C24"/>
              </a:solidFill>
            </p:spPr>
          </p:sp>
        </p:grpSp>
        <p:grpSp>
          <p:nvGrpSpPr>
            <p:cNvPr id="98" name="Group 98"/>
            <p:cNvGrpSpPr/>
            <p:nvPr/>
          </p:nvGrpSpPr>
          <p:grpSpPr>
            <a:xfrm>
              <a:off x="7438006" y="2150482"/>
              <a:ext cx="614867" cy="614953"/>
              <a:chOff x="0" y="0"/>
              <a:chExt cx="524853" cy="524926"/>
            </a:xfrm>
          </p:grpSpPr>
          <p:sp>
            <p:nvSpPr>
              <p:cNvPr id="99" name="Freeform 99"/>
              <p:cNvSpPr/>
              <p:nvPr/>
            </p:nvSpPr>
            <p:spPr>
              <a:xfrm>
                <a:off x="0" y="0"/>
                <a:ext cx="524891" cy="524891"/>
              </a:xfrm>
              <a:custGeom>
                <a:avLst/>
                <a:gdLst/>
                <a:ahLst/>
                <a:cxnLst/>
                <a:rect l="l" t="t" r="r" b="b"/>
                <a:pathLst>
                  <a:path w="524891" h="524891">
                    <a:moveTo>
                      <a:pt x="261493" y="0"/>
                    </a:moveTo>
                    <a:cubicBezTo>
                      <a:pt x="116205" y="0"/>
                      <a:pt x="0" y="116332"/>
                      <a:pt x="0" y="261620"/>
                    </a:cubicBezTo>
                    <a:cubicBezTo>
                      <a:pt x="0" y="406908"/>
                      <a:pt x="116205" y="524891"/>
                      <a:pt x="261493" y="524891"/>
                    </a:cubicBezTo>
                    <a:cubicBezTo>
                      <a:pt x="406781" y="524891"/>
                      <a:pt x="524891" y="406908"/>
                      <a:pt x="524891" y="261620"/>
                    </a:cubicBezTo>
                    <a:cubicBezTo>
                      <a:pt x="524891" y="116332"/>
                      <a:pt x="406908" y="0"/>
                      <a:pt x="261493" y="0"/>
                    </a:cubicBezTo>
                    <a:close/>
                  </a:path>
                </a:pathLst>
              </a:custGeom>
              <a:solidFill>
                <a:srgbClr val="662C24"/>
              </a:solidFill>
            </p:spPr>
          </p:sp>
        </p:grpSp>
        <p:grpSp>
          <p:nvGrpSpPr>
            <p:cNvPr id="100" name="Group 100"/>
            <p:cNvGrpSpPr/>
            <p:nvPr/>
          </p:nvGrpSpPr>
          <p:grpSpPr>
            <a:xfrm>
              <a:off x="5983955" y="2183711"/>
              <a:ext cx="2010833" cy="315292"/>
              <a:chOff x="0" y="0"/>
              <a:chExt cx="1716455" cy="269135"/>
            </a:xfrm>
          </p:grpSpPr>
          <p:sp>
            <p:nvSpPr>
              <p:cNvPr id="101" name="Freeform 101"/>
              <p:cNvSpPr/>
              <p:nvPr/>
            </p:nvSpPr>
            <p:spPr>
              <a:xfrm>
                <a:off x="127" y="0"/>
                <a:ext cx="1716278" cy="269113"/>
              </a:xfrm>
              <a:custGeom>
                <a:avLst/>
                <a:gdLst/>
                <a:ahLst/>
                <a:cxnLst/>
                <a:rect l="l" t="t" r="r" b="b"/>
                <a:pathLst>
                  <a:path w="1716278" h="269113">
                    <a:moveTo>
                      <a:pt x="38989" y="0"/>
                    </a:moveTo>
                    <a:cubicBezTo>
                      <a:pt x="30734" y="0"/>
                      <a:pt x="22352" y="3048"/>
                      <a:pt x="15367" y="9271"/>
                    </a:cubicBezTo>
                    <a:cubicBezTo>
                      <a:pt x="1651" y="21209"/>
                      <a:pt x="0" y="43434"/>
                      <a:pt x="11938" y="57150"/>
                    </a:cubicBezTo>
                    <a:lnTo>
                      <a:pt x="184658" y="257175"/>
                    </a:lnTo>
                    <a:cubicBezTo>
                      <a:pt x="191516" y="264033"/>
                      <a:pt x="200025" y="269113"/>
                      <a:pt x="210312" y="269113"/>
                    </a:cubicBezTo>
                    <a:lnTo>
                      <a:pt x="1506093" y="269113"/>
                    </a:lnTo>
                    <a:cubicBezTo>
                      <a:pt x="1516380" y="269113"/>
                      <a:pt x="1524889" y="264033"/>
                      <a:pt x="1531747" y="257175"/>
                    </a:cubicBezTo>
                    <a:lnTo>
                      <a:pt x="1704340" y="57150"/>
                    </a:lnTo>
                    <a:cubicBezTo>
                      <a:pt x="1716278" y="43434"/>
                      <a:pt x="1714500" y="21209"/>
                      <a:pt x="1699133" y="9271"/>
                    </a:cubicBezTo>
                    <a:cubicBezTo>
                      <a:pt x="1692910" y="3048"/>
                      <a:pt x="1684909" y="0"/>
                      <a:pt x="1676908" y="0"/>
                    </a:cubicBezTo>
                    <a:cubicBezTo>
                      <a:pt x="1667383" y="0"/>
                      <a:pt x="1657858" y="4318"/>
                      <a:pt x="1651254" y="12700"/>
                    </a:cubicBezTo>
                    <a:lnTo>
                      <a:pt x="1488948" y="199009"/>
                    </a:lnTo>
                    <a:lnTo>
                      <a:pt x="225679" y="199009"/>
                    </a:lnTo>
                    <a:lnTo>
                      <a:pt x="64897" y="12700"/>
                    </a:lnTo>
                    <a:cubicBezTo>
                      <a:pt x="58293" y="4318"/>
                      <a:pt x="48895" y="0"/>
                      <a:pt x="38989" y="0"/>
                    </a:cubicBezTo>
                    <a:close/>
                  </a:path>
                </a:pathLst>
              </a:custGeom>
              <a:solidFill>
                <a:srgbClr val="834831"/>
              </a:solidFill>
            </p:spPr>
          </p:sp>
        </p:grpSp>
        <p:grpSp>
          <p:nvGrpSpPr>
            <p:cNvPr id="102" name="Group 102"/>
            <p:cNvGrpSpPr/>
            <p:nvPr/>
          </p:nvGrpSpPr>
          <p:grpSpPr>
            <a:xfrm>
              <a:off x="8046807" y="1972207"/>
              <a:ext cx="362530" cy="124289"/>
              <a:chOff x="0" y="0"/>
              <a:chExt cx="309457" cy="106094"/>
            </a:xfrm>
          </p:grpSpPr>
          <p:sp>
            <p:nvSpPr>
              <p:cNvPr id="103" name="Freeform 103"/>
              <p:cNvSpPr/>
              <p:nvPr/>
            </p:nvSpPr>
            <p:spPr>
              <a:xfrm>
                <a:off x="0" y="127"/>
                <a:ext cx="309499" cy="105918"/>
              </a:xfrm>
              <a:custGeom>
                <a:avLst/>
                <a:gdLst/>
                <a:ahLst/>
                <a:cxnLst/>
                <a:rect l="l" t="t" r="r" b="b"/>
                <a:pathLst>
                  <a:path w="309499" h="105918">
                    <a:moveTo>
                      <a:pt x="0" y="0"/>
                    </a:moveTo>
                    <a:lnTo>
                      <a:pt x="65024" y="105918"/>
                    </a:lnTo>
                    <a:lnTo>
                      <a:pt x="309499" y="105918"/>
                    </a:lnTo>
                    <a:lnTo>
                      <a:pt x="309499" y="0"/>
                    </a:lnTo>
                    <a:close/>
                  </a:path>
                </a:pathLst>
              </a:custGeom>
              <a:solidFill>
                <a:srgbClr val="834831"/>
              </a:solidFill>
            </p:spPr>
          </p:sp>
        </p:grpSp>
        <p:grpSp>
          <p:nvGrpSpPr>
            <p:cNvPr id="104" name="Group 104"/>
            <p:cNvGrpSpPr/>
            <p:nvPr/>
          </p:nvGrpSpPr>
          <p:grpSpPr>
            <a:xfrm>
              <a:off x="5567438" y="1972207"/>
              <a:ext cx="364581" cy="124289"/>
              <a:chOff x="0" y="0"/>
              <a:chExt cx="311207" cy="106094"/>
            </a:xfrm>
          </p:grpSpPr>
          <p:sp>
            <p:nvSpPr>
              <p:cNvPr id="105" name="Freeform 105"/>
              <p:cNvSpPr/>
              <p:nvPr/>
            </p:nvSpPr>
            <p:spPr>
              <a:xfrm>
                <a:off x="0" y="127"/>
                <a:ext cx="311150" cy="105918"/>
              </a:xfrm>
              <a:custGeom>
                <a:avLst/>
                <a:gdLst/>
                <a:ahLst/>
                <a:cxnLst/>
                <a:rect l="l" t="t" r="r" b="b"/>
                <a:pathLst>
                  <a:path w="311150" h="105918">
                    <a:moveTo>
                      <a:pt x="0" y="0"/>
                    </a:moveTo>
                    <a:lnTo>
                      <a:pt x="0" y="105918"/>
                    </a:lnTo>
                    <a:lnTo>
                      <a:pt x="246126" y="105918"/>
                    </a:lnTo>
                    <a:lnTo>
                      <a:pt x="311150" y="0"/>
                    </a:lnTo>
                    <a:close/>
                  </a:path>
                </a:pathLst>
              </a:custGeom>
              <a:solidFill>
                <a:srgbClr val="834831"/>
              </a:solidFill>
            </p:spPr>
          </p:sp>
        </p:grpSp>
        <p:grpSp>
          <p:nvGrpSpPr>
            <p:cNvPr id="106" name="Group 106"/>
            <p:cNvGrpSpPr/>
            <p:nvPr/>
          </p:nvGrpSpPr>
          <p:grpSpPr>
            <a:xfrm>
              <a:off x="8571555" y="1900111"/>
              <a:ext cx="294450" cy="655016"/>
              <a:chOff x="0" y="0"/>
              <a:chExt cx="251343" cy="559124"/>
            </a:xfrm>
          </p:grpSpPr>
          <p:sp>
            <p:nvSpPr>
              <p:cNvPr id="107" name="Freeform 107"/>
              <p:cNvSpPr/>
              <p:nvPr/>
            </p:nvSpPr>
            <p:spPr>
              <a:xfrm>
                <a:off x="0" y="127"/>
                <a:ext cx="251333" cy="558927"/>
              </a:xfrm>
              <a:custGeom>
                <a:avLst/>
                <a:gdLst/>
                <a:ahLst/>
                <a:cxnLst/>
                <a:rect l="l" t="t" r="r" b="b"/>
                <a:pathLst>
                  <a:path w="251333" h="558927">
                    <a:moveTo>
                      <a:pt x="198374" y="140081"/>
                    </a:moveTo>
                    <a:lnTo>
                      <a:pt x="198374" y="217043"/>
                    </a:lnTo>
                    <a:lnTo>
                      <a:pt x="52959" y="217043"/>
                    </a:lnTo>
                    <a:lnTo>
                      <a:pt x="52959" y="140081"/>
                    </a:lnTo>
                    <a:close/>
                    <a:moveTo>
                      <a:pt x="198374" y="235839"/>
                    </a:moveTo>
                    <a:lnTo>
                      <a:pt x="198374" y="312801"/>
                    </a:lnTo>
                    <a:lnTo>
                      <a:pt x="52959" y="312801"/>
                    </a:lnTo>
                    <a:lnTo>
                      <a:pt x="52959" y="235839"/>
                    </a:lnTo>
                    <a:close/>
                    <a:moveTo>
                      <a:pt x="198374" y="331597"/>
                    </a:moveTo>
                    <a:lnTo>
                      <a:pt x="198374" y="408559"/>
                    </a:lnTo>
                    <a:lnTo>
                      <a:pt x="52959" y="408559"/>
                    </a:lnTo>
                    <a:lnTo>
                      <a:pt x="52959" y="331597"/>
                    </a:lnTo>
                    <a:close/>
                    <a:moveTo>
                      <a:pt x="198374" y="427355"/>
                    </a:moveTo>
                    <a:lnTo>
                      <a:pt x="198374" y="504317"/>
                    </a:lnTo>
                    <a:lnTo>
                      <a:pt x="52959" y="504317"/>
                    </a:lnTo>
                    <a:lnTo>
                      <a:pt x="52959" y="427355"/>
                    </a:lnTo>
                    <a:close/>
                    <a:moveTo>
                      <a:pt x="0" y="0"/>
                    </a:moveTo>
                    <a:lnTo>
                      <a:pt x="0" y="558927"/>
                    </a:lnTo>
                    <a:lnTo>
                      <a:pt x="52959" y="558927"/>
                    </a:lnTo>
                    <a:lnTo>
                      <a:pt x="52959" y="524764"/>
                    </a:lnTo>
                    <a:lnTo>
                      <a:pt x="198374" y="524764"/>
                    </a:lnTo>
                    <a:lnTo>
                      <a:pt x="198374" y="558927"/>
                    </a:lnTo>
                    <a:lnTo>
                      <a:pt x="251333" y="558927"/>
                    </a:lnTo>
                    <a:lnTo>
                      <a:pt x="251333" y="0"/>
                    </a:lnTo>
                    <a:lnTo>
                      <a:pt x="198374" y="0"/>
                    </a:lnTo>
                    <a:lnTo>
                      <a:pt x="198374" y="119634"/>
                    </a:lnTo>
                    <a:lnTo>
                      <a:pt x="52959" y="119634"/>
                    </a:lnTo>
                    <a:lnTo>
                      <a:pt x="52959" y="0"/>
                    </a:lnTo>
                    <a:close/>
                  </a:path>
                </a:pathLst>
              </a:custGeom>
              <a:solidFill>
                <a:srgbClr val="924F3D"/>
              </a:solidFill>
            </p:spPr>
          </p:sp>
        </p:grpSp>
        <p:grpSp>
          <p:nvGrpSpPr>
            <p:cNvPr id="108" name="Group 108"/>
            <p:cNvGrpSpPr/>
            <p:nvPr/>
          </p:nvGrpSpPr>
          <p:grpSpPr>
            <a:xfrm>
              <a:off x="358326" y="1748911"/>
              <a:ext cx="8177272" cy="264467"/>
              <a:chOff x="0" y="0"/>
              <a:chExt cx="6980151" cy="225750"/>
            </a:xfrm>
          </p:grpSpPr>
          <p:sp>
            <p:nvSpPr>
              <p:cNvPr id="109" name="Freeform 109"/>
              <p:cNvSpPr/>
              <p:nvPr/>
            </p:nvSpPr>
            <p:spPr>
              <a:xfrm>
                <a:off x="0" y="0"/>
                <a:ext cx="6980047" cy="225679"/>
              </a:xfrm>
              <a:custGeom>
                <a:avLst/>
                <a:gdLst/>
                <a:ahLst/>
                <a:cxnLst/>
                <a:rect l="l" t="t" r="r" b="b"/>
                <a:pathLst>
                  <a:path w="6980047" h="225679">
                    <a:moveTo>
                      <a:pt x="0" y="0"/>
                    </a:moveTo>
                    <a:lnTo>
                      <a:pt x="0" y="225679"/>
                    </a:lnTo>
                    <a:lnTo>
                      <a:pt x="6980047" y="225679"/>
                    </a:lnTo>
                    <a:lnTo>
                      <a:pt x="6980047" y="0"/>
                    </a:lnTo>
                    <a:close/>
                  </a:path>
                </a:pathLst>
              </a:custGeom>
              <a:solidFill>
                <a:srgbClr val="662C24"/>
              </a:solidFill>
            </p:spPr>
          </p:sp>
        </p:grpSp>
        <p:grpSp>
          <p:nvGrpSpPr>
            <p:cNvPr id="110" name="Group 110"/>
            <p:cNvGrpSpPr/>
            <p:nvPr/>
          </p:nvGrpSpPr>
          <p:grpSpPr>
            <a:xfrm>
              <a:off x="7463975" y="1079036"/>
              <a:ext cx="1400065" cy="675005"/>
              <a:chOff x="0" y="0"/>
              <a:chExt cx="1195101" cy="576187"/>
            </a:xfrm>
          </p:grpSpPr>
          <p:sp>
            <p:nvSpPr>
              <p:cNvPr id="111" name="Freeform 111"/>
              <p:cNvSpPr/>
              <p:nvPr/>
            </p:nvSpPr>
            <p:spPr>
              <a:xfrm>
                <a:off x="127" y="0"/>
                <a:ext cx="1194943" cy="576072"/>
              </a:xfrm>
              <a:custGeom>
                <a:avLst/>
                <a:gdLst/>
                <a:ahLst/>
                <a:cxnLst/>
                <a:rect l="l" t="t" r="r" b="b"/>
                <a:pathLst>
                  <a:path w="1194943" h="576072">
                    <a:moveTo>
                      <a:pt x="0" y="0"/>
                    </a:moveTo>
                    <a:lnTo>
                      <a:pt x="0" y="576072"/>
                    </a:lnTo>
                    <a:lnTo>
                      <a:pt x="1194943" y="576072"/>
                    </a:lnTo>
                    <a:lnTo>
                      <a:pt x="1194943" y="0"/>
                    </a:lnTo>
                    <a:close/>
                  </a:path>
                </a:pathLst>
              </a:custGeom>
              <a:solidFill>
                <a:srgbClr val="F2BCA7"/>
              </a:solidFill>
            </p:spPr>
          </p:sp>
        </p:grpSp>
        <p:grpSp>
          <p:nvGrpSpPr>
            <p:cNvPr id="112" name="Group 112"/>
            <p:cNvGrpSpPr/>
            <p:nvPr/>
          </p:nvGrpSpPr>
          <p:grpSpPr>
            <a:xfrm>
              <a:off x="7536071" y="1191195"/>
              <a:ext cx="1257839" cy="36134"/>
              <a:chOff x="0" y="0"/>
              <a:chExt cx="1073696" cy="30844"/>
            </a:xfrm>
          </p:grpSpPr>
          <p:sp>
            <p:nvSpPr>
              <p:cNvPr id="113" name="Freeform 113"/>
              <p:cNvSpPr/>
              <p:nvPr/>
            </p:nvSpPr>
            <p:spPr>
              <a:xfrm>
                <a:off x="127" y="0"/>
                <a:ext cx="1073531" cy="30734"/>
              </a:xfrm>
              <a:custGeom>
                <a:avLst/>
                <a:gdLst/>
                <a:ahLst/>
                <a:cxnLst/>
                <a:rect l="l" t="t" r="r" b="b"/>
                <a:pathLst>
                  <a:path w="1073531" h="30734">
                    <a:moveTo>
                      <a:pt x="15367" y="0"/>
                    </a:moveTo>
                    <a:cubicBezTo>
                      <a:pt x="6858" y="0"/>
                      <a:pt x="0" y="6858"/>
                      <a:pt x="0" y="15367"/>
                    </a:cubicBezTo>
                    <a:cubicBezTo>
                      <a:pt x="0" y="23876"/>
                      <a:pt x="6858" y="30734"/>
                      <a:pt x="15367" y="30734"/>
                    </a:cubicBezTo>
                    <a:lnTo>
                      <a:pt x="1058164" y="30734"/>
                    </a:lnTo>
                    <a:cubicBezTo>
                      <a:pt x="1066800" y="30734"/>
                      <a:pt x="1073531" y="24003"/>
                      <a:pt x="1073531" y="15367"/>
                    </a:cubicBezTo>
                    <a:cubicBezTo>
                      <a:pt x="1073531" y="6731"/>
                      <a:pt x="1066673" y="0"/>
                      <a:pt x="1058164" y="0"/>
                    </a:cubicBezTo>
                    <a:close/>
                  </a:path>
                </a:pathLst>
              </a:custGeom>
              <a:solidFill>
                <a:srgbClr val="834831"/>
              </a:solidFill>
            </p:spPr>
          </p:sp>
        </p:grpSp>
        <p:grpSp>
          <p:nvGrpSpPr>
            <p:cNvPr id="114" name="Group 114"/>
            <p:cNvGrpSpPr/>
            <p:nvPr/>
          </p:nvGrpSpPr>
          <p:grpSpPr>
            <a:xfrm>
              <a:off x="7536071" y="1295324"/>
              <a:ext cx="1257839" cy="36134"/>
              <a:chOff x="0" y="0"/>
              <a:chExt cx="1073696" cy="30844"/>
            </a:xfrm>
          </p:grpSpPr>
          <p:sp>
            <p:nvSpPr>
              <p:cNvPr id="115" name="Freeform 115"/>
              <p:cNvSpPr/>
              <p:nvPr/>
            </p:nvSpPr>
            <p:spPr>
              <a:xfrm>
                <a:off x="127" y="0"/>
                <a:ext cx="1073531" cy="30734"/>
              </a:xfrm>
              <a:custGeom>
                <a:avLst/>
                <a:gdLst/>
                <a:ahLst/>
                <a:cxnLst/>
                <a:rect l="l" t="t" r="r" b="b"/>
                <a:pathLst>
                  <a:path w="1073531" h="30734">
                    <a:moveTo>
                      <a:pt x="15367" y="0"/>
                    </a:moveTo>
                    <a:cubicBezTo>
                      <a:pt x="6858" y="0"/>
                      <a:pt x="0" y="6858"/>
                      <a:pt x="0" y="15367"/>
                    </a:cubicBezTo>
                    <a:cubicBezTo>
                      <a:pt x="0" y="23876"/>
                      <a:pt x="6858" y="30734"/>
                      <a:pt x="15367" y="30734"/>
                    </a:cubicBezTo>
                    <a:lnTo>
                      <a:pt x="1058164" y="30734"/>
                    </a:lnTo>
                    <a:cubicBezTo>
                      <a:pt x="1066800" y="30734"/>
                      <a:pt x="1073531" y="24003"/>
                      <a:pt x="1073531" y="15367"/>
                    </a:cubicBezTo>
                    <a:cubicBezTo>
                      <a:pt x="1073531" y="6731"/>
                      <a:pt x="1066673" y="0"/>
                      <a:pt x="1058164" y="0"/>
                    </a:cubicBezTo>
                    <a:close/>
                  </a:path>
                </a:pathLst>
              </a:custGeom>
              <a:solidFill>
                <a:srgbClr val="834831"/>
              </a:solidFill>
            </p:spPr>
          </p:sp>
        </p:grpSp>
        <p:grpSp>
          <p:nvGrpSpPr>
            <p:cNvPr id="116" name="Group 116"/>
            <p:cNvGrpSpPr/>
            <p:nvPr/>
          </p:nvGrpSpPr>
          <p:grpSpPr>
            <a:xfrm>
              <a:off x="7536071" y="1399454"/>
              <a:ext cx="1257839" cy="36134"/>
              <a:chOff x="0" y="0"/>
              <a:chExt cx="1073696" cy="30844"/>
            </a:xfrm>
          </p:grpSpPr>
          <p:sp>
            <p:nvSpPr>
              <p:cNvPr id="117" name="Freeform 117"/>
              <p:cNvSpPr/>
              <p:nvPr/>
            </p:nvSpPr>
            <p:spPr>
              <a:xfrm>
                <a:off x="127" y="127"/>
                <a:ext cx="1073531" cy="30734"/>
              </a:xfrm>
              <a:custGeom>
                <a:avLst/>
                <a:gdLst/>
                <a:ahLst/>
                <a:cxnLst/>
                <a:rect l="l" t="t" r="r" b="b"/>
                <a:pathLst>
                  <a:path w="1073531" h="30734">
                    <a:moveTo>
                      <a:pt x="15367" y="0"/>
                    </a:moveTo>
                    <a:cubicBezTo>
                      <a:pt x="6858" y="0"/>
                      <a:pt x="0" y="6731"/>
                      <a:pt x="0" y="15367"/>
                    </a:cubicBezTo>
                    <a:cubicBezTo>
                      <a:pt x="0" y="24003"/>
                      <a:pt x="6858" y="30734"/>
                      <a:pt x="15367" y="30734"/>
                    </a:cubicBezTo>
                    <a:lnTo>
                      <a:pt x="1058164" y="30734"/>
                    </a:lnTo>
                    <a:cubicBezTo>
                      <a:pt x="1066800" y="30734"/>
                      <a:pt x="1073531" y="23876"/>
                      <a:pt x="1073531" y="15367"/>
                    </a:cubicBezTo>
                    <a:cubicBezTo>
                      <a:pt x="1073531" y="6858"/>
                      <a:pt x="1066673" y="0"/>
                      <a:pt x="1058164" y="0"/>
                    </a:cubicBezTo>
                    <a:close/>
                  </a:path>
                </a:pathLst>
              </a:custGeom>
              <a:solidFill>
                <a:srgbClr val="834831"/>
              </a:solidFill>
            </p:spPr>
          </p:sp>
        </p:grpSp>
        <p:grpSp>
          <p:nvGrpSpPr>
            <p:cNvPr id="118" name="Group 118"/>
            <p:cNvGrpSpPr/>
            <p:nvPr/>
          </p:nvGrpSpPr>
          <p:grpSpPr>
            <a:xfrm>
              <a:off x="7536071" y="1501618"/>
              <a:ext cx="1257839" cy="38098"/>
              <a:chOff x="0" y="0"/>
              <a:chExt cx="1073696" cy="32521"/>
            </a:xfrm>
          </p:grpSpPr>
          <p:sp>
            <p:nvSpPr>
              <p:cNvPr id="119" name="Freeform 119"/>
              <p:cNvSpPr/>
              <p:nvPr/>
            </p:nvSpPr>
            <p:spPr>
              <a:xfrm>
                <a:off x="127" y="0"/>
                <a:ext cx="1073531" cy="32512"/>
              </a:xfrm>
              <a:custGeom>
                <a:avLst/>
                <a:gdLst/>
                <a:ahLst/>
                <a:cxnLst/>
                <a:rect l="l" t="t" r="r" b="b"/>
                <a:pathLst>
                  <a:path w="1073531" h="32512">
                    <a:moveTo>
                      <a:pt x="15367" y="0"/>
                    </a:moveTo>
                    <a:cubicBezTo>
                      <a:pt x="6858" y="0"/>
                      <a:pt x="0" y="6858"/>
                      <a:pt x="0" y="17145"/>
                    </a:cubicBezTo>
                    <a:cubicBezTo>
                      <a:pt x="0" y="25654"/>
                      <a:pt x="6858" y="32512"/>
                      <a:pt x="15367" y="32512"/>
                    </a:cubicBezTo>
                    <a:lnTo>
                      <a:pt x="1058164" y="32512"/>
                    </a:lnTo>
                    <a:cubicBezTo>
                      <a:pt x="1066800" y="32512"/>
                      <a:pt x="1073531" y="25654"/>
                      <a:pt x="1073531" y="17145"/>
                    </a:cubicBezTo>
                    <a:cubicBezTo>
                      <a:pt x="1073531" y="6858"/>
                      <a:pt x="1066673" y="0"/>
                      <a:pt x="1058164" y="0"/>
                    </a:cubicBezTo>
                    <a:close/>
                  </a:path>
                </a:pathLst>
              </a:custGeom>
              <a:solidFill>
                <a:srgbClr val="834831"/>
              </a:solidFill>
            </p:spPr>
          </p:sp>
        </p:grpSp>
        <p:grpSp>
          <p:nvGrpSpPr>
            <p:cNvPr id="120" name="Group 120"/>
            <p:cNvGrpSpPr/>
            <p:nvPr/>
          </p:nvGrpSpPr>
          <p:grpSpPr>
            <a:xfrm>
              <a:off x="7536071" y="1605747"/>
              <a:ext cx="1257839" cy="36134"/>
              <a:chOff x="0" y="0"/>
              <a:chExt cx="1073696" cy="30844"/>
            </a:xfrm>
          </p:grpSpPr>
          <p:sp>
            <p:nvSpPr>
              <p:cNvPr id="121" name="Freeform 121"/>
              <p:cNvSpPr/>
              <p:nvPr/>
            </p:nvSpPr>
            <p:spPr>
              <a:xfrm>
                <a:off x="127" y="0"/>
                <a:ext cx="1073531" cy="30734"/>
              </a:xfrm>
              <a:custGeom>
                <a:avLst/>
                <a:gdLst/>
                <a:ahLst/>
                <a:cxnLst/>
                <a:rect l="l" t="t" r="r" b="b"/>
                <a:pathLst>
                  <a:path w="1073531" h="30734">
                    <a:moveTo>
                      <a:pt x="15367" y="0"/>
                    </a:moveTo>
                    <a:cubicBezTo>
                      <a:pt x="6858" y="0"/>
                      <a:pt x="0" y="6858"/>
                      <a:pt x="0" y="15367"/>
                    </a:cubicBezTo>
                    <a:cubicBezTo>
                      <a:pt x="0" y="23876"/>
                      <a:pt x="6858" y="30734"/>
                      <a:pt x="15367" y="30734"/>
                    </a:cubicBezTo>
                    <a:lnTo>
                      <a:pt x="1058164" y="30734"/>
                    </a:lnTo>
                    <a:cubicBezTo>
                      <a:pt x="1066800" y="30734"/>
                      <a:pt x="1073531" y="24003"/>
                      <a:pt x="1073531" y="15367"/>
                    </a:cubicBezTo>
                    <a:cubicBezTo>
                      <a:pt x="1073531" y="6731"/>
                      <a:pt x="1066673" y="0"/>
                      <a:pt x="1058164" y="0"/>
                    </a:cubicBezTo>
                    <a:close/>
                  </a:path>
                </a:pathLst>
              </a:custGeom>
              <a:solidFill>
                <a:srgbClr val="834831"/>
              </a:solidFill>
            </p:spPr>
          </p:sp>
        </p:grpSp>
        <p:grpSp>
          <p:nvGrpSpPr>
            <p:cNvPr id="122" name="Group 122"/>
            <p:cNvGrpSpPr/>
            <p:nvPr/>
          </p:nvGrpSpPr>
          <p:grpSpPr>
            <a:xfrm>
              <a:off x="1449761" y="752554"/>
              <a:ext cx="586935" cy="386621"/>
              <a:chOff x="0" y="0"/>
              <a:chExt cx="501010" cy="330021"/>
            </a:xfrm>
          </p:grpSpPr>
          <p:sp>
            <p:nvSpPr>
              <p:cNvPr id="123" name="Freeform 123"/>
              <p:cNvSpPr/>
              <p:nvPr/>
            </p:nvSpPr>
            <p:spPr>
              <a:xfrm>
                <a:off x="127" y="127"/>
                <a:ext cx="500761" cy="329946"/>
              </a:xfrm>
              <a:custGeom>
                <a:avLst/>
                <a:gdLst/>
                <a:ahLst/>
                <a:cxnLst/>
                <a:rect l="l" t="t" r="r" b="b"/>
                <a:pathLst>
                  <a:path w="500761" h="329946">
                    <a:moveTo>
                      <a:pt x="0" y="0"/>
                    </a:moveTo>
                    <a:lnTo>
                      <a:pt x="0" y="329946"/>
                    </a:lnTo>
                    <a:lnTo>
                      <a:pt x="500761" y="329946"/>
                    </a:lnTo>
                    <a:lnTo>
                      <a:pt x="500761" y="0"/>
                    </a:lnTo>
                    <a:close/>
                  </a:path>
                </a:pathLst>
              </a:custGeom>
              <a:solidFill>
                <a:srgbClr val="F3E8E3"/>
              </a:solidFill>
            </p:spPr>
          </p:sp>
        </p:grpSp>
        <p:grpSp>
          <p:nvGrpSpPr>
            <p:cNvPr id="124" name="Group 124"/>
            <p:cNvGrpSpPr/>
            <p:nvPr/>
          </p:nvGrpSpPr>
          <p:grpSpPr>
            <a:xfrm>
              <a:off x="1439766" y="742560"/>
              <a:ext cx="606923" cy="406609"/>
              <a:chOff x="0" y="0"/>
              <a:chExt cx="518071" cy="347083"/>
            </a:xfrm>
          </p:grpSpPr>
          <p:sp>
            <p:nvSpPr>
              <p:cNvPr id="125" name="Freeform 125"/>
              <p:cNvSpPr/>
              <p:nvPr/>
            </p:nvSpPr>
            <p:spPr>
              <a:xfrm>
                <a:off x="127" y="127"/>
                <a:ext cx="517906" cy="346964"/>
              </a:xfrm>
              <a:custGeom>
                <a:avLst/>
                <a:gdLst/>
                <a:ahLst/>
                <a:cxnLst/>
                <a:rect l="l" t="t" r="r" b="b"/>
                <a:pathLst>
                  <a:path w="517906" h="346964">
                    <a:moveTo>
                      <a:pt x="500761" y="17018"/>
                    </a:moveTo>
                    <a:lnTo>
                      <a:pt x="500761" y="329819"/>
                    </a:lnTo>
                    <a:lnTo>
                      <a:pt x="17018" y="329819"/>
                    </a:lnTo>
                    <a:lnTo>
                      <a:pt x="17018" y="17018"/>
                    </a:lnTo>
                    <a:close/>
                    <a:moveTo>
                      <a:pt x="0" y="0"/>
                    </a:moveTo>
                    <a:lnTo>
                      <a:pt x="0" y="346964"/>
                    </a:lnTo>
                    <a:lnTo>
                      <a:pt x="517906" y="346964"/>
                    </a:lnTo>
                    <a:lnTo>
                      <a:pt x="517906" y="0"/>
                    </a:lnTo>
                    <a:close/>
                  </a:path>
                </a:pathLst>
              </a:custGeom>
              <a:solidFill>
                <a:srgbClr val="662C24"/>
              </a:solidFill>
            </p:spPr>
          </p:sp>
        </p:grpSp>
        <p:grpSp>
          <p:nvGrpSpPr>
            <p:cNvPr id="126" name="Group 126"/>
            <p:cNvGrpSpPr/>
            <p:nvPr/>
          </p:nvGrpSpPr>
          <p:grpSpPr>
            <a:xfrm>
              <a:off x="1447796" y="760583"/>
              <a:ext cx="588899" cy="386621"/>
              <a:chOff x="0" y="0"/>
              <a:chExt cx="502687" cy="330021"/>
            </a:xfrm>
          </p:grpSpPr>
          <p:sp>
            <p:nvSpPr>
              <p:cNvPr id="127" name="Freeform 127"/>
              <p:cNvSpPr/>
              <p:nvPr/>
            </p:nvSpPr>
            <p:spPr>
              <a:xfrm>
                <a:off x="0" y="127"/>
                <a:ext cx="502666" cy="329819"/>
              </a:xfrm>
              <a:custGeom>
                <a:avLst/>
                <a:gdLst/>
                <a:ahLst/>
                <a:cxnLst/>
                <a:rect l="l" t="t" r="r" b="b"/>
                <a:pathLst>
                  <a:path w="502666" h="329819">
                    <a:moveTo>
                      <a:pt x="0" y="0"/>
                    </a:moveTo>
                    <a:lnTo>
                      <a:pt x="0" y="329819"/>
                    </a:lnTo>
                    <a:lnTo>
                      <a:pt x="502666" y="329819"/>
                    </a:lnTo>
                    <a:lnTo>
                      <a:pt x="502666" y="276860"/>
                    </a:lnTo>
                    <a:lnTo>
                      <a:pt x="71882" y="276860"/>
                    </a:lnTo>
                    <a:lnTo>
                      <a:pt x="71882" y="1651"/>
                    </a:lnTo>
                    <a:lnTo>
                      <a:pt x="0" y="0"/>
                    </a:lnTo>
                    <a:close/>
                  </a:path>
                </a:pathLst>
              </a:custGeom>
              <a:solidFill>
                <a:srgbClr val="662C24"/>
              </a:solidFill>
            </p:spPr>
          </p:sp>
        </p:grpSp>
        <p:grpSp>
          <p:nvGrpSpPr>
            <p:cNvPr id="128" name="Group 128"/>
            <p:cNvGrpSpPr/>
            <p:nvPr/>
          </p:nvGrpSpPr>
          <p:grpSpPr>
            <a:xfrm>
              <a:off x="822935" y="1167106"/>
              <a:ext cx="286505" cy="586935"/>
              <a:chOff x="0" y="0"/>
              <a:chExt cx="244562" cy="501010"/>
            </a:xfrm>
          </p:grpSpPr>
          <p:sp>
            <p:nvSpPr>
              <p:cNvPr id="129" name="Freeform 129"/>
              <p:cNvSpPr/>
              <p:nvPr/>
            </p:nvSpPr>
            <p:spPr>
              <a:xfrm>
                <a:off x="127" y="127"/>
                <a:ext cx="244348" cy="500761"/>
              </a:xfrm>
              <a:custGeom>
                <a:avLst/>
                <a:gdLst/>
                <a:ahLst/>
                <a:cxnLst/>
                <a:rect l="l" t="t" r="r" b="b"/>
                <a:pathLst>
                  <a:path w="244348" h="500761">
                    <a:moveTo>
                      <a:pt x="109347" y="0"/>
                    </a:moveTo>
                    <a:cubicBezTo>
                      <a:pt x="49403" y="0"/>
                      <a:pt x="0" y="49530"/>
                      <a:pt x="0" y="109347"/>
                    </a:cubicBezTo>
                    <a:lnTo>
                      <a:pt x="0" y="500761"/>
                    </a:lnTo>
                    <a:lnTo>
                      <a:pt x="35814" y="500761"/>
                    </a:lnTo>
                    <a:lnTo>
                      <a:pt x="35814" y="109347"/>
                    </a:lnTo>
                    <a:cubicBezTo>
                      <a:pt x="35814" y="68326"/>
                      <a:pt x="68199" y="35814"/>
                      <a:pt x="109347" y="35814"/>
                    </a:cubicBezTo>
                    <a:lnTo>
                      <a:pt x="225552" y="35814"/>
                    </a:lnTo>
                    <a:cubicBezTo>
                      <a:pt x="232410" y="35814"/>
                      <a:pt x="237490" y="35814"/>
                      <a:pt x="244348" y="37592"/>
                    </a:cubicBezTo>
                    <a:lnTo>
                      <a:pt x="244348" y="1651"/>
                    </a:lnTo>
                    <a:cubicBezTo>
                      <a:pt x="237490" y="1651"/>
                      <a:pt x="232410" y="0"/>
                      <a:pt x="225552" y="0"/>
                    </a:cubicBezTo>
                    <a:close/>
                  </a:path>
                </a:pathLst>
              </a:custGeom>
              <a:solidFill>
                <a:srgbClr val="834831"/>
              </a:solidFill>
            </p:spPr>
          </p:sp>
        </p:grpSp>
        <p:grpSp>
          <p:nvGrpSpPr>
            <p:cNvPr id="130" name="Group 130"/>
            <p:cNvGrpSpPr/>
            <p:nvPr/>
          </p:nvGrpSpPr>
          <p:grpSpPr>
            <a:xfrm>
              <a:off x="438452" y="1958197"/>
              <a:ext cx="292485" cy="596930"/>
              <a:chOff x="0" y="0"/>
              <a:chExt cx="249666" cy="509541"/>
            </a:xfrm>
          </p:grpSpPr>
          <p:sp>
            <p:nvSpPr>
              <p:cNvPr id="131" name="Freeform 131"/>
              <p:cNvSpPr/>
              <p:nvPr/>
            </p:nvSpPr>
            <p:spPr>
              <a:xfrm>
                <a:off x="0" y="127"/>
                <a:ext cx="249555" cy="509397"/>
              </a:xfrm>
              <a:custGeom>
                <a:avLst/>
                <a:gdLst/>
                <a:ahLst/>
                <a:cxnLst/>
                <a:rect l="l" t="t" r="r" b="b"/>
                <a:pathLst>
                  <a:path w="249555" h="509397">
                    <a:moveTo>
                      <a:pt x="196596" y="128143"/>
                    </a:moveTo>
                    <a:lnTo>
                      <a:pt x="196596" y="198247"/>
                    </a:lnTo>
                    <a:lnTo>
                      <a:pt x="51308" y="198247"/>
                    </a:lnTo>
                    <a:lnTo>
                      <a:pt x="51308" y="128143"/>
                    </a:lnTo>
                    <a:close/>
                    <a:moveTo>
                      <a:pt x="196596" y="215392"/>
                    </a:moveTo>
                    <a:lnTo>
                      <a:pt x="196596" y="285496"/>
                    </a:lnTo>
                    <a:lnTo>
                      <a:pt x="51308" y="285496"/>
                    </a:lnTo>
                    <a:lnTo>
                      <a:pt x="51308" y="215392"/>
                    </a:lnTo>
                    <a:close/>
                    <a:moveTo>
                      <a:pt x="196596" y="302641"/>
                    </a:moveTo>
                    <a:lnTo>
                      <a:pt x="196596" y="372745"/>
                    </a:lnTo>
                    <a:lnTo>
                      <a:pt x="51308" y="372745"/>
                    </a:lnTo>
                    <a:lnTo>
                      <a:pt x="51308" y="302514"/>
                    </a:lnTo>
                    <a:close/>
                    <a:moveTo>
                      <a:pt x="196596" y="389763"/>
                    </a:moveTo>
                    <a:lnTo>
                      <a:pt x="196596" y="459867"/>
                    </a:lnTo>
                    <a:lnTo>
                      <a:pt x="51308" y="459867"/>
                    </a:lnTo>
                    <a:lnTo>
                      <a:pt x="51308" y="389636"/>
                    </a:lnTo>
                    <a:close/>
                    <a:moveTo>
                      <a:pt x="0" y="0"/>
                    </a:moveTo>
                    <a:lnTo>
                      <a:pt x="0" y="509397"/>
                    </a:lnTo>
                    <a:lnTo>
                      <a:pt x="51308" y="509397"/>
                    </a:lnTo>
                    <a:lnTo>
                      <a:pt x="51308" y="476885"/>
                    </a:lnTo>
                    <a:lnTo>
                      <a:pt x="196596" y="476885"/>
                    </a:lnTo>
                    <a:lnTo>
                      <a:pt x="196596" y="509270"/>
                    </a:lnTo>
                    <a:lnTo>
                      <a:pt x="249555" y="509270"/>
                    </a:lnTo>
                    <a:lnTo>
                      <a:pt x="249555" y="0"/>
                    </a:lnTo>
                    <a:lnTo>
                      <a:pt x="196596" y="0"/>
                    </a:lnTo>
                    <a:lnTo>
                      <a:pt x="196596" y="111125"/>
                    </a:lnTo>
                    <a:lnTo>
                      <a:pt x="51308" y="111125"/>
                    </a:lnTo>
                    <a:lnTo>
                      <a:pt x="51308" y="0"/>
                    </a:lnTo>
                    <a:close/>
                  </a:path>
                </a:pathLst>
              </a:custGeom>
              <a:solidFill>
                <a:srgbClr val="662C24"/>
              </a:solidFill>
            </p:spPr>
          </p:sp>
        </p:grpSp>
        <p:grpSp>
          <p:nvGrpSpPr>
            <p:cNvPr id="132" name="Group 132"/>
            <p:cNvGrpSpPr/>
            <p:nvPr/>
          </p:nvGrpSpPr>
          <p:grpSpPr>
            <a:xfrm>
              <a:off x="1395688" y="1209219"/>
              <a:ext cx="981498" cy="544822"/>
              <a:chOff x="0" y="0"/>
              <a:chExt cx="837810" cy="465062"/>
            </a:xfrm>
          </p:grpSpPr>
          <p:sp>
            <p:nvSpPr>
              <p:cNvPr id="133" name="Freeform 133"/>
              <p:cNvSpPr/>
              <p:nvPr/>
            </p:nvSpPr>
            <p:spPr>
              <a:xfrm>
                <a:off x="127" y="0"/>
                <a:ext cx="837565" cy="464947"/>
              </a:xfrm>
              <a:custGeom>
                <a:avLst/>
                <a:gdLst/>
                <a:ahLst/>
                <a:cxnLst/>
                <a:rect l="l" t="t" r="r" b="b"/>
                <a:pathLst>
                  <a:path w="837565" h="464947">
                    <a:moveTo>
                      <a:pt x="644398" y="0"/>
                    </a:moveTo>
                    <a:lnTo>
                      <a:pt x="0" y="464947"/>
                    </a:lnTo>
                    <a:lnTo>
                      <a:pt x="837565" y="464947"/>
                    </a:lnTo>
                    <a:lnTo>
                      <a:pt x="837565" y="0"/>
                    </a:lnTo>
                    <a:close/>
                  </a:path>
                </a:pathLst>
              </a:custGeom>
              <a:solidFill>
                <a:srgbClr val="834831"/>
              </a:solidFill>
            </p:spPr>
          </p:sp>
        </p:grpSp>
        <p:grpSp>
          <p:nvGrpSpPr>
            <p:cNvPr id="134" name="Group 134"/>
            <p:cNvGrpSpPr/>
            <p:nvPr/>
          </p:nvGrpSpPr>
          <p:grpSpPr>
            <a:xfrm>
              <a:off x="2377101" y="289910"/>
              <a:ext cx="5431469" cy="943401"/>
              <a:chOff x="0" y="0"/>
              <a:chExt cx="4636323" cy="805290"/>
            </a:xfrm>
          </p:grpSpPr>
          <p:sp>
            <p:nvSpPr>
              <p:cNvPr id="135" name="Freeform 135"/>
              <p:cNvSpPr/>
              <p:nvPr/>
            </p:nvSpPr>
            <p:spPr>
              <a:xfrm>
                <a:off x="0" y="127"/>
                <a:ext cx="4636262" cy="805180"/>
              </a:xfrm>
              <a:custGeom>
                <a:avLst/>
                <a:gdLst/>
                <a:ahLst/>
                <a:cxnLst/>
                <a:rect l="l" t="t" r="r" b="b"/>
                <a:pathLst>
                  <a:path w="4636262" h="805180">
                    <a:moveTo>
                      <a:pt x="4595241" y="0"/>
                    </a:moveTo>
                    <a:lnTo>
                      <a:pt x="4595241" y="372618"/>
                    </a:lnTo>
                    <a:lnTo>
                      <a:pt x="4015740" y="764159"/>
                    </a:lnTo>
                    <a:lnTo>
                      <a:pt x="0" y="764159"/>
                    </a:lnTo>
                    <a:lnTo>
                      <a:pt x="0" y="805180"/>
                    </a:lnTo>
                    <a:lnTo>
                      <a:pt x="4027678" y="805180"/>
                    </a:lnTo>
                    <a:lnTo>
                      <a:pt x="4636262" y="394843"/>
                    </a:lnTo>
                    <a:lnTo>
                      <a:pt x="4636262" y="0"/>
                    </a:lnTo>
                    <a:close/>
                  </a:path>
                </a:pathLst>
              </a:custGeom>
              <a:solidFill>
                <a:srgbClr val="834831"/>
              </a:solidFill>
            </p:spPr>
          </p:sp>
        </p:grpSp>
      </p:grpSp>
      <p:grpSp>
        <p:nvGrpSpPr>
          <p:cNvPr id="136" name="Group 136"/>
          <p:cNvGrpSpPr/>
          <p:nvPr/>
        </p:nvGrpSpPr>
        <p:grpSpPr>
          <a:xfrm>
            <a:off x="-356" y="8295710"/>
            <a:ext cx="18288356" cy="1991290"/>
            <a:chOff x="0" y="0"/>
            <a:chExt cx="24384475" cy="2655053"/>
          </a:xfrm>
        </p:grpSpPr>
        <p:sp>
          <p:nvSpPr>
            <p:cNvPr id="137" name="Freeform 137"/>
            <p:cNvSpPr/>
            <p:nvPr/>
          </p:nvSpPr>
          <p:spPr>
            <a:xfrm>
              <a:off x="127" y="127"/>
              <a:ext cx="24384381" cy="2654935"/>
            </a:xfrm>
            <a:custGeom>
              <a:avLst/>
              <a:gdLst/>
              <a:ahLst/>
              <a:cxnLst/>
              <a:rect l="l" t="t" r="r" b="b"/>
              <a:pathLst>
                <a:path w="24384381" h="2654935">
                  <a:moveTo>
                    <a:pt x="0" y="0"/>
                  </a:moveTo>
                  <a:lnTo>
                    <a:pt x="24384381" y="0"/>
                  </a:lnTo>
                  <a:lnTo>
                    <a:pt x="24384381" y="2654935"/>
                  </a:lnTo>
                  <a:lnTo>
                    <a:pt x="0" y="2654935"/>
                  </a:lnTo>
                  <a:close/>
                </a:path>
              </a:pathLst>
            </a:custGeom>
            <a:solidFill>
              <a:srgbClr val="E4C5B9"/>
            </a:solidFill>
          </p:spPr>
        </p:sp>
      </p:grpSp>
      <p:grpSp>
        <p:nvGrpSpPr>
          <p:cNvPr id="138" name="Group 138"/>
          <p:cNvGrpSpPr/>
          <p:nvPr/>
        </p:nvGrpSpPr>
        <p:grpSpPr>
          <a:xfrm>
            <a:off x="-70714" y="8789958"/>
            <a:ext cx="18288128" cy="1497042"/>
            <a:chOff x="0" y="0"/>
            <a:chExt cx="24384171" cy="1996056"/>
          </a:xfrm>
        </p:grpSpPr>
        <p:sp>
          <p:nvSpPr>
            <p:cNvPr id="139" name="Freeform 139"/>
            <p:cNvSpPr/>
            <p:nvPr/>
          </p:nvSpPr>
          <p:spPr>
            <a:xfrm>
              <a:off x="0" y="0"/>
              <a:ext cx="24384000" cy="1996059"/>
            </a:xfrm>
            <a:custGeom>
              <a:avLst/>
              <a:gdLst/>
              <a:ahLst/>
              <a:cxnLst/>
              <a:rect l="l" t="t" r="r" b="b"/>
              <a:pathLst>
                <a:path w="24384000" h="1996059">
                  <a:moveTo>
                    <a:pt x="22718013" y="0"/>
                  </a:moveTo>
                  <a:cubicBezTo>
                    <a:pt x="22603078" y="0"/>
                    <a:pt x="22517734" y="17018"/>
                    <a:pt x="22327997" y="52578"/>
                  </a:cubicBezTo>
                  <a:cubicBezTo>
                    <a:pt x="22076409" y="99187"/>
                    <a:pt x="22051263" y="120396"/>
                    <a:pt x="21958807" y="120396"/>
                  </a:cubicBezTo>
                  <a:cubicBezTo>
                    <a:pt x="21902038" y="120396"/>
                    <a:pt x="21820124" y="112395"/>
                    <a:pt x="21645118" y="97409"/>
                  </a:cubicBezTo>
                  <a:cubicBezTo>
                    <a:pt x="21516975" y="86614"/>
                    <a:pt x="21414867" y="82169"/>
                    <a:pt x="21326348" y="82169"/>
                  </a:cubicBezTo>
                  <a:cubicBezTo>
                    <a:pt x="21038184" y="82169"/>
                    <a:pt x="20896579" y="128651"/>
                    <a:pt x="20478623" y="148844"/>
                  </a:cubicBezTo>
                  <a:cubicBezTo>
                    <a:pt x="20448143" y="150368"/>
                    <a:pt x="20419059" y="151003"/>
                    <a:pt x="20391501" y="151003"/>
                  </a:cubicBezTo>
                  <a:cubicBezTo>
                    <a:pt x="20171409" y="151003"/>
                    <a:pt x="20031963" y="108839"/>
                    <a:pt x="19830923" y="94742"/>
                  </a:cubicBezTo>
                  <a:cubicBezTo>
                    <a:pt x="19757644" y="89154"/>
                    <a:pt x="19699985" y="86868"/>
                    <a:pt x="19652487" y="86868"/>
                  </a:cubicBezTo>
                  <a:cubicBezTo>
                    <a:pt x="19465289" y="86868"/>
                    <a:pt x="19434682" y="121920"/>
                    <a:pt x="19210781" y="125095"/>
                  </a:cubicBezTo>
                  <a:cubicBezTo>
                    <a:pt x="19200749" y="125349"/>
                    <a:pt x="19190843" y="125476"/>
                    <a:pt x="19181190" y="125476"/>
                  </a:cubicBezTo>
                  <a:cubicBezTo>
                    <a:pt x="18984086" y="125476"/>
                    <a:pt x="18836004" y="77597"/>
                    <a:pt x="18678398" y="77597"/>
                  </a:cubicBezTo>
                  <a:cubicBezTo>
                    <a:pt x="18676365" y="77597"/>
                    <a:pt x="18674460" y="77597"/>
                    <a:pt x="18672302" y="77597"/>
                  </a:cubicBezTo>
                  <a:cubicBezTo>
                    <a:pt x="18356326" y="80264"/>
                    <a:pt x="18239358" y="150114"/>
                    <a:pt x="17942813" y="164592"/>
                  </a:cubicBezTo>
                  <a:cubicBezTo>
                    <a:pt x="17847563" y="169926"/>
                    <a:pt x="17713071" y="171958"/>
                    <a:pt x="17562829" y="171958"/>
                  </a:cubicBezTo>
                  <a:cubicBezTo>
                    <a:pt x="17225899" y="171958"/>
                    <a:pt x="16809211" y="161798"/>
                    <a:pt x="16577309" y="155448"/>
                  </a:cubicBezTo>
                  <a:cubicBezTo>
                    <a:pt x="16372967" y="148971"/>
                    <a:pt x="16311372" y="136144"/>
                    <a:pt x="16193134" y="136144"/>
                  </a:cubicBezTo>
                  <a:cubicBezTo>
                    <a:pt x="16142080" y="136144"/>
                    <a:pt x="16080358" y="138557"/>
                    <a:pt x="15992094" y="144907"/>
                  </a:cubicBezTo>
                  <a:cubicBezTo>
                    <a:pt x="15812643" y="159385"/>
                    <a:pt x="15687802" y="183134"/>
                    <a:pt x="15465425" y="191008"/>
                  </a:cubicBezTo>
                  <a:cubicBezTo>
                    <a:pt x="15317724" y="196596"/>
                    <a:pt x="15186532" y="199390"/>
                    <a:pt x="15065755" y="199390"/>
                  </a:cubicBezTo>
                  <a:cubicBezTo>
                    <a:pt x="14870810" y="199390"/>
                    <a:pt x="14703044" y="191897"/>
                    <a:pt x="14536801" y="176403"/>
                  </a:cubicBezTo>
                  <a:cubicBezTo>
                    <a:pt x="14388083" y="162687"/>
                    <a:pt x="14232762" y="154813"/>
                    <a:pt x="14078330" y="154813"/>
                  </a:cubicBezTo>
                  <a:cubicBezTo>
                    <a:pt x="13920597" y="154813"/>
                    <a:pt x="13763878" y="163068"/>
                    <a:pt x="13616051" y="181737"/>
                  </a:cubicBezTo>
                  <a:cubicBezTo>
                    <a:pt x="13531596" y="192151"/>
                    <a:pt x="13436092" y="195707"/>
                    <a:pt x="13335253" y="195707"/>
                  </a:cubicBezTo>
                  <a:cubicBezTo>
                    <a:pt x="13086206" y="195707"/>
                    <a:pt x="12805918" y="173228"/>
                    <a:pt x="12585572" y="173228"/>
                  </a:cubicBezTo>
                  <a:cubicBezTo>
                    <a:pt x="12565633" y="173228"/>
                    <a:pt x="12546330" y="173482"/>
                    <a:pt x="12527660" y="173863"/>
                  </a:cubicBezTo>
                  <a:cubicBezTo>
                    <a:pt x="12321794" y="178054"/>
                    <a:pt x="12169139" y="193548"/>
                    <a:pt x="11997308" y="193548"/>
                  </a:cubicBezTo>
                  <a:cubicBezTo>
                    <a:pt x="11950826" y="193548"/>
                    <a:pt x="11903201" y="192405"/>
                    <a:pt x="11852656" y="189611"/>
                  </a:cubicBezTo>
                  <a:cubicBezTo>
                    <a:pt x="11684888" y="181737"/>
                    <a:pt x="11470258" y="131572"/>
                    <a:pt x="11216767" y="130302"/>
                  </a:cubicBezTo>
                  <a:cubicBezTo>
                    <a:pt x="11006073" y="128905"/>
                    <a:pt x="10865611" y="118491"/>
                    <a:pt x="10690097" y="111887"/>
                  </a:cubicBezTo>
                  <a:cubicBezTo>
                    <a:pt x="10540364" y="105029"/>
                    <a:pt x="10417301" y="84074"/>
                    <a:pt x="10258933" y="84074"/>
                  </a:cubicBezTo>
                  <a:cubicBezTo>
                    <a:pt x="10235692" y="84074"/>
                    <a:pt x="10211688" y="84455"/>
                    <a:pt x="10186796" y="85598"/>
                  </a:cubicBezTo>
                  <a:cubicBezTo>
                    <a:pt x="9948798" y="96139"/>
                    <a:pt x="9745852" y="165989"/>
                    <a:pt x="9511792" y="184404"/>
                  </a:cubicBezTo>
                  <a:cubicBezTo>
                    <a:pt x="9447910" y="189484"/>
                    <a:pt x="9395713" y="191389"/>
                    <a:pt x="9349485" y="191389"/>
                  </a:cubicBezTo>
                  <a:cubicBezTo>
                    <a:pt x="9215120" y="191389"/>
                    <a:pt x="9133077" y="174752"/>
                    <a:pt x="8973311" y="169926"/>
                  </a:cubicBezTo>
                  <a:cubicBezTo>
                    <a:pt x="8626220" y="157988"/>
                    <a:pt x="8251570" y="168529"/>
                    <a:pt x="7861426" y="142240"/>
                  </a:cubicBezTo>
                  <a:cubicBezTo>
                    <a:pt x="7720837" y="132715"/>
                    <a:pt x="7585201" y="113030"/>
                    <a:pt x="7422514" y="113030"/>
                  </a:cubicBezTo>
                  <a:cubicBezTo>
                    <a:pt x="7382128" y="113030"/>
                    <a:pt x="7340092" y="114300"/>
                    <a:pt x="7295769" y="117094"/>
                  </a:cubicBezTo>
                  <a:cubicBezTo>
                    <a:pt x="7046594" y="134493"/>
                    <a:pt x="6811263" y="215773"/>
                    <a:pt x="6544309" y="215773"/>
                  </a:cubicBezTo>
                  <a:cubicBezTo>
                    <a:pt x="6527037" y="215773"/>
                    <a:pt x="6509638" y="215392"/>
                    <a:pt x="6491985" y="214757"/>
                  </a:cubicBezTo>
                  <a:cubicBezTo>
                    <a:pt x="6347713" y="209423"/>
                    <a:pt x="6226682" y="144907"/>
                    <a:pt x="6097904" y="138303"/>
                  </a:cubicBezTo>
                  <a:cubicBezTo>
                    <a:pt x="6088252" y="137795"/>
                    <a:pt x="6078727" y="137541"/>
                    <a:pt x="6069202" y="137541"/>
                  </a:cubicBezTo>
                  <a:cubicBezTo>
                    <a:pt x="5962141" y="137541"/>
                    <a:pt x="5857747" y="168656"/>
                    <a:pt x="5746749" y="168656"/>
                  </a:cubicBezTo>
                  <a:cubicBezTo>
                    <a:pt x="5558281" y="165227"/>
                    <a:pt x="5390895" y="157607"/>
                    <a:pt x="5202300" y="157607"/>
                  </a:cubicBezTo>
                  <a:cubicBezTo>
                    <a:pt x="5176265" y="157607"/>
                    <a:pt x="5149722" y="157734"/>
                    <a:pt x="5122544" y="157988"/>
                  </a:cubicBezTo>
                  <a:cubicBezTo>
                    <a:pt x="4840731" y="163195"/>
                    <a:pt x="4634229" y="179451"/>
                    <a:pt x="4397628" y="179451"/>
                  </a:cubicBezTo>
                  <a:cubicBezTo>
                    <a:pt x="4277105" y="179451"/>
                    <a:pt x="4148962" y="175260"/>
                    <a:pt x="3998848" y="163195"/>
                  </a:cubicBezTo>
                  <a:cubicBezTo>
                    <a:pt x="3858386" y="151384"/>
                    <a:pt x="3756913" y="115697"/>
                    <a:pt x="3643883" y="111760"/>
                  </a:cubicBezTo>
                  <a:cubicBezTo>
                    <a:pt x="3640581" y="111633"/>
                    <a:pt x="3637406" y="111633"/>
                    <a:pt x="3634358" y="111633"/>
                  </a:cubicBezTo>
                  <a:cubicBezTo>
                    <a:pt x="3531488" y="111633"/>
                    <a:pt x="3480561" y="152654"/>
                    <a:pt x="3374643" y="155321"/>
                  </a:cubicBezTo>
                  <a:cubicBezTo>
                    <a:pt x="3365245" y="155448"/>
                    <a:pt x="3355720" y="155448"/>
                    <a:pt x="3345941" y="155448"/>
                  </a:cubicBezTo>
                  <a:cubicBezTo>
                    <a:pt x="3186175" y="155448"/>
                    <a:pt x="2984245" y="145669"/>
                    <a:pt x="2789300" y="136906"/>
                  </a:cubicBezTo>
                  <a:cubicBezTo>
                    <a:pt x="2606039" y="128905"/>
                    <a:pt x="2352293" y="113157"/>
                    <a:pt x="2180716" y="110490"/>
                  </a:cubicBezTo>
                  <a:cubicBezTo>
                    <a:pt x="2099944" y="109347"/>
                    <a:pt x="1955926" y="89916"/>
                    <a:pt x="1873757" y="89916"/>
                  </a:cubicBezTo>
                  <a:cubicBezTo>
                    <a:pt x="1864740" y="89916"/>
                    <a:pt x="1856358" y="90170"/>
                    <a:pt x="1848992" y="90678"/>
                  </a:cubicBezTo>
                  <a:cubicBezTo>
                    <a:pt x="1747646" y="97282"/>
                    <a:pt x="1649983" y="157861"/>
                    <a:pt x="1595373" y="159258"/>
                  </a:cubicBezTo>
                  <a:cubicBezTo>
                    <a:pt x="1548637" y="161417"/>
                    <a:pt x="1501520" y="162433"/>
                    <a:pt x="1454022" y="162433"/>
                  </a:cubicBezTo>
                  <a:cubicBezTo>
                    <a:pt x="1105661" y="162433"/>
                    <a:pt x="738758" y="109601"/>
                    <a:pt x="350773" y="102489"/>
                  </a:cubicBezTo>
                  <a:cubicBezTo>
                    <a:pt x="253619" y="100076"/>
                    <a:pt x="132588" y="92075"/>
                    <a:pt x="0" y="85598"/>
                  </a:cubicBezTo>
                  <a:lnTo>
                    <a:pt x="0" y="1996059"/>
                  </a:lnTo>
                  <a:lnTo>
                    <a:pt x="24384000" y="1996059"/>
                  </a:lnTo>
                  <a:lnTo>
                    <a:pt x="24384000" y="88138"/>
                  </a:lnTo>
                  <a:lnTo>
                    <a:pt x="24368506" y="88138"/>
                  </a:lnTo>
                  <a:cubicBezTo>
                    <a:pt x="23853521" y="81534"/>
                    <a:pt x="23517988" y="70993"/>
                    <a:pt x="23053675" y="24892"/>
                  </a:cubicBezTo>
                  <a:cubicBezTo>
                    <a:pt x="22895433" y="8509"/>
                    <a:pt x="22799421" y="0"/>
                    <a:pt x="22718013" y="0"/>
                  </a:cubicBezTo>
                  <a:close/>
                </a:path>
              </a:pathLst>
            </a:custGeom>
            <a:solidFill>
              <a:srgbClr val="924F3D"/>
            </a:solidFill>
          </p:spPr>
        </p:sp>
      </p:grpSp>
      <p:grpSp>
        <p:nvGrpSpPr>
          <p:cNvPr id="140" name="Group 140"/>
          <p:cNvGrpSpPr/>
          <p:nvPr/>
        </p:nvGrpSpPr>
        <p:grpSpPr>
          <a:xfrm>
            <a:off x="15505678" y="3688850"/>
            <a:ext cx="2711736" cy="5906720"/>
            <a:chOff x="0" y="0"/>
            <a:chExt cx="3615648" cy="7875627"/>
          </a:xfrm>
        </p:grpSpPr>
        <p:sp>
          <p:nvSpPr>
            <p:cNvPr id="141" name="Freeform 141"/>
            <p:cNvSpPr/>
            <p:nvPr/>
          </p:nvSpPr>
          <p:spPr>
            <a:xfrm>
              <a:off x="-762" y="0"/>
              <a:ext cx="3615563" cy="7875651"/>
            </a:xfrm>
            <a:custGeom>
              <a:avLst/>
              <a:gdLst/>
              <a:ahLst/>
              <a:cxnLst/>
              <a:rect l="l" t="t" r="r" b="b"/>
              <a:pathLst>
                <a:path w="3615563" h="7875651">
                  <a:moveTo>
                    <a:pt x="3550412" y="7165213"/>
                  </a:moveTo>
                  <a:cubicBezTo>
                    <a:pt x="3527679" y="7177913"/>
                    <a:pt x="3504692" y="7187946"/>
                    <a:pt x="3484499" y="7190613"/>
                  </a:cubicBezTo>
                  <a:cubicBezTo>
                    <a:pt x="3476879" y="7175373"/>
                    <a:pt x="3474339" y="7162673"/>
                    <a:pt x="3464179" y="7152513"/>
                  </a:cubicBezTo>
                  <a:cubicBezTo>
                    <a:pt x="3362706" y="7048373"/>
                    <a:pt x="3258693" y="6972427"/>
                    <a:pt x="3159633" y="6896227"/>
                  </a:cubicBezTo>
                  <a:cubicBezTo>
                    <a:pt x="3131693" y="6855587"/>
                    <a:pt x="3098800" y="6812534"/>
                    <a:pt x="3068320" y="6787134"/>
                  </a:cubicBezTo>
                  <a:cubicBezTo>
                    <a:pt x="3045460" y="6771894"/>
                    <a:pt x="3020060" y="6769354"/>
                    <a:pt x="2994660" y="6766814"/>
                  </a:cubicBezTo>
                  <a:cubicBezTo>
                    <a:pt x="2969260" y="6743954"/>
                    <a:pt x="2941447" y="6721094"/>
                    <a:pt x="2916047" y="6695694"/>
                  </a:cubicBezTo>
                  <a:cubicBezTo>
                    <a:pt x="2877947" y="6647561"/>
                    <a:pt x="2839974" y="6604381"/>
                    <a:pt x="2796794" y="6563868"/>
                  </a:cubicBezTo>
                  <a:lnTo>
                    <a:pt x="2791714" y="6556248"/>
                  </a:lnTo>
                  <a:cubicBezTo>
                    <a:pt x="2794254" y="6528308"/>
                    <a:pt x="2794254" y="6495288"/>
                    <a:pt x="2784094" y="6474968"/>
                  </a:cubicBezTo>
                  <a:cubicBezTo>
                    <a:pt x="2763774" y="6429248"/>
                    <a:pt x="2743454" y="6378575"/>
                    <a:pt x="2725674" y="6330442"/>
                  </a:cubicBezTo>
                  <a:cubicBezTo>
                    <a:pt x="2768854" y="6398895"/>
                    <a:pt x="2809494" y="6469888"/>
                    <a:pt x="2852547" y="6571488"/>
                  </a:cubicBezTo>
                  <a:cubicBezTo>
                    <a:pt x="2852547" y="6576568"/>
                    <a:pt x="2855087" y="6571488"/>
                    <a:pt x="2852547" y="6568948"/>
                  </a:cubicBezTo>
                  <a:cubicBezTo>
                    <a:pt x="2842387" y="6525768"/>
                    <a:pt x="2832227" y="6480175"/>
                    <a:pt x="2819527" y="6439535"/>
                  </a:cubicBezTo>
                  <a:cubicBezTo>
                    <a:pt x="2857627" y="6528308"/>
                    <a:pt x="2898140" y="6606921"/>
                    <a:pt x="2941320" y="6657721"/>
                  </a:cubicBezTo>
                  <a:cubicBezTo>
                    <a:pt x="2943860" y="6667881"/>
                    <a:pt x="2948940" y="6678041"/>
                    <a:pt x="2954020" y="6685661"/>
                  </a:cubicBezTo>
                  <a:cubicBezTo>
                    <a:pt x="2961640" y="6716141"/>
                    <a:pt x="2974340" y="6711061"/>
                    <a:pt x="2981960" y="6695821"/>
                  </a:cubicBezTo>
                  <a:cubicBezTo>
                    <a:pt x="2994660" y="6705981"/>
                    <a:pt x="3007360" y="6711061"/>
                    <a:pt x="3020060" y="6711061"/>
                  </a:cubicBezTo>
                  <a:cubicBezTo>
                    <a:pt x="3045460" y="6716141"/>
                    <a:pt x="3058160" y="6655181"/>
                    <a:pt x="3055620" y="6596888"/>
                  </a:cubicBezTo>
                  <a:cubicBezTo>
                    <a:pt x="3119120" y="6645148"/>
                    <a:pt x="3212846" y="6678168"/>
                    <a:pt x="3263646" y="6622288"/>
                  </a:cubicBezTo>
                  <a:cubicBezTo>
                    <a:pt x="3291586" y="6594348"/>
                    <a:pt x="3296666" y="6513195"/>
                    <a:pt x="3273806" y="6464935"/>
                  </a:cubicBezTo>
                  <a:cubicBezTo>
                    <a:pt x="3266186" y="6454775"/>
                    <a:pt x="3261106" y="6444615"/>
                    <a:pt x="3258566" y="6436995"/>
                  </a:cubicBezTo>
                  <a:cubicBezTo>
                    <a:pt x="3258566" y="6429375"/>
                    <a:pt x="3258566" y="6426835"/>
                    <a:pt x="3261106" y="6419215"/>
                  </a:cubicBezTo>
                  <a:cubicBezTo>
                    <a:pt x="3299206" y="6424295"/>
                    <a:pt x="3337179" y="6414262"/>
                    <a:pt x="3375279" y="6393815"/>
                  </a:cubicBezTo>
                  <a:cubicBezTo>
                    <a:pt x="3390519" y="6388862"/>
                    <a:pt x="3405759" y="6381115"/>
                    <a:pt x="3423412" y="6368415"/>
                  </a:cubicBezTo>
                  <a:cubicBezTo>
                    <a:pt x="3464052" y="6338062"/>
                    <a:pt x="3448812" y="6173089"/>
                    <a:pt x="3403092" y="6198489"/>
                  </a:cubicBezTo>
                  <a:cubicBezTo>
                    <a:pt x="3380359" y="6211189"/>
                    <a:pt x="3354959" y="6221349"/>
                    <a:pt x="3334512" y="6223889"/>
                  </a:cubicBezTo>
                  <a:cubicBezTo>
                    <a:pt x="3329559" y="6208649"/>
                    <a:pt x="3324352" y="6195949"/>
                    <a:pt x="3314192" y="6185789"/>
                  </a:cubicBezTo>
                  <a:cubicBezTo>
                    <a:pt x="3225419" y="6097016"/>
                    <a:pt x="3139186" y="6030976"/>
                    <a:pt x="3055366" y="5967603"/>
                  </a:cubicBezTo>
                  <a:cubicBezTo>
                    <a:pt x="3024886" y="5921883"/>
                    <a:pt x="2994406" y="5881370"/>
                    <a:pt x="2958973" y="5855970"/>
                  </a:cubicBezTo>
                  <a:cubicBezTo>
                    <a:pt x="2936113" y="5835650"/>
                    <a:pt x="2908173" y="5835650"/>
                    <a:pt x="2880360" y="5835650"/>
                  </a:cubicBezTo>
                  <a:cubicBezTo>
                    <a:pt x="2867660" y="5828030"/>
                    <a:pt x="2852420" y="5815330"/>
                    <a:pt x="2839720" y="5802630"/>
                  </a:cubicBezTo>
                  <a:cubicBezTo>
                    <a:pt x="2796667" y="5746877"/>
                    <a:pt x="2753487" y="5696077"/>
                    <a:pt x="2712847" y="5653024"/>
                  </a:cubicBezTo>
                  <a:cubicBezTo>
                    <a:pt x="2687574" y="5627624"/>
                    <a:pt x="2662174" y="5604764"/>
                    <a:pt x="2636774" y="5587111"/>
                  </a:cubicBezTo>
                  <a:cubicBezTo>
                    <a:pt x="2613914" y="5556631"/>
                    <a:pt x="2588514" y="5526151"/>
                    <a:pt x="2565781" y="5490718"/>
                  </a:cubicBezTo>
                  <a:cubicBezTo>
                    <a:pt x="2575941" y="5472938"/>
                    <a:pt x="2581021" y="5447538"/>
                    <a:pt x="2586101" y="5417058"/>
                  </a:cubicBezTo>
                  <a:lnTo>
                    <a:pt x="2603754" y="5437378"/>
                  </a:lnTo>
                  <a:cubicBezTo>
                    <a:pt x="2629154" y="5460238"/>
                    <a:pt x="2652014" y="5363845"/>
                    <a:pt x="2629154" y="5320665"/>
                  </a:cubicBezTo>
                  <a:cubicBezTo>
                    <a:pt x="2603754" y="5262372"/>
                    <a:pt x="2578481" y="5201412"/>
                    <a:pt x="2555621" y="5145659"/>
                  </a:cubicBezTo>
                  <a:cubicBezTo>
                    <a:pt x="2611501" y="5214112"/>
                    <a:pt x="2657094" y="5290185"/>
                    <a:pt x="2702814" y="5404485"/>
                  </a:cubicBezTo>
                  <a:cubicBezTo>
                    <a:pt x="2702814" y="5409565"/>
                    <a:pt x="2705354" y="5404485"/>
                    <a:pt x="2702814" y="5401945"/>
                  </a:cubicBezTo>
                  <a:cubicBezTo>
                    <a:pt x="2695194" y="5371465"/>
                    <a:pt x="2687574" y="5338445"/>
                    <a:pt x="2679954" y="5310632"/>
                  </a:cubicBezTo>
                  <a:lnTo>
                    <a:pt x="2687574" y="5315585"/>
                  </a:lnTo>
                  <a:cubicBezTo>
                    <a:pt x="2702814" y="5353685"/>
                    <a:pt x="2720594" y="5386578"/>
                    <a:pt x="2738247" y="5414645"/>
                  </a:cubicBezTo>
                  <a:cubicBezTo>
                    <a:pt x="2750947" y="5442585"/>
                    <a:pt x="2758567" y="5467858"/>
                    <a:pt x="2771267" y="5500878"/>
                  </a:cubicBezTo>
                  <a:cubicBezTo>
                    <a:pt x="2781427" y="5528818"/>
                    <a:pt x="2794000" y="5523738"/>
                    <a:pt x="2801620" y="5500878"/>
                  </a:cubicBezTo>
                  <a:cubicBezTo>
                    <a:pt x="2816860" y="5513578"/>
                    <a:pt x="2829560" y="5518658"/>
                    <a:pt x="2844800" y="5523738"/>
                  </a:cubicBezTo>
                  <a:cubicBezTo>
                    <a:pt x="2867660" y="5523738"/>
                    <a:pt x="2877820" y="5472938"/>
                    <a:pt x="2872740" y="5424678"/>
                  </a:cubicBezTo>
                  <a:cubicBezTo>
                    <a:pt x="2928620" y="5465318"/>
                    <a:pt x="3007233" y="5490718"/>
                    <a:pt x="3050413" y="5447538"/>
                  </a:cubicBezTo>
                  <a:cubicBezTo>
                    <a:pt x="3075813" y="5422138"/>
                    <a:pt x="3080893" y="5351145"/>
                    <a:pt x="3058033" y="5310505"/>
                  </a:cubicBezTo>
                  <a:cubicBezTo>
                    <a:pt x="3055493" y="5300345"/>
                    <a:pt x="3047873" y="5295265"/>
                    <a:pt x="3042793" y="5285105"/>
                  </a:cubicBezTo>
                  <a:lnTo>
                    <a:pt x="3042793" y="5272405"/>
                  </a:lnTo>
                  <a:cubicBezTo>
                    <a:pt x="3073273" y="5274945"/>
                    <a:pt x="3106293" y="5264785"/>
                    <a:pt x="3136646" y="5249545"/>
                  </a:cubicBezTo>
                  <a:cubicBezTo>
                    <a:pt x="3149346" y="5244465"/>
                    <a:pt x="3164586" y="5236845"/>
                    <a:pt x="3177159" y="5226685"/>
                  </a:cubicBezTo>
                  <a:cubicBezTo>
                    <a:pt x="3212592" y="5198745"/>
                    <a:pt x="3199892" y="5059299"/>
                    <a:pt x="3161919" y="5082159"/>
                  </a:cubicBezTo>
                  <a:cubicBezTo>
                    <a:pt x="3136519" y="5097399"/>
                    <a:pt x="3113659" y="5104892"/>
                    <a:pt x="3088259" y="5107559"/>
                  </a:cubicBezTo>
                  <a:cubicBezTo>
                    <a:pt x="3085719" y="5094859"/>
                    <a:pt x="3080639" y="5082159"/>
                    <a:pt x="3073019" y="5071999"/>
                  </a:cubicBezTo>
                  <a:cubicBezTo>
                    <a:pt x="3009519" y="5008499"/>
                    <a:pt x="2946146" y="4957953"/>
                    <a:pt x="2882646" y="4907153"/>
                  </a:cubicBezTo>
                  <a:cubicBezTo>
                    <a:pt x="2854706" y="4863973"/>
                    <a:pt x="2826766" y="4820793"/>
                    <a:pt x="2793873" y="4792980"/>
                  </a:cubicBezTo>
                  <a:cubicBezTo>
                    <a:pt x="2793873" y="4790440"/>
                    <a:pt x="2796413" y="4790440"/>
                    <a:pt x="2796413" y="4787900"/>
                  </a:cubicBezTo>
                  <a:cubicBezTo>
                    <a:pt x="2814066" y="4800600"/>
                    <a:pt x="2826766" y="4805680"/>
                    <a:pt x="2842133" y="4808220"/>
                  </a:cubicBezTo>
                  <a:cubicBezTo>
                    <a:pt x="2864866" y="4808220"/>
                    <a:pt x="2872486" y="4757420"/>
                    <a:pt x="2870073" y="4711827"/>
                  </a:cubicBezTo>
                  <a:cubicBezTo>
                    <a:pt x="2923286" y="4752340"/>
                    <a:pt x="3004566" y="4777740"/>
                    <a:pt x="3047746" y="4732147"/>
                  </a:cubicBezTo>
                  <a:cubicBezTo>
                    <a:pt x="3073146" y="4706747"/>
                    <a:pt x="3075686" y="4638294"/>
                    <a:pt x="3055366" y="4597654"/>
                  </a:cubicBezTo>
                  <a:cubicBezTo>
                    <a:pt x="3050286" y="4587494"/>
                    <a:pt x="3045206" y="4580001"/>
                    <a:pt x="3040126" y="4572254"/>
                  </a:cubicBezTo>
                  <a:lnTo>
                    <a:pt x="3040126" y="4559554"/>
                  </a:lnTo>
                  <a:cubicBezTo>
                    <a:pt x="3070479" y="4562094"/>
                    <a:pt x="3103499" y="4551934"/>
                    <a:pt x="3133979" y="4536821"/>
                  </a:cubicBezTo>
                  <a:cubicBezTo>
                    <a:pt x="3146679" y="4529201"/>
                    <a:pt x="3161919" y="4524121"/>
                    <a:pt x="3174619" y="4513961"/>
                  </a:cubicBezTo>
                  <a:cubicBezTo>
                    <a:pt x="3210052" y="4486021"/>
                    <a:pt x="3197352" y="4346575"/>
                    <a:pt x="3159379" y="4369435"/>
                  </a:cubicBezTo>
                  <a:cubicBezTo>
                    <a:pt x="3133979" y="4384675"/>
                    <a:pt x="3111246" y="4389755"/>
                    <a:pt x="3085846" y="4394835"/>
                  </a:cubicBezTo>
                  <a:cubicBezTo>
                    <a:pt x="3083306" y="4382135"/>
                    <a:pt x="3078226" y="4369435"/>
                    <a:pt x="3070606" y="4359275"/>
                  </a:cubicBezTo>
                  <a:cubicBezTo>
                    <a:pt x="3007106" y="4293362"/>
                    <a:pt x="2943860" y="4242562"/>
                    <a:pt x="2880360" y="4194302"/>
                  </a:cubicBezTo>
                  <a:cubicBezTo>
                    <a:pt x="2852420" y="4146169"/>
                    <a:pt x="2819400" y="4102989"/>
                    <a:pt x="2786507" y="4077589"/>
                  </a:cubicBezTo>
                  <a:cubicBezTo>
                    <a:pt x="2763647" y="4057269"/>
                    <a:pt x="2733294" y="4059809"/>
                    <a:pt x="2705227" y="4057269"/>
                  </a:cubicBezTo>
                  <a:cubicBezTo>
                    <a:pt x="2700274" y="4047109"/>
                    <a:pt x="2692527" y="4042029"/>
                    <a:pt x="2687574" y="4034536"/>
                  </a:cubicBezTo>
                  <a:cubicBezTo>
                    <a:pt x="2690114" y="4034536"/>
                    <a:pt x="2692527" y="4039489"/>
                    <a:pt x="2695194" y="4039489"/>
                  </a:cubicBezTo>
                  <a:cubicBezTo>
                    <a:pt x="2715514" y="4039489"/>
                    <a:pt x="2725547" y="3996436"/>
                    <a:pt x="2720594" y="3955796"/>
                  </a:cubicBezTo>
                  <a:cubicBezTo>
                    <a:pt x="2768727" y="3991356"/>
                    <a:pt x="2834640" y="4014089"/>
                    <a:pt x="2872740" y="3976116"/>
                  </a:cubicBezTo>
                  <a:cubicBezTo>
                    <a:pt x="2893060" y="3953383"/>
                    <a:pt x="2898140" y="3892423"/>
                    <a:pt x="2880360" y="3862070"/>
                  </a:cubicBezTo>
                  <a:cubicBezTo>
                    <a:pt x="2877820" y="3854450"/>
                    <a:pt x="2870200" y="3844290"/>
                    <a:pt x="2867660" y="3839210"/>
                  </a:cubicBezTo>
                  <a:lnTo>
                    <a:pt x="2867660" y="3826510"/>
                  </a:lnTo>
                  <a:cubicBezTo>
                    <a:pt x="2895600" y="3829050"/>
                    <a:pt x="2920873" y="3823970"/>
                    <a:pt x="2948813" y="3806190"/>
                  </a:cubicBezTo>
                  <a:cubicBezTo>
                    <a:pt x="2961513" y="3803650"/>
                    <a:pt x="2971673" y="3798570"/>
                    <a:pt x="2984373" y="3788410"/>
                  </a:cubicBezTo>
                  <a:cubicBezTo>
                    <a:pt x="3017393" y="3765677"/>
                    <a:pt x="3004693" y="3646297"/>
                    <a:pt x="2971673" y="3664077"/>
                  </a:cubicBezTo>
                  <a:cubicBezTo>
                    <a:pt x="2946273" y="3679317"/>
                    <a:pt x="2920873" y="3686810"/>
                    <a:pt x="2895600" y="3684397"/>
                  </a:cubicBezTo>
                  <a:cubicBezTo>
                    <a:pt x="2893060" y="3671697"/>
                    <a:pt x="2890520" y="3661537"/>
                    <a:pt x="2880360" y="3653917"/>
                  </a:cubicBezTo>
                  <a:cubicBezTo>
                    <a:pt x="2837180" y="3608197"/>
                    <a:pt x="2791587" y="3572764"/>
                    <a:pt x="2743327" y="3537204"/>
                  </a:cubicBezTo>
                  <a:cubicBezTo>
                    <a:pt x="2715387" y="3488944"/>
                    <a:pt x="2687574" y="3443351"/>
                    <a:pt x="2652014" y="3412871"/>
                  </a:cubicBezTo>
                  <a:cubicBezTo>
                    <a:pt x="2646934" y="3410331"/>
                    <a:pt x="2639314" y="3407791"/>
                    <a:pt x="2634234" y="3407791"/>
                  </a:cubicBezTo>
                  <a:cubicBezTo>
                    <a:pt x="2649474" y="3407791"/>
                    <a:pt x="2662174" y="3405251"/>
                    <a:pt x="2672334" y="3392551"/>
                  </a:cubicBezTo>
                  <a:cubicBezTo>
                    <a:pt x="2687574" y="3374898"/>
                    <a:pt x="2690114" y="3329178"/>
                    <a:pt x="2674874" y="3298698"/>
                  </a:cubicBezTo>
                  <a:cubicBezTo>
                    <a:pt x="2672334" y="3293618"/>
                    <a:pt x="2667254" y="3285998"/>
                    <a:pt x="2664714" y="3283458"/>
                  </a:cubicBezTo>
                  <a:lnTo>
                    <a:pt x="2664714" y="3273298"/>
                  </a:lnTo>
                  <a:cubicBezTo>
                    <a:pt x="2687574" y="3273298"/>
                    <a:pt x="2710434" y="3270758"/>
                    <a:pt x="2730627" y="3258058"/>
                  </a:cubicBezTo>
                  <a:cubicBezTo>
                    <a:pt x="2740787" y="3255518"/>
                    <a:pt x="2750947" y="3247898"/>
                    <a:pt x="2761107" y="3242818"/>
                  </a:cubicBezTo>
                  <a:cubicBezTo>
                    <a:pt x="2786507" y="3222498"/>
                    <a:pt x="2776347" y="3128645"/>
                    <a:pt x="2750947" y="3143885"/>
                  </a:cubicBezTo>
                  <a:cubicBezTo>
                    <a:pt x="2723007" y="3159125"/>
                    <a:pt x="2692654" y="3164205"/>
                    <a:pt x="2664714" y="3156585"/>
                  </a:cubicBezTo>
                  <a:lnTo>
                    <a:pt x="2654554" y="3138805"/>
                  </a:lnTo>
                  <a:cubicBezTo>
                    <a:pt x="2634234" y="3115945"/>
                    <a:pt x="2614041" y="3100705"/>
                    <a:pt x="2591181" y="3080512"/>
                  </a:cubicBezTo>
                  <a:cubicBezTo>
                    <a:pt x="2560701" y="3029712"/>
                    <a:pt x="2532761" y="2973959"/>
                    <a:pt x="2494661" y="2943479"/>
                  </a:cubicBezTo>
                  <a:cubicBezTo>
                    <a:pt x="2477008" y="2930779"/>
                    <a:pt x="2459228" y="2935859"/>
                    <a:pt x="2438908" y="2930779"/>
                  </a:cubicBezTo>
                  <a:cubicBezTo>
                    <a:pt x="2426208" y="2915539"/>
                    <a:pt x="2413508" y="2900426"/>
                    <a:pt x="2400808" y="2887726"/>
                  </a:cubicBezTo>
                  <a:lnTo>
                    <a:pt x="2400808" y="2877566"/>
                  </a:lnTo>
                  <a:cubicBezTo>
                    <a:pt x="2431288" y="2900426"/>
                    <a:pt x="2474341" y="2913126"/>
                    <a:pt x="2497201" y="2890266"/>
                  </a:cubicBezTo>
                  <a:cubicBezTo>
                    <a:pt x="2509901" y="2877566"/>
                    <a:pt x="2512441" y="2839466"/>
                    <a:pt x="2499741" y="2816733"/>
                  </a:cubicBezTo>
                  <a:cubicBezTo>
                    <a:pt x="2497201" y="2814193"/>
                    <a:pt x="2494661" y="2809113"/>
                    <a:pt x="2494661" y="2804033"/>
                  </a:cubicBezTo>
                  <a:lnTo>
                    <a:pt x="2494661" y="2798953"/>
                  </a:lnTo>
                  <a:cubicBezTo>
                    <a:pt x="2509901" y="2798953"/>
                    <a:pt x="2527681" y="2796413"/>
                    <a:pt x="2545461" y="2786253"/>
                  </a:cubicBezTo>
                  <a:cubicBezTo>
                    <a:pt x="2550541" y="2783713"/>
                    <a:pt x="2560701" y="2778633"/>
                    <a:pt x="2565781" y="2773553"/>
                  </a:cubicBezTo>
                  <a:cubicBezTo>
                    <a:pt x="2586101" y="2758313"/>
                    <a:pt x="2578481" y="2684780"/>
                    <a:pt x="2558161" y="2697480"/>
                  </a:cubicBezTo>
                  <a:cubicBezTo>
                    <a:pt x="2527808" y="2712720"/>
                    <a:pt x="2502408" y="2712720"/>
                    <a:pt x="2477008" y="2702560"/>
                  </a:cubicBezTo>
                  <a:cubicBezTo>
                    <a:pt x="2446528" y="2677160"/>
                    <a:pt x="2421128" y="2623947"/>
                    <a:pt x="2393315" y="2583307"/>
                  </a:cubicBezTo>
                  <a:cubicBezTo>
                    <a:pt x="2398268" y="2570607"/>
                    <a:pt x="2400935" y="2542794"/>
                    <a:pt x="2398268" y="2517394"/>
                  </a:cubicBezTo>
                  <a:cubicBezTo>
                    <a:pt x="2426208" y="2547874"/>
                    <a:pt x="2471928" y="2568194"/>
                    <a:pt x="2494661" y="2532634"/>
                  </a:cubicBezTo>
                  <a:cubicBezTo>
                    <a:pt x="2507361" y="2512314"/>
                    <a:pt x="2509901" y="2459101"/>
                    <a:pt x="2497201" y="2431161"/>
                  </a:cubicBezTo>
                  <a:cubicBezTo>
                    <a:pt x="2494661" y="2423541"/>
                    <a:pt x="2489581" y="2418461"/>
                    <a:pt x="2489581" y="2410841"/>
                  </a:cubicBezTo>
                  <a:lnTo>
                    <a:pt x="2489581" y="2403221"/>
                  </a:lnTo>
                  <a:cubicBezTo>
                    <a:pt x="2507234" y="2403221"/>
                    <a:pt x="2525014" y="2398141"/>
                    <a:pt x="2540381" y="2385441"/>
                  </a:cubicBezTo>
                  <a:cubicBezTo>
                    <a:pt x="2548001" y="2382901"/>
                    <a:pt x="2558034" y="2377821"/>
                    <a:pt x="2563114" y="2370201"/>
                  </a:cubicBezTo>
                  <a:cubicBezTo>
                    <a:pt x="2583434" y="2347341"/>
                    <a:pt x="2575814" y="2243328"/>
                    <a:pt x="2552954" y="2263648"/>
                  </a:cubicBezTo>
                  <a:cubicBezTo>
                    <a:pt x="2525014" y="2283968"/>
                    <a:pt x="2499614" y="2283968"/>
                    <a:pt x="2474214" y="2271268"/>
                  </a:cubicBezTo>
                  <a:cubicBezTo>
                    <a:pt x="2433701" y="2220468"/>
                    <a:pt x="2400681" y="2091182"/>
                    <a:pt x="2354961" y="2042922"/>
                  </a:cubicBezTo>
                  <a:cubicBezTo>
                    <a:pt x="2342261" y="2030222"/>
                    <a:pt x="2329561" y="2030222"/>
                    <a:pt x="2311781" y="2030222"/>
                  </a:cubicBezTo>
                  <a:cubicBezTo>
                    <a:pt x="2299081" y="2004822"/>
                    <a:pt x="2283841" y="1984502"/>
                    <a:pt x="2268601" y="1961642"/>
                  </a:cubicBezTo>
                  <a:cubicBezTo>
                    <a:pt x="2291461" y="1979422"/>
                    <a:pt x="2316861" y="1987042"/>
                    <a:pt x="2332101" y="1964182"/>
                  </a:cubicBezTo>
                  <a:cubicBezTo>
                    <a:pt x="2342261" y="1948942"/>
                    <a:pt x="2344801" y="1908302"/>
                    <a:pt x="2334641" y="1882902"/>
                  </a:cubicBezTo>
                  <a:cubicBezTo>
                    <a:pt x="2332101" y="1875282"/>
                    <a:pt x="2332101" y="1872742"/>
                    <a:pt x="2329561" y="1865122"/>
                  </a:cubicBezTo>
                  <a:lnTo>
                    <a:pt x="2329561" y="1857502"/>
                  </a:lnTo>
                  <a:cubicBezTo>
                    <a:pt x="2342261" y="1857502"/>
                    <a:pt x="2357501" y="1852422"/>
                    <a:pt x="2370074" y="1844802"/>
                  </a:cubicBezTo>
                  <a:cubicBezTo>
                    <a:pt x="2375154" y="1839722"/>
                    <a:pt x="2382774" y="1837182"/>
                    <a:pt x="2387854" y="1832102"/>
                  </a:cubicBezTo>
                  <a:cubicBezTo>
                    <a:pt x="2405634" y="1814322"/>
                    <a:pt x="2398014" y="1730629"/>
                    <a:pt x="2382774" y="1743329"/>
                  </a:cubicBezTo>
                  <a:cubicBezTo>
                    <a:pt x="2375154" y="1748409"/>
                    <a:pt x="2367534" y="1750949"/>
                    <a:pt x="2359914" y="1750949"/>
                  </a:cubicBezTo>
                  <a:cubicBezTo>
                    <a:pt x="2359914" y="1745869"/>
                    <a:pt x="2357374" y="1738249"/>
                    <a:pt x="2354961" y="1735709"/>
                  </a:cubicBezTo>
                  <a:cubicBezTo>
                    <a:pt x="2319401" y="1684909"/>
                    <a:pt x="2283968" y="1649476"/>
                    <a:pt x="2248408" y="1611376"/>
                  </a:cubicBezTo>
                  <a:cubicBezTo>
                    <a:pt x="2240788" y="1593596"/>
                    <a:pt x="2230628" y="1578356"/>
                    <a:pt x="2220468" y="1565656"/>
                  </a:cubicBezTo>
                  <a:cubicBezTo>
                    <a:pt x="2215388" y="1558036"/>
                    <a:pt x="2205228" y="1555496"/>
                    <a:pt x="2197608" y="1555496"/>
                  </a:cubicBezTo>
                  <a:cubicBezTo>
                    <a:pt x="2184908" y="1540256"/>
                    <a:pt x="2169668" y="1522476"/>
                    <a:pt x="2157095" y="1504696"/>
                  </a:cubicBezTo>
                  <a:cubicBezTo>
                    <a:pt x="2146935" y="1491996"/>
                    <a:pt x="2141855" y="1471676"/>
                    <a:pt x="2131695" y="1464183"/>
                  </a:cubicBezTo>
                  <a:cubicBezTo>
                    <a:pt x="2129155" y="1459103"/>
                    <a:pt x="2126615" y="1456563"/>
                    <a:pt x="2121535" y="1451483"/>
                  </a:cubicBezTo>
                  <a:cubicBezTo>
                    <a:pt x="2116582" y="1441323"/>
                    <a:pt x="2108835" y="1431163"/>
                    <a:pt x="2103882" y="1418463"/>
                  </a:cubicBezTo>
                  <a:cubicBezTo>
                    <a:pt x="2106422" y="1403223"/>
                    <a:pt x="2108835" y="1375283"/>
                    <a:pt x="2103882" y="1354963"/>
                  </a:cubicBezTo>
                  <a:cubicBezTo>
                    <a:pt x="2096262" y="1329563"/>
                    <a:pt x="2091182" y="1301623"/>
                    <a:pt x="2081022" y="1273683"/>
                  </a:cubicBezTo>
                  <a:cubicBezTo>
                    <a:pt x="2096262" y="1306703"/>
                    <a:pt x="2108962" y="1349756"/>
                    <a:pt x="2126742" y="1405636"/>
                  </a:cubicBezTo>
                  <a:cubicBezTo>
                    <a:pt x="2121662" y="1382776"/>
                    <a:pt x="2119122" y="1362456"/>
                    <a:pt x="2116582" y="1342136"/>
                  </a:cubicBezTo>
                  <a:cubicBezTo>
                    <a:pt x="2126742" y="1380236"/>
                    <a:pt x="2139315" y="1418209"/>
                    <a:pt x="2146935" y="1443609"/>
                  </a:cubicBezTo>
                  <a:cubicBezTo>
                    <a:pt x="2152015" y="1453769"/>
                    <a:pt x="2152015" y="1458849"/>
                    <a:pt x="2154555" y="1469009"/>
                  </a:cubicBezTo>
                  <a:cubicBezTo>
                    <a:pt x="2157095" y="1484249"/>
                    <a:pt x="2159635" y="1481709"/>
                    <a:pt x="2164715" y="1471549"/>
                  </a:cubicBezTo>
                  <a:cubicBezTo>
                    <a:pt x="2167255" y="1479169"/>
                    <a:pt x="2172335" y="1481709"/>
                    <a:pt x="2177415" y="1481709"/>
                  </a:cubicBezTo>
                  <a:cubicBezTo>
                    <a:pt x="2185035" y="1481709"/>
                    <a:pt x="2190115" y="1453769"/>
                    <a:pt x="2185035" y="1420749"/>
                  </a:cubicBezTo>
                  <a:cubicBezTo>
                    <a:pt x="2205355" y="1446149"/>
                    <a:pt x="2233295" y="1463929"/>
                    <a:pt x="2248535" y="1433449"/>
                  </a:cubicBezTo>
                  <a:cubicBezTo>
                    <a:pt x="2258695" y="1418209"/>
                    <a:pt x="2258695" y="1377569"/>
                    <a:pt x="2253615" y="1352169"/>
                  </a:cubicBezTo>
                  <a:cubicBezTo>
                    <a:pt x="2248535" y="1344549"/>
                    <a:pt x="2248535" y="1342009"/>
                    <a:pt x="2245995" y="1336929"/>
                  </a:cubicBezTo>
                  <a:lnTo>
                    <a:pt x="2245995" y="1326769"/>
                  </a:lnTo>
                  <a:cubicBezTo>
                    <a:pt x="2258695" y="1326769"/>
                    <a:pt x="2268728" y="1324229"/>
                    <a:pt x="2281428" y="1314069"/>
                  </a:cubicBezTo>
                  <a:cubicBezTo>
                    <a:pt x="2286508" y="1311529"/>
                    <a:pt x="2291588" y="1306449"/>
                    <a:pt x="2296668" y="1301369"/>
                  </a:cubicBezTo>
                  <a:cubicBezTo>
                    <a:pt x="2309368" y="1286129"/>
                    <a:pt x="2304288" y="1199896"/>
                    <a:pt x="2291588" y="1212596"/>
                  </a:cubicBezTo>
                  <a:cubicBezTo>
                    <a:pt x="2281428" y="1222756"/>
                    <a:pt x="2273808" y="1222756"/>
                    <a:pt x="2268728" y="1225296"/>
                  </a:cubicBezTo>
                  <a:cubicBezTo>
                    <a:pt x="2268728" y="1217676"/>
                    <a:pt x="2266188" y="1210056"/>
                    <a:pt x="2261108" y="1204976"/>
                  </a:cubicBezTo>
                  <a:cubicBezTo>
                    <a:pt x="2235708" y="1161923"/>
                    <a:pt x="2210308" y="1126363"/>
                    <a:pt x="2182495" y="1095883"/>
                  </a:cubicBezTo>
                  <a:cubicBezTo>
                    <a:pt x="2172335" y="1073150"/>
                    <a:pt x="2164715" y="1050163"/>
                    <a:pt x="2154555" y="1035050"/>
                  </a:cubicBezTo>
                  <a:cubicBezTo>
                    <a:pt x="2146935" y="1024890"/>
                    <a:pt x="2139315" y="1024890"/>
                    <a:pt x="2129155" y="1024890"/>
                  </a:cubicBezTo>
                  <a:cubicBezTo>
                    <a:pt x="2129155" y="1022350"/>
                    <a:pt x="2126615" y="1022350"/>
                    <a:pt x="2126615" y="1019937"/>
                  </a:cubicBezTo>
                  <a:cubicBezTo>
                    <a:pt x="2131695" y="1014857"/>
                    <a:pt x="2134235" y="994537"/>
                    <a:pt x="2131695" y="971677"/>
                  </a:cubicBezTo>
                  <a:cubicBezTo>
                    <a:pt x="2146935" y="994537"/>
                    <a:pt x="2172208" y="1007237"/>
                    <a:pt x="2184908" y="984377"/>
                  </a:cubicBezTo>
                  <a:cubicBezTo>
                    <a:pt x="2192528" y="971677"/>
                    <a:pt x="2195068" y="933577"/>
                    <a:pt x="2189988" y="913384"/>
                  </a:cubicBezTo>
                  <a:cubicBezTo>
                    <a:pt x="2189988" y="910844"/>
                    <a:pt x="2184908" y="905764"/>
                    <a:pt x="2184908" y="900684"/>
                  </a:cubicBezTo>
                  <a:lnTo>
                    <a:pt x="2184908" y="895604"/>
                  </a:lnTo>
                  <a:cubicBezTo>
                    <a:pt x="2195068" y="895604"/>
                    <a:pt x="2205228" y="893064"/>
                    <a:pt x="2215388" y="885444"/>
                  </a:cubicBezTo>
                  <a:cubicBezTo>
                    <a:pt x="2217928" y="882904"/>
                    <a:pt x="2223008" y="880364"/>
                    <a:pt x="2228088" y="872744"/>
                  </a:cubicBezTo>
                  <a:cubicBezTo>
                    <a:pt x="2240788" y="860044"/>
                    <a:pt x="2233168" y="786384"/>
                    <a:pt x="2220468" y="796671"/>
                  </a:cubicBezTo>
                  <a:cubicBezTo>
                    <a:pt x="2210308" y="806831"/>
                    <a:pt x="2205228" y="809371"/>
                    <a:pt x="2195068" y="809371"/>
                  </a:cubicBezTo>
                  <a:cubicBezTo>
                    <a:pt x="2195068" y="804291"/>
                    <a:pt x="2192528" y="796671"/>
                    <a:pt x="2192528" y="791591"/>
                  </a:cubicBezTo>
                  <a:cubicBezTo>
                    <a:pt x="2172208" y="758571"/>
                    <a:pt x="2154428" y="733298"/>
                    <a:pt x="2134235" y="707898"/>
                  </a:cubicBezTo>
                  <a:cubicBezTo>
                    <a:pt x="2126615" y="682498"/>
                    <a:pt x="2116582" y="659638"/>
                    <a:pt x="2106295" y="644398"/>
                  </a:cubicBezTo>
                  <a:cubicBezTo>
                    <a:pt x="2101215" y="634238"/>
                    <a:pt x="2091055" y="634238"/>
                    <a:pt x="2080895" y="634238"/>
                  </a:cubicBezTo>
                  <a:cubicBezTo>
                    <a:pt x="2068195" y="606298"/>
                    <a:pt x="2052955" y="578485"/>
                    <a:pt x="2040382" y="555625"/>
                  </a:cubicBezTo>
                  <a:cubicBezTo>
                    <a:pt x="2027682" y="537845"/>
                    <a:pt x="2017522" y="520192"/>
                    <a:pt x="2004822" y="504825"/>
                  </a:cubicBezTo>
                  <a:cubicBezTo>
                    <a:pt x="1994662" y="482092"/>
                    <a:pt x="1987042" y="456692"/>
                    <a:pt x="1976882" y="428752"/>
                  </a:cubicBezTo>
                  <a:cubicBezTo>
                    <a:pt x="1956562" y="375539"/>
                    <a:pt x="1941322" y="329819"/>
                    <a:pt x="1926082" y="289306"/>
                  </a:cubicBezTo>
                  <a:cubicBezTo>
                    <a:pt x="1915922" y="258826"/>
                    <a:pt x="1905762" y="235966"/>
                    <a:pt x="1905762" y="235966"/>
                  </a:cubicBezTo>
                  <a:cubicBezTo>
                    <a:pt x="1900682" y="213233"/>
                    <a:pt x="1893062" y="187833"/>
                    <a:pt x="1890522" y="162433"/>
                  </a:cubicBezTo>
                  <a:cubicBezTo>
                    <a:pt x="1887982" y="144653"/>
                    <a:pt x="1880362" y="172593"/>
                    <a:pt x="1885442" y="190373"/>
                  </a:cubicBezTo>
                  <a:cubicBezTo>
                    <a:pt x="1885442" y="197993"/>
                    <a:pt x="1887982" y="200533"/>
                    <a:pt x="1887982" y="208153"/>
                  </a:cubicBezTo>
                  <a:cubicBezTo>
                    <a:pt x="1880362" y="190373"/>
                    <a:pt x="1875282" y="175133"/>
                    <a:pt x="1865122" y="162433"/>
                  </a:cubicBezTo>
                  <a:cubicBezTo>
                    <a:pt x="1842389" y="88773"/>
                    <a:pt x="1829689" y="22860"/>
                    <a:pt x="1816989" y="20320"/>
                  </a:cubicBezTo>
                  <a:cubicBezTo>
                    <a:pt x="1814449" y="7620"/>
                    <a:pt x="1811909" y="0"/>
                    <a:pt x="1809369" y="7620"/>
                  </a:cubicBezTo>
                  <a:cubicBezTo>
                    <a:pt x="1804289" y="0"/>
                    <a:pt x="1799209" y="5080"/>
                    <a:pt x="1799209" y="20320"/>
                  </a:cubicBezTo>
                  <a:cubicBezTo>
                    <a:pt x="1786509" y="22860"/>
                    <a:pt x="1773809" y="88773"/>
                    <a:pt x="1751076" y="162433"/>
                  </a:cubicBezTo>
                  <a:cubicBezTo>
                    <a:pt x="1745996" y="175133"/>
                    <a:pt x="1738376" y="190373"/>
                    <a:pt x="1728216" y="208153"/>
                  </a:cubicBezTo>
                  <a:cubicBezTo>
                    <a:pt x="1728216" y="200533"/>
                    <a:pt x="1733296" y="197993"/>
                    <a:pt x="1733296" y="190373"/>
                  </a:cubicBezTo>
                  <a:cubicBezTo>
                    <a:pt x="1735836" y="172593"/>
                    <a:pt x="1728216" y="144653"/>
                    <a:pt x="1725676" y="162433"/>
                  </a:cubicBezTo>
                  <a:cubicBezTo>
                    <a:pt x="1720596" y="187833"/>
                    <a:pt x="1712976" y="210566"/>
                    <a:pt x="1710436" y="235966"/>
                  </a:cubicBezTo>
                  <a:cubicBezTo>
                    <a:pt x="1710436" y="235966"/>
                    <a:pt x="1702816" y="258826"/>
                    <a:pt x="1690116" y="289306"/>
                  </a:cubicBezTo>
                  <a:cubicBezTo>
                    <a:pt x="1672336" y="329819"/>
                    <a:pt x="1657096" y="375539"/>
                    <a:pt x="1639316" y="428752"/>
                  </a:cubicBezTo>
                  <a:cubicBezTo>
                    <a:pt x="1631696" y="456692"/>
                    <a:pt x="1621536" y="482092"/>
                    <a:pt x="1611376" y="504825"/>
                  </a:cubicBezTo>
                  <a:cubicBezTo>
                    <a:pt x="1598676" y="520065"/>
                    <a:pt x="1588516" y="537845"/>
                    <a:pt x="1575816" y="555625"/>
                  </a:cubicBezTo>
                  <a:cubicBezTo>
                    <a:pt x="1563116" y="578485"/>
                    <a:pt x="1547876" y="606425"/>
                    <a:pt x="1535303" y="634238"/>
                  </a:cubicBezTo>
                  <a:cubicBezTo>
                    <a:pt x="1525143" y="634238"/>
                    <a:pt x="1520063" y="634238"/>
                    <a:pt x="1509903" y="644398"/>
                  </a:cubicBezTo>
                  <a:cubicBezTo>
                    <a:pt x="1499743" y="657098"/>
                    <a:pt x="1487043" y="682498"/>
                    <a:pt x="1481963" y="707898"/>
                  </a:cubicBezTo>
                  <a:cubicBezTo>
                    <a:pt x="1461643" y="733298"/>
                    <a:pt x="1443863" y="758698"/>
                    <a:pt x="1423543" y="791591"/>
                  </a:cubicBezTo>
                  <a:cubicBezTo>
                    <a:pt x="1421003" y="794131"/>
                    <a:pt x="1421003" y="799211"/>
                    <a:pt x="1421003" y="809371"/>
                  </a:cubicBezTo>
                  <a:cubicBezTo>
                    <a:pt x="1410843" y="809371"/>
                    <a:pt x="1405763" y="806831"/>
                    <a:pt x="1395603" y="796671"/>
                  </a:cubicBezTo>
                  <a:cubicBezTo>
                    <a:pt x="1382903" y="783971"/>
                    <a:pt x="1380363" y="857504"/>
                    <a:pt x="1390523" y="872744"/>
                  </a:cubicBezTo>
                  <a:cubicBezTo>
                    <a:pt x="1393063" y="880364"/>
                    <a:pt x="1398143" y="882904"/>
                    <a:pt x="1403223" y="885444"/>
                  </a:cubicBezTo>
                  <a:cubicBezTo>
                    <a:pt x="1410843" y="895604"/>
                    <a:pt x="1421003" y="898144"/>
                    <a:pt x="1431163" y="895604"/>
                  </a:cubicBezTo>
                  <a:lnTo>
                    <a:pt x="1431163" y="900684"/>
                  </a:lnTo>
                  <a:cubicBezTo>
                    <a:pt x="1431163" y="905764"/>
                    <a:pt x="1428623" y="910844"/>
                    <a:pt x="1428623" y="913384"/>
                  </a:cubicBezTo>
                  <a:cubicBezTo>
                    <a:pt x="1421003" y="936244"/>
                    <a:pt x="1421003" y="971677"/>
                    <a:pt x="1431163" y="984377"/>
                  </a:cubicBezTo>
                  <a:cubicBezTo>
                    <a:pt x="1443863" y="1007237"/>
                    <a:pt x="1469263" y="994537"/>
                    <a:pt x="1484376" y="971677"/>
                  </a:cubicBezTo>
                  <a:cubicBezTo>
                    <a:pt x="1484376" y="994537"/>
                    <a:pt x="1486916" y="1014857"/>
                    <a:pt x="1491996" y="1019937"/>
                  </a:cubicBezTo>
                  <a:cubicBezTo>
                    <a:pt x="1491996" y="1022477"/>
                    <a:pt x="1486916" y="1022477"/>
                    <a:pt x="1486916" y="1024890"/>
                  </a:cubicBezTo>
                  <a:cubicBezTo>
                    <a:pt x="1479296" y="1024890"/>
                    <a:pt x="1469263" y="1024890"/>
                    <a:pt x="1461516" y="1035050"/>
                  </a:cubicBezTo>
                  <a:cubicBezTo>
                    <a:pt x="1453896" y="1047750"/>
                    <a:pt x="1443863" y="1070483"/>
                    <a:pt x="1433576" y="1095883"/>
                  </a:cubicBezTo>
                  <a:cubicBezTo>
                    <a:pt x="1408176" y="1126363"/>
                    <a:pt x="1382776" y="1161923"/>
                    <a:pt x="1354963" y="1204976"/>
                  </a:cubicBezTo>
                  <a:cubicBezTo>
                    <a:pt x="1352423" y="1210056"/>
                    <a:pt x="1352423" y="1217676"/>
                    <a:pt x="1347343" y="1225296"/>
                  </a:cubicBezTo>
                  <a:cubicBezTo>
                    <a:pt x="1342263" y="1222756"/>
                    <a:pt x="1332103" y="1217676"/>
                    <a:pt x="1327023" y="1212596"/>
                  </a:cubicBezTo>
                  <a:cubicBezTo>
                    <a:pt x="1314323" y="1199896"/>
                    <a:pt x="1306703" y="1281049"/>
                    <a:pt x="1319403" y="1301369"/>
                  </a:cubicBezTo>
                  <a:cubicBezTo>
                    <a:pt x="1327023" y="1306449"/>
                    <a:pt x="1329563" y="1311529"/>
                    <a:pt x="1334643" y="1314069"/>
                  </a:cubicBezTo>
                  <a:cubicBezTo>
                    <a:pt x="1347343" y="1324229"/>
                    <a:pt x="1357376" y="1326769"/>
                    <a:pt x="1370076" y="1326769"/>
                  </a:cubicBezTo>
                  <a:lnTo>
                    <a:pt x="1370076" y="1336929"/>
                  </a:lnTo>
                  <a:cubicBezTo>
                    <a:pt x="1367536" y="1342009"/>
                    <a:pt x="1367536" y="1344549"/>
                    <a:pt x="1364996" y="1352169"/>
                  </a:cubicBezTo>
                  <a:cubicBezTo>
                    <a:pt x="1357376" y="1377569"/>
                    <a:pt x="1357376" y="1418209"/>
                    <a:pt x="1367536" y="1433449"/>
                  </a:cubicBezTo>
                  <a:cubicBezTo>
                    <a:pt x="1382776" y="1463929"/>
                    <a:pt x="1410716" y="1446149"/>
                    <a:pt x="1431036" y="1420749"/>
                  </a:cubicBezTo>
                  <a:cubicBezTo>
                    <a:pt x="1431036" y="1451229"/>
                    <a:pt x="1433576" y="1481709"/>
                    <a:pt x="1441196" y="1481709"/>
                  </a:cubicBezTo>
                  <a:cubicBezTo>
                    <a:pt x="1443736" y="1481709"/>
                    <a:pt x="1448816" y="1476629"/>
                    <a:pt x="1453896" y="1471549"/>
                  </a:cubicBezTo>
                  <a:cubicBezTo>
                    <a:pt x="1456436" y="1481709"/>
                    <a:pt x="1458976" y="1484249"/>
                    <a:pt x="1461516" y="1469009"/>
                  </a:cubicBezTo>
                  <a:cubicBezTo>
                    <a:pt x="1466596" y="1458849"/>
                    <a:pt x="1466596" y="1453769"/>
                    <a:pt x="1469136" y="1443609"/>
                  </a:cubicBezTo>
                  <a:cubicBezTo>
                    <a:pt x="1481836" y="1418209"/>
                    <a:pt x="1491869" y="1382649"/>
                    <a:pt x="1499489" y="1342136"/>
                  </a:cubicBezTo>
                  <a:cubicBezTo>
                    <a:pt x="1496949" y="1362456"/>
                    <a:pt x="1494536" y="1382649"/>
                    <a:pt x="1491869" y="1405636"/>
                  </a:cubicBezTo>
                  <a:cubicBezTo>
                    <a:pt x="1491869" y="1405636"/>
                    <a:pt x="1491869" y="1408176"/>
                    <a:pt x="1491869" y="1405636"/>
                  </a:cubicBezTo>
                  <a:cubicBezTo>
                    <a:pt x="1504569" y="1349756"/>
                    <a:pt x="1519809" y="1311783"/>
                    <a:pt x="1535049" y="1273683"/>
                  </a:cubicBezTo>
                  <a:cubicBezTo>
                    <a:pt x="1529969" y="1301623"/>
                    <a:pt x="1522349" y="1329563"/>
                    <a:pt x="1512189" y="1354963"/>
                  </a:cubicBezTo>
                  <a:cubicBezTo>
                    <a:pt x="1507236" y="1375283"/>
                    <a:pt x="1509649" y="1403096"/>
                    <a:pt x="1512189" y="1418463"/>
                  </a:cubicBezTo>
                  <a:cubicBezTo>
                    <a:pt x="1507236" y="1431163"/>
                    <a:pt x="1499489" y="1441196"/>
                    <a:pt x="1494536" y="1451483"/>
                  </a:cubicBezTo>
                  <a:cubicBezTo>
                    <a:pt x="1491996" y="1454023"/>
                    <a:pt x="1486916" y="1456563"/>
                    <a:pt x="1484376" y="1464183"/>
                  </a:cubicBezTo>
                  <a:cubicBezTo>
                    <a:pt x="1474216" y="1476883"/>
                    <a:pt x="1469136" y="1492123"/>
                    <a:pt x="1458976" y="1504696"/>
                  </a:cubicBezTo>
                  <a:cubicBezTo>
                    <a:pt x="1446276" y="1522476"/>
                    <a:pt x="1431036" y="1540256"/>
                    <a:pt x="1418463" y="1555496"/>
                  </a:cubicBezTo>
                  <a:cubicBezTo>
                    <a:pt x="1408303" y="1555496"/>
                    <a:pt x="1403223" y="1558036"/>
                    <a:pt x="1395603" y="1565656"/>
                  </a:cubicBezTo>
                  <a:cubicBezTo>
                    <a:pt x="1385443" y="1578356"/>
                    <a:pt x="1377823" y="1593596"/>
                    <a:pt x="1367663" y="1611376"/>
                  </a:cubicBezTo>
                  <a:cubicBezTo>
                    <a:pt x="1332103" y="1646809"/>
                    <a:pt x="1296670" y="1684909"/>
                    <a:pt x="1263650" y="1735709"/>
                  </a:cubicBezTo>
                  <a:cubicBezTo>
                    <a:pt x="1258570" y="1738249"/>
                    <a:pt x="1258570" y="1745869"/>
                    <a:pt x="1256030" y="1750949"/>
                  </a:cubicBezTo>
                  <a:cubicBezTo>
                    <a:pt x="1251077" y="1748409"/>
                    <a:pt x="1240790" y="1748409"/>
                    <a:pt x="1233297" y="1743329"/>
                  </a:cubicBezTo>
                  <a:cubicBezTo>
                    <a:pt x="1218057" y="1730629"/>
                    <a:pt x="1212977" y="1811909"/>
                    <a:pt x="1228217" y="1832102"/>
                  </a:cubicBezTo>
                  <a:cubicBezTo>
                    <a:pt x="1233297" y="1837182"/>
                    <a:pt x="1240917" y="1839722"/>
                    <a:pt x="1245997" y="1844802"/>
                  </a:cubicBezTo>
                  <a:cubicBezTo>
                    <a:pt x="1258697" y="1852422"/>
                    <a:pt x="1276477" y="1857502"/>
                    <a:pt x="1289177" y="1857502"/>
                  </a:cubicBezTo>
                  <a:lnTo>
                    <a:pt x="1289177" y="1865122"/>
                  </a:lnTo>
                  <a:cubicBezTo>
                    <a:pt x="1284097" y="1872742"/>
                    <a:pt x="1284097" y="1875282"/>
                    <a:pt x="1281557" y="1882902"/>
                  </a:cubicBezTo>
                  <a:cubicBezTo>
                    <a:pt x="1271397" y="1908302"/>
                    <a:pt x="1276604" y="1948815"/>
                    <a:pt x="1284097" y="1964182"/>
                  </a:cubicBezTo>
                  <a:cubicBezTo>
                    <a:pt x="1301750" y="1986915"/>
                    <a:pt x="1327150" y="1979422"/>
                    <a:pt x="1347597" y="1961642"/>
                  </a:cubicBezTo>
                  <a:cubicBezTo>
                    <a:pt x="1332357" y="1984502"/>
                    <a:pt x="1319657" y="2004822"/>
                    <a:pt x="1304417" y="2030222"/>
                  </a:cubicBezTo>
                  <a:cubicBezTo>
                    <a:pt x="1289177" y="2035302"/>
                    <a:pt x="1276477" y="2030222"/>
                    <a:pt x="1263904" y="2042922"/>
                  </a:cubicBezTo>
                  <a:cubicBezTo>
                    <a:pt x="1215644" y="2093722"/>
                    <a:pt x="1182624" y="2225548"/>
                    <a:pt x="1142111" y="2271268"/>
                  </a:cubicBezTo>
                  <a:cubicBezTo>
                    <a:pt x="1116711" y="2283968"/>
                    <a:pt x="1088771" y="2283968"/>
                    <a:pt x="1063371" y="2263648"/>
                  </a:cubicBezTo>
                  <a:cubicBezTo>
                    <a:pt x="1043051" y="2245995"/>
                    <a:pt x="1035431" y="2352421"/>
                    <a:pt x="1053211" y="2370201"/>
                  </a:cubicBezTo>
                  <a:cubicBezTo>
                    <a:pt x="1060831" y="2380361"/>
                    <a:pt x="1068451" y="2382901"/>
                    <a:pt x="1075944" y="2385441"/>
                  </a:cubicBezTo>
                  <a:cubicBezTo>
                    <a:pt x="1091184" y="2398141"/>
                    <a:pt x="1111504" y="2405761"/>
                    <a:pt x="1126744" y="2403221"/>
                  </a:cubicBezTo>
                  <a:lnTo>
                    <a:pt x="1126744" y="2410841"/>
                  </a:lnTo>
                  <a:cubicBezTo>
                    <a:pt x="1124204" y="2418461"/>
                    <a:pt x="1119124" y="2423541"/>
                    <a:pt x="1119124" y="2431161"/>
                  </a:cubicBezTo>
                  <a:cubicBezTo>
                    <a:pt x="1106424" y="2461514"/>
                    <a:pt x="1111504" y="2512314"/>
                    <a:pt x="1124204" y="2532634"/>
                  </a:cubicBezTo>
                  <a:cubicBezTo>
                    <a:pt x="1144524" y="2568194"/>
                    <a:pt x="1190117" y="2547874"/>
                    <a:pt x="1218057" y="2517394"/>
                  </a:cubicBezTo>
                  <a:cubicBezTo>
                    <a:pt x="1218057" y="2545334"/>
                    <a:pt x="1218057" y="2573274"/>
                    <a:pt x="1225677" y="2583307"/>
                  </a:cubicBezTo>
                  <a:cubicBezTo>
                    <a:pt x="1195197" y="2623947"/>
                    <a:pt x="1169797" y="2677160"/>
                    <a:pt x="1139317" y="2702560"/>
                  </a:cubicBezTo>
                  <a:cubicBezTo>
                    <a:pt x="1113917" y="2712720"/>
                    <a:pt x="1086104" y="2712720"/>
                    <a:pt x="1060704" y="2697480"/>
                  </a:cubicBezTo>
                  <a:cubicBezTo>
                    <a:pt x="1040384" y="2684780"/>
                    <a:pt x="1030224" y="2760980"/>
                    <a:pt x="1050544" y="2773553"/>
                  </a:cubicBezTo>
                  <a:cubicBezTo>
                    <a:pt x="1055624" y="2778633"/>
                    <a:pt x="1065784" y="2783713"/>
                    <a:pt x="1073404" y="2786253"/>
                  </a:cubicBezTo>
                  <a:cubicBezTo>
                    <a:pt x="1088644" y="2796413"/>
                    <a:pt x="1106424" y="2798953"/>
                    <a:pt x="1124204" y="2798953"/>
                  </a:cubicBezTo>
                  <a:lnTo>
                    <a:pt x="1124204" y="2804033"/>
                  </a:lnTo>
                  <a:cubicBezTo>
                    <a:pt x="1119124" y="2808986"/>
                    <a:pt x="1116584" y="2814193"/>
                    <a:pt x="1116584" y="2816733"/>
                  </a:cubicBezTo>
                  <a:cubicBezTo>
                    <a:pt x="1103884" y="2839466"/>
                    <a:pt x="1106424" y="2877566"/>
                    <a:pt x="1119124" y="2890266"/>
                  </a:cubicBezTo>
                  <a:cubicBezTo>
                    <a:pt x="1141984" y="2915666"/>
                    <a:pt x="1187704" y="2900426"/>
                    <a:pt x="1215517" y="2877566"/>
                  </a:cubicBezTo>
                  <a:lnTo>
                    <a:pt x="1215517" y="2887726"/>
                  </a:lnTo>
                  <a:cubicBezTo>
                    <a:pt x="1202817" y="2902966"/>
                    <a:pt x="1190117" y="2915666"/>
                    <a:pt x="1177417" y="2930779"/>
                  </a:cubicBezTo>
                  <a:cubicBezTo>
                    <a:pt x="1157097" y="2935859"/>
                    <a:pt x="1139317" y="2930779"/>
                    <a:pt x="1124204" y="2943479"/>
                  </a:cubicBezTo>
                  <a:cubicBezTo>
                    <a:pt x="1086104" y="2973959"/>
                    <a:pt x="1055624" y="3029839"/>
                    <a:pt x="1025144" y="3080512"/>
                  </a:cubicBezTo>
                  <a:cubicBezTo>
                    <a:pt x="1002411" y="3100832"/>
                    <a:pt x="984631" y="3115945"/>
                    <a:pt x="961644" y="3138805"/>
                  </a:cubicBezTo>
                  <a:cubicBezTo>
                    <a:pt x="959104" y="3141345"/>
                    <a:pt x="954024" y="3151505"/>
                    <a:pt x="951484" y="3156585"/>
                  </a:cubicBezTo>
                  <a:cubicBezTo>
                    <a:pt x="923544" y="3164205"/>
                    <a:pt x="898271" y="3164205"/>
                    <a:pt x="865124" y="3143885"/>
                  </a:cubicBezTo>
                  <a:cubicBezTo>
                    <a:pt x="839724" y="3128645"/>
                    <a:pt x="832104" y="3222498"/>
                    <a:pt x="857504" y="3242818"/>
                  </a:cubicBezTo>
                  <a:cubicBezTo>
                    <a:pt x="865124" y="3247898"/>
                    <a:pt x="875284" y="3255518"/>
                    <a:pt x="885444" y="3258058"/>
                  </a:cubicBezTo>
                  <a:cubicBezTo>
                    <a:pt x="908177" y="3268218"/>
                    <a:pt x="928497" y="3273298"/>
                    <a:pt x="951357" y="3273298"/>
                  </a:cubicBezTo>
                  <a:lnTo>
                    <a:pt x="951357" y="3283458"/>
                  </a:lnTo>
                  <a:cubicBezTo>
                    <a:pt x="948817" y="3291078"/>
                    <a:pt x="946277" y="3296158"/>
                    <a:pt x="941197" y="3298698"/>
                  </a:cubicBezTo>
                  <a:cubicBezTo>
                    <a:pt x="925957" y="3329178"/>
                    <a:pt x="928497" y="3374771"/>
                    <a:pt x="946277" y="3392551"/>
                  </a:cubicBezTo>
                  <a:cubicBezTo>
                    <a:pt x="953897" y="3400171"/>
                    <a:pt x="971677" y="3405251"/>
                    <a:pt x="984377" y="3407791"/>
                  </a:cubicBezTo>
                  <a:cubicBezTo>
                    <a:pt x="976757" y="3410331"/>
                    <a:pt x="971677" y="3410331"/>
                    <a:pt x="964057" y="3412871"/>
                  </a:cubicBezTo>
                  <a:cubicBezTo>
                    <a:pt x="928497" y="3438271"/>
                    <a:pt x="900557" y="3486404"/>
                    <a:pt x="872744" y="3537204"/>
                  </a:cubicBezTo>
                  <a:cubicBezTo>
                    <a:pt x="827024" y="3572764"/>
                    <a:pt x="783971" y="3610737"/>
                    <a:pt x="735711" y="3653917"/>
                  </a:cubicBezTo>
                  <a:cubicBezTo>
                    <a:pt x="730631" y="3661537"/>
                    <a:pt x="725551" y="3674237"/>
                    <a:pt x="720471" y="3684397"/>
                  </a:cubicBezTo>
                  <a:cubicBezTo>
                    <a:pt x="695071" y="3684397"/>
                    <a:pt x="669671" y="3679317"/>
                    <a:pt x="644398" y="3664077"/>
                  </a:cubicBezTo>
                  <a:cubicBezTo>
                    <a:pt x="611378" y="3646297"/>
                    <a:pt x="598678" y="3765550"/>
                    <a:pt x="631698" y="3788410"/>
                  </a:cubicBezTo>
                  <a:cubicBezTo>
                    <a:pt x="644398" y="3798570"/>
                    <a:pt x="657098" y="3803650"/>
                    <a:pt x="667258" y="3806190"/>
                  </a:cubicBezTo>
                  <a:cubicBezTo>
                    <a:pt x="695198" y="3818890"/>
                    <a:pt x="720471" y="3826510"/>
                    <a:pt x="748411" y="3826510"/>
                  </a:cubicBezTo>
                  <a:lnTo>
                    <a:pt x="748411" y="3839210"/>
                  </a:lnTo>
                  <a:cubicBezTo>
                    <a:pt x="745871" y="3844290"/>
                    <a:pt x="738251" y="3851910"/>
                    <a:pt x="735711" y="3862070"/>
                  </a:cubicBezTo>
                  <a:cubicBezTo>
                    <a:pt x="717931" y="3895090"/>
                    <a:pt x="720471" y="3955923"/>
                    <a:pt x="743331" y="3976116"/>
                  </a:cubicBezTo>
                  <a:cubicBezTo>
                    <a:pt x="781431" y="4014216"/>
                    <a:pt x="847471" y="3991356"/>
                    <a:pt x="895604" y="3955796"/>
                  </a:cubicBezTo>
                  <a:cubicBezTo>
                    <a:pt x="890524" y="3996436"/>
                    <a:pt x="900684" y="4042156"/>
                    <a:pt x="921004" y="4039489"/>
                  </a:cubicBezTo>
                  <a:cubicBezTo>
                    <a:pt x="923544" y="4039489"/>
                    <a:pt x="926084" y="4034536"/>
                    <a:pt x="928624" y="4034536"/>
                  </a:cubicBezTo>
                  <a:cubicBezTo>
                    <a:pt x="923671" y="4042156"/>
                    <a:pt x="915924" y="4052189"/>
                    <a:pt x="910971" y="4057269"/>
                  </a:cubicBezTo>
                  <a:cubicBezTo>
                    <a:pt x="883031" y="4059809"/>
                    <a:pt x="857631" y="4057269"/>
                    <a:pt x="832231" y="4077589"/>
                  </a:cubicBezTo>
                  <a:cubicBezTo>
                    <a:pt x="796798" y="4102989"/>
                    <a:pt x="763778" y="4146169"/>
                    <a:pt x="735838" y="4194302"/>
                  </a:cubicBezTo>
                  <a:cubicBezTo>
                    <a:pt x="672338" y="4242562"/>
                    <a:pt x="608965" y="4293362"/>
                    <a:pt x="545592" y="4359275"/>
                  </a:cubicBezTo>
                  <a:cubicBezTo>
                    <a:pt x="540512" y="4369435"/>
                    <a:pt x="532892" y="4382135"/>
                    <a:pt x="530352" y="4394835"/>
                  </a:cubicBezTo>
                  <a:cubicBezTo>
                    <a:pt x="504952" y="4389755"/>
                    <a:pt x="482219" y="4384675"/>
                    <a:pt x="456819" y="4369435"/>
                  </a:cubicBezTo>
                  <a:cubicBezTo>
                    <a:pt x="418719" y="4346575"/>
                    <a:pt x="406019" y="4486148"/>
                    <a:pt x="441579" y="4513961"/>
                  </a:cubicBezTo>
                  <a:cubicBezTo>
                    <a:pt x="454279" y="4524121"/>
                    <a:pt x="469519" y="4534281"/>
                    <a:pt x="482219" y="4536821"/>
                  </a:cubicBezTo>
                  <a:cubicBezTo>
                    <a:pt x="515239" y="4552061"/>
                    <a:pt x="545719" y="4559554"/>
                    <a:pt x="578612" y="4559554"/>
                  </a:cubicBezTo>
                  <a:lnTo>
                    <a:pt x="578612" y="4572254"/>
                  </a:lnTo>
                  <a:cubicBezTo>
                    <a:pt x="573532" y="4579874"/>
                    <a:pt x="568452" y="4587494"/>
                    <a:pt x="560832" y="4597654"/>
                  </a:cubicBezTo>
                  <a:cubicBezTo>
                    <a:pt x="540512" y="4638294"/>
                    <a:pt x="545592" y="4706747"/>
                    <a:pt x="568452" y="4732147"/>
                  </a:cubicBezTo>
                  <a:cubicBezTo>
                    <a:pt x="611632" y="4777867"/>
                    <a:pt x="692785" y="4752467"/>
                    <a:pt x="746125" y="4711827"/>
                  </a:cubicBezTo>
                  <a:cubicBezTo>
                    <a:pt x="743585" y="4757547"/>
                    <a:pt x="751205" y="4808220"/>
                    <a:pt x="774065" y="4808220"/>
                  </a:cubicBezTo>
                  <a:cubicBezTo>
                    <a:pt x="789305" y="4808220"/>
                    <a:pt x="802005" y="4800600"/>
                    <a:pt x="819785" y="4787900"/>
                  </a:cubicBezTo>
                  <a:cubicBezTo>
                    <a:pt x="819785" y="4790440"/>
                    <a:pt x="822325" y="4790440"/>
                    <a:pt x="822325" y="4792980"/>
                  </a:cubicBezTo>
                  <a:cubicBezTo>
                    <a:pt x="789305" y="4820920"/>
                    <a:pt x="758825" y="4863973"/>
                    <a:pt x="733552" y="4907153"/>
                  </a:cubicBezTo>
                  <a:cubicBezTo>
                    <a:pt x="670052" y="4955286"/>
                    <a:pt x="606679" y="5006086"/>
                    <a:pt x="543179" y="5071999"/>
                  </a:cubicBezTo>
                  <a:cubicBezTo>
                    <a:pt x="535559" y="5082159"/>
                    <a:pt x="530479" y="5094859"/>
                    <a:pt x="527939" y="5107559"/>
                  </a:cubicBezTo>
                  <a:cubicBezTo>
                    <a:pt x="502539" y="5105019"/>
                    <a:pt x="479679" y="5097399"/>
                    <a:pt x="454279" y="5082159"/>
                  </a:cubicBezTo>
                  <a:cubicBezTo>
                    <a:pt x="416179" y="5059299"/>
                    <a:pt x="403479" y="5198872"/>
                    <a:pt x="439039" y="5226685"/>
                  </a:cubicBezTo>
                  <a:cubicBezTo>
                    <a:pt x="451739" y="5236845"/>
                    <a:pt x="466979" y="5247005"/>
                    <a:pt x="479552" y="5249545"/>
                  </a:cubicBezTo>
                  <a:cubicBezTo>
                    <a:pt x="510032" y="5264785"/>
                    <a:pt x="543052" y="5272405"/>
                    <a:pt x="573405" y="5272405"/>
                  </a:cubicBezTo>
                  <a:lnTo>
                    <a:pt x="573405" y="5285105"/>
                  </a:lnTo>
                  <a:cubicBezTo>
                    <a:pt x="570865" y="5295265"/>
                    <a:pt x="565785" y="5300345"/>
                    <a:pt x="558165" y="5310505"/>
                  </a:cubicBezTo>
                  <a:cubicBezTo>
                    <a:pt x="535305" y="5351018"/>
                    <a:pt x="542925" y="5422138"/>
                    <a:pt x="565785" y="5447538"/>
                  </a:cubicBezTo>
                  <a:cubicBezTo>
                    <a:pt x="608838" y="5490718"/>
                    <a:pt x="687578" y="5465318"/>
                    <a:pt x="743331" y="5424678"/>
                  </a:cubicBezTo>
                  <a:cubicBezTo>
                    <a:pt x="738378" y="5472938"/>
                    <a:pt x="748411" y="5523738"/>
                    <a:pt x="771271" y="5523738"/>
                  </a:cubicBezTo>
                  <a:cubicBezTo>
                    <a:pt x="786511" y="5523738"/>
                    <a:pt x="799211" y="5513578"/>
                    <a:pt x="814451" y="5500878"/>
                  </a:cubicBezTo>
                  <a:cubicBezTo>
                    <a:pt x="822071" y="5523738"/>
                    <a:pt x="834771" y="5528818"/>
                    <a:pt x="844804" y="5500878"/>
                  </a:cubicBezTo>
                  <a:cubicBezTo>
                    <a:pt x="852424" y="5467858"/>
                    <a:pt x="865124" y="5440045"/>
                    <a:pt x="877824" y="5414645"/>
                  </a:cubicBezTo>
                  <a:cubicBezTo>
                    <a:pt x="895604" y="5386705"/>
                    <a:pt x="913384" y="5351145"/>
                    <a:pt x="928624" y="5315585"/>
                  </a:cubicBezTo>
                  <a:lnTo>
                    <a:pt x="936244" y="5310632"/>
                  </a:lnTo>
                  <a:cubicBezTo>
                    <a:pt x="928624" y="5338572"/>
                    <a:pt x="921004" y="5371465"/>
                    <a:pt x="913384" y="5401945"/>
                  </a:cubicBezTo>
                  <a:lnTo>
                    <a:pt x="913384" y="5404485"/>
                  </a:lnTo>
                  <a:cubicBezTo>
                    <a:pt x="961517" y="5295392"/>
                    <a:pt x="1009777" y="5214112"/>
                    <a:pt x="1060577" y="5145659"/>
                  </a:cubicBezTo>
                  <a:cubicBezTo>
                    <a:pt x="1035177" y="5206492"/>
                    <a:pt x="1012317" y="5262372"/>
                    <a:pt x="986917" y="5320665"/>
                  </a:cubicBezTo>
                  <a:cubicBezTo>
                    <a:pt x="966597" y="5363845"/>
                    <a:pt x="986917" y="5460238"/>
                    <a:pt x="1012317" y="5437378"/>
                  </a:cubicBezTo>
                  <a:lnTo>
                    <a:pt x="1030097" y="5417058"/>
                  </a:lnTo>
                  <a:cubicBezTo>
                    <a:pt x="1035177" y="5450078"/>
                    <a:pt x="1040257" y="5472938"/>
                    <a:pt x="1050417" y="5490718"/>
                  </a:cubicBezTo>
                  <a:cubicBezTo>
                    <a:pt x="1027684" y="5526151"/>
                    <a:pt x="1004697" y="5556631"/>
                    <a:pt x="979424" y="5587111"/>
                  </a:cubicBezTo>
                  <a:cubicBezTo>
                    <a:pt x="954024" y="5604764"/>
                    <a:pt x="928624" y="5627624"/>
                    <a:pt x="903351" y="5653024"/>
                  </a:cubicBezTo>
                  <a:cubicBezTo>
                    <a:pt x="860298" y="5696204"/>
                    <a:pt x="819658" y="5746877"/>
                    <a:pt x="776605" y="5802630"/>
                  </a:cubicBezTo>
                  <a:cubicBezTo>
                    <a:pt x="763905" y="5815330"/>
                    <a:pt x="748665" y="5828030"/>
                    <a:pt x="735965" y="5835650"/>
                  </a:cubicBezTo>
                  <a:cubicBezTo>
                    <a:pt x="708025" y="5840730"/>
                    <a:pt x="682752" y="5840730"/>
                    <a:pt x="657352" y="5855970"/>
                  </a:cubicBezTo>
                  <a:cubicBezTo>
                    <a:pt x="621792" y="5881370"/>
                    <a:pt x="593852" y="5921883"/>
                    <a:pt x="560959" y="5967603"/>
                  </a:cubicBezTo>
                  <a:cubicBezTo>
                    <a:pt x="477266" y="6031103"/>
                    <a:pt x="390906" y="6097016"/>
                    <a:pt x="302133" y="6185789"/>
                  </a:cubicBezTo>
                  <a:cubicBezTo>
                    <a:pt x="291973" y="6195949"/>
                    <a:pt x="286893" y="6208649"/>
                    <a:pt x="281813" y="6223889"/>
                  </a:cubicBezTo>
                  <a:cubicBezTo>
                    <a:pt x="261493" y="6221349"/>
                    <a:pt x="238760" y="6211189"/>
                    <a:pt x="213360" y="6198489"/>
                  </a:cubicBezTo>
                  <a:cubicBezTo>
                    <a:pt x="167640" y="6173089"/>
                    <a:pt x="152400" y="6338062"/>
                    <a:pt x="193040" y="6368415"/>
                  </a:cubicBezTo>
                  <a:cubicBezTo>
                    <a:pt x="210693" y="6381115"/>
                    <a:pt x="226060" y="6391275"/>
                    <a:pt x="241173" y="6393815"/>
                  </a:cubicBezTo>
                  <a:cubicBezTo>
                    <a:pt x="279273" y="6414135"/>
                    <a:pt x="317246" y="6424295"/>
                    <a:pt x="355346" y="6419215"/>
                  </a:cubicBezTo>
                  <a:cubicBezTo>
                    <a:pt x="355346" y="6426835"/>
                    <a:pt x="355346" y="6429375"/>
                    <a:pt x="357886" y="6436995"/>
                  </a:cubicBezTo>
                  <a:cubicBezTo>
                    <a:pt x="352806" y="6444615"/>
                    <a:pt x="345186" y="6454775"/>
                    <a:pt x="342646" y="6464935"/>
                  </a:cubicBezTo>
                  <a:cubicBezTo>
                    <a:pt x="317246" y="6513195"/>
                    <a:pt x="324866" y="6594348"/>
                    <a:pt x="352806" y="6622288"/>
                  </a:cubicBezTo>
                  <a:cubicBezTo>
                    <a:pt x="403606" y="6678168"/>
                    <a:pt x="497459" y="6645148"/>
                    <a:pt x="560959" y="6596888"/>
                  </a:cubicBezTo>
                  <a:cubicBezTo>
                    <a:pt x="558419" y="6655181"/>
                    <a:pt x="571119" y="6716141"/>
                    <a:pt x="596392" y="6711061"/>
                  </a:cubicBezTo>
                  <a:cubicBezTo>
                    <a:pt x="609092" y="6711061"/>
                    <a:pt x="621792" y="6705981"/>
                    <a:pt x="634492" y="6695821"/>
                  </a:cubicBezTo>
                  <a:cubicBezTo>
                    <a:pt x="644652" y="6711061"/>
                    <a:pt x="654812" y="6716141"/>
                    <a:pt x="662432" y="6685661"/>
                  </a:cubicBezTo>
                  <a:cubicBezTo>
                    <a:pt x="667512" y="6678041"/>
                    <a:pt x="672592" y="6667881"/>
                    <a:pt x="675132" y="6657721"/>
                  </a:cubicBezTo>
                  <a:cubicBezTo>
                    <a:pt x="718185" y="6606921"/>
                    <a:pt x="758825" y="6528308"/>
                    <a:pt x="796925" y="6439535"/>
                  </a:cubicBezTo>
                  <a:cubicBezTo>
                    <a:pt x="786765" y="6480048"/>
                    <a:pt x="776605" y="6520688"/>
                    <a:pt x="763905" y="6568948"/>
                  </a:cubicBezTo>
                  <a:lnTo>
                    <a:pt x="763905" y="6571488"/>
                  </a:lnTo>
                  <a:cubicBezTo>
                    <a:pt x="806958" y="6475095"/>
                    <a:pt x="847598" y="6398895"/>
                    <a:pt x="890651" y="6330442"/>
                  </a:cubicBezTo>
                  <a:cubicBezTo>
                    <a:pt x="872998" y="6378575"/>
                    <a:pt x="852551" y="6426835"/>
                    <a:pt x="832358" y="6474968"/>
                  </a:cubicBezTo>
                  <a:cubicBezTo>
                    <a:pt x="822198" y="6495288"/>
                    <a:pt x="822198" y="6528181"/>
                    <a:pt x="824738" y="6556248"/>
                  </a:cubicBezTo>
                  <a:lnTo>
                    <a:pt x="819658" y="6563868"/>
                  </a:lnTo>
                  <a:cubicBezTo>
                    <a:pt x="781558" y="6601968"/>
                    <a:pt x="738505" y="6647561"/>
                    <a:pt x="700405" y="6695694"/>
                  </a:cubicBezTo>
                  <a:cubicBezTo>
                    <a:pt x="675005" y="6721094"/>
                    <a:pt x="647065" y="6743954"/>
                    <a:pt x="621665" y="6766814"/>
                  </a:cubicBezTo>
                  <a:cubicBezTo>
                    <a:pt x="596265" y="6769354"/>
                    <a:pt x="570992" y="6769354"/>
                    <a:pt x="548132" y="6787134"/>
                  </a:cubicBezTo>
                  <a:cubicBezTo>
                    <a:pt x="515112" y="6812534"/>
                    <a:pt x="484632" y="6850634"/>
                    <a:pt x="456819" y="6896227"/>
                  </a:cubicBezTo>
                  <a:cubicBezTo>
                    <a:pt x="355346" y="6972300"/>
                    <a:pt x="253873" y="7048373"/>
                    <a:pt x="152273" y="7152513"/>
                  </a:cubicBezTo>
                  <a:cubicBezTo>
                    <a:pt x="142113" y="7162673"/>
                    <a:pt x="137033" y="7175246"/>
                    <a:pt x="134493" y="7190613"/>
                  </a:cubicBezTo>
                  <a:cubicBezTo>
                    <a:pt x="111760" y="7185533"/>
                    <a:pt x="88773" y="7177913"/>
                    <a:pt x="66040" y="7165213"/>
                  </a:cubicBezTo>
                  <a:cubicBezTo>
                    <a:pt x="20320" y="7137273"/>
                    <a:pt x="0" y="7317359"/>
                    <a:pt x="48260" y="7352919"/>
                  </a:cubicBezTo>
                  <a:cubicBezTo>
                    <a:pt x="66040" y="7365619"/>
                    <a:pt x="83820" y="7375652"/>
                    <a:pt x="101473" y="7380859"/>
                  </a:cubicBezTo>
                  <a:cubicBezTo>
                    <a:pt x="142113" y="7401179"/>
                    <a:pt x="185166" y="7411339"/>
                    <a:pt x="225806" y="7411339"/>
                  </a:cubicBezTo>
                  <a:cubicBezTo>
                    <a:pt x="225806" y="7416419"/>
                    <a:pt x="225806" y="7421499"/>
                    <a:pt x="228346" y="7429119"/>
                  </a:cubicBezTo>
                  <a:cubicBezTo>
                    <a:pt x="223266" y="7439279"/>
                    <a:pt x="215646" y="7451852"/>
                    <a:pt x="210566" y="7462139"/>
                  </a:cubicBezTo>
                  <a:cubicBezTo>
                    <a:pt x="180213" y="7512939"/>
                    <a:pt x="187833" y="7604252"/>
                    <a:pt x="218186" y="7634732"/>
                  </a:cubicBezTo>
                  <a:cubicBezTo>
                    <a:pt x="276479" y="7693025"/>
                    <a:pt x="377952" y="7660132"/>
                    <a:pt x="446532" y="7606792"/>
                  </a:cubicBezTo>
                  <a:cubicBezTo>
                    <a:pt x="443992" y="7670292"/>
                    <a:pt x="456692" y="7736205"/>
                    <a:pt x="484632" y="7733665"/>
                  </a:cubicBezTo>
                  <a:cubicBezTo>
                    <a:pt x="497332" y="7733665"/>
                    <a:pt x="507492" y="7728585"/>
                    <a:pt x="520192" y="7720965"/>
                  </a:cubicBezTo>
                  <a:cubicBezTo>
                    <a:pt x="530352" y="7733665"/>
                    <a:pt x="542925" y="7733665"/>
                    <a:pt x="553212" y="7705725"/>
                  </a:cubicBezTo>
                  <a:cubicBezTo>
                    <a:pt x="555752" y="7698105"/>
                    <a:pt x="555752" y="7695565"/>
                    <a:pt x="558292" y="7693025"/>
                  </a:cubicBezTo>
                  <a:cubicBezTo>
                    <a:pt x="608965" y="7642225"/>
                    <a:pt x="659765" y="7543419"/>
                    <a:pt x="707898" y="7431659"/>
                  </a:cubicBezTo>
                  <a:cubicBezTo>
                    <a:pt x="695198" y="7477379"/>
                    <a:pt x="685038" y="7525512"/>
                    <a:pt x="674878" y="7571232"/>
                  </a:cubicBezTo>
                  <a:cubicBezTo>
                    <a:pt x="674878" y="7576312"/>
                    <a:pt x="674878" y="7578852"/>
                    <a:pt x="679958" y="7576312"/>
                  </a:cubicBezTo>
                  <a:cubicBezTo>
                    <a:pt x="712978" y="7489952"/>
                    <a:pt x="750951" y="7418959"/>
                    <a:pt x="789051" y="7355586"/>
                  </a:cubicBezTo>
                  <a:cubicBezTo>
                    <a:pt x="773811" y="7391146"/>
                    <a:pt x="758571" y="7429246"/>
                    <a:pt x="743331" y="7467219"/>
                  </a:cubicBezTo>
                  <a:cubicBezTo>
                    <a:pt x="717931" y="7525512"/>
                    <a:pt x="745871" y="7647305"/>
                    <a:pt x="776351" y="7619365"/>
                  </a:cubicBezTo>
                  <a:cubicBezTo>
                    <a:pt x="796671" y="7604125"/>
                    <a:pt x="811784" y="7581392"/>
                    <a:pt x="832104" y="7563612"/>
                  </a:cubicBezTo>
                  <a:cubicBezTo>
                    <a:pt x="832104" y="7629525"/>
                    <a:pt x="839724" y="7695438"/>
                    <a:pt x="872744" y="7718425"/>
                  </a:cubicBezTo>
                  <a:cubicBezTo>
                    <a:pt x="933577" y="7761605"/>
                    <a:pt x="1037590" y="7545832"/>
                    <a:pt x="1098550" y="7418959"/>
                  </a:cubicBezTo>
                  <a:cubicBezTo>
                    <a:pt x="1131570" y="7380859"/>
                    <a:pt x="1164463" y="7337806"/>
                    <a:pt x="1200023" y="7284466"/>
                  </a:cubicBezTo>
                  <a:cubicBezTo>
                    <a:pt x="1182243" y="7353046"/>
                    <a:pt x="1164463" y="7426579"/>
                    <a:pt x="1149223" y="7500112"/>
                  </a:cubicBezTo>
                  <a:cubicBezTo>
                    <a:pt x="1141603" y="7530592"/>
                    <a:pt x="1141603" y="7558405"/>
                    <a:pt x="1149223" y="7581392"/>
                  </a:cubicBezTo>
                  <a:cubicBezTo>
                    <a:pt x="1144143" y="7594092"/>
                    <a:pt x="1141603" y="7604125"/>
                    <a:pt x="1141603" y="7616825"/>
                  </a:cubicBezTo>
                  <a:cubicBezTo>
                    <a:pt x="1128903" y="7652385"/>
                    <a:pt x="1116203" y="7690485"/>
                    <a:pt x="1100963" y="7720838"/>
                  </a:cubicBezTo>
                  <a:cubicBezTo>
                    <a:pt x="1078230" y="7779131"/>
                    <a:pt x="1100963" y="7875651"/>
                    <a:pt x="1131443" y="7855331"/>
                  </a:cubicBezTo>
                  <a:cubicBezTo>
                    <a:pt x="1202436" y="7804531"/>
                    <a:pt x="1268476" y="7695438"/>
                    <a:pt x="1329309" y="7553452"/>
                  </a:cubicBezTo>
                  <a:cubicBezTo>
                    <a:pt x="1326769" y="7591552"/>
                    <a:pt x="1321689" y="7627112"/>
                    <a:pt x="1321689" y="7665085"/>
                  </a:cubicBezTo>
                  <a:cubicBezTo>
                    <a:pt x="1319149" y="7761478"/>
                    <a:pt x="1377442" y="7819898"/>
                    <a:pt x="1397762" y="7746238"/>
                  </a:cubicBezTo>
                  <a:cubicBezTo>
                    <a:pt x="1430782" y="7654925"/>
                    <a:pt x="1458595" y="7563612"/>
                    <a:pt x="1486535" y="7467219"/>
                  </a:cubicBezTo>
                  <a:cubicBezTo>
                    <a:pt x="1483995" y="7482459"/>
                    <a:pt x="1481582" y="7500239"/>
                    <a:pt x="1481582" y="7518019"/>
                  </a:cubicBezTo>
                  <a:cubicBezTo>
                    <a:pt x="1468882" y="7604252"/>
                    <a:pt x="1511935" y="7698105"/>
                    <a:pt x="1544955" y="7642352"/>
                  </a:cubicBezTo>
                  <a:cubicBezTo>
                    <a:pt x="1598295" y="7538339"/>
                    <a:pt x="1644015" y="7429246"/>
                    <a:pt x="1681988" y="7309993"/>
                  </a:cubicBezTo>
                  <a:cubicBezTo>
                    <a:pt x="1684528" y="7315073"/>
                    <a:pt x="1687068" y="7322693"/>
                    <a:pt x="1689608" y="7325233"/>
                  </a:cubicBezTo>
                  <a:cubicBezTo>
                    <a:pt x="1694688" y="7327773"/>
                    <a:pt x="1697228" y="7330186"/>
                    <a:pt x="1702308" y="7335393"/>
                  </a:cubicBezTo>
                  <a:cubicBezTo>
                    <a:pt x="1715008" y="7343013"/>
                    <a:pt x="1735328" y="7335393"/>
                    <a:pt x="1740408" y="7309993"/>
                  </a:cubicBezTo>
                  <a:cubicBezTo>
                    <a:pt x="1745488" y="7299833"/>
                    <a:pt x="1748028" y="7289673"/>
                    <a:pt x="1748028" y="7279513"/>
                  </a:cubicBezTo>
                  <a:cubicBezTo>
                    <a:pt x="1758188" y="7292213"/>
                    <a:pt x="1770888" y="7292213"/>
                    <a:pt x="1778508" y="7279513"/>
                  </a:cubicBezTo>
                  <a:cubicBezTo>
                    <a:pt x="1788668" y="7289673"/>
                    <a:pt x="1801241" y="7289673"/>
                    <a:pt x="1811528" y="7279513"/>
                  </a:cubicBezTo>
                  <a:cubicBezTo>
                    <a:pt x="1814068" y="7289673"/>
                    <a:pt x="1814068" y="7299833"/>
                    <a:pt x="1816608" y="7309993"/>
                  </a:cubicBezTo>
                  <a:cubicBezTo>
                    <a:pt x="1826768" y="7335393"/>
                    <a:pt x="1842008" y="7348093"/>
                    <a:pt x="1854708" y="7335393"/>
                  </a:cubicBezTo>
                  <a:cubicBezTo>
                    <a:pt x="1859788" y="7330313"/>
                    <a:pt x="1862328" y="7327773"/>
                    <a:pt x="1867408" y="7325233"/>
                  </a:cubicBezTo>
                  <a:cubicBezTo>
                    <a:pt x="1872488" y="7322693"/>
                    <a:pt x="1875028" y="7315073"/>
                    <a:pt x="1877568" y="7309993"/>
                  </a:cubicBezTo>
                  <a:cubicBezTo>
                    <a:pt x="1915668" y="7429246"/>
                    <a:pt x="1961261" y="7538339"/>
                    <a:pt x="2014601" y="7642352"/>
                  </a:cubicBezTo>
                  <a:cubicBezTo>
                    <a:pt x="2042541" y="7698232"/>
                    <a:pt x="2088134" y="7604252"/>
                    <a:pt x="2078101" y="7518019"/>
                  </a:cubicBezTo>
                  <a:cubicBezTo>
                    <a:pt x="2075561" y="7502779"/>
                    <a:pt x="2070481" y="7487539"/>
                    <a:pt x="2070481" y="7467219"/>
                  </a:cubicBezTo>
                  <a:cubicBezTo>
                    <a:pt x="2100961" y="7558532"/>
                    <a:pt x="2131441" y="7654925"/>
                    <a:pt x="2159254" y="7746238"/>
                  </a:cubicBezTo>
                  <a:cubicBezTo>
                    <a:pt x="2184654" y="7822311"/>
                    <a:pt x="2240534" y="7761478"/>
                    <a:pt x="2235327" y="7665085"/>
                  </a:cubicBezTo>
                  <a:cubicBezTo>
                    <a:pt x="2235327" y="7626985"/>
                    <a:pt x="2232787" y="7591425"/>
                    <a:pt x="2230247" y="7553452"/>
                  </a:cubicBezTo>
                  <a:cubicBezTo>
                    <a:pt x="2291207" y="7695565"/>
                    <a:pt x="2357120" y="7807198"/>
                    <a:pt x="2425700" y="7855331"/>
                  </a:cubicBezTo>
                  <a:cubicBezTo>
                    <a:pt x="2456180" y="7875651"/>
                    <a:pt x="2481453" y="7774178"/>
                    <a:pt x="2458720" y="7720838"/>
                  </a:cubicBezTo>
                  <a:cubicBezTo>
                    <a:pt x="2446020" y="7685405"/>
                    <a:pt x="2433320" y="7652385"/>
                    <a:pt x="2418207" y="7616825"/>
                  </a:cubicBezTo>
                  <a:cubicBezTo>
                    <a:pt x="2413127" y="7604125"/>
                    <a:pt x="2413127" y="7594092"/>
                    <a:pt x="2410587" y="7581392"/>
                  </a:cubicBezTo>
                  <a:cubicBezTo>
                    <a:pt x="2418207" y="7558532"/>
                    <a:pt x="2418207" y="7530592"/>
                    <a:pt x="2410587" y="7500112"/>
                  </a:cubicBezTo>
                  <a:cubicBezTo>
                    <a:pt x="2395347" y="7426452"/>
                    <a:pt x="2380234" y="7352919"/>
                    <a:pt x="2359787" y="7284466"/>
                  </a:cubicBezTo>
                  <a:cubicBezTo>
                    <a:pt x="2395347" y="7335266"/>
                    <a:pt x="2425827" y="7380859"/>
                    <a:pt x="2461260" y="7418959"/>
                  </a:cubicBezTo>
                  <a:cubicBezTo>
                    <a:pt x="2522220" y="7550912"/>
                    <a:pt x="2626233" y="7761478"/>
                    <a:pt x="2687193" y="7718425"/>
                  </a:cubicBezTo>
                  <a:cubicBezTo>
                    <a:pt x="2717546" y="7695565"/>
                    <a:pt x="2727706" y="7629652"/>
                    <a:pt x="2727706" y="7563612"/>
                  </a:cubicBezTo>
                  <a:cubicBezTo>
                    <a:pt x="2748026" y="7581392"/>
                    <a:pt x="2763139" y="7604125"/>
                    <a:pt x="2780919" y="7619365"/>
                  </a:cubicBezTo>
                  <a:cubicBezTo>
                    <a:pt x="2813939" y="7647305"/>
                    <a:pt x="2841879" y="7528052"/>
                    <a:pt x="2816479" y="7467219"/>
                  </a:cubicBezTo>
                  <a:cubicBezTo>
                    <a:pt x="2801239" y="7431659"/>
                    <a:pt x="2785999" y="7393559"/>
                    <a:pt x="2768219" y="7355586"/>
                  </a:cubicBezTo>
                  <a:cubicBezTo>
                    <a:pt x="2806319" y="7419086"/>
                    <a:pt x="2844292" y="7487539"/>
                    <a:pt x="2879852" y="7576312"/>
                  </a:cubicBezTo>
                  <a:cubicBezTo>
                    <a:pt x="2879852" y="7578852"/>
                    <a:pt x="2882392" y="7576312"/>
                    <a:pt x="2882392" y="7571232"/>
                  </a:cubicBezTo>
                  <a:cubicBezTo>
                    <a:pt x="2869692" y="7525512"/>
                    <a:pt x="2862072" y="7477379"/>
                    <a:pt x="2851912" y="7431659"/>
                  </a:cubicBezTo>
                  <a:cubicBezTo>
                    <a:pt x="2900172" y="7540752"/>
                    <a:pt x="2950972" y="7639812"/>
                    <a:pt x="3001645" y="7693025"/>
                  </a:cubicBezTo>
                  <a:cubicBezTo>
                    <a:pt x="3004185" y="7695565"/>
                    <a:pt x="3004185" y="7703185"/>
                    <a:pt x="3006598" y="7705725"/>
                  </a:cubicBezTo>
                  <a:cubicBezTo>
                    <a:pt x="3016758" y="7733665"/>
                    <a:pt x="3029458" y="7733665"/>
                    <a:pt x="3039618" y="7720965"/>
                  </a:cubicBezTo>
                  <a:cubicBezTo>
                    <a:pt x="3052318" y="7728585"/>
                    <a:pt x="3059938" y="7733665"/>
                    <a:pt x="3072638" y="7733665"/>
                  </a:cubicBezTo>
                  <a:cubicBezTo>
                    <a:pt x="3102991" y="7736205"/>
                    <a:pt x="3115691" y="7670165"/>
                    <a:pt x="3110738" y="7606792"/>
                  </a:cubicBezTo>
                  <a:cubicBezTo>
                    <a:pt x="3181731" y="7660132"/>
                    <a:pt x="3285744" y="7693152"/>
                    <a:pt x="3339084" y="7634732"/>
                  </a:cubicBezTo>
                  <a:cubicBezTo>
                    <a:pt x="3372104" y="7604252"/>
                    <a:pt x="3374644" y="7512939"/>
                    <a:pt x="3349244" y="7462139"/>
                  </a:cubicBezTo>
                  <a:cubicBezTo>
                    <a:pt x="3344164" y="7449439"/>
                    <a:pt x="3336544" y="7439279"/>
                    <a:pt x="3331464" y="7429119"/>
                  </a:cubicBezTo>
                  <a:cubicBezTo>
                    <a:pt x="3331464" y="7421499"/>
                    <a:pt x="3331464" y="7416419"/>
                    <a:pt x="3334004" y="7411339"/>
                  </a:cubicBezTo>
                  <a:cubicBezTo>
                    <a:pt x="3374644" y="7413879"/>
                    <a:pt x="3415284" y="7403719"/>
                    <a:pt x="3458337" y="7380859"/>
                  </a:cubicBezTo>
                  <a:cubicBezTo>
                    <a:pt x="3476117" y="7375779"/>
                    <a:pt x="3491357" y="7365619"/>
                    <a:pt x="3511550" y="7352919"/>
                  </a:cubicBezTo>
                  <a:cubicBezTo>
                    <a:pt x="3615563" y="7317359"/>
                    <a:pt x="3597910" y="7137273"/>
                    <a:pt x="3549650" y="7165213"/>
                  </a:cubicBezTo>
                  <a:close/>
                </a:path>
              </a:pathLst>
            </a:custGeom>
            <a:solidFill>
              <a:srgbClr val="895E4D"/>
            </a:solidFill>
          </p:spPr>
        </p:sp>
      </p:grpSp>
      <p:sp>
        <p:nvSpPr>
          <p:cNvPr id="142" name="TextBox 142"/>
          <p:cNvSpPr txBox="1"/>
          <p:nvPr/>
        </p:nvSpPr>
        <p:spPr>
          <a:xfrm>
            <a:off x="649571" y="144425"/>
            <a:ext cx="9655196" cy="1028700"/>
          </a:xfrm>
          <a:prstGeom prst="rect">
            <a:avLst/>
          </a:prstGeom>
        </p:spPr>
        <p:txBody>
          <a:bodyPr lIns="0" tIns="0" rIns="0" bIns="0" rtlCol="0" anchor="t">
            <a:spAutoFit/>
          </a:bodyPr>
          <a:lstStyle/>
          <a:p>
            <a:pPr>
              <a:lnSpc>
                <a:spcPts val="8400"/>
              </a:lnSpc>
            </a:pPr>
            <a:r>
              <a:rPr lang="en-US" sz="6000" dirty="0">
                <a:solidFill>
                  <a:srgbClr val="000000"/>
                </a:solidFill>
                <a:latin typeface="Fraunces SemiBold Bold"/>
              </a:rPr>
              <a:t>I. TÌM HIỂU CHUNG</a:t>
            </a:r>
          </a:p>
        </p:txBody>
      </p:sp>
      <p:sp>
        <p:nvSpPr>
          <p:cNvPr id="149" name="TextBox 148">
            <a:extLst>
              <a:ext uri="{FF2B5EF4-FFF2-40B4-BE49-F238E27FC236}">
                <a16:creationId xmlns:a16="http://schemas.microsoft.com/office/drawing/2014/main" id="{87A9014B-7A0F-5CD2-6057-33847C83B89A}"/>
              </a:ext>
            </a:extLst>
          </p:cNvPr>
          <p:cNvSpPr txBox="1"/>
          <p:nvPr/>
        </p:nvSpPr>
        <p:spPr>
          <a:xfrm>
            <a:off x="682984" y="1417532"/>
            <a:ext cx="14916649" cy="5355312"/>
          </a:xfrm>
          <a:prstGeom prst="rect">
            <a:avLst/>
          </a:prstGeom>
          <a:noFill/>
        </p:spPr>
        <p:txBody>
          <a:bodyPr wrap="square">
            <a:spAutoFit/>
          </a:bodyPr>
          <a:lstStyle/>
          <a:p>
            <a:pPr algn="just">
              <a:lnSpc>
                <a:spcPct val="115000"/>
              </a:lnSpc>
            </a:pPr>
            <a:r>
              <a:rPr lang="vi-VN" sz="4500" b="1" dirty="0">
                <a:solidFill>
                  <a:srgbClr val="000000"/>
                </a:solidFill>
                <a:effectLst/>
                <a:latin typeface="Times New Roman" panose="02020603050405020304" pitchFamily="18" charset="0"/>
                <a:ea typeface="Times New Roman" panose="02020603050405020304" pitchFamily="18" charset="0"/>
              </a:rPr>
              <a:t>- Thể loại:</a:t>
            </a:r>
            <a:r>
              <a:rPr lang="vi-VN" sz="4500" dirty="0">
                <a:solidFill>
                  <a:srgbClr val="000000"/>
                </a:solidFill>
                <a:effectLst/>
                <a:latin typeface="Times New Roman" panose="02020603050405020304" pitchFamily="18" charset="0"/>
                <a:ea typeface="Times New Roman" panose="02020603050405020304" pitchFamily="18" charset="0"/>
              </a:rPr>
              <a:t> văn bản thông tin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b="1" dirty="0">
                <a:solidFill>
                  <a:srgbClr val="000000"/>
                </a:solidFill>
                <a:effectLst/>
                <a:latin typeface="Times New Roman" panose="02020603050405020304" pitchFamily="18" charset="0"/>
                <a:ea typeface="Times New Roman" panose="02020603050405020304" pitchFamily="18" charset="0"/>
              </a:rPr>
              <a:t>- Xuất xứ:</a:t>
            </a:r>
            <a:r>
              <a:rPr lang="vi-VN" sz="4500" dirty="0">
                <a:solidFill>
                  <a:srgbClr val="000000"/>
                </a:solidFill>
                <a:effectLst/>
                <a:latin typeface="Times New Roman" panose="02020603050405020304" pitchFamily="18" charset="0"/>
                <a:ea typeface="Times New Roman" panose="02020603050405020304" pitchFamily="18" charset="0"/>
              </a:rPr>
              <a:t> Cục Cảnh sát giao thông, Bộ công an; trang web inforgraphics.vn. Nguồn văn bản cho thấy tính xác thực, tin cậy của thông tin trong văn bản.</a:t>
            </a:r>
            <a:endParaRPr lang="en-VN" sz="4500" dirty="0">
              <a:effectLst/>
              <a:latin typeface="Times New Roman" panose="02020603050405020304" pitchFamily="18" charset="0"/>
              <a:ea typeface="Times New Roman" panose="02020603050405020304" pitchFamily="18" charset="0"/>
            </a:endParaRPr>
          </a:p>
          <a:p>
            <a:r>
              <a:rPr lang="vi-VN" sz="4500" dirty="0">
                <a:solidFill>
                  <a:srgbClr val="000000"/>
                </a:solidFill>
                <a:effectLst/>
                <a:latin typeface="Times New Roman" panose="02020603050405020304" pitchFamily="18" charset="0"/>
                <a:ea typeface="Times New Roman" panose="02020603050405020304" pitchFamily="18" charset="0"/>
              </a:rPr>
              <a:t>- Đồ hoạ thông tin là sự kết hợp thông tin ngắn gọn với hình ảnh minh hoạ và màu sắc sinh động, bắt mắt để có thể truyền đạt thông tin nhanh và rõ ràng hơn. </a:t>
            </a:r>
            <a:endParaRPr lang="en-VN" sz="45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barn(inVertical)">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barn(inVertical)">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barn(inVertical)">
                                      <p:cBhvr>
                                        <p:cTn id="17"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30260" y="2182745"/>
            <a:ext cx="2957740" cy="6082755"/>
          </a:xfrm>
          <a:prstGeom prst="rect">
            <a:avLst/>
          </a:prstGeom>
        </p:spPr>
      </p:pic>
      <p:grpSp>
        <p:nvGrpSpPr>
          <p:cNvPr id="3" name="Group 3"/>
          <p:cNvGrpSpPr/>
          <p:nvPr/>
        </p:nvGrpSpPr>
        <p:grpSpPr>
          <a:xfrm>
            <a:off x="4682132" y="7459500"/>
            <a:ext cx="13606168" cy="2819798"/>
            <a:chOff x="0" y="0"/>
            <a:chExt cx="18141557" cy="3759731"/>
          </a:xfrm>
        </p:grpSpPr>
        <p:sp>
          <p:nvSpPr>
            <p:cNvPr id="4" name="Freeform 4"/>
            <p:cNvSpPr/>
            <p:nvPr/>
          </p:nvSpPr>
          <p:spPr>
            <a:xfrm>
              <a:off x="127" y="-127"/>
              <a:ext cx="18141569" cy="3759835"/>
            </a:xfrm>
            <a:custGeom>
              <a:avLst/>
              <a:gdLst/>
              <a:ahLst/>
              <a:cxnLst/>
              <a:rect l="l" t="t" r="r" b="b"/>
              <a:pathLst>
                <a:path w="18141569" h="3759835">
                  <a:moveTo>
                    <a:pt x="14791690" y="127"/>
                  </a:moveTo>
                  <a:cubicBezTo>
                    <a:pt x="14997429" y="127"/>
                    <a:pt x="15152624" y="59563"/>
                    <a:pt x="14958441" y="273304"/>
                  </a:cubicBezTo>
                  <a:cubicBezTo>
                    <a:pt x="14963394" y="273558"/>
                    <a:pt x="14968347" y="273685"/>
                    <a:pt x="14973427" y="273685"/>
                  </a:cubicBezTo>
                  <a:cubicBezTo>
                    <a:pt x="15127731" y="273685"/>
                    <a:pt x="15328265" y="158496"/>
                    <a:pt x="15489681" y="158496"/>
                  </a:cubicBezTo>
                  <a:cubicBezTo>
                    <a:pt x="15523845" y="158496"/>
                    <a:pt x="15556356" y="163703"/>
                    <a:pt x="15586329" y="176276"/>
                  </a:cubicBezTo>
                  <a:cubicBezTo>
                    <a:pt x="15867887" y="293751"/>
                    <a:pt x="15633573" y="483743"/>
                    <a:pt x="15605886" y="726313"/>
                  </a:cubicBezTo>
                  <a:cubicBezTo>
                    <a:pt x="15724631" y="650494"/>
                    <a:pt x="15850107" y="581152"/>
                    <a:pt x="15959835" y="581152"/>
                  </a:cubicBezTo>
                  <a:cubicBezTo>
                    <a:pt x="16032479" y="581152"/>
                    <a:pt x="16098266" y="611505"/>
                    <a:pt x="16150717" y="690372"/>
                  </a:cubicBezTo>
                  <a:cubicBezTo>
                    <a:pt x="16234791" y="626872"/>
                    <a:pt x="16320134" y="608711"/>
                    <a:pt x="16403828" y="608711"/>
                  </a:cubicBezTo>
                  <a:cubicBezTo>
                    <a:pt x="16515333" y="608711"/>
                    <a:pt x="16623665" y="640969"/>
                    <a:pt x="16721962" y="640969"/>
                  </a:cubicBezTo>
                  <a:cubicBezTo>
                    <a:pt x="16769715" y="640969"/>
                    <a:pt x="16814927" y="633349"/>
                    <a:pt x="16856963" y="610870"/>
                  </a:cubicBezTo>
                  <a:cubicBezTo>
                    <a:pt x="17077435" y="493395"/>
                    <a:pt x="17146651" y="233426"/>
                    <a:pt x="17416779" y="174244"/>
                  </a:cubicBezTo>
                  <a:cubicBezTo>
                    <a:pt x="17447005" y="167640"/>
                    <a:pt x="17476343" y="164846"/>
                    <a:pt x="17505045" y="164846"/>
                  </a:cubicBezTo>
                  <a:cubicBezTo>
                    <a:pt x="17665827" y="164846"/>
                    <a:pt x="17805146" y="254508"/>
                    <a:pt x="17951069" y="274320"/>
                  </a:cubicBezTo>
                  <a:cubicBezTo>
                    <a:pt x="17983454" y="204470"/>
                    <a:pt x="18065369" y="146177"/>
                    <a:pt x="18141569" y="116205"/>
                  </a:cubicBezTo>
                  <a:lnTo>
                    <a:pt x="18141569" y="2933192"/>
                  </a:lnTo>
                  <a:lnTo>
                    <a:pt x="2864485" y="3759835"/>
                  </a:lnTo>
                  <a:cubicBezTo>
                    <a:pt x="2042795" y="2904109"/>
                    <a:pt x="475488" y="3111754"/>
                    <a:pt x="125730" y="1734185"/>
                  </a:cubicBezTo>
                  <a:cubicBezTo>
                    <a:pt x="0" y="1236472"/>
                    <a:pt x="234315" y="392557"/>
                    <a:pt x="858647" y="341122"/>
                  </a:cubicBezTo>
                  <a:cubicBezTo>
                    <a:pt x="875157" y="339852"/>
                    <a:pt x="892429" y="339217"/>
                    <a:pt x="910209" y="339217"/>
                  </a:cubicBezTo>
                  <a:cubicBezTo>
                    <a:pt x="1114298" y="339217"/>
                    <a:pt x="1390777" y="427736"/>
                    <a:pt x="1418336" y="640969"/>
                  </a:cubicBezTo>
                  <a:cubicBezTo>
                    <a:pt x="1467358" y="435356"/>
                    <a:pt x="1586738" y="369824"/>
                    <a:pt x="1730629" y="369824"/>
                  </a:cubicBezTo>
                  <a:cubicBezTo>
                    <a:pt x="1980057" y="369824"/>
                    <a:pt x="2303272" y="566674"/>
                    <a:pt x="2462911" y="574040"/>
                  </a:cubicBezTo>
                  <a:cubicBezTo>
                    <a:pt x="2472563" y="574548"/>
                    <a:pt x="2481707" y="574675"/>
                    <a:pt x="2490724" y="574675"/>
                  </a:cubicBezTo>
                  <a:cubicBezTo>
                    <a:pt x="2832608" y="574675"/>
                    <a:pt x="2711704" y="227076"/>
                    <a:pt x="3034157" y="227076"/>
                  </a:cubicBezTo>
                  <a:cubicBezTo>
                    <a:pt x="3071622" y="227076"/>
                    <a:pt x="3115056" y="231775"/>
                    <a:pt x="3165729" y="242189"/>
                  </a:cubicBezTo>
                  <a:cubicBezTo>
                    <a:pt x="3321558" y="274193"/>
                    <a:pt x="3499231" y="341122"/>
                    <a:pt x="3625088" y="430276"/>
                  </a:cubicBezTo>
                  <a:cubicBezTo>
                    <a:pt x="3680206" y="468884"/>
                    <a:pt x="3858641" y="747522"/>
                    <a:pt x="3929888" y="747522"/>
                  </a:cubicBezTo>
                  <a:cubicBezTo>
                    <a:pt x="3930269" y="747522"/>
                    <a:pt x="3930650" y="747522"/>
                    <a:pt x="3930904" y="747522"/>
                  </a:cubicBezTo>
                  <a:cubicBezTo>
                    <a:pt x="4149090" y="737870"/>
                    <a:pt x="4087876" y="635000"/>
                    <a:pt x="4241419" y="420497"/>
                  </a:cubicBezTo>
                  <a:cubicBezTo>
                    <a:pt x="4373245" y="237236"/>
                    <a:pt x="4524121" y="155194"/>
                    <a:pt x="4660646" y="155194"/>
                  </a:cubicBezTo>
                  <a:cubicBezTo>
                    <a:pt x="4855083" y="155194"/>
                    <a:pt x="5020310" y="321818"/>
                    <a:pt x="5059680" y="599948"/>
                  </a:cubicBezTo>
                  <a:cubicBezTo>
                    <a:pt x="5075301" y="487934"/>
                    <a:pt x="5161280" y="440817"/>
                    <a:pt x="5261991" y="440817"/>
                  </a:cubicBezTo>
                  <a:cubicBezTo>
                    <a:pt x="5466461" y="440817"/>
                    <a:pt x="5731637" y="635000"/>
                    <a:pt x="5591683" y="873506"/>
                  </a:cubicBezTo>
                  <a:cubicBezTo>
                    <a:pt x="5616702" y="871982"/>
                    <a:pt x="5641340" y="871347"/>
                    <a:pt x="5665597" y="871347"/>
                  </a:cubicBezTo>
                  <a:cubicBezTo>
                    <a:pt x="5852033" y="871347"/>
                    <a:pt x="6021324" y="914273"/>
                    <a:pt x="6174486" y="1003554"/>
                  </a:cubicBezTo>
                  <a:cubicBezTo>
                    <a:pt x="6245352" y="908685"/>
                    <a:pt x="6356096" y="862457"/>
                    <a:pt x="6456807" y="862457"/>
                  </a:cubicBezTo>
                  <a:cubicBezTo>
                    <a:pt x="6541516" y="862457"/>
                    <a:pt x="6619113" y="895096"/>
                    <a:pt x="6660388" y="958850"/>
                  </a:cubicBezTo>
                  <a:cubicBezTo>
                    <a:pt x="6648831" y="919099"/>
                    <a:pt x="6664960" y="893953"/>
                    <a:pt x="6666103" y="813308"/>
                  </a:cubicBezTo>
                  <a:cubicBezTo>
                    <a:pt x="6678422" y="812165"/>
                    <a:pt x="6690868" y="811657"/>
                    <a:pt x="6703568" y="811657"/>
                  </a:cubicBezTo>
                  <a:cubicBezTo>
                    <a:pt x="6846951" y="811657"/>
                    <a:pt x="7007606" y="880618"/>
                    <a:pt x="7145909" y="880618"/>
                  </a:cubicBezTo>
                  <a:cubicBezTo>
                    <a:pt x="7168642" y="880618"/>
                    <a:pt x="7190740" y="878840"/>
                    <a:pt x="7212076" y="874395"/>
                  </a:cubicBezTo>
                  <a:cubicBezTo>
                    <a:pt x="7329805" y="851154"/>
                    <a:pt x="7322820" y="790067"/>
                    <a:pt x="7447534" y="743458"/>
                  </a:cubicBezTo>
                  <a:cubicBezTo>
                    <a:pt x="7541514" y="708406"/>
                    <a:pt x="7739634" y="619760"/>
                    <a:pt x="7887843" y="619760"/>
                  </a:cubicBezTo>
                  <a:cubicBezTo>
                    <a:pt x="7965186" y="619760"/>
                    <a:pt x="8028813" y="643890"/>
                    <a:pt x="8056880" y="712343"/>
                  </a:cubicBezTo>
                  <a:cubicBezTo>
                    <a:pt x="8156194" y="954913"/>
                    <a:pt x="7767193" y="1245997"/>
                    <a:pt x="7588250" y="1335151"/>
                  </a:cubicBezTo>
                  <a:cubicBezTo>
                    <a:pt x="7824597" y="1346200"/>
                    <a:pt x="8059293" y="1359789"/>
                    <a:pt x="8294751" y="1359789"/>
                  </a:cubicBezTo>
                  <a:cubicBezTo>
                    <a:pt x="8451342" y="1359789"/>
                    <a:pt x="8608441" y="1353820"/>
                    <a:pt x="8766683" y="1337183"/>
                  </a:cubicBezTo>
                  <a:cubicBezTo>
                    <a:pt x="8933434" y="1319657"/>
                    <a:pt x="9087104" y="1288415"/>
                    <a:pt x="9234932" y="1288415"/>
                  </a:cubicBezTo>
                  <a:cubicBezTo>
                    <a:pt x="9358122" y="1288415"/>
                    <a:pt x="9477248" y="1310132"/>
                    <a:pt x="9596374" y="1379855"/>
                  </a:cubicBezTo>
                  <a:cubicBezTo>
                    <a:pt x="9579737" y="1179703"/>
                    <a:pt x="9649841" y="1112139"/>
                    <a:pt x="9749409" y="1112139"/>
                  </a:cubicBezTo>
                  <a:cubicBezTo>
                    <a:pt x="9905873" y="1112139"/>
                    <a:pt x="10134981" y="1278636"/>
                    <a:pt x="10216134" y="1360297"/>
                  </a:cubicBezTo>
                  <a:cubicBezTo>
                    <a:pt x="10471150" y="1026160"/>
                    <a:pt x="10621010" y="861187"/>
                    <a:pt x="10859643" y="861187"/>
                  </a:cubicBezTo>
                  <a:cubicBezTo>
                    <a:pt x="10960099" y="861187"/>
                    <a:pt x="11076178" y="890397"/>
                    <a:pt x="11222482" y="948309"/>
                  </a:cubicBezTo>
                  <a:cubicBezTo>
                    <a:pt x="11461369" y="1043432"/>
                    <a:pt x="11941556" y="1229614"/>
                    <a:pt x="11729212" y="1634236"/>
                  </a:cubicBezTo>
                  <a:cubicBezTo>
                    <a:pt x="11764263" y="1627124"/>
                    <a:pt x="11800205" y="1622679"/>
                    <a:pt x="11833860" y="1622679"/>
                  </a:cubicBezTo>
                  <a:cubicBezTo>
                    <a:pt x="11883517" y="1622679"/>
                    <a:pt x="11928221" y="1632458"/>
                    <a:pt x="11957685" y="1658493"/>
                  </a:cubicBezTo>
                  <a:cubicBezTo>
                    <a:pt x="11916156" y="1468374"/>
                    <a:pt x="12363958" y="1481963"/>
                    <a:pt x="12516358" y="1448943"/>
                  </a:cubicBezTo>
                  <a:cubicBezTo>
                    <a:pt x="12820015" y="1382141"/>
                    <a:pt x="13087731" y="1233551"/>
                    <a:pt x="13384149" y="1233551"/>
                  </a:cubicBezTo>
                  <a:cubicBezTo>
                    <a:pt x="13397483" y="1233551"/>
                    <a:pt x="13410946" y="1233932"/>
                    <a:pt x="13424534" y="1234567"/>
                  </a:cubicBezTo>
                  <a:cubicBezTo>
                    <a:pt x="13663422" y="727202"/>
                    <a:pt x="13788135" y="308102"/>
                    <a:pt x="14342109" y="70358"/>
                  </a:cubicBezTo>
                  <a:cubicBezTo>
                    <a:pt x="14406626" y="42799"/>
                    <a:pt x="14617319" y="0"/>
                    <a:pt x="14791690" y="0"/>
                  </a:cubicBezTo>
                  <a:close/>
                </a:path>
              </a:pathLst>
            </a:custGeom>
            <a:solidFill>
              <a:srgbClr val="F2BCA7"/>
            </a:solidFill>
          </p:spPr>
        </p:sp>
      </p:grpSp>
      <p:grpSp>
        <p:nvGrpSpPr>
          <p:cNvPr id="5" name="Group 5"/>
          <p:cNvGrpSpPr/>
          <p:nvPr/>
        </p:nvGrpSpPr>
        <p:grpSpPr>
          <a:xfrm>
            <a:off x="-71050" y="7602904"/>
            <a:ext cx="13606168" cy="2819798"/>
            <a:chOff x="0" y="0"/>
            <a:chExt cx="18141557" cy="3759731"/>
          </a:xfrm>
        </p:grpSpPr>
        <p:sp>
          <p:nvSpPr>
            <p:cNvPr id="6" name="Freeform 6"/>
            <p:cNvSpPr/>
            <p:nvPr/>
          </p:nvSpPr>
          <p:spPr>
            <a:xfrm>
              <a:off x="0" y="0"/>
              <a:ext cx="18141443" cy="3759708"/>
            </a:xfrm>
            <a:custGeom>
              <a:avLst/>
              <a:gdLst/>
              <a:ahLst/>
              <a:cxnLst/>
              <a:rect l="l" t="t" r="r" b="b"/>
              <a:pathLst>
                <a:path w="18141443" h="3759708">
                  <a:moveTo>
                    <a:pt x="3349752" y="0"/>
                  </a:moveTo>
                  <a:cubicBezTo>
                    <a:pt x="3144012" y="0"/>
                    <a:pt x="2988818" y="59436"/>
                    <a:pt x="3183001" y="273177"/>
                  </a:cubicBezTo>
                  <a:cubicBezTo>
                    <a:pt x="3178048" y="273431"/>
                    <a:pt x="3173095" y="273558"/>
                    <a:pt x="3168015" y="273558"/>
                  </a:cubicBezTo>
                  <a:cubicBezTo>
                    <a:pt x="3013710" y="273558"/>
                    <a:pt x="2813177" y="158369"/>
                    <a:pt x="2651760" y="158369"/>
                  </a:cubicBezTo>
                  <a:cubicBezTo>
                    <a:pt x="2617597" y="158369"/>
                    <a:pt x="2585085" y="163576"/>
                    <a:pt x="2555113" y="176149"/>
                  </a:cubicBezTo>
                  <a:cubicBezTo>
                    <a:pt x="2273554" y="293624"/>
                    <a:pt x="2507869" y="483616"/>
                    <a:pt x="2535555" y="726186"/>
                  </a:cubicBezTo>
                  <a:cubicBezTo>
                    <a:pt x="2416810" y="650367"/>
                    <a:pt x="2291334" y="581025"/>
                    <a:pt x="2181606" y="581025"/>
                  </a:cubicBezTo>
                  <a:cubicBezTo>
                    <a:pt x="2108962" y="581025"/>
                    <a:pt x="2043176" y="611378"/>
                    <a:pt x="1990725" y="690245"/>
                  </a:cubicBezTo>
                  <a:cubicBezTo>
                    <a:pt x="1906651" y="626745"/>
                    <a:pt x="1821307" y="608584"/>
                    <a:pt x="1737614" y="608584"/>
                  </a:cubicBezTo>
                  <a:cubicBezTo>
                    <a:pt x="1626108" y="608584"/>
                    <a:pt x="1517777" y="640842"/>
                    <a:pt x="1419479" y="640842"/>
                  </a:cubicBezTo>
                  <a:cubicBezTo>
                    <a:pt x="1371727" y="640842"/>
                    <a:pt x="1326515" y="633222"/>
                    <a:pt x="1284478" y="610743"/>
                  </a:cubicBezTo>
                  <a:cubicBezTo>
                    <a:pt x="1064006" y="493268"/>
                    <a:pt x="994791" y="233299"/>
                    <a:pt x="724662" y="174117"/>
                  </a:cubicBezTo>
                  <a:cubicBezTo>
                    <a:pt x="694436" y="167513"/>
                    <a:pt x="665099" y="164719"/>
                    <a:pt x="636397" y="164719"/>
                  </a:cubicBezTo>
                  <a:cubicBezTo>
                    <a:pt x="475615" y="164719"/>
                    <a:pt x="336296" y="254381"/>
                    <a:pt x="190373" y="274193"/>
                  </a:cubicBezTo>
                  <a:cubicBezTo>
                    <a:pt x="158115" y="204216"/>
                    <a:pt x="76200" y="146050"/>
                    <a:pt x="0" y="115951"/>
                  </a:cubicBezTo>
                  <a:lnTo>
                    <a:pt x="0" y="2933065"/>
                  </a:lnTo>
                  <a:lnTo>
                    <a:pt x="15276957" y="3759708"/>
                  </a:lnTo>
                  <a:cubicBezTo>
                    <a:pt x="16098647" y="2903982"/>
                    <a:pt x="17665954" y="3111627"/>
                    <a:pt x="18015713" y="1734058"/>
                  </a:cubicBezTo>
                  <a:cubicBezTo>
                    <a:pt x="18141443" y="1236345"/>
                    <a:pt x="17907127" y="392430"/>
                    <a:pt x="17282795" y="340995"/>
                  </a:cubicBezTo>
                  <a:cubicBezTo>
                    <a:pt x="17266286" y="339725"/>
                    <a:pt x="17249014" y="339090"/>
                    <a:pt x="17231233" y="339090"/>
                  </a:cubicBezTo>
                  <a:cubicBezTo>
                    <a:pt x="17027144" y="339090"/>
                    <a:pt x="16750666" y="427609"/>
                    <a:pt x="16723106" y="640842"/>
                  </a:cubicBezTo>
                  <a:cubicBezTo>
                    <a:pt x="16674085" y="435229"/>
                    <a:pt x="16554704" y="369697"/>
                    <a:pt x="16410814" y="369697"/>
                  </a:cubicBezTo>
                  <a:cubicBezTo>
                    <a:pt x="16161386" y="369697"/>
                    <a:pt x="15838171" y="566547"/>
                    <a:pt x="15678531" y="573913"/>
                  </a:cubicBezTo>
                  <a:cubicBezTo>
                    <a:pt x="15668879" y="574421"/>
                    <a:pt x="15659736" y="574548"/>
                    <a:pt x="15650719" y="574548"/>
                  </a:cubicBezTo>
                  <a:cubicBezTo>
                    <a:pt x="15308835" y="574548"/>
                    <a:pt x="15429739" y="226949"/>
                    <a:pt x="15107286" y="226949"/>
                  </a:cubicBezTo>
                  <a:cubicBezTo>
                    <a:pt x="15069820" y="226949"/>
                    <a:pt x="15026387" y="231648"/>
                    <a:pt x="14975714" y="242062"/>
                  </a:cubicBezTo>
                  <a:cubicBezTo>
                    <a:pt x="14819885" y="274066"/>
                    <a:pt x="14642212" y="340995"/>
                    <a:pt x="14516354" y="430149"/>
                  </a:cubicBezTo>
                  <a:cubicBezTo>
                    <a:pt x="14461237" y="468757"/>
                    <a:pt x="14282801" y="747395"/>
                    <a:pt x="14211554" y="747395"/>
                  </a:cubicBezTo>
                  <a:cubicBezTo>
                    <a:pt x="14211173" y="747395"/>
                    <a:pt x="14210793" y="747395"/>
                    <a:pt x="14210539" y="747395"/>
                  </a:cubicBezTo>
                  <a:cubicBezTo>
                    <a:pt x="13992352" y="737743"/>
                    <a:pt x="14053567" y="634873"/>
                    <a:pt x="13900023" y="420370"/>
                  </a:cubicBezTo>
                  <a:cubicBezTo>
                    <a:pt x="13768197" y="237109"/>
                    <a:pt x="13617321" y="155067"/>
                    <a:pt x="13480796" y="155067"/>
                  </a:cubicBezTo>
                  <a:cubicBezTo>
                    <a:pt x="13286360" y="155067"/>
                    <a:pt x="13121132" y="321691"/>
                    <a:pt x="13081763" y="599821"/>
                  </a:cubicBezTo>
                  <a:cubicBezTo>
                    <a:pt x="13066142" y="487807"/>
                    <a:pt x="12980163" y="440690"/>
                    <a:pt x="12879452" y="440690"/>
                  </a:cubicBezTo>
                  <a:cubicBezTo>
                    <a:pt x="12674981" y="440690"/>
                    <a:pt x="12409805" y="634873"/>
                    <a:pt x="12549760" y="873379"/>
                  </a:cubicBezTo>
                  <a:cubicBezTo>
                    <a:pt x="12524740" y="871855"/>
                    <a:pt x="12500102" y="871220"/>
                    <a:pt x="12475845" y="871220"/>
                  </a:cubicBezTo>
                  <a:cubicBezTo>
                    <a:pt x="12289410" y="871220"/>
                    <a:pt x="12120118" y="914146"/>
                    <a:pt x="11966956" y="1003427"/>
                  </a:cubicBezTo>
                  <a:cubicBezTo>
                    <a:pt x="11896090" y="908558"/>
                    <a:pt x="11785347" y="862330"/>
                    <a:pt x="11684636" y="862330"/>
                  </a:cubicBezTo>
                  <a:cubicBezTo>
                    <a:pt x="11599926" y="862330"/>
                    <a:pt x="11522329" y="894969"/>
                    <a:pt x="11481054" y="958723"/>
                  </a:cubicBezTo>
                  <a:cubicBezTo>
                    <a:pt x="11492612" y="918972"/>
                    <a:pt x="11476482" y="893826"/>
                    <a:pt x="11475339" y="813181"/>
                  </a:cubicBezTo>
                  <a:cubicBezTo>
                    <a:pt x="11463020" y="812038"/>
                    <a:pt x="11450575" y="811530"/>
                    <a:pt x="11437875" y="811530"/>
                  </a:cubicBezTo>
                  <a:cubicBezTo>
                    <a:pt x="11294491" y="811530"/>
                    <a:pt x="11133837" y="880491"/>
                    <a:pt x="10995533" y="880491"/>
                  </a:cubicBezTo>
                  <a:cubicBezTo>
                    <a:pt x="10972801" y="880491"/>
                    <a:pt x="10950702" y="878713"/>
                    <a:pt x="10929366" y="874268"/>
                  </a:cubicBezTo>
                  <a:cubicBezTo>
                    <a:pt x="10811638" y="851027"/>
                    <a:pt x="10818623" y="789940"/>
                    <a:pt x="10693908" y="743331"/>
                  </a:cubicBezTo>
                  <a:cubicBezTo>
                    <a:pt x="10599928" y="708279"/>
                    <a:pt x="10401808" y="619633"/>
                    <a:pt x="10253600" y="619633"/>
                  </a:cubicBezTo>
                  <a:cubicBezTo>
                    <a:pt x="10176256" y="619633"/>
                    <a:pt x="10112629" y="643763"/>
                    <a:pt x="10084563" y="712216"/>
                  </a:cubicBezTo>
                  <a:cubicBezTo>
                    <a:pt x="9985249" y="954786"/>
                    <a:pt x="10374250" y="1245870"/>
                    <a:pt x="10553192" y="1335024"/>
                  </a:cubicBezTo>
                  <a:cubicBezTo>
                    <a:pt x="10316845" y="1346073"/>
                    <a:pt x="10082150" y="1359662"/>
                    <a:pt x="9846691" y="1359662"/>
                  </a:cubicBezTo>
                  <a:cubicBezTo>
                    <a:pt x="9690101" y="1359662"/>
                    <a:pt x="9533001" y="1353693"/>
                    <a:pt x="9374760" y="1337056"/>
                  </a:cubicBezTo>
                  <a:cubicBezTo>
                    <a:pt x="9208008" y="1319530"/>
                    <a:pt x="9054339" y="1288288"/>
                    <a:pt x="8906511" y="1288288"/>
                  </a:cubicBezTo>
                  <a:cubicBezTo>
                    <a:pt x="8783320" y="1288288"/>
                    <a:pt x="8664194" y="1310005"/>
                    <a:pt x="8545068" y="1379728"/>
                  </a:cubicBezTo>
                  <a:cubicBezTo>
                    <a:pt x="8561705" y="1179576"/>
                    <a:pt x="8491601" y="1112012"/>
                    <a:pt x="8392033" y="1112012"/>
                  </a:cubicBezTo>
                  <a:cubicBezTo>
                    <a:pt x="8235569" y="1112012"/>
                    <a:pt x="8006462" y="1278509"/>
                    <a:pt x="7925308" y="1360170"/>
                  </a:cubicBezTo>
                  <a:cubicBezTo>
                    <a:pt x="7670292" y="1025652"/>
                    <a:pt x="7520432" y="860679"/>
                    <a:pt x="7281800" y="860679"/>
                  </a:cubicBezTo>
                  <a:cubicBezTo>
                    <a:pt x="7181342" y="860679"/>
                    <a:pt x="7065264" y="889889"/>
                    <a:pt x="6918961" y="947801"/>
                  </a:cubicBezTo>
                  <a:cubicBezTo>
                    <a:pt x="6680074" y="1042924"/>
                    <a:pt x="6199886" y="1229106"/>
                    <a:pt x="6412230" y="1633728"/>
                  </a:cubicBezTo>
                  <a:cubicBezTo>
                    <a:pt x="6377179" y="1626616"/>
                    <a:pt x="6341237" y="1622171"/>
                    <a:pt x="6307582" y="1622171"/>
                  </a:cubicBezTo>
                  <a:cubicBezTo>
                    <a:pt x="6257925" y="1622171"/>
                    <a:pt x="6213222" y="1631950"/>
                    <a:pt x="6183757" y="1657985"/>
                  </a:cubicBezTo>
                  <a:cubicBezTo>
                    <a:pt x="6225286" y="1467866"/>
                    <a:pt x="5777485" y="1481455"/>
                    <a:pt x="5625085" y="1448435"/>
                  </a:cubicBezTo>
                  <a:cubicBezTo>
                    <a:pt x="5321428" y="1381633"/>
                    <a:pt x="5053711" y="1233043"/>
                    <a:pt x="4757293" y="1233043"/>
                  </a:cubicBezTo>
                  <a:cubicBezTo>
                    <a:pt x="4743958" y="1233043"/>
                    <a:pt x="4730497" y="1233424"/>
                    <a:pt x="4716907" y="1234059"/>
                  </a:cubicBezTo>
                  <a:cubicBezTo>
                    <a:pt x="4478020" y="726694"/>
                    <a:pt x="4353306" y="307594"/>
                    <a:pt x="3799332" y="69850"/>
                  </a:cubicBezTo>
                  <a:cubicBezTo>
                    <a:pt x="3734689" y="42672"/>
                    <a:pt x="3524123" y="0"/>
                    <a:pt x="3349752" y="0"/>
                  </a:cubicBezTo>
                  <a:close/>
                </a:path>
              </a:pathLst>
            </a:custGeom>
            <a:solidFill>
              <a:srgbClr val="F2BCA7"/>
            </a:solidFill>
          </p:spPr>
        </p:sp>
      </p:grpSp>
      <p:grpSp>
        <p:nvGrpSpPr>
          <p:cNvPr id="7" name="Group 7"/>
          <p:cNvGrpSpPr/>
          <p:nvPr/>
        </p:nvGrpSpPr>
        <p:grpSpPr>
          <a:xfrm>
            <a:off x="-71050" y="8880352"/>
            <a:ext cx="18359370" cy="1487568"/>
            <a:chOff x="0" y="0"/>
            <a:chExt cx="24479160" cy="1983424"/>
          </a:xfrm>
        </p:grpSpPr>
        <p:sp>
          <p:nvSpPr>
            <p:cNvPr id="8" name="Freeform 8"/>
            <p:cNvSpPr/>
            <p:nvPr/>
          </p:nvSpPr>
          <p:spPr>
            <a:xfrm>
              <a:off x="127" y="0"/>
              <a:ext cx="24478996" cy="1983359"/>
            </a:xfrm>
            <a:custGeom>
              <a:avLst/>
              <a:gdLst/>
              <a:ahLst/>
              <a:cxnLst/>
              <a:rect l="l" t="t" r="r" b="b"/>
              <a:pathLst>
                <a:path w="24478996" h="1983359">
                  <a:moveTo>
                    <a:pt x="0" y="0"/>
                  </a:moveTo>
                  <a:lnTo>
                    <a:pt x="41656" y="1983359"/>
                  </a:lnTo>
                  <a:lnTo>
                    <a:pt x="24478996" y="1983359"/>
                  </a:lnTo>
                  <a:lnTo>
                    <a:pt x="24454484" y="296037"/>
                  </a:lnTo>
                  <a:cubicBezTo>
                    <a:pt x="24320500" y="298577"/>
                    <a:pt x="24178895" y="299847"/>
                    <a:pt x="24033606" y="299847"/>
                  </a:cubicBezTo>
                  <a:cubicBezTo>
                    <a:pt x="23452074" y="299847"/>
                    <a:pt x="22808692" y="280416"/>
                    <a:pt x="22338665" y="251079"/>
                  </a:cubicBezTo>
                  <a:cubicBezTo>
                    <a:pt x="22059392" y="233553"/>
                    <a:pt x="21785072" y="227330"/>
                    <a:pt x="21526373" y="227330"/>
                  </a:cubicBezTo>
                  <a:cubicBezTo>
                    <a:pt x="21142832" y="227330"/>
                    <a:pt x="20793075" y="240919"/>
                    <a:pt x="20511007" y="251333"/>
                  </a:cubicBezTo>
                  <a:cubicBezTo>
                    <a:pt x="20147533" y="264795"/>
                    <a:pt x="19635343" y="335026"/>
                    <a:pt x="19159854" y="366776"/>
                  </a:cubicBezTo>
                  <a:cubicBezTo>
                    <a:pt x="19084162" y="363347"/>
                    <a:pt x="19012026" y="361823"/>
                    <a:pt x="18943827" y="361823"/>
                  </a:cubicBezTo>
                  <a:cubicBezTo>
                    <a:pt x="18783426" y="361823"/>
                    <a:pt x="18643853" y="370205"/>
                    <a:pt x="18527522" y="382397"/>
                  </a:cubicBezTo>
                  <a:cubicBezTo>
                    <a:pt x="18509869" y="382397"/>
                    <a:pt x="18491961" y="382397"/>
                    <a:pt x="18473927" y="382397"/>
                  </a:cubicBezTo>
                  <a:cubicBezTo>
                    <a:pt x="17928462" y="382397"/>
                    <a:pt x="17233010" y="385445"/>
                    <a:pt x="16697705" y="426339"/>
                  </a:cubicBezTo>
                  <a:cubicBezTo>
                    <a:pt x="16343122" y="453390"/>
                    <a:pt x="15849219" y="459232"/>
                    <a:pt x="15406624" y="459232"/>
                  </a:cubicBezTo>
                  <a:cubicBezTo>
                    <a:pt x="15062453" y="459232"/>
                    <a:pt x="14749272" y="455676"/>
                    <a:pt x="14556485" y="455676"/>
                  </a:cubicBezTo>
                  <a:cubicBezTo>
                    <a:pt x="14278482" y="455803"/>
                    <a:pt x="13739875" y="498475"/>
                    <a:pt x="13182853" y="546481"/>
                  </a:cubicBezTo>
                  <a:cubicBezTo>
                    <a:pt x="13143229" y="543560"/>
                    <a:pt x="13106526" y="540893"/>
                    <a:pt x="13072872" y="537972"/>
                  </a:cubicBezTo>
                  <a:cubicBezTo>
                    <a:pt x="12780136" y="513715"/>
                    <a:pt x="12415900" y="506603"/>
                    <a:pt x="12063603" y="506603"/>
                  </a:cubicBezTo>
                  <a:cubicBezTo>
                    <a:pt x="11581256" y="506603"/>
                    <a:pt x="11121135" y="519811"/>
                    <a:pt x="10896980" y="519811"/>
                  </a:cubicBezTo>
                  <a:cubicBezTo>
                    <a:pt x="10755503" y="519811"/>
                    <a:pt x="10543666" y="526415"/>
                    <a:pt x="10303255" y="532765"/>
                  </a:cubicBezTo>
                  <a:lnTo>
                    <a:pt x="9998836" y="540004"/>
                  </a:lnTo>
                  <a:cubicBezTo>
                    <a:pt x="9861422" y="542798"/>
                    <a:pt x="9721341" y="544703"/>
                    <a:pt x="9585324" y="544703"/>
                  </a:cubicBezTo>
                  <a:cubicBezTo>
                    <a:pt x="9378568" y="544703"/>
                    <a:pt x="9181337" y="540258"/>
                    <a:pt x="9017380" y="527812"/>
                  </a:cubicBezTo>
                  <a:cubicBezTo>
                    <a:pt x="8462391" y="485521"/>
                    <a:pt x="7998078" y="379984"/>
                    <a:pt x="7499095" y="379730"/>
                  </a:cubicBezTo>
                  <a:cubicBezTo>
                    <a:pt x="6999096" y="379730"/>
                    <a:pt x="6515480" y="338836"/>
                    <a:pt x="6099047" y="323342"/>
                  </a:cubicBezTo>
                  <a:cubicBezTo>
                    <a:pt x="6015989" y="320294"/>
                    <a:pt x="5926073" y="318770"/>
                    <a:pt x="5830569" y="318770"/>
                  </a:cubicBezTo>
                  <a:cubicBezTo>
                    <a:pt x="5448172" y="318770"/>
                    <a:pt x="4974970" y="341630"/>
                    <a:pt x="4486147" y="372237"/>
                  </a:cubicBezTo>
                  <a:cubicBezTo>
                    <a:pt x="4426330" y="375920"/>
                    <a:pt x="4366640" y="377698"/>
                    <a:pt x="4306823" y="377698"/>
                  </a:cubicBezTo>
                  <a:cubicBezTo>
                    <a:pt x="3757548" y="377698"/>
                    <a:pt x="3211575" y="233553"/>
                    <a:pt x="2661538" y="209296"/>
                  </a:cubicBezTo>
                  <a:cubicBezTo>
                    <a:pt x="2549270" y="204343"/>
                    <a:pt x="2442717" y="202565"/>
                    <a:pt x="2340355" y="202565"/>
                  </a:cubicBezTo>
                  <a:cubicBezTo>
                    <a:pt x="2101849" y="202565"/>
                    <a:pt x="1886076" y="211963"/>
                    <a:pt x="1673605" y="211963"/>
                  </a:cubicBezTo>
                  <a:cubicBezTo>
                    <a:pt x="1481962" y="211963"/>
                    <a:pt x="1292986" y="204343"/>
                    <a:pt x="1092453" y="175260"/>
                  </a:cubicBezTo>
                  <a:cubicBezTo>
                    <a:pt x="833882" y="138176"/>
                    <a:pt x="420497" y="64389"/>
                    <a:pt x="0" y="0"/>
                  </a:cubicBezTo>
                  <a:close/>
                </a:path>
              </a:pathLst>
            </a:custGeom>
            <a:solidFill>
              <a:srgbClr val="895E4D"/>
            </a:solidFill>
          </p:spPr>
        </p:sp>
      </p:grpSp>
      <p:grpSp>
        <p:nvGrpSpPr>
          <p:cNvPr id="9" name="Group 9"/>
          <p:cNvGrpSpPr/>
          <p:nvPr/>
        </p:nvGrpSpPr>
        <p:grpSpPr>
          <a:xfrm>
            <a:off x="-38" y="8265500"/>
            <a:ext cx="18288068" cy="2494518"/>
            <a:chOff x="0" y="0"/>
            <a:chExt cx="24384091" cy="3326024"/>
          </a:xfrm>
        </p:grpSpPr>
        <p:sp>
          <p:nvSpPr>
            <p:cNvPr id="10" name="Freeform 10"/>
            <p:cNvSpPr/>
            <p:nvPr/>
          </p:nvSpPr>
          <p:spPr>
            <a:xfrm>
              <a:off x="0" y="0"/>
              <a:ext cx="24383746" cy="3326003"/>
            </a:xfrm>
            <a:custGeom>
              <a:avLst/>
              <a:gdLst/>
              <a:ahLst/>
              <a:cxnLst/>
              <a:rect l="l" t="t" r="r" b="b"/>
              <a:pathLst>
                <a:path w="24383746" h="3326003">
                  <a:moveTo>
                    <a:pt x="10857357" y="155575"/>
                  </a:moveTo>
                  <a:lnTo>
                    <a:pt x="10857357" y="247904"/>
                  </a:lnTo>
                  <a:cubicBezTo>
                    <a:pt x="10762996" y="217170"/>
                    <a:pt x="10662538" y="186309"/>
                    <a:pt x="10559034" y="155575"/>
                  </a:cubicBezTo>
                  <a:close/>
                  <a:moveTo>
                    <a:pt x="20910931" y="160147"/>
                  </a:moveTo>
                  <a:lnTo>
                    <a:pt x="20910931" y="247904"/>
                  </a:lnTo>
                  <a:cubicBezTo>
                    <a:pt x="20816570" y="218694"/>
                    <a:pt x="20719160" y="189484"/>
                    <a:pt x="20615656" y="160147"/>
                  </a:cubicBezTo>
                  <a:close/>
                  <a:moveTo>
                    <a:pt x="4821555" y="160147"/>
                  </a:moveTo>
                  <a:cubicBezTo>
                    <a:pt x="4711827" y="190881"/>
                    <a:pt x="4605274" y="223266"/>
                    <a:pt x="4507864" y="255778"/>
                  </a:cubicBezTo>
                  <a:lnTo>
                    <a:pt x="4507864" y="160147"/>
                  </a:lnTo>
                  <a:close/>
                  <a:moveTo>
                    <a:pt x="14801977" y="155575"/>
                  </a:moveTo>
                  <a:cubicBezTo>
                    <a:pt x="14674214" y="183261"/>
                    <a:pt x="14549374" y="217170"/>
                    <a:pt x="14424659" y="258699"/>
                  </a:cubicBezTo>
                  <a:lnTo>
                    <a:pt x="14424659" y="155575"/>
                  </a:lnTo>
                  <a:close/>
                  <a:moveTo>
                    <a:pt x="21114893" y="160147"/>
                  </a:moveTo>
                  <a:lnTo>
                    <a:pt x="21114893" y="315722"/>
                  </a:lnTo>
                  <a:cubicBezTo>
                    <a:pt x="21066125" y="300355"/>
                    <a:pt x="21017483" y="283337"/>
                    <a:pt x="20965795" y="266446"/>
                  </a:cubicBezTo>
                  <a:lnTo>
                    <a:pt x="20965795" y="160147"/>
                  </a:lnTo>
                  <a:close/>
                  <a:moveTo>
                    <a:pt x="11061319" y="155575"/>
                  </a:moveTo>
                  <a:lnTo>
                    <a:pt x="11061319" y="317246"/>
                  </a:lnTo>
                  <a:cubicBezTo>
                    <a:pt x="11012550" y="300355"/>
                    <a:pt x="10963909" y="283337"/>
                    <a:pt x="10915142" y="266446"/>
                  </a:cubicBezTo>
                  <a:lnTo>
                    <a:pt x="10915142" y="155575"/>
                  </a:lnTo>
                  <a:close/>
                  <a:moveTo>
                    <a:pt x="4450079" y="160147"/>
                  </a:moveTo>
                  <a:lnTo>
                    <a:pt x="4450079" y="274066"/>
                  </a:lnTo>
                  <a:cubicBezTo>
                    <a:pt x="4401565" y="290957"/>
                    <a:pt x="4349622" y="307975"/>
                    <a:pt x="4304156" y="324866"/>
                  </a:cubicBezTo>
                  <a:lnTo>
                    <a:pt x="4304156" y="160147"/>
                  </a:lnTo>
                  <a:close/>
                  <a:moveTo>
                    <a:pt x="14366873" y="155575"/>
                  </a:moveTo>
                  <a:lnTo>
                    <a:pt x="14366873" y="277114"/>
                  </a:lnTo>
                  <a:cubicBezTo>
                    <a:pt x="14318106" y="294005"/>
                    <a:pt x="14269465" y="311023"/>
                    <a:pt x="14220696" y="331089"/>
                  </a:cubicBezTo>
                  <a:lnTo>
                    <a:pt x="14220696" y="155575"/>
                  </a:lnTo>
                  <a:close/>
                  <a:moveTo>
                    <a:pt x="21318981" y="160147"/>
                  </a:moveTo>
                  <a:lnTo>
                    <a:pt x="21318981" y="391033"/>
                  </a:lnTo>
                  <a:cubicBezTo>
                    <a:pt x="21270213" y="372491"/>
                    <a:pt x="21221571" y="354203"/>
                    <a:pt x="21169629" y="335661"/>
                  </a:cubicBezTo>
                  <a:lnTo>
                    <a:pt x="21169629" y="160147"/>
                  </a:lnTo>
                  <a:close/>
                  <a:moveTo>
                    <a:pt x="11265153" y="155575"/>
                  </a:moveTo>
                  <a:lnTo>
                    <a:pt x="11265153" y="395732"/>
                  </a:lnTo>
                  <a:cubicBezTo>
                    <a:pt x="11216639" y="375666"/>
                    <a:pt x="11167743" y="357251"/>
                    <a:pt x="11119229" y="338709"/>
                  </a:cubicBezTo>
                  <a:lnTo>
                    <a:pt x="11119229" y="155575"/>
                  </a:lnTo>
                  <a:close/>
                  <a:moveTo>
                    <a:pt x="4246371" y="160147"/>
                  </a:moveTo>
                  <a:lnTo>
                    <a:pt x="4246371" y="344932"/>
                  </a:lnTo>
                  <a:cubicBezTo>
                    <a:pt x="4194428" y="361823"/>
                    <a:pt x="4145914" y="380365"/>
                    <a:pt x="4100194" y="398907"/>
                  </a:cubicBezTo>
                  <a:lnTo>
                    <a:pt x="4100194" y="160147"/>
                  </a:lnTo>
                  <a:close/>
                  <a:moveTo>
                    <a:pt x="14162912" y="155575"/>
                  </a:moveTo>
                  <a:lnTo>
                    <a:pt x="14162912" y="352679"/>
                  </a:lnTo>
                  <a:cubicBezTo>
                    <a:pt x="14114397" y="372618"/>
                    <a:pt x="14065503" y="392684"/>
                    <a:pt x="14016989" y="414274"/>
                  </a:cubicBezTo>
                  <a:lnTo>
                    <a:pt x="14016989" y="155575"/>
                  </a:lnTo>
                  <a:close/>
                  <a:moveTo>
                    <a:pt x="21522689" y="160147"/>
                  </a:moveTo>
                  <a:lnTo>
                    <a:pt x="21522689" y="472694"/>
                  </a:lnTo>
                  <a:cubicBezTo>
                    <a:pt x="21474175" y="452755"/>
                    <a:pt x="21425280" y="432689"/>
                    <a:pt x="21373592" y="412623"/>
                  </a:cubicBezTo>
                  <a:lnTo>
                    <a:pt x="21373592" y="160147"/>
                  </a:lnTo>
                  <a:close/>
                  <a:moveTo>
                    <a:pt x="11469115" y="155575"/>
                  </a:moveTo>
                  <a:lnTo>
                    <a:pt x="11469115" y="480441"/>
                  </a:lnTo>
                  <a:cubicBezTo>
                    <a:pt x="11420601" y="458851"/>
                    <a:pt x="11371706" y="438785"/>
                    <a:pt x="11323192" y="417322"/>
                  </a:cubicBezTo>
                  <a:lnTo>
                    <a:pt x="11323192" y="155575"/>
                  </a:lnTo>
                  <a:close/>
                  <a:moveTo>
                    <a:pt x="4042282" y="160147"/>
                  </a:moveTo>
                  <a:lnTo>
                    <a:pt x="4042282" y="421894"/>
                  </a:lnTo>
                  <a:cubicBezTo>
                    <a:pt x="3993514" y="441960"/>
                    <a:pt x="3941825" y="462026"/>
                    <a:pt x="3896105" y="482092"/>
                  </a:cubicBezTo>
                  <a:lnTo>
                    <a:pt x="3896105" y="160147"/>
                  </a:lnTo>
                  <a:close/>
                  <a:moveTo>
                    <a:pt x="13958824" y="155575"/>
                  </a:moveTo>
                  <a:lnTo>
                    <a:pt x="13958824" y="438785"/>
                  </a:lnTo>
                  <a:cubicBezTo>
                    <a:pt x="13910309" y="461899"/>
                    <a:pt x="13861414" y="485140"/>
                    <a:pt x="13812901" y="508127"/>
                  </a:cubicBezTo>
                  <a:lnTo>
                    <a:pt x="13812901" y="155575"/>
                  </a:lnTo>
                  <a:close/>
                  <a:moveTo>
                    <a:pt x="21726652" y="160147"/>
                  </a:moveTo>
                  <a:lnTo>
                    <a:pt x="21726652" y="563626"/>
                  </a:lnTo>
                  <a:cubicBezTo>
                    <a:pt x="21678137" y="542036"/>
                    <a:pt x="21629243" y="518922"/>
                    <a:pt x="21577554" y="497459"/>
                  </a:cubicBezTo>
                  <a:lnTo>
                    <a:pt x="21577554" y="160147"/>
                  </a:lnTo>
                  <a:close/>
                  <a:moveTo>
                    <a:pt x="3838320" y="160147"/>
                  </a:moveTo>
                  <a:lnTo>
                    <a:pt x="3838320" y="506603"/>
                  </a:lnTo>
                  <a:cubicBezTo>
                    <a:pt x="3786631" y="529717"/>
                    <a:pt x="3737863" y="551307"/>
                    <a:pt x="3692397" y="574421"/>
                  </a:cubicBezTo>
                  <a:lnTo>
                    <a:pt x="3692397" y="160147"/>
                  </a:lnTo>
                  <a:close/>
                  <a:moveTo>
                    <a:pt x="11673077" y="155575"/>
                  </a:moveTo>
                  <a:lnTo>
                    <a:pt x="11673077" y="577469"/>
                  </a:lnTo>
                  <a:cubicBezTo>
                    <a:pt x="11624309" y="552831"/>
                    <a:pt x="11575668" y="529717"/>
                    <a:pt x="11526900" y="506603"/>
                  </a:cubicBezTo>
                  <a:lnTo>
                    <a:pt x="11526900" y="155575"/>
                  </a:lnTo>
                  <a:close/>
                  <a:moveTo>
                    <a:pt x="13755115" y="155575"/>
                  </a:moveTo>
                  <a:lnTo>
                    <a:pt x="13755115" y="537337"/>
                  </a:lnTo>
                  <a:cubicBezTo>
                    <a:pt x="13706348" y="561975"/>
                    <a:pt x="13657706" y="588137"/>
                    <a:pt x="13608938" y="615950"/>
                  </a:cubicBezTo>
                  <a:lnTo>
                    <a:pt x="13608938" y="155575"/>
                  </a:lnTo>
                  <a:close/>
                  <a:moveTo>
                    <a:pt x="21930740" y="160147"/>
                  </a:moveTo>
                  <a:lnTo>
                    <a:pt x="21930740" y="668274"/>
                  </a:lnTo>
                  <a:cubicBezTo>
                    <a:pt x="21881973" y="642112"/>
                    <a:pt x="21833331" y="617474"/>
                    <a:pt x="21781388" y="591312"/>
                  </a:cubicBezTo>
                  <a:lnTo>
                    <a:pt x="21781388" y="160147"/>
                  </a:lnTo>
                  <a:close/>
                  <a:moveTo>
                    <a:pt x="3634358" y="160147"/>
                  </a:moveTo>
                  <a:lnTo>
                    <a:pt x="3634358" y="601980"/>
                  </a:lnTo>
                  <a:cubicBezTo>
                    <a:pt x="3585844" y="628269"/>
                    <a:pt x="3533901" y="654304"/>
                    <a:pt x="3488435" y="679069"/>
                  </a:cubicBezTo>
                  <a:lnTo>
                    <a:pt x="3488435" y="160147"/>
                  </a:lnTo>
                  <a:close/>
                  <a:moveTo>
                    <a:pt x="11876912" y="155575"/>
                  </a:moveTo>
                  <a:lnTo>
                    <a:pt x="11876912" y="686689"/>
                  </a:lnTo>
                  <a:cubicBezTo>
                    <a:pt x="11828398" y="659003"/>
                    <a:pt x="11779503" y="632841"/>
                    <a:pt x="11730989" y="606679"/>
                  </a:cubicBezTo>
                  <a:lnTo>
                    <a:pt x="11730989" y="155575"/>
                  </a:lnTo>
                  <a:close/>
                  <a:moveTo>
                    <a:pt x="13551153" y="155575"/>
                  </a:moveTo>
                  <a:lnTo>
                    <a:pt x="13551153" y="646811"/>
                  </a:lnTo>
                  <a:cubicBezTo>
                    <a:pt x="13502385" y="674497"/>
                    <a:pt x="13453745" y="703707"/>
                    <a:pt x="13404976" y="732917"/>
                  </a:cubicBezTo>
                  <a:lnTo>
                    <a:pt x="13404976" y="155575"/>
                  </a:lnTo>
                  <a:close/>
                  <a:moveTo>
                    <a:pt x="22134702" y="160147"/>
                  </a:moveTo>
                  <a:lnTo>
                    <a:pt x="22134702" y="786765"/>
                  </a:lnTo>
                  <a:cubicBezTo>
                    <a:pt x="22085934" y="757555"/>
                    <a:pt x="22037294" y="728345"/>
                    <a:pt x="21985350" y="699008"/>
                  </a:cubicBezTo>
                  <a:lnTo>
                    <a:pt x="21985350" y="160147"/>
                  </a:lnTo>
                  <a:close/>
                  <a:moveTo>
                    <a:pt x="3430523" y="160147"/>
                  </a:moveTo>
                  <a:lnTo>
                    <a:pt x="3430523" y="711454"/>
                  </a:lnTo>
                  <a:cubicBezTo>
                    <a:pt x="3378579" y="740664"/>
                    <a:pt x="3330066" y="769874"/>
                    <a:pt x="3284346" y="800735"/>
                  </a:cubicBezTo>
                  <a:lnTo>
                    <a:pt x="3284346" y="160147"/>
                  </a:lnTo>
                  <a:close/>
                  <a:moveTo>
                    <a:pt x="12080873" y="155575"/>
                  </a:moveTo>
                  <a:lnTo>
                    <a:pt x="12080873" y="811530"/>
                  </a:lnTo>
                  <a:cubicBezTo>
                    <a:pt x="12032359" y="779145"/>
                    <a:pt x="11983465" y="749808"/>
                    <a:pt x="11931776" y="719074"/>
                  </a:cubicBezTo>
                  <a:lnTo>
                    <a:pt x="11931776" y="155575"/>
                  </a:lnTo>
                  <a:close/>
                  <a:moveTo>
                    <a:pt x="13347064" y="155575"/>
                  </a:moveTo>
                  <a:lnTo>
                    <a:pt x="13347064" y="768350"/>
                  </a:lnTo>
                  <a:cubicBezTo>
                    <a:pt x="13298550" y="799084"/>
                    <a:pt x="13249655" y="831469"/>
                    <a:pt x="13201142" y="863854"/>
                  </a:cubicBezTo>
                  <a:lnTo>
                    <a:pt x="13201142" y="155575"/>
                  </a:lnTo>
                  <a:close/>
                  <a:moveTo>
                    <a:pt x="22338410" y="160147"/>
                  </a:moveTo>
                  <a:lnTo>
                    <a:pt x="22338410" y="923925"/>
                  </a:lnTo>
                  <a:cubicBezTo>
                    <a:pt x="22289895" y="890016"/>
                    <a:pt x="22241001" y="856107"/>
                    <a:pt x="22189311" y="822325"/>
                  </a:cubicBezTo>
                  <a:lnTo>
                    <a:pt x="22189311" y="160147"/>
                  </a:lnTo>
                  <a:close/>
                  <a:moveTo>
                    <a:pt x="3226560" y="160147"/>
                  </a:moveTo>
                  <a:lnTo>
                    <a:pt x="3226560" y="837692"/>
                  </a:lnTo>
                  <a:cubicBezTo>
                    <a:pt x="3174872" y="871601"/>
                    <a:pt x="3126103" y="905510"/>
                    <a:pt x="3080383" y="940943"/>
                  </a:cubicBezTo>
                  <a:lnTo>
                    <a:pt x="3080383" y="160147"/>
                  </a:lnTo>
                  <a:close/>
                  <a:moveTo>
                    <a:pt x="12284835" y="155575"/>
                  </a:moveTo>
                  <a:lnTo>
                    <a:pt x="12284835" y="950087"/>
                  </a:lnTo>
                  <a:cubicBezTo>
                    <a:pt x="12236067" y="914654"/>
                    <a:pt x="12187427" y="880745"/>
                    <a:pt x="12135738" y="848487"/>
                  </a:cubicBezTo>
                  <a:lnTo>
                    <a:pt x="12135738" y="155575"/>
                  </a:lnTo>
                  <a:close/>
                  <a:moveTo>
                    <a:pt x="13146150" y="155575"/>
                  </a:moveTo>
                  <a:lnTo>
                    <a:pt x="13146150" y="902335"/>
                  </a:lnTo>
                  <a:cubicBezTo>
                    <a:pt x="13094461" y="937768"/>
                    <a:pt x="13045692" y="973201"/>
                    <a:pt x="12997052" y="1008634"/>
                  </a:cubicBezTo>
                  <a:lnTo>
                    <a:pt x="12997052" y="155575"/>
                  </a:lnTo>
                  <a:close/>
                  <a:moveTo>
                    <a:pt x="22542498" y="160147"/>
                  </a:moveTo>
                  <a:lnTo>
                    <a:pt x="22542498" y="1085596"/>
                  </a:lnTo>
                  <a:cubicBezTo>
                    <a:pt x="22493731" y="1045464"/>
                    <a:pt x="22445089" y="1005586"/>
                    <a:pt x="22393401" y="966978"/>
                  </a:cubicBezTo>
                  <a:lnTo>
                    <a:pt x="22393401" y="160147"/>
                  </a:lnTo>
                  <a:close/>
                  <a:moveTo>
                    <a:pt x="3022598" y="160147"/>
                  </a:moveTo>
                  <a:lnTo>
                    <a:pt x="3022598" y="982345"/>
                  </a:lnTo>
                  <a:lnTo>
                    <a:pt x="3022598" y="983869"/>
                  </a:lnTo>
                  <a:cubicBezTo>
                    <a:pt x="2974084" y="1024001"/>
                    <a:pt x="2922141" y="1063879"/>
                    <a:pt x="2876675" y="1104011"/>
                  </a:cubicBezTo>
                  <a:lnTo>
                    <a:pt x="2876675" y="160147"/>
                  </a:lnTo>
                  <a:close/>
                  <a:moveTo>
                    <a:pt x="12488925" y="155575"/>
                  </a:moveTo>
                  <a:lnTo>
                    <a:pt x="12488925" y="1104011"/>
                  </a:lnTo>
                  <a:cubicBezTo>
                    <a:pt x="12440156" y="1065530"/>
                    <a:pt x="12391516" y="1027049"/>
                    <a:pt x="12339572" y="991616"/>
                  </a:cubicBezTo>
                  <a:lnTo>
                    <a:pt x="12339572" y="155575"/>
                  </a:lnTo>
                  <a:close/>
                  <a:moveTo>
                    <a:pt x="12942442" y="155575"/>
                  </a:moveTo>
                  <a:lnTo>
                    <a:pt x="12942442" y="1050163"/>
                  </a:lnTo>
                  <a:cubicBezTo>
                    <a:pt x="12890498" y="1088644"/>
                    <a:pt x="12841984" y="1127125"/>
                    <a:pt x="12793090" y="1167257"/>
                  </a:cubicBezTo>
                  <a:lnTo>
                    <a:pt x="12793090" y="155575"/>
                  </a:lnTo>
                  <a:close/>
                  <a:moveTo>
                    <a:pt x="12738480" y="155575"/>
                  </a:moveTo>
                  <a:lnTo>
                    <a:pt x="12738480" y="1213358"/>
                  </a:lnTo>
                  <a:cubicBezTo>
                    <a:pt x="12717270" y="1230249"/>
                    <a:pt x="12698855" y="1245743"/>
                    <a:pt x="12680694" y="1262634"/>
                  </a:cubicBezTo>
                  <a:cubicBezTo>
                    <a:pt x="12634975" y="1222629"/>
                    <a:pt x="12589381" y="1185672"/>
                    <a:pt x="12543661" y="1150239"/>
                  </a:cubicBezTo>
                  <a:lnTo>
                    <a:pt x="12543661" y="155575"/>
                  </a:lnTo>
                  <a:close/>
                  <a:moveTo>
                    <a:pt x="2821685" y="160147"/>
                  </a:moveTo>
                  <a:lnTo>
                    <a:pt x="2821685" y="1154938"/>
                  </a:lnTo>
                  <a:cubicBezTo>
                    <a:pt x="2779267" y="1191768"/>
                    <a:pt x="2739643" y="1228725"/>
                    <a:pt x="2703067" y="1267333"/>
                  </a:cubicBezTo>
                  <a:lnTo>
                    <a:pt x="2703067" y="160147"/>
                  </a:lnTo>
                  <a:close/>
                  <a:moveTo>
                    <a:pt x="22737318" y="160147"/>
                  </a:moveTo>
                  <a:lnTo>
                    <a:pt x="22737318" y="1265682"/>
                  </a:lnTo>
                  <a:lnTo>
                    <a:pt x="22737318" y="1267206"/>
                  </a:lnTo>
                  <a:cubicBezTo>
                    <a:pt x="22691598" y="1222629"/>
                    <a:pt x="22646004" y="1177798"/>
                    <a:pt x="22597236" y="1134745"/>
                  </a:cubicBezTo>
                  <a:lnTo>
                    <a:pt x="22597236" y="160147"/>
                  </a:lnTo>
                  <a:close/>
                  <a:moveTo>
                    <a:pt x="0" y="0"/>
                  </a:moveTo>
                  <a:lnTo>
                    <a:pt x="0" y="41656"/>
                  </a:lnTo>
                  <a:lnTo>
                    <a:pt x="1062482" y="41656"/>
                  </a:lnTo>
                  <a:lnTo>
                    <a:pt x="1217676" y="106299"/>
                  </a:lnTo>
                  <a:lnTo>
                    <a:pt x="2456561" y="106299"/>
                  </a:lnTo>
                  <a:lnTo>
                    <a:pt x="2456561" y="1812417"/>
                  </a:lnTo>
                  <a:lnTo>
                    <a:pt x="2258695" y="1812417"/>
                  </a:lnTo>
                  <a:lnTo>
                    <a:pt x="2258695" y="1935480"/>
                  </a:lnTo>
                  <a:lnTo>
                    <a:pt x="2407793" y="1935480"/>
                  </a:lnTo>
                  <a:lnTo>
                    <a:pt x="2407793" y="3326003"/>
                  </a:lnTo>
                  <a:lnTo>
                    <a:pt x="2769870" y="3326003"/>
                  </a:lnTo>
                  <a:lnTo>
                    <a:pt x="2769870" y="1935480"/>
                  </a:lnTo>
                  <a:lnTo>
                    <a:pt x="2891536" y="1935480"/>
                  </a:lnTo>
                  <a:lnTo>
                    <a:pt x="2891536" y="1812417"/>
                  </a:lnTo>
                  <a:lnTo>
                    <a:pt x="2699766" y="1812417"/>
                  </a:lnTo>
                  <a:cubicBezTo>
                    <a:pt x="2837180" y="675894"/>
                    <a:pt x="5272151" y="102616"/>
                    <a:pt x="7682738" y="102616"/>
                  </a:cubicBezTo>
                  <a:cubicBezTo>
                    <a:pt x="10079736" y="102616"/>
                    <a:pt x="12452604" y="669290"/>
                    <a:pt x="12519279" y="1812417"/>
                  </a:cubicBezTo>
                  <a:lnTo>
                    <a:pt x="12369927" y="1812417"/>
                  </a:lnTo>
                  <a:lnTo>
                    <a:pt x="12369927" y="1935480"/>
                  </a:lnTo>
                  <a:lnTo>
                    <a:pt x="12503912" y="1935480"/>
                  </a:lnTo>
                  <a:lnTo>
                    <a:pt x="12503912" y="3326003"/>
                  </a:lnTo>
                  <a:lnTo>
                    <a:pt x="12866116" y="3326003"/>
                  </a:lnTo>
                  <a:lnTo>
                    <a:pt x="12866116" y="1935480"/>
                  </a:lnTo>
                  <a:lnTo>
                    <a:pt x="13003149" y="1935480"/>
                  </a:lnTo>
                  <a:lnTo>
                    <a:pt x="13003149" y="1812417"/>
                  </a:lnTo>
                  <a:lnTo>
                    <a:pt x="12893422" y="1812417"/>
                  </a:lnTo>
                  <a:cubicBezTo>
                    <a:pt x="12923901" y="692912"/>
                    <a:pt x="15133701" y="112395"/>
                    <a:pt x="17742281" y="110871"/>
                  </a:cubicBezTo>
                  <a:cubicBezTo>
                    <a:pt x="17745838" y="110871"/>
                    <a:pt x="17749393" y="110871"/>
                    <a:pt x="17753076" y="110871"/>
                  </a:cubicBezTo>
                  <a:cubicBezTo>
                    <a:pt x="20362672" y="110871"/>
                    <a:pt x="22493732" y="666877"/>
                    <a:pt x="22597111" y="1812417"/>
                  </a:cubicBezTo>
                  <a:lnTo>
                    <a:pt x="22481541" y="1812417"/>
                  </a:lnTo>
                  <a:lnTo>
                    <a:pt x="22481541" y="1935480"/>
                  </a:lnTo>
                  <a:lnTo>
                    <a:pt x="22594063" y="1935480"/>
                  </a:lnTo>
                  <a:lnTo>
                    <a:pt x="22594063" y="3326003"/>
                  </a:lnTo>
                  <a:lnTo>
                    <a:pt x="22956267" y="3326003"/>
                  </a:lnTo>
                  <a:lnTo>
                    <a:pt x="22956267" y="1935480"/>
                  </a:lnTo>
                  <a:lnTo>
                    <a:pt x="23114508" y="1935480"/>
                  </a:lnTo>
                  <a:lnTo>
                    <a:pt x="23114508" y="1812417"/>
                  </a:lnTo>
                  <a:lnTo>
                    <a:pt x="22947376" y="1812417"/>
                  </a:lnTo>
                  <a:lnTo>
                    <a:pt x="22947376" y="106299"/>
                  </a:lnTo>
                  <a:lnTo>
                    <a:pt x="24158575" y="106299"/>
                  </a:lnTo>
                  <a:lnTo>
                    <a:pt x="24310975" y="41656"/>
                  </a:lnTo>
                  <a:lnTo>
                    <a:pt x="24319866" y="41656"/>
                  </a:lnTo>
                  <a:lnTo>
                    <a:pt x="24319866" y="38481"/>
                  </a:lnTo>
                  <a:lnTo>
                    <a:pt x="24383746" y="12192"/>
                  </a:lnTo>
                  <a:lnTo>
                    <a:pt x="24319866" y="12192"/>
                  </a:lnTo>
                  <a:lnTo>
                    <a:pt x="24319866" y="0"/>
                  </a:lnTo>
                  <a:close/>
                </a:path>
              </a:pathLst>
            </a:custGeom>
            <a:solidFill>
              <a:srgbClr val="AA5138"/>
            </a:solidFill>
          </p:spPr>
        </p:sp>
      </p:grpSp>
      <p:grpSp>
        <p:nvGrpSpPr>
          <p:cNvPr id="11" name="Group 11"/>
          <p:cNvGrpSpPr/>
          <p:nvPr/>
        </p:nvGrpSpPr>
        <p:grpSpPr>
          <a:xfrm>
            <a:off x="1267452" y="5928621"/>
            <a:ext cx="7017901" cy="2336879"/>
            <a:chOff x="0" y="0"/>
            <a:chExt cx="9357202" cy="3115839"/>
          </a:xfrm>
        </p:grpSpPr>
        <p:grpSp>
          <p:nvGrpSpPr>
            <p:cNvPr id="12" name="Group 12"/>
            <p:cNvGrpSpPr/>
            <p:nvPr/>
          </p:nvGrpSpPr>
          <p:grpSpPr>
            <a:xfrm>
              <a:off x="0" y="0"/>
              <a:ext cx="9357202" cy="3115839"/>
              <a:chOff x="0" y="0"/>
              <a:chExt cx="7608939" cy="2533688"/>
            </a:xfrm>
          </p:grpSpPr>
          <p:sp>
            <p:nvSpPr>
              <p:cNvPr id="13" name="Freeform 13"/>
              <p:cNvSpPr/>
              <p:nvPr/>
            </p:nvSpPr>
            <p:spPr>
              <a:xfrm>
                <a:off x="101600" y="101600"/>
                <a:ext cx="7405624" cy="2330704"/>
              </a:xfrm>
              <a:custGeom>
                <a:avLst/>
                <a:gdLst/>
                <a:ahLst/>
                <a:cxnLst/>
                <a:rect l="l" t="t" r="r" b="b"/>
                <a:pathLst>
                  <a:path w="7405624" h="2330704">
                    <a:moveTo>
                      <a:pt x="959612" y="1794256"/>
                    </a:moveTo>
                    <a:lnTo>
                      <a:pt x="913892" y="1839849"/>
                    </a:lnTo>
                    <a:lnTo>
                      <a:pt x="508762" y="1839849"/>
                    </a:lnTo>
                    <a:lnTo>
                      <a:pt x="459994" y="1794256"/>
                    </a:lnTo>
                    <a:close/>
                    <a:moveTo>
                      <a:pt x="2211578" y="1794256"/>
                    </a:moveTo>
                    <a:lnTo>
                      <a:pt x="2165985" y="1843024"/>
                    </a:lnTo>
                    <a:lnTo>
                      <a:pt x="1760728" y="1843024"/>
                    </a:lnTo>
                    <a:lnTo>
                      <a:pt x="1711960" y="1794256"/>
                    </a:lnTo>
                    <a:close/>
                    <a:moveTo>
                      <a:pt x="5690489" y="1794256"/>
                    </a:moveTo>
                    <a:lnTo>
                      <a:pt x="5644769" y="1843024"/>
                    </a:lnTo>
                    <a:lnTo>
                      <a:pt x="5239639" y="1843024"/>
                    </a:lnTo>
                    <a:lnTo>
                      <a:pt x="5194046" y="1794256"/>
                    </a:lnTo>
                    <a:close/>
                    <a:moveTo>
                      <a:pt x="6924294" y="1794256"/>
                    </a:moveTo>
                    <a:lnTo>
                      <a:pt x="6878574" y="1843024"/>
                    </a:lnTo>
                    <a:lnTo>
                      <a:pt x="6473444" y="1843024"/>
                    </a:lnTo>
                    <a:lnTo>
                      <a:pt x="6427724" y="1794256"/>
                    </a:lnTo>
                    <a:close/>
                    <a:moveTo>
                      <a:pt x="3104134" y="1794256"/>
                    </a:moveTo>
                    <a:lnTo>
                      <a:pt x="3104134" y="1894713"/>
                    </a:lnTo>
                    <a:lnTo>
                      <a:pt x="2836164" y="1894713"/>
                    </a:lnTo>
                    <a:lnTo>
                      <a:pt x="2836164" y="1794256"/>
                    </a:lnTo>
                    <a:close/>
                    <a:moveTo>
                      <a:pt x="4197731" y="1794256"/>
                    </a:moveTo>
                    <a:lnTo>
                      <a:pt x="4197731" y="1894713"/>
                    </a:lnTo>
                    <a:lnTo>
                      <a:pt x="3198749" y="1894713"/>
                    </a:lnTo>
                    <a:lnTo>
                      <a:pt x="3198749" y="1794256"/>
                    </a:lnTo>
                    <a:close/>
                    <a:moveTo>
                      <a:pt x="4557141" y="1794256"/>
                    </a:moveTo>
                    <a:lnTo>
                      <a:pt x="4557141" y="1894713"/>
                    </a:lnTo>
                    <a:lnTo>
                      <a:pt x="4289171" y="1894713"/>
                    </a:lnTo>
                    <a:lnTo>
                      <a:pt x="4289171" y="1794256"/>
                    </a:lnTo>
                    <a:close/>
                    <a:moveTo>
                      <a:pt x="380873" y="1882648"/>
                    </a:moveTo>
                    <a:lnTo>
                      <a:pt x="380873" y="2001520"/>
                    </a:lnTo>
                    <a:cubicBezTo>
                      <a:pt x="368681" y="2001520"/>
                      <a:pt x="356362" y="2007489"/>
                      <a:pt x="347345" y="2013585"/>
                    </a:cubicBezTo>
                    <a:lnTo>
                      <a:pt x="262001" y="1931289"/>
                    </a:lnTo>
                    <a:cubicBezTo>
                      <a:pt x="295529" y="1903857"/>
                      <a:pt x="335026" y="1885696"/>
                      <a:pt x="380873" y="1882521"/>
                    </a:cubicBezTo>
                    <a:close/>
                    <a:moveTo>
                      <a:pt x="405257" y="1882648"/>
                    </a:moveTo>
                    <a:cubicBezTo>
                      <a:pt x="423545" y="1882648"/>
                      <a:pt x="438658" y="1885696"/>
                      <a:pt x="454025" y="1891792"/>
                    </a:cubicBezTo>
                    <a:lnTo>
                      <a:pt x="508889" y="1943608"/>
                    </a:lnTo>
                    <a:lnTo>
                      <a:pt x="438785" y="2013585"/>
                    </a:lnTo>
                    <a:cubicBezTo>
                      <a:pt x="429768" y="2007489"/>
                      <a:pt x="417449" y="2004568"/>
                      <a:pt x="405384" y="2001520"/>
                    </a:cubicBezTo>
                    <a:lnTo>
                      <a:pt x="405384" y="1882648"/>
                    </a:lnTo>
                    <a:close/>
                    <a:moveTo>
                      <a:pt x="1020572" y="1882648"/>
                    </a:moveTo>
                    <a:lnTo>
                      <a:pt x="1020572" y="2001520"/>
                    </a:lnTo>
                    <a:cubicBezTo>
                      <a:pt x="1008380" y="2004568"/>
                      <a:pt x="999109" y="2007489"/>
                      <a:pt x="990092" y="2013585"/>
                    </a:cubicBezTo>
                    <a:lnTo>
                      <a:pt x="913892" y="1940560"/>
                    </a:lnTo>
                    <a:lnTo>
                      <a:pt x="962787" y="1894840"/>
                    </a:lnTo>
                    <a:cubicBezTo>
                      <a:pt x="980186" y="1889125"/>
                      <a:pt x="1000379" y="1883283"/>
                      <a:pt x="1020699" y="1882775"/>
                    </a:cubicBezTo>
                    <a:close/>
                    <a:moveTo>
                      <a:pt x="1048004" y="1882648"/>
                    </a:moveTo>
                    <a:cubicBezTo>
                      <a:pt x="1093597" y="1885696"/>
                      <a:pt x="1133348" y="1900936"/>
                      <a:pt x="1163828" y="1931416"/>
                    </a:cubicBezTo>
                    <a:lnTo>
                      <a:pt x="1081405" y="2013712"/>
                    </a:lnTo>
                    <a:cubicBezTo>
                      <a:pt x="1072388" y="2007616"/>
                      <a:pt x="1060069" y="2001647"/>
                      <a:pt x="1048004" y="2001647"/>
                    </a:cubicBezTo>
                    <a:lnTo>
                      <a:pt x="1048004" y="1882775"/>
                    </a:lnTo>
                    <a:close/>
                    <a:moveTo>
                      <a:pt x="1632839" y="1882648"/>
                    </a:moveTo>
                    <a:lnTo>
                      <a:pt x="1632839" y="2001520"/>
                    </a:lnTo>
                    <a:cubicBezTo>
                      <a:pt x="1620647" y="2004568"/>
                      <a:pt x="1608455" y="2007489"/>
                      <a:pt x="1599311" y="2013585"/>
                    </a:cubicBezTo>
                    <a:lnTo>
                      <a:pt x="1513967" y="1931289"/>
                    </a:lnTo>
                    <a:cubicBezTo>
                      <a:pt x="1547495" y="1903857"/>
                      <a:pt x="1586992" y="1885696"/>
                      <a:pt x="1632839" y="1882521"/>
                    </a:cubicBezTo>
                    <a:close/>
                    <a:moveTo>
                      <a:pt x="2299970" y="1882648"/>
                    </a:moveTo>
                    <a:cubicBezTo>
                      <a:pt x="2345563" y="1885696"/>
                      <a:pt x="2385314" y="1903984"/>
                      <a:pt x="2415794" y="1931416"/>
                    </a:cubicBezTo>
                    <a:lnTo>
                      <a:pt x="2333498" y="2013712"/>
                    </a:lnTo>
                    <a:cubicBezTo>
                      <a:pt x="2324354" y="2007616"/>
                      <a:pt x="2312162" y="2004695"/>
                      <a:pt x="2299970" y="2001647"/>
                    </a:cubicBezTo>
                    <a:lnTo>
                      <a:pt x="2299970" y="1882775"/>
                    </a:lnTo>
                    <a:close/>
                    <a:moveTo>
                      <a:pt x="1657223" y="1882648"/>
                    </a:moveTo>
                    <a:cubicBezTo>
                      <a:pt x="1675511" y="1882648"/>
                      <a:pt x="1690751" y="1885696"/>
                      <a:pt x="1705991" y="1891792"/>
                    </a:cubicBezTo>
                    <a:lnTo>
                      <a:pt x="1760855" y="1943608"/>
                    </a:lnTo>
                    <a:lnTo>
                      <a:pt x="1690878" y="2016633"/>
                    </a:lnTo>
                    <a:cubicBezTo>
                      <a:pt x="1681734" y="2007489"/>
                      <a:pt x="1669415" y="2004568"/>
                      <a:pt x="1657350" y="2001520"/>
                    </a:cubicBezTo>
                    <a:lnTo>
                      <a:pt x="1657350" y="1882648"/>
                    </a:lnTo>
                    <a:close/>
                    <a:moveTo>
                      <a:pt x="2275586" y="1882648"/>
                    </a:moveTo>
                    <a:lnTo>
                      <a:pt x="2275586" y="2001520"/>
                    </a:lnTo>
                    <a:cubicBezTo>
                      <a:pt x="2263394" y="2004568"/>
                      <a:pt x="2251202" y="2007489"/>
                      <a:pt x="2242058" y="2016633"/>
                    </a:cubicBezTo>
                    <a:lnTo>
                      <a:pt x="2165985" y="1940560"/>
                    </a:lnTo>
                    <a:lnTo>
                      <a:pt x="2214753" y="1894840"/>
                    </a:lnTo>
                    <a:cubicBezTo>
                      <a:pt x="2233041" y="1888871"/>
                      <a:pt x="2254377" y="1882775"/>
                      <a:pt x="2275713" y="1882775"/>
                    </a:cubicBezTo>
                    <a:close/>
                    <a:moveTo>
                      <a:pt x="5111623" y="1882648"/>
                    </a:moveTo>
                    <a:lnTo>
                      <a:pt x="5111623" y="2001520"/>
                    </a:lnTo>
                    <a:cubicBezTo>
                      <a:pt x="5099558" y="2004568"/>
                      <a:pt x="5087239" y="2007489"/>
                      <a:pt x="5078222" y="2016633"/>
                    </a:cubicBezTo>
                    <a:lnTo>
                      <a:pt x="4992878" y="1931289"/>
                    </a:lnTo>
                    <a:cubicBezTo>
                      <a:pt x="5026279" y="1903857"/>
                      <a:pt x="5065903" y="1885696"/>
                      <a:pt x="5111623" y="1882521"/>
                    </a:cubicBezTo>
                    <a:close/>
                    <a:moveTo>
                      <a:pt x="5136134" y="1882648"/>
                    </a:moveTo>
                    <a:cubicBezTo>
                      <a:pt x="5154422" y="1882648"/>
                      <a:pt x="5169535" y="1888744"/>
                      <a:pt x="5187950" y="1891792"/>
                    </a:cubicBezTo>
                    <a:lnTo>
                      <a:pt x="5242814" y="1943608"/>
                    </a:lnTo>
                    <a:lnTo>
                      <a:pt x="5169662" y="2016633"/>
                    </a:lnTo>
                    <a:cubicBezTo>
                      <a:pt x="5160645" y="2007489"/>
                      <a:pt x="5148326" y="2004568"/>
                      <a:pt x="5136261" y="2001520"/>
                    </a:cubicBezTo>
                    <a:lnTo>
                      <a:pt x="5136261" y="1882648"/>
                    </a:lnTo>
                    <a:close/>
                    <a:moveTo>
                      <a:pt x="5754370" y="1882648"/>
                    </a:moveTo>
                    <a:lnTo>
                      <a:pt x="5754370" y="2001520"/>
                    </a:lnTo>
                    <a:cubicBezTo>
                      <a:pt x="5742305" y="2004568"/>
                      <a:pt x="5729986" y="2007489"/>
                      <a:pt x="5720969" y="2016633"/>
                    </a:cubicBezTo>
                    <a:lnTo>
                      <a:pt x="5647817" y="1940560"/>
                    </a:lnTo>
                    <a:lnTo>
                      <a:pt x="5693537" y="1894840"/>
                    </a:lnTo>
                    <a:cubicBezTo>
                      <a:pt x="5714873" y="1888871"/>
                      <a:pt x="5733034" y="1885823"/>
                      <a:pt x="5754370" y="1882775"/>
                    </a:cubicBezTo>
                    <a:close/>
                    <a:moveTo>
                      <a:pt x="5778881" y="1882648"/>
                    </a:moveTo>
                    <a:cubicBezTo>
                      <a:pt x="5824474" y="1885696"/>
                      <a:pt x="5864225" y="1903984"/>
                      <a:pt x="5897626" y="1931416"/>
                    </a:cubicBezTo>
                    <a:lnTo>
                      <a:pt x="5812282" y="2016760"/>
                    </a:lnTo>
                    <a:cubicBezTo>
                      <a:pt x="5803265" y="2007616"/>
                      <a:pt x="5790946" y="2004695"/>
                      <a:pt x="5778881" y="2001647"/>
                    </a:cubicBezTo>
                    <a:lnTo>
                      <a:pt x="5778881" y="1882775"/>
                    </a:lnTo>
                    <a:close/>
                    <a:moveTo>
                      <a:pt x="6345428" y="1882648"/>
                    </a:moveTo>
                    <a:lnTo>
                      <a:pt x="6345428" y="2001520"/>
                    </a:lnTo>
                    <a:cubicBezTo>
                      <a:pt x="6333363" y="2004568"/>
                      <a:pt x="6321044" y="2007489"/>
                      <a:pt x="6312027" y="2016633"/>
                    </a:cubicBezTo>
                    <a:lnTo>
                      <a:pt x="6226683" y="1931289"/>
                    </a:lnTo>
                    <a:cubicBezTo>
                      <a:pt x="6260084" y="1903857"/>
                      <a:pt x="6299708" y="1885696"/>
                      <a:pt x="6345428" y="1882521"/>
                    </a:cubicBezTo>
                    <a:close/>
                    <a:moveTo>
                      <a:pt x="6369812" y="1882648"/>
                    </a:moveTo>
                    <a:cubicBezTo>
                      <a:pt x="6388227" y="1882648"/>
                      <a:pt x="6403340" y="1888744"/>
                      <a:pt x="6421755" y="1891792"/>
                    </a:cubicBezTo>
                    <a:lnTo>
                      <a:pt x="6476619" y="1943608"/>
                    </a:lnTo>
                    <a:lnTo>
                      <a:pt x="6403467" y="2016633"/>
                    </a:lnTo>
                    <a:cubicBezTo>
                      <a:pt x="6394450" y="2007489"/>
                      <a:pt x="6382131" y="2004568"/>
                      <a:pt x="6369939" y="2001520"/>
                    </a:cubicBezTo>
                    <a:lnTo>
                      <a:pt x="6369939" y="1882648"/>
                    </a:lnTo>
                    <a:close/>
                    <a:moveTo>
                      <a:pt x="6988175" y="1882648"/>
                    </a:moveTo>
                    <a:lnTo>
                      <a:pt x="6988175" y="2001520"/>
                    </a:lnTo>
                    <a:cubicBezTo>
                      <a:pt x="6976110" y="2004568"/>
                      <a:pt x="6963791" y="2010537"/>
                      <a:pt x="6954774" y="2016633"/>
                    </a:cubicBezTo>
                    <a:lnTo>
                      <a:pt x="6878574" y="1940560"/>
                    </a:lnTo>
                    <a:lnTo>
                      <a:pt x="6927469" y="1894840"/>
                    </a:lnTo>
                    <a:cubicBezTo>
                      <a:pt x="6945757" y="1888871"/>
                      <a:pt x="6966966" y="1885823"/>
                      <a:pt x="6988302" y="1882775"/>
                    </a:cubicBezTo>
                    <a:close/>
                    <a:moveTo>
                      <a:pt x="7012686" y="1882648"/>
                    </a:moveTo>
                    <a:cubicBezTo>
                      <a:pt x="7058279" y="1885696"/>
                      <a:pt x="7097903" y="1903984"/>
                      <a:pt x="7131431" y="1931416"/>
                    </a:cubicBezTo>
                    <a:lnTo>
                      <a:pt x="7046087" y="2016760"/>
                    </a:lnTo>
                    <a:cubicBezTo>
                      <a:pt x="7037070" y="2007616"/>
                      <a:pt x="7024751" y="2004695"/>
                      <a:pt x="7012686" y="2001647"/>
                    </a:cubicBezTo>
                    <a:lnTo>
                      <a:pt x="7012686" y="1882775"/>
                    </a:lnTo>
                    <a:close/>
                    <a:moveTo>
                      <a:pt x="527050" y="1961896"/>
                    </a:moveTo>
                    <a:lnTo>
                      <a:pt x="575945" y="2007489"/>
                    </a:lnTo>
                    <a:cubicBezTo>
                      <a:pt x="581914" y="2019681"/>
                      <a:pt x="584962" y="2032000"/>
                      <a:pt x="588010" y="2044065"/>
                    </a:cubicBezTo>
                    <a:lnTo>
                      <a:pt x="463169" y="2044065"/>
                    </a:lnTo>
                    <a:cubicBezTo>
                      <a:pt x="463169" y="2041017"/>
                      <a:pt x="460121" y="2037969"/>
                      <a:pt x="457073" y="2032000"/>
                    </a:cubicBezTo>
                    <a:lnTo>
                      <a:pt x="527050" y="1961896"/>
                    </a:lnTo>
                    <a:close/>
                    <a:moveTo>
                      <a:pt x="895731" y="1858391"/>
                    </a:moveTo>
                    <a:lnTo>
                      <a:pt x="712851" y="2044065"/>
                    </a:lnTo>
                    <a:lnTo>
                      <a:pt x="706755" y="2044065"/>
                    </a:lnTo>
                    <a:lnTo>
                      <a:pt x="603250" y="1937512"/>
                    </a:lnTo>
                    <a:cubicBezTo>
                      <a:pt x="584835" y="1913128"/>
                      <a:pt x="563626" y="1891919"/>
                      <a:pt x="539242" y="1873504"/>
                    </a:cubicBezTo>
                    <a:lnTo>
                      <a:pt x="524002" y="1858391"/>
                    </a:lnTo>
                    <a:close/>
                    <a:moveTo>
                      <a:pt x="895731" y="1958848"/>
                    </a:moveTo>
                    <a:lnTo>
                      <a:pt x="968756" y="2032000"/>
                    </a:lnTo>
                    <a:cubicBezTo>
                      <a:pt x="968756" y="2034921"/>
                      <a:pt x="965708" y="2041017"/>
                      <a:pt x="962660" y="2044065"/>
                    </a:cubicBezTo>
                    <a:lnTo>
                      <a:pt x="840740" y="2044065"/>
                    </a:lnTo>
                    <a:cubicBezTo>
                      <a:pt x="843788" y="2028952"/>
                      <a:pt x="846836" y="2010537"/>
                      <a:pt x="855980" y="1995297"/>
                    </a:cubicBezTo>
                    <a:lnTo>
                      <a:pt x="895477" y="1958721"/>
                    </a:lnTo>
                    <a:close/>
                    <a:moveTo>
                      <a:pt x="1779270" y="1961896"/>
                    </a:moveTo>
                    <a:lnTo>
                      <a:pt x="1828038" y="2007489"/>
                    </a:lnTo>
                    <a:cubicBezTo>
                      <a:pt x="1834134" y="2019681"/>
                      <a:pt x="1837055" y="2032000"/>
                      <a:pt x="1840103" y="2044065"/>
                    </a:cubicBezTo>
                    <a:lnTo>
                      <a:pt x="1715262" y="2044065"/>
                    </a:lnTo>
                    <a:cubicBezTo>
                      <a:pt x="1715262" y="2041017"/>
                      <a:pt x="1712214" y="2037969"/>
                      <a:pt x="1709166" y="2032000"/>
                    </a:cubicBezTo>
                    <a:lnTo>
                      <a:pt x="1779270" y="1961896"/>
                    </a:lnTo>
                    <a:close/>
                    <a:moveTo>
                      <a:pt x="2147824" y="1858391"/>
                    </a:moveTo>
                    <a:lnTo>
                      <a:pt x="1965071" y="2044192"/>
                    </a:lnTo>
                    <a:lnTo>
                      <a:pt x="1958975" y="2044192"/>
                    </a:lnTo>
                    <a:lnTo>
                      <a:pt x="1855470" y="1937639"/>
                    </a:lnTo>
                    <a:cubicBezTo>
                      <a:pt x="1837055" y="1913255"/>
                      <a:pt x="1815846" y="1892046"/>
                      <a:pt x="1791462" y="1873631"/>
                    </a:cubicBezTo>
                    <a:lnTo>
                      <a:pt x="1776349" y="1858518"/>
                    </a:lnTo>
                    <a:close/>
                    <a:moveTo>
                      <a:pt x="2147824" y="1958848"/>
                    </a:moveTo>
                    <a:lnTo>
                      <a:pt x="2220976" y="2032000"/>
                    </a:lnTo>
                    <a:cubicBezTo>
                      <a:pt x="2220976" y="2037969"/>
                      <a:pt x="2217928" y="2041017"/>
                      <a:pt x="2214880" y="2044065"/>
                    </a:cubicBezTo>
                    <a:lnTo>
                      <a:pt x="2092960" y="2044065"/>
                    </a:lnTo>
                    <a:cubicBezTo>
                      <a:pt x="2096008" y="2028952"/>
                      <a:pt x="2099056" y="2010537"/>
                      <a:pt x="2108200" y="1995297"/>
                    </a:cubicBezTo>
                    <a:lnTo>
                      <a:pt x="2147697" y="1958721"/>
                    </a:lnTo>
                    <a:close/>
                    <a:moveTo>
                      <a:pt x="5261229" y="1961896"/>
                    </a:moveTo>
                    <a:lnTo>
                      <a:pt x="5309997" y="2007489"/>
                    </a:lnTo>
                    <a:cubicBezTo>
                      <a:pt x="5313045" y="2019681"/>
                      <a:pt x="5316093" y="2032000"/>
                      <a:pt x="5319141" y="2047113"/>
                    </a:cubicBezTo>
                    <a:lnTo>
                      <a:pt x="5197221" y="2047113"/>
                    </a:lnTo>
                    <a:cubicBezTo>
                      <a:pt x="5194300" y="2041017"/>
                      <a:pt x="5191252" y="2037969"/>
                      <a:pt x="5188204" y="2034921"/>
                    </a:cubicBezTo>
                    <a:lnTo>
                      <a:pt x="5261229" y="1961896"/>
                    </a:lnTo>
                    <a:close/>
                    <a:moveTo>
                      <a:pt x="5626735" y="1858391"/>
                    </a:moveTo>
                    <a:lnTo>
                      <a:pt x="5446903" y="2047240"/>
                    </a:lnTo>
                    <a:lnTo>
                      <a:pt x="5437886" y="2047240"/>
                    </a:lnTo>
                    <a:lnTo>
                      <a:pt x="5334254" y="1940687"/>
                    </a:lnTo>
                    <a:cubicBezTo>
                      <a:pt x="5315966" y="1913255"/>
                      <a:pt x="5294757" y="1891919"/>
                      <a:pt x="5270373" y="1873631"/>
                    </a:cubicBezTo>
                    <a:lnTo>
                      <a:pt x="5255133" y="1858518"/>
                    </a:lnTo>
                    <a:close/>
                    <a:moveTo>
                      <a:pt x="5626735" y="1958848"/>
                    </a:moveTo>
                    <a:lnTo>
                      <a:pt x="5702808" y="2034921"/>
                    </a:lnTo>
                    <a:cubicBezTo>
                      <a:pt x="5699760" y="2037969"/>
                      <a:pt x="5696839" y="2041017"/>
                      <a:pt x="5693791" y="2047113"/>
                    </a:cubicBezTo>
                    <a:lnTo>
                      <a:pt x="5571871" y="2047113"/>
                    </a:lnTo>
                    <a:cubicBezTo>
                      <a:pt x="5574919" y="2028825"/>
                      <a:pt x="5581015" y="2013585"/>
                      <a:pt x="5586984" y="1998345"/>
                    </a:cubicBezTo>
                    <a:lnTo>
                      <a:pt x="5626608" y="1958721"/>
                    </a:lnTo>
                    <a:close/>
                    <a:moveTo>
                      <a:pt x="6494907" y="1961896"/>
                    </a:moveTo>
                    <a:lnTo>
                      <a:pt x="6543675" y="2007489"/>
                    </a:lnTo>
                    <a:cubicBezTo>
                      <a:pt x="6546723" y="2019681"/>
                      <a:pt x="6549771" y="2032000"/>
                      <a:pt x="6552819" y="2047113"/>
                    </a:cubicBezTo>
                    <a:lnTo>
                      <a:pt x="6427851" y="2047113"/>
                    </a:lnTo>
                    <a:cubicBezTo>
                      <a:pt x="6427851" y="2041017"/>
                      <a:pt x="6424930" y="2037969"/>
                      <a:pt x="6421882" y="2034921"/>
                    </a:cubicBezTo>
                    <a:lnTo>
                      <a:pt x="6494907" y="1961896"/>
                    </a:lnTo>
                    <a:close/>
                    <a:moveTo>
                      <a:pt x="6860413" y="1858391"/>
                    </a:moveTo>
                    <a:lnTo>
                      <a:pt x="6677533" y="2047240"/>
                    </a:lnTo>
                    <a:lnTo>
                      <a:pt x="6671564" y="2047240"/>
                    </a:lnTo>
                    <a:lnTo>
                      <a:pt x="6567932" y="1940687"/>
                    </a:lnTo>
                    <a:cubicBezTo>
                      <a:pt x="6549644" y="1913255"/>
                      <a:pt x="6528435" y="1891919"/>
                      <a:pt x="6504051" y="1873631"/>
                    </a:cubicBezTo>
                    <a:lnTo>
                      <a:pt x="6488811" y="1858518"/>
                    </a:lnTo>
                    <a:close/>
                    <a:moveTo>
                      <a:pt x="6860413" y="1958848"/>
                    </a:moveTo>
                    <a:lnTo>
                      <a:pt x="6936486" y="2034921"/>
                    </a:lnTo>
                    <a:cubicBezTo>
                      <a:pt x="6933438" y="2037969"/>
                      <a:pt x="6930390" y="2041017"/>
                      <a:pt x="6927469" y="2047113"/>
                    </a:cubicBezTo>
                    <a:lnTo>
                      <a:pt x="6805549" y="2047113"/>
                    </a:lnTo>
                    <a:cubicBezTo>
                      <a:pt x="6808597" y="2028825"/>
                      <a:pt x="6811645" y="2013585"/>
                      <a:pt x="6820662" y="1998345"/>
                    </a:cubicBezTo>
                    <a:lnTo>
                      <a:pt x="6860286" y="1958721"/>
                    </a:lnTo>
                    <a:close/>
                    <a:moveTo>
                      <a:pt x="243713" y="1949704"/>
                    </a:moveTo>
                    <a:lnTo>
                      <a:pt x="328930" y="2032000"/>
                    </a:lnTo>
                    <a:cubicBezTo>
                      <a:pt x="319913" y="2041017"/>
                      <a:pt x="316865" y="2053336"/>
                      <a:pt x="313817" y="2065401"/>
                    </a:cubicBezTo>
                    <a:lnTo>
                      <a:pt x="194945" y="2065401"/>
                    </a:lnTo>
                    <a:cubicBezTo>
                      <a:pt x="197993" y="2019808"/>
                      <a:pt x="216281" y="1980057"/>
                      <a:pt x="243713" y="1949577"/>
                    </a:cubicBezTo>
                    <a:close/>
                    <a:moveTo>
                      <a:pt x="1181989" y="1949704"/>
                    </a:moveTo>
                    <a:cubicBezTo>
                      <a:pt x="1209421" y="1980184"/>
                      <a:pt x="1227582" y="2022856"/>
                      <a:pt x="1230757" y="2065528"/>
                    </a:cubicBezTo>
                    <a:lnTo>
                      <a:pt x="1111885" y="2065528"/>
                    </a:lnTo>
                    <a:cubicBezTo>
                      <a:pt x="1111885" y="2053463"/>
                      <a:pt x="1105916" y="2044192"/>
                      <a:pt x="1099820" y="2032127"/>
                    </a:cubicBezTo>
                    <a:lnTo>
                      <a:pt x="1182116" y="1949704"/>
                    </a:lnTo>
                    <a:close/>
                    <a:moveTo>
                      <a:pt x="1495806" y="1949704"/>
                    </a:moveTo>
                    <a:lnTo>
                      <a:pt x="1581150" y="2032000"/>
                    </a:lnTo>
                    <a:cubicBezTo>
                      <a:pt x="1572006" y="2044065"/>
                      <a:pt x="1568958" y="2053336"/>
                      <a:pt x="1565910" y="2065401"/>
                    </a:cubicBezTo>
                    <a:lnTo>
                      <a:pt x="1447038" y="2065401"/>
                    </a:lnTo>
                    <a:cubicBezTo>
                      <a:pt x="1450086" y="2022856"/>
                      <a:pt x="1468501" y="1980057"/>
                      <a:pt x="1495933" y="1949577"/>
                    </a:cubicBezTo>
                    <a:close/>
                    <a:moveTo>
                      <a:pt x="2434082" y="1949704"/>
                    </a:moveTo>
                    <a:cubicBezTo>
                      <a:pt x="2463927" y="1979549"/>
                      <a:pt x="2479167" y="2020951"/>
                      <a:pt x="2482723" y="2065528"/>
                    </a:cubicBezTo>
                    <a:lnTo>
                      <a:pt x="2364105" y="2065528"/>
                    </a:lnTo>
                    <a:cubicBezTo>
                      <a:pt x="2364105" y="2053463"/>
                      <a:pt x="2358009" y="2044192"/>
                      <a:pt x="2351913" y="2035048"/>
                    </a:cubicBezTo>
                    <a:lnTo>
                      <a:pt x="2434209" y="1949704"/>
                    </a:lnTo>
                    <a:close/>
                    <a:moveTo>
                      <a:pt x="4974717" y="1949704"/>
                    </a:moveTo>
                    <a:lnTo>
                      <a:pt x="5060061" y="2035048"/>
                    </a:lnTo>
                    <a:cubicBezTo>
                      <a:pt x="5054092" y="2044192"/>
                      <a:pt x="5047996" y="2053463"/>
                      <a:pt x="5047996" y="2065528"/>
                    </a:cubicBezTo>
                    <a:lnTo>
                      <a:pt x="4926076" y="2065528"/>
                    </a:lnTo>
                    <a:cubicBezTo>
                      <a:pt x="4929124" y="2022983"/>
                      <a:pt x="4947412" y="1980184"/>
                      <a:pt x="4974844" y="1949704"/>
                    </a:cubicBezTo>
                    <a:close/>
                    <a:moveTo>
                      <a:pt x="5916168" y="1949704"/>
                    </a:moveTo>
                    <a:cubicBezTo>
                      <a:pt x="5943600" y="1983232"/>
                      <a:pt x="5961761" y="2022856"/>
                      <a:pt x="5964936" y="2068576"/>
                    </a:cubicBezTo>
                    <a:lnTo>
                      <a:pt x="5846064" y="2068576"/>
                    </a:lnTo>
                    <a:cubicBezTo>
                      <a:pt x="5843016" y="2056511"/>
                      <a:pt x="5837047" y="2044192"/>
                      <a:pt x="5830951" y="2035048"/>
                    </a:cubicBezTo>
                    <a:lnTo>
                      <a:pt x="5916295" y="1949704"/>
                    </a:lnTo>
                    <a:close/>
                    <a:moveTo>
                      <a:pt x="6208522" y="1949704"/>
                    </a:moveTo>
                    <a:lnTo>
                      <a:pt x="6293866" y="2035048"/>
                    </a:lnTo>
                    <a:cubicBezTo>
                      <a:pt x="6287770" y="2044192"/>
                      <a:pt x="6281801" y="2056511"/>
                      <a:pt x="6278753" y="2068576"/>
                    </a:cubicBezTo>
                    <a:lnTo>
                      <a:pt x="6159881" y="2068576"/>
                    </a:lnTo>
                    <a:cubicBezTo>
                      <a:pt x="6162929" y="2022983"/>
                      <a:pt x="6181217" y="1980184"/>
                      <a:pt x="6208649" y="1949704"/>
                    </a:cubicBezTo>
                    <a:close/>
                    <a:moveTo>
                      <a:pt x="7149973" y="1949704"/>
                    </a:moveTo>
                    <a:cubicBezTo>
                      <a:pt x="7177405" y="1983232"/>
                      <a:pt x="7192518" y="2022856"/>
                      <a:pt x="7195566" y="2068576"/>
                    </a:cubicBezTo>
                    <a:lnTo>
                      <a:pt x="7076694" y="2068576"/>
                    </a:lnTo>
                    <a:cubicBezTo>
                      <a:pt x="7076694" y="2056511"/>
                      <a:pt x="7070598" y="2044192"/>
                      <a:pt x="7064628" y="2035048"/>
                    </a:cubicBezTo>
                    <a:lnTo>
                      <a:pt x="7149973" y="1949704"/>
                    </a:lnTo>
                    <a:close/>
                    <a:moveTo>
                      <a:pt x="313817" y="2092833"/>
                    </a:moveTo>
                    <a:cubicBezTo>
                      <a:pt x="316865" y="2105025"/>
                      <a:pt x="319913" y="2114296"/>
                      <a:pt x="328930" y="2126361"/>
                    </a:cubicBezTo>
                    <a:lnTo>
                      <a:pt x="243586" y="2208657"/>
                    </a:lnTo>
                    <a:cubicBezTo>
                      <a:pt x="216154" y="2178177"/>
                      <a:pt x="197993" y="2135632"/>
                      <a:pt x="194818" y="2092833"/>
                    </a:cubicBezTo>
                    <a:close/>
                    <a:moveTo>
                      <a:pt x="588010" y="2114296"/>
                    </a:moveTo>
                    <a:cubicBezTo>
                      <a:pt x="581914" y="2150745"/>
                      <a:pt x="563626" y="2184273"/>
                      <a:pt x="542417" y="2208657"/>
                    </a:cubicBezTo>
                    <a:lnTo>
                      <a:pt x="457073" y="2126361"/>
                    </a:lnTo>
                    <a:cubicBezTo>
                      <a:pt x="460121" y="2123313"/>
                      <a:pt x="460121" y="2117217"/>
                      <a:pt x="463169" y="2114296"/>
                    </a:cubicBezTo>
                    <a:close/>
                    <a:moveTo>
                      <a:pt x="962787" y="2114296"/>
                    </a:moveTo>
                    <a:cubicBezTo>
                      <a:pt x="965835" y="2117217"/>
                      <a:pt x="968883" y="2123313"/>
                      <a:pt x="968883" y="2126361"/>
                    </a:cubicBezTo>
                    <a:lnTo>
                      <a:pt x="886460" y="2208530"/>
                    </a:lnTo>
                    <a:cubicBezTo>
                      <a:pt x="862076" y="2184146"/>
                      <a:pt x="846963" y="2150618"/>
                      <a:pt x="840867" y="2114169"/>
                    </a:cubicBezTo>
                    <a:close/>
                    <a:moveTo>
                      <a:pt x="1230757" y="2092833"/>
                    </a:moveTo>
                    <a:cubicBezTo>
                      <a:pt x="1227709" y="2138553"/>
                      <a:pt x="1212469" y="2178177"/>
                      <a:pt x="1181989" y="2208657"/>
                    </a:cubicBezTo>
                    <a:lnTo>
                      <a:pt x="1099693" y="2126361"/>
                    </a:lnTo>
                    <a:cubicBezTo>
                      <a:pt x="1105789" y="2117217"/>
                      <a:pt x="1111758" y="2105025"/>
                      <a:pt x="1111758" y="2092833"/>
                    </a:cubicBezTo>
                    <a:close/>
                    <a:moveTo>
                      <a:pt x="1565910" y="2092833"/>
                    </a:moveTo>
                    <a:cubicBezTo>
                      <a:pt x="1568958" y="2105025"/>
                      <a:pt x="1572006" y="2117217"/>
                      <a:pt x="1581150" y="2126361"/>
                    </a:cubicBezTo>
                    <a:lnTo>
                      <a:pt x="1495806" y="2208657"/>
                    </a:lnTo>
                    <a:cubicBezTo>
                      <a:pt x="1468374" y="2178177"/>
                      <a:pt x="1450086" y="2138680"/>
                      <a:pt x="1446911" y="2092833"/>
                    </a:cubicBezTo>
                    <a:close/>
                    <a:moveTo>
                      <a:pt x="1840103" y="2114296"/>
                    </a:moveTo>
                    <a:cubicBezTo>
                      <a:pt x="1834134" y="2150745"/>
                      <a:pt x="1815719" y="2184273"/>
                      <a:pt x="1794510" y="2208657"/>
                    </a:cubicBezTo>
                    <a:lnTo>
                      <a:pt x="1709166" y="2126361"/>
                    </a:lnTo>
                    <a:cubicBezTo>
                      <a:pt x="1712214" y="2123313"/>
                      <a:pt x="1712214" y="2120265"/>
                      <a:pt x="1715262" y="2114296"/>
                    </a:cubicBezTo>
                    <a:close/>
                    <a:moveTo>
                      <a:pt x="2214880" y="2114296"/>
                    </a:moveTo>
                    <a:cubicBezTo>
                      <a:pt x="2217928" y="2120265"/>
                      <a:pt x="2220976" y="2123313"/>
                      <a:pt x="2224024" y="2126361"/>
                    </a:cubicBezTo>
                    <a:lnTo>
                      <a:pt x="2138680" y="2208657"/>
                    </a:lnTo>
                    <a:cubicBezTo>
                      <a:pt x="2114296" y="2184273"/>
                      <a:pt x="2099056" y="2150745"/>
                      <a:pt x="2092960" y="2114296"/>
                    </a:cubicBezTo>
                    <a:close/>
                    <a:moveTo>
                      <a:pt x="5047996" y="2092833"/>
                    </a:moveTo>
                    <a:cubicBezTo>
                      <a:pt x="5047996" y="2105025"/>
                      <a:pt x="5054092" y="2117217"/>
                      <a:pt x="5060061" y="2126361"/>
                    </a:cubicBezTo>
                    <a:lnTo>
                      <a:pt x="4974717" y="2208657"/>
                    </a:lnTo>
                    <a:cubicBezTo>
                      <a:pt x="4947285" y="2178177"/>
                      <a:pt x="4929124" y="2138680"/>
                      <a:pt x="4925949" y="2092833"/>
                    </a:cubicBezTo>
                    <a:close/>
                    <a:moveTo>
                      <a:pt x="2482850" y="2092833"/>
                    </a:moveTo>
                    <a:cubicBezTo>
                      <a:pt x="2479929" y="2138553"/>
                      <a:pt x="2464562" y="2178177"/>
                      <a:pt x="2434082" y="2211705"/>
                    </a:cubicBezTo>
                    <a:lnTo>
                      <a:pt x="2434082" y="2208657"/>
                    </a:lnTo>
                    <a:lnTo>
                      <a:pt x="2351786" y="2126361"/>
                    </a:lnTo>
                    <a:cubicBezTo>
                      <a:pt x="2357882" y="2117217"/>
                      <a:pt x="2363978" y="2105025"/>
                      <a:pt x="2363978" y="2092833"/>
                    </a:cubicBezTo>
                    <a:close/>
                    <a:moveTo>
                      <a:pt x="5319014" y="2114296"/>
                    </a:moveTo>
                    <a:cubicBezTo>
                      <a:pt x="5312918" y="2150745"/>
                      <a:pt x="5297678" y="2184273"/>
                      <a:pt x="5273421" y="2211705"/>
                    </a:cubicBezTo>
                    <a:lnTo>
                      <a:pt x="5188077" y="2126361"/>
                    </a:lnTo>
                    <a:cubicBezTo>
                      <a:pt x="5191125" y="2123313"/>
                      <a:pt x="5194173" y="2120265"/>
                      <a:pt x="5194173" y="2114296"/>
                    </a:cubicBezTo>
                    <a:close/>
                    <a:moveTo>
                      <a:pt x="5696839" y="2114296"/>
                    </a:moveTo>
                    <a:cubicBezTo>
                      <a:pt x="5696839" y="2120265"/>
                      <a:pt x="5699760" y="2123313"/>
                      <a:pt x="5702808" y="2126361"/>
                    </a:cubicBezTo>
                    <a:lnTo>
                      <a:pt x="5617464" y="2211705"/>
                    </a:lnTo>
                    <a:cubicBezTo>
                      <a:pt x="5596128" y="2184273"/>
                      <a:pt x="5577967" y="2150745"/>
                      <a:pt x="5571871" y="2114296"/>
                    </a:cubicBezTo>
                    <a:close/>
                    <a:moveTo>
                      <a:pt x="5964809" y="2092833"/>
                    </a:moveTo>
                    <a:cubicBezTo>
                      <a:pt x="5961761" y="2138553"/>
                      <a:pt x="5943473" y="2178177"/>
                      <a:pt x="5916041" y="2211705"/>
                    </a:cubicBezTo>
                    <a:lnTo>
                      <a:pt x="5830697" y="2126361"/>
                    </a:lnTo>
                    <a:cubicBezTo>
                      <a:pt x="5836793" y="2117217"/>
                      <a:pt x="5842762" y="2105025"/>
                      <a:pt x="5845810" y="2092833"/>
                    </a:cubicBezTo>
                    <a:close/>
                    <a:moveTo>
                      <a:pt x="6278626" y="2092833"/>
                    </a:moveTo>
                    <a:cubicBezTo>
                      <a:pt x="6281674" y="2105025"/>
                      <a:pt x="6287643" y="2117217"/>
                      <a:pt x="6293739" y="2126361"/>
                    </a:cubicBezTo>
                    <a:lnTo>
                      <a:pt x="6208395" y="2211705"/>
                    </a:lnTo>
                    <a:cubicBezTo>
                      <a:pt x="6180963" y="2178177"/>
                      <a:pt x="6162802" y="2138680"/>
                      <a:pt x="6159627" y="2092833"/>
                    </a:cubicBezTo>
                    <a:close/>
                    <a:moveTo>
                      <a:pt x="6552819" y="2117217"/>
                    </a:moveTo>
                    <a:cubicBezTo>
                      <a:pt x="6546723" y="2150745"/>
                      <a:pt x="6528435" y="2184273"/>
                      <a:pt x="6507226" y="2211705"/>
                    </a:cubicBezTo>
                    <a:lnTo>
                      <a:pt x="6421882" y="2126361"/>
                    </a:lnTo>
                    <a:cubicBezTo>
                      <a:pt x="6424930" y="2123313"/>
                      <a:pt x="6427851" y="2120265"/>
                      <a:pt x="6427851" y="2117217"/>
                    </a:cubicBezTo>
                    <a:close/>
                    <a:moveTo>
                      <a:pt x="6930517" y="2117217"/>
                    </a:moveTo>
                    <a:cubicBezTo>
                      <a:pt x="6930517" y="2120265"/>
                      <a:pt x="6933565" y="2123313"/>
                      <a:pt x="6936613" y="2126361"/>
                    </a:cubicBezTo>
                    <a:lnTo>
                      <a:pt x="6851269" y="2211705"/>
                    </a:lnTo>
                    <a:cubicBezTo>
                      <a:pt x="6826885" y="2184273"/>
                      <a:pt x="6811772" y="2150745"/>
                      <a:pt x="6805676" y="2117217"/>
                    </a:cubicBezTo>
                    <a:close/>
                    <a:moveTo>
                      <a:pt x="7198614" y="2092833"/>
                    </a:moveTo>
                    <a:cubicBezTo>
                      <a:pt x="7195566" y="2138553"/>
                      <a:pt x="7177278" y="2178177"/>
                      <a:pt x="7149847" y="2211705"/>
                    </a:cubicBezTo>
                    <a:lnTo>
                      <a:pt x="7064502" y="2126361"/>
                    </a:lnTo>
                    <a:cubicBezTo>
                      <a:pt x="7070472" y="2117217"/>
                      <a:pt x="7076567" y="2105025"/>
                      <a:pt x="7076567" y="2092833"/>
                    </a:cubicBezTo>
                    <a:close/>
                    <a:moveTo>
                      <a:pt x="347345" y="2144522"/>
                    </a:moveTo>
                    <a:cubicBezTo>
                      <a:pt x="356362" y="2150618"/>
                      <a:pt x="368681" y="2153666"/>
                      <a:pt x="380873" y="2156714"/>
                    </a:cubicBezTo>
                    <a:lnTo>
                      <a:pt x="380873" y="2275586"/>
                    </a:lnTo>
                    <a:cubicBezTo>
                      <a:pt x="335153" y="2272538"/>
                      <a:pt x="292481" y="2254250"/>
                      <a:pt x="262001" y="2226818"/>
                    </a:cubicBezTo>
                    <a:lnTo>
                      <a:pt x="347345" y="2144395"/>
                    </a:lnTo>
                    <a:close/>
                    <a:moveTo>
                      <a:pt x="438658" y="2144522"/>
                    </a:moveTo>
                    <a:lnTo>
                      <a:pt x="524002" y="2226945"/>
                    </a:lnTo>
                    <a:cubicBezTo>
                      <a:pt x="490601" y="2254377"/>
                      <a:pt x="450977" y="2272538"/>
                      <a:pt x="405257" y="2275713"/>
                    </a:cubicBezTo>
                    <a:lnTo>
                      <a:pt x="405257" y="2156841"/>
                    </a:lnTo>
                    <a:cubicBezTo>
                      <a:pt x="417322" y="2153793"/>
                      <a:pt x="429641" y="2150745"/>
                      <a:pt x="438658" y="2144649"/>
                    </a:cubicBezTo>
                    <a:close/>
                    <a:moveTo>
                      <a:pt x="987044" y="2144522"/>
                    </a:moveTo>
                    <a:cubicBezTo>
                      <a:pt x="999109" y="2150618"/>
                      <a:pt x="1008380" y="2153666"/>
                      <a:pt x="1020572" y="2156714"/>
                    </a:cubicBezTo>
                    <a:lnTo>
                      <a:pt x="1020572" y="2275586"/>
                    </a:lnTo>
                    <a:cubicBezTo>
                      <a:pt x="977900" y="2272538"/>
                      <a:pt x="935228" y="2254250"/>
                      <a:pt x="904748" y="2226818"/>
                    </a:cubicBezTo>
                    <a:lnTo>
                      <a:pt x="987044" y="2144395"/>
                    </a:lnTo>
                    <a:close/>
                    <a:moveTo>
                      <a:pt x="1081405" y="2144522"/>
                    </a:moveTo>
                    <a:lnTo>
                      <a:pt x="1163828" y="2226945"/>
                    </a:lnTo>
                    <a:cubicBezTo>
                      <a:pt x="1133348" y="2254377"/>
                      <a:pt x="1093724" y="2272538"/>
                      <a:pt x="1048004" y="2275713"/>
                    </a:cubicBezTo>
                    <a:lnTo>
                      <a:pt x="1048004" y="2156841"/>
                    </a:lnTo>
                    <a:cubicBezTo>
                      <a:pt x="1060069" y="2153793"/>
                      <a:pt x="1072388" y="2150745"/>
                      <a:pt x="1081405" y="2144649"/>
                    </a:cubicBezTo>
                    <a:close/>
                    <a:moveTo>
                      <a:pt x="1599311" y="2144522"/>
                    </a:moveTo>
                    <a:cubicBezTo>
                      <a:pt x="1608455" y="2150618"/>
                      <a:pt x="1620647" y="2156714"/>
                      <a:pt x="1632839" y="2156714"/>
                    </a:cubicBezTo>
                    <a:lnTo>
                      <a:pt x="1632839" y="2275586"/>
                    </a:lnTo>
                    <a:cubicBezTo>
                      <a:pt x="1587119" y="2272538"/>
                      <a:pt x="1544447" y="2257171"/>
                      <a:pt x="1513967" y="2226818"/>
                    </a:cubicBezTo>
                    <a:lnTo>
                      <a:pt x="1599311" y="2144395"/>
                    </a:lnTo>
                    <a:close/>
                    <a:moveTo>
                      <a:pt x="1690751" y="2144522"/>
                    </a:moveTo>
                    <a:lnTo>
                      <a:pt x="1776095" y="2226945"/>
                    </a:lnTo>
                    <a:cubicBezTo>
                      <a:pt x="1742567" y="2254377"/>
                      <a:pt x="1702943" y="2272538"/>
                      <a:pt x="1657223" y="2275713"/>
                    </a:cubicBezTo>
                    <a:lnTo>
                      <a:pt x="1657223" y="2156841"/>
                    </a:lnTo>
                    <a:cubicBezTo>
                      <a:pt x="1669288" y="2156841"/>
                      <a:pt x="1681607" y="2150745"/>
                      <a:pt x="1690751" y="2144649"/>
                    </a:cubicBezTo>
                    <a:close/>
                    <a:moveTo>
                      <a:pt x="2239010" y="2144522"/>
                    </a:moveTo>
                    <a:cubicBezTo>
                      <a:pt x="2251202" y="2150618"/>
                      <a:pt x="2260346" y="2156714"/>
                      <a:pt x="2272538" y="2156714"/>
                    </a:cubicBezTo>
                    <a:lnTo>
                      <a:pt x="2272538" y="2275586"/>
                    </a:lnTo>
                    <a:cubicBezTo>
                      <a:pt x="2229866" y="2272538"/>
                      <a:pt x="2187194" y="2257171"/>
                      <a:pt x="2156714" y="2226818"/>
                    </a:cubicBezTo>
                    <a:lnTo>
                      <a:pt x="2239010" y="2144395"/>
                    </a:lnTo>
                    <a:close/>
                    <a:moveTo>
                      <a:pt x="2333498" y="2144522"/>
                    </a:moveTo>
                    <a:lnTo>
                      <a:pt x="2415794" y="2226945"/>
                    </a:lnTo>
                    <a:cubicBezTo>
                      <a:pt x="2385314" y="2254377"/>
                      <a:pt x="2345690" y="2272538"/>
                      <a:pt x="2299970" y="2275713"/>
                    </a:cubicBezTo>
                    <a:lnTo>
                      <a:pt x="2299970" y="2156841"/>
                    </a:lnTo>
                    <a:cubicBezTo>
                      <a:pt x="2312162" y="2156841"/>
                      <a:pt x="2324354" y="2150745"/>
                      <a:pt x="2333498" y="2144649"/>
                    </a:cubicBezTo>
                    <a:close/>
                    <a:moveTo>
                      <a:pt x="5078222" y="2144522"/>
                    </a:moveTo>
                    <a:cubicBezTo>
                      <a:pt x="5087239" y="2150618"/>
                      <a:pt x="5099558" y="2156714"/>
                      <a:pt x="5111623" y="2156714"/>
                    </a:cubicBezTo>
                    <a:lnTo>
                      <a:pt x="5111623" y="2275586"/>
                    </a:lnTo>
                    <a:cubicBezTo>
                      <a:pt x="5066030" y="2272538"/>
                      <a:pt x="5026279" y="2257171"/>
                      <a:pt x="4992878" y="2226818"/>
                    </a:cubicBezTo>
                    <a:lnTo>
                      <a:pt x="5078222" y="2144395"/>
                    </a:lnTo>
                    <a:close/>
                    <a:moveTo>
                      <a:pt x="5169535" y="2144522"/>
                    </a:moveTo>
                    <a:lnTo>
                      <a:pt x="5254879" y="2226945"/>
                    </a:lnTo>
                    <a:cubicBezTo>
                      <a:pt x="5221478" y="2257298"/>
                      <a:pt x="5181854" y="2272538"/>
                      <a:pt x="5136134" y="2275713"/>
                    </a:cubicBezTo>
                    <a:lnTo>
                      <a:pt x="5136134" y="2156841"/>
                    </a:lnTo>
                    <a:cubicBezTo>
                      <a:pt x="5148199" y="2156841"/>
                      <a:pt x="5160518" y="2150745"/>
                      <a:pt x="5169535" y="2144649"/>
                    </a:cubicBezTo>
                    <a:close/>
                    <a:moveTo>
                      <a:pt x="5720969" y="2144522"/>
                    </a:moveTo>
                    <a:cubicBezTo>
                      <a:pt x="5729986" y="2150618"/>
                      <a:pt x="5742305" y="2156714"/>
                      <a:pt x="5754370" y="2156714"/>
                    </a:cubicBezTo>
                    <a:lnTo>
                      <a:pt x="5754370" y="2275586"/>
                    </a:lnTo>
                    <a:cubicBezTo>
                      <a:pt x="5708777" y="2272538"/>
                      <a:pt x="5669153" y="2257171"/>
                      <a:pt x="5635625" y="2226818"/>
                    </a:cubicBezTo>
                    <a:lnTo>
                      <a:pt x="5720969" y="2144395"/>
                    </a:lnTo>
                    <a:close/>
                    <a:moveTo>
                      <a:pt x="5812282" y="2144522"/>
                    </a:moveTo>
                    <a:lnTo>
                      <a:pt x="5897626" y="2226945"/>
                    </a:lnTo>
                    <a:cubicBezTo>
                      <a:pt x="5864225" y="2257298"/>
                      <a:pt x="5824601" y="2272538"/>
                      <a:pt x="5778881" y="2275713"/>
                    </a:cubicBezTo>
                    <a:lnTo>
                      <a:pt x="5778881" y="2156841"/>
                    </a:lnTo>
                    <a:cubicBezTo>
                      <a:pt x="5790946" y="2156841"/>
                      <a:pt x="5803265" y="2150745"/>
                      <a:pt x="5812282" y="2144649"/>
                    </a:cubicBezTo>
                    <a:close/>
                    <a:moveTo>
                      <a:pt x="6312027" y="2144522"/>
                    </a:moveTo>
                    <a:cubicBezTo>
                      <a:pt x="6321044" y="2150618"/>
                      <a:pt x="6333363" y="2156714"/>
                      <a:pt x="6345428" y="2156714"/>
                    </a:cubicBezTo>
                    <a:lnTo>
                      <a:pt x="6345428" y="2278634"/>
                    </a:lnTo>
                    <a:cubicBezTo>
                      <a:pt x="6299835" y="2275586"/>
                      <a:pt x="6260084" y="2257171"/>
                      <a:pt x="6226683" y="2229739"/>
                    </a:cubicBezTo>
                    <a:lnTo>
                      <a:pt x="6312027" y="2144395"/>
                    </a:lnTo>
                    <a:close/>
                    <a:moveTo>
                      <a:pt x="6403340" y="2144522"/>
                    </a:moveTo>
                    <a:lnTo>
                      <a:pt x="6488684" y="2229866"/>
                    </a:lnTo>
                    <a:cubicBezTo>
                      <a:pt x="6455156" y="2257298"/>
                      <a:pt x="6415659" y="2275586"/>
                      <a:pt x="6369812" y="2278761"/>
                    </a:cubicBezTo>
                    <a:lnTo>
                      <a:pt x="6369812" y="2156841"/>
                    </a:lnTo>
                    <a:cubicBezTo>
                      <a:pt x="6382004" y="2156841"/>
                      <a:pt x="6394323" y="2150745"/>
                      <a:pt x="6403340" y="2144649"/>
                    </a:cubicBezTo>
                    <a:close/>
                    <a:moveTo>
                      <a:pt x="6954774" y="2144522"/>
                    </a:moveTo>
                    <a:cubicBezTo>
                      <a:pt x="6963790" y="2150618"/>
                      <a:pt x="6976110" y="2156714"/>
                      <a:pt x="6988175" y="2156714"/>
                    </a:cubicBezTo>
                    <a:lnTo>
                      <a:pt x="6988175" y="2278634"/>
                    </a:lnTo>
                    <a:cubicBezTo>
                      <a:pt x="6942582" y="2275586"/>
                      <a:pt x="6899910" y="2257171"/>
                      <a:pt x="6869430" y="2229739"/>
                    </a:cubicBezTo>
                    <a:lnTo>
                      <a:pt x="6954774" y="2144395"/>
                    </a:lnTo>
                    <a:close/>
                    <a:moveTo>
                      <a:pt x="7046087" y="2144522"/>
                    </a:moveTo>
                    <a:lnTo>
                      <a:pt x="7131431" y="2229866"/>
                    </a:lnTo>
                    <a:cubicBezTo>
                      <a:pt x="7097903" y="2257298"/>
                      <a:pt x="7058406" y="2275586"/>
                      <a:pt x="7012686" y="2278761"/>
                    </a:cubicBezTo>
                    <a:lnTo>
                      <a:pt x="7012686" y="2156841"/>
                    </a:lnTo>
                    <a:cubicBezTo>
                      <a:pt x="7024751" y="2156841"/>
                      <a:pt x="7037070" y="2150745"/>
                      <a:pt x="7046087" y="2144649"/>
                    </a:cubicBezTo>
                    <a:close/>
                    <a:moveTo>
                      <a:pt x="170561" y="0"/>
                    </a:moveTo>
                    <a:lnTo>
                      <a:pt x="170561" y="898652"/>
                    </a:lnTo>
                    <a:lnTo>
                      <a:pt x="9144" y="898652"/>
                    </a:lnTo>
                    <a:lnTo>
                      <a:pt x="9144" y="1075436"/>
                    </a:lnTo>
                    <a:lnTo>
                      <a:pt x="170561" y="1075436"/>
                    </a:lnTo>
                    <a:lnTo>
                      <a:pt x="170561" y="1224661"/>
                    </a:lnTo>
                    <a:lnTo>
                      <a:pt x="9144" y="1224661"/>
                    </a:lnTo>
                    <a:lnTo>
                      <a:pt x="9144" y="1404493"/>
                    </a:lnTo>
                    <a:lnTo>
                      <a:pt x="170561" y="1404493"/>
                    </a:lnTo>
                    <a:lnTo>
                      <a:pt x="170561" y="1523365"/>
                    </a:lnTo>
                    <a:lnTo>
                      <a:pt x="0" y="1523365"/>
                    </a:lnTo>
                    <a:lnTo>
                      <a:pt x="0" y="1794510"/>
                    </a:lnTo>
                    <a:lnTo>
                      <a:pt x="350393" y="1794510"/>
                    </a:lnTo>
                    <a:lnTo>
                      <a:pt x="386842" y="1828038"/>
                    </a:lnTo>
                    <a:cubicBezTo>
                      <a:pt x="249809" y="1831086"/>
                      <a:pt x="140081" y="1940814"/>
                      <a:pt x="140081" y="2077847"/>
                    </a:cubicBezTo>
                    <a:cubicBezTo>
                      <a:pt x="140081" y="2214880"/>
                      <a:pt x="252857" y="2330704"/>
                      <a:pt x="392938" y="2330704"/>
                    </a:cubicBezTo>
                    <a:cubicBezTo>
                      <a:pt x="520954" y="2330704"/>
                      <a:pt x="624459" y="2236216"/>
                      <a:pt x="642747" y="2114423"/>
                    </a:cubicBezTo>
                    <a:lnTo>
                      <a:pt x="786003" y="2114423"/>
                    </a:lnTo>
                    <a:cubicBezTo>
                      <a:pt x="801243" y="2236216"/>
                      <a:pt x="907923" y="2330704"/>
                      <a:pt x="1035812" y="2330704"/>
                    </a:cubicBezTo>
                    <a:cubicBezTo>
                      <a:pt x="1172845" y="2330704"/>
                      <a:pt x="1285621" y="2217928"/>
                      <a:pt x="1285621" y="2077847"/>
                    </a:cubicBezTo>
                    <a:cubicBezTo>
                      <a:pt x="1285621" y="1940814"/>
                      <a:pt x="1172845" y="1828038"/>
                      <a:pt x="1035812" y="1828038"/>
                    </a:cubicBezTo>
                    <a:lnTo>
                      <a:pt x="1069340" y="1794510"/>
                    </a:lnTo>
                    <a:lnTo>
                      <a:pt x="1602486" y="1794510"/>
                    </a:lnTo>
                    <a:lnTo>
                      <a:pt x="1639062" y="1828038"/>
                    </a:lnTo>
                    <a:cubicBezTo>
                      <a:pt x="1501902" y="1831086"/>
                      <a:pt x="1392174" y="1940814"/>
                      <a:pt x="1392174" y="2077847"/>
                    </a:cubicBezTo>
                    <a:cubicBezTo>
                      <a:pt x="1392174" y="2214880"/>
                      <a:pt x="1504950" y="2330704"/>
                      <a:pt x="1645031" y="2330704"/>
                    </a:cubicBezTo>
                    <a:cubicBezTo>
                      <a:pt x="1773047" y="2330704"/>
                      <a:pt x="1876552" y="2236216"/>
                      <a:pt x="1894840" y="2114423"/>
                    </a:cubicBezTo>
                    <a:lnTo>
                      <a:pt x="2037969" y="2114423"/>
                    </a:lnTo>
                    <a:cubicBezTo>
                      <a:pt x="2053209" y="2236216"/>
                      <a:pt x="2159889" y="2330704"/>
                      <a:pt x="2287778" y="2330704"/>
                    </a:cubicBezTo>
                    <a:cubicBezTo>
                      <a:pt x="2427859" y="2330704"/>
                      <a:pt x="2540635" y="2217928"/>
                      <a:pt x="2540635" y="2077847"/>
                    </a:cubicBezTo>
                    <a:cubicBezTo>
                      <a:pt x="2540635" y="1940814"/>
                      <a:pt x="2424811" y="1828038"/>
                      <a:pt x="2287778" y="1828038"/>
                    </a:cubicBezTo>
                    <a:lnTo>
                      <a:pt x="2321306" y="1794510"/>
                    </a:lnTo>
                    <a:lnTo>
                      <a:pt x="2744724" y="1794510"/>
                    </a:lnTo>
                    <a:lnTo>
                      <a:pt x="2744724" y="1894967"/>
                    </a:lnTo>
                    <a:lnTo>
                      <a:pt x="2653284" y="1894967"/>
                    </a:lnTo>
                    <a:lnTo>
                      <a:pt x="2653284" y="2220976"/>
                    </a:lnTo>
                    <a:lnTo>
                      <a:pt x="4731004" y="2220976"/>
                    </a:lnTo>
                    <a:lnTo>
                      <a:pt x="4731004" y="1894840"/>
                    </a:lnTo>
                    <a:lnTo>
                      <a:pt x="4651883" y="1894840"/>
                    </a:lnTo>
                    <a:lnTo>
                      <a:pt x="4651883" y="1794383"/>
                    </a:lnTo>
                    <a:lnTo>
                      <a:pt x="5084445" y="1794383"/>
                    </a:lnTo>
                    <a:lnTo>
                      <a:pt x="5117973" y="1827911"/>
                    </a:lnTo>
                    <a:cubicBezTo>
                      <a:pt x="4980940" y="1830959"/>
                      <a:pt x="4871212" y="1940687"/>
                      <a:pt x="4871212" y="2077720"/>
                    </a:cubicBezTo>
                    <a:cubicBezTo>
                      <a:pt x="4871212" y="2214753"/>
                      <a:pt x="4987036" y="2330577"/>
                      <a:pt x="5124069" y="2330577"/>
                    </a:cubicBezTo>
                    <a:cubicBezTo>
                      <a:pt x="5251958" y="2330577"/>
                      <a:pt x="5358638" y="2236089"/>
                      <a:pt x="5373878" y="2114296"/>
                    </a:cubicBezTo>
                    <a:lnTo>
                      <a:pt x="5517007" y="2114296"/>
                    </a:lnTo>
                    <a:cubicBezTo>
                      <a:pt x="5535295" y="2236089"/>
                      <a:pt x="5638927" y="2330577"/>
                      <a:pt x="5766816" y="2330577"/>
                    </a:cubicBezTo>
                    <a:cubicBezTo>
                      <a:pt x="5906897" y="2330577"/>
                      <a:pt x="6019673" y="2217801"/>
                      <a:pt x="6019673" y="2077720"/>
                    </a:cubicBezTo>
                    <a:cubicBezTo>
                      <a:pt x="6019673" y="1940687"/>
                      <a:pt x="5906897" y="1827911"/>
                      <a:pt x="5766816" y="1827911"/>
                    </a:cubicBezTo>
                    <a:lnTo>
                      <a:pt x="5803392" y="1794383"/>
                    </a:lnTo>
                    <a:lnTo>
                      <a:pt x="6315075" y="1794383"/>
                    </a:lnTo>
                    <a:lnTo>
                      <a:pt x="6351651" y="1827911"/>
                    </a:lnTo>
                    <a:cubicBezTo>
                      <a:pt x="6214618" y="1830959"/>
                      <a:pt x="6104890" y="1940687"/>
                      <a:pt x="6104890" y="2077720"/>
                    </a:cubicBezTo>
                    <a:cubicBezTo>
                      <a:pt x="6104890" y="2214753"/>
                      <a:pt x="6217666" y="2330577"/>
                      <a:pt x="6357747" y="2330577"/>
                    </a:cubicBezTo>
                    <a:cubicBezTo>
                      <a:pt x="6485636" y="2330577"/>
                      <a:pt x="6589268" y="2236089"/>
                      <a:pt x="6607556" y="2114296"/>
                    </a:cubicBezTo>
                    <a:lnTo>
                      <a:pt x="6750685" y="2114296"/>
                    </a:lnTo>
                    <a:cubicBezTo>
                      <a:pt x="6768973" y="2236089"/>
                      <a:pt x="6872605" y="2330577"/>
                      <a:pt x="7000494" y="2330577"/>
                    </a:cubicBezTo>
                    <a:cubicBezTo>
                      <a:pt x="7140575" y="2330577"/>
                      <a:pt x="7253351" y="2217801"/>
                      <a:pt x="7253351" y="2077720"/>
                    </a:cubicBezTo>
                    <a:cubicBezTo>
                      <a:pt x="7253351" y="1940687"/>
                      <a:pt x="7140575" y="1827911"/>
                      <a:pt x="7000494" y="1827911"/>
                    </a:cubicBezTo>
                    <a:lnTo>
                      <a:pt x="7034022" y="1794383"/>
                    </a:lnTo>
                    <a:lnTo>
                      <a:pt x="7405624" y="1794383"/>
                    </a:lnTo>
                    <a:lnTo>
                      <a:pt x="7405624" y="1523238"/>
                    </a:lnTo>
                    <a:lnTo>
                      <a:pt x="7235190" y="1523238"/>
                    </a:lnTo>
                    <a:lnTo>
                      <a:pt x="7235190" y="1404366"/>
                    </a:lnTo>
                    <a:lnTo>
                      <a:pt x="7405624" y="1404366"/>
                    </a:lnTo>
                    <a:lnTo>
                      <a:pt x="7405624" y="1224661"/>
                    </a:lnTo>
                    <a:lnTo>
                      <a:pt x="7235190" y="1224661"/>
                    </a:lnTo>
                    <a:lnTo>
                      <a:pt x="7235190" y="1075436"/>
                    </a:lnTo>
                    <a:lnTo>
                      <a:pt x="7405624" y="1075436"/>
                    </a:lnTo>
                    <a:lnTo>
                      <a:pt x="7405624" y="898652"/>
                    </a:lnTo>
                    <a:lnTo>
                      <a:pt x="7232015" y="898652"/>
                    </a:lnTo>
                    <a:lnTo>
                      <a:pt x="7232015" y="709803"/>
                    </a:lnTo>
                    <a:lnTo>
                      <a:pt x="6702044" y="158496"/>
                    </a:lnTo>
                    <a:cubicBezTo>
                      <a:pt x="6607556" y="57912"/>
                      <a:pt x="6473571" y="0"/>
                      <a:pt x="6333363" y="0"/>
                    </a:cubicBezTo>
                    <a:close/>
                  </a:path>
                </a:pathLst>
              </a:custGeom>
              <a:solidFill>
                <a:srgbClr val="FFFFFF"/>
              </a:solidFill>
            </p:spPr>
          </p:sp>
          <p:sp>
            <p:nvSpPr>
              <p:cNvPr id="14" name="Freeform 14"/>
              <p:cNvSpPr/>
              <p:nvPr/>
            </p:nvSpPr>
            <p:spPr>
              <a:xfrm>
                <a:off x="0" y="0"/>
                <a:ext cx="7608824" cy="2534031"/>
              </a:xfrm>
              <a:custGeom>
                <a:avLst/>
                <a:gdLst/>
                <a:ahLst/>
                <a:cxnLst/>
                <a:rect l="l" t="t" r="r" b="b"/>
                <a:pathLst>
                  <a:path w="7608824" h="2534031">
                    <a:moveTo>
                      <a:pt x="1132967" y="1967865"/>
                    </a:moveTo>
                    <a:lnTo>
                      <a:pt x="1087247" y="2013458"/>
                    </a:lnTo>
                    <a:cubicBezTo>
                      <a:pt x="1068197" y="2032508"/>
                      <a:pt x="1042416" y="2043176"/>
                      <a:pt x="1015492" y="2043176"/>
                    </a:cubicBezTo>
                    <a:lnTo>
                      <a:pt x="610362" y="2043176"/>
                    </a:lnTo>
                    <a:cubicBezTo>
                      <a:pt x="584581" y="2043176"/>
                      <a:pt x="559689" y="2033397"/>
                      <a:pt x="540893" y="2015744"/>
                    </a:cubicBezTo>
                    <a:lnTo>
                      <a:pt x="492125" y="1970151"/>
                    </a:lnTo>
                    <a:cubicBezTo>
                      <a:pt x="461645" y="1941703"/>
                      <a:pt x="451739" y="1897380"/>
                      <a:pt x="467106" y="1858645"/>
                    </a:cubicBezTo>
                    <a:cubicBezTo>
                      <a:pt x="482473" y="1819910"/>
                      <a:pt x="519938" y="1794383"/>
                      <a:pt x="561594" y="1794383"/>
                    </a:cubicBezTo>
                    <a:lnTo>
                      <a:pt x="1061212" y="1794383"/>
                    </a:lnTo>
                    <a:cubicBezTo>
                      <a:pt x="1102360" y="1794383"/>
                      <a:pt x="1139444" y="1819148"/>
                      <a:pt x="1155065" y="1857121"/>
                    </a:cubicBezTo>
                    <a:cubicBezTo>
                      <a:pt x="1170686" y="1895094"/>
                      <a:pt x="1162050" y="1938782"/>
                      <a:pt x="1132967" y="1967865"/>
                    </a:cubicBezTo>
                    <a:moveTo>
                      <a:pt x="989457" y="1823974"/>
                    </a:moveTo>
                    <a:lnTo>
                      <a:pt x="1061212" y="1895856"/>
                    </a:lnTo>
                    <a:lnTo>
                      <a:pt x="1061212" y="1997456"/>
                    </a:lnTo>
                    <a:lnTo>
                      <a:pt x="561594" y="1997456"/>
                    </a:lnTo>
                    <a:lnTo>
                      <a:pt x="561594" y="1895856"/>
                    </a:lnTo>
                    <a:lnTo>
                      <a:pt x="631063" y="1821688"/>
                    </a:lnTo>
                    <a:lnTo>
                      <a:pt x="679831" y="1867281"/>
                    </a:lnTo>
                    <a:lnTo>
                      <a:pt x="610362" y="1941449"/>
                    </a:lnTo>
                    <a:lnTo>
                      <a:pt x="610362" y="1839849"/>
                    </a:lnTo>
                    <a:lnTo>
                      <a:pt x="1015492" y="1839849"/>
                    </a:lnTo>
                    <a:lnTo>
                      <a:pt x="1015492" y="1941449"/>
                    </a:lnTo>
                    <a:lnTo>
                      <a:pt x="943737" y="1869567"/>
                    </a:lnTo>
                    <a:lnTo>
                      <a:pt x="989457" y="1823974"/>
                    </a:lnTo>
                    <a:close/>
                    <a:moveTo>
                      <a:pt x="2387346" y="1965325"/>
                    </a:moveTo>
                    <a:lnTo>
                      <a:pt x="2341753" y="2014093"/>
                    </a:lnTo>
                    <a:cubicBezTo>
                      <a:pt x="2322576" y="2034540"/>
                      <a:pt x="2295652" y="2046224"/>
                      <a:pt x="2267585" y="2046224"/>
                    </a:cubicBezTo>
                    <a:lnTo>
                      <a:pt x="1862328" y="2046224"/>
                    </a:lnTo>
                    <a:cubicBezTo>
                      <a:pt x="1835404" y="2046224"/>
                      <a:pt x="1809496" y="2035556"/>
                      <a:pt x="1790446" y="2016506"/>
                    </a:cubicBezTo>
                    <a:lnTo>
                      <a:pt x="1741678" y="1967738"/>
                    </a:lnTo>
                    <a:cubicBezTo>
                      <a:pt x="1712595" y="1938655"/>
                      <a:pt x="1703959" y="1894967"/>
                      <a:pt x="1719707" y="1856994"/>
                    </a:cubicBezTo>
                    <a:cubicBezTo>
                      <a:pt x="1735455" y="1819021"/>
                      <a:pt x="1772539" y="1794256"/>
                      <a:pt x="1813560" y="1794256"/>
                    </a:cubicBezTo>
                    <a:lnTo>
                      <a:pt x="2313178" y="1794256"/>
                    </a:lnTo>
                    <a:cubicBezTo>
                      <a:pt x="2353691" y="1794256"/>
                      <a:pt x="2390267" y="1818259"/>
                      <a:pt x="2406396" y="1855470"/>
                    </a:cubicBezTo>
                    <a:cubicBezTo>
                      <a:pt x="2422525" y="1892681"/>
                      <a:pt x="2415032" y="1935734"/>
                      <a:pt x="2387346" y="1965325"/>
                    </a:cubicBezTo>
                    <a:moveTo>
                      <a:pt x="2239137" y="1826387"/>
                    </a:moveTo>
                    <a:lnTo>
                      <a:pt x="2313305" y="1895856"/>
                    </a:lnTo>
                    <a:lnTo>
                      <a:pt x="2313305" y="1997456"/>
                    </a:lnTo>
                    <a:lnTo>
                      <a:pt x="1813687" y="1997456"/>
                    </a:lnTo>
                    <a:lnTo>
                      <a:pt x="1813687" y="1895856"/>
                    </a:lnTo>
                    <a:lnTo>
                      <a:pt x="1885569" y="1823974"/>
                    </a:lnTo>
                    <a:lnTo>
                      <a:pt x="1934337" y="1872742"/>
                    </a:lnTo>
                    <a:lnTo>
                      <a:pt x="1862455" y="1944624"/>
                    </a:lnTo>
                    <a:lnTo>
                      <a:pt x="1862455" y="1843024"/>
                    </a:lnTo>
                    <a:lnTo>
                      <a:pt x="2267712" y="1843024"/>
                    </a:lnTo>
                    <a:lnTo>
                      <a:pt x="2267712" y="1944624"/>
                    </a:lnTo>
                    <a:lnTo>
                      <a:pt x="2193544" y="1875155"/>
                    </a:lnTo>
                    <a:lnTo>
                      <a:pt x="2239137" y="1826387"/>
                    </a:lnTo>
                    <a:close/>
                    <a:moveTo>
                      <a:pt x="5866257" y="1965452"/>
                    </a:moveTo>
                    <a:lnTo>
                      <a:pt x="5820537" y="2014220"/>
                    </a:lnTo>
                    <a:cubicBezTo>
                      <a:pt x="5801360" y="2034667"/>
                      <a:pt x="5774563" y="2046224"/>
                      <a:pt x="5746496" y="2046224"/>
                    </a:cubicBezTo>
                    <a:lnTo>
                      <a:pt x="5341366" y="2046224"/>
                    </a:lnTo>
                    <a:cubicBezTo>
                      <a:pt x="5313299" y="2046224"/>
                      <a:pt x="5286502" y="2034540"/>
                      <a:pt x="5267198" y="2014093"/>
                    </a:cubicBezTo>
                    <a:lnTo>
                      <a:pt x="5221605" y="1965325"/>
                    </a:lnTo>
                    <a:cubicBezTo>
                      <a:pt x="5193919" y="1935734"/>
                      <a:pt x="5186426" y="1892554"/>
                      <a:pt x="5202555" y="1855470"/>
                    </a:cubicBezTo>
                    <a:cubicBezTo>
                      <a:pt x="5218684" y="1818386"/>
                      <a:pt x="5255260" y="1794256"/>
                      <a:pt x="5295773" y="1794256"/>
                    </a:cubicBezTo>
                    <a:lnTo>
                      <a:pt x="5792343" y="1794256"/>
                    </a:lnTo>
                    <a:cubicBezTo>
                      <a:pt x="5832856" y="1794256"/>
                      <a:pt x="5869559" y="1818386"/>
                      <a:pt x="5885561" y="1855470"/>
                    </a:cubicBezTo>
                    <a:cubicBezTo>
                      <a:pt x="5901563" y="1892554"/>
                      <a:pt x="5894070" y="1935861"/>
                      <a:pt x="5866384" y="1965325"/>
                    </a:cubicBezTo>
                    <a:moveTo>
                      <a:pt x="5718302" y="1826133"/>
                    </a:moveTo>
                    <a:lnTo>
                      <a:pt x="5792343" y="1895729"/>
                    </a:lnTo>
                    <a:lnTo>
                      <a:pt x="5792343" y="1997329"/>
                    </a:lnTo>
                    <a:lnTo>
                      <a:pt x="5295773" y="1997329"/>
                    </a:lnTo>
                    <a:lnTo>
                      <a:pt x="5295773" y="1895729"/>
                    </a:lnTo>
                    <a:lnTo>
                      <a:pt x="5369941" y="1826260"/>
                    </a:lnTo>
                    <a:lnTo>
                      <a:pt x="5415534" y="1875028"/>
                    </a:lnTo>
                    <a:lnTo>
                      <a:pt x="5341366" y="1944497"/>
                    </a:lnTo>
                    <a:lnTo>
                      <a:pt x="5341366" y="1842897"/>
                    </a:lnTo>
                    <a:lnTo>
                      <a:pt x="5746496" y="1842897"/>
                    </a:lnTo>
                    <a:lnTo>
                      <a:pt x="5746496" y="1944497"/>
                    </a:lnTo>
                    <a:lnTo>
                      <a:pt x="5672455" y="1874901"/>
                    </a:lnTo>
                    <a:lnTo>
                      <a:pt x="5718175" y="1826133"/>
                    </a:lnTo>
                    <a:close/>
                    <a:moveTo>
                      <a:pt x="7100189" y="1965325"/>
                    </a:moveTo>
                    <a:lnTo>
                      <a:pt x="7054469" y="2014093"/>
                    </a:lnTo>
                    <a:cubicBezTo>
                      <a:pt x="7035292" y="2034540"/>
                      <a:pt x="7008495" y="2046097"/>
                      <a:pt x="6980428" y="2046097"/>
                    </a:cubicBezTo>
                    <a:lnTo>
                      <a:pt x="6575298" y="2046097"/>
                    </a:lnTo>
                    <a:cubicBezTo>
                      <a:pt x="6547231" y="2046097"/>
                      <a:pt x="6520434" y="2034540"/>
                      <a:pt x="6501257" y="2014093"/>
                    </a:cubicBezTo>
                    <a:lnTo>
                      <a:pt x="6455537" y="1965325"/>
                    </a:lnTo>
                    <a:cubicBezTo>
                      <a:pt x="6427851" y="1935734"/>
                      <a:pt x="6420231" y="1892554"/>
                      <a:pt x="6436360" y="1855470"/>
                    </a:cubicBezTo>
                    <a:cubicBezTo>
                      <a:pt x="6452489" y="1818386"/>
                      <a:pt x="6489065" y="1794256"/>
                      <a:pt x="6529578" y="1794256"/>
                    </a:cubicBezTo>
                    <a:lnTo>
                      <a:pt x="7026275" y="1794256"/>
                    </a:lnTo>
                    <a:cubicBezTo>
                      <a:pt x="7066788" y="1794256"/>
                      <a:pt x="7103491" y="1818386"/>
                      <a:pt x="7119493" y="1855470"/>
                    </a:cubicBezTo>
                    <a:cubicBezTo>
                      <a:pt x="7135495" y="1892554"/>
                      <a:pt x="7128002" y="1935861"/>
                      <a:pt x="7100316" y="1965325"/>
                    </a:cubicBezTo>
                    <a:moveTo>
                      <a:pt x="6951980" y="1826387"/>
                    </a:moveTo>
                    <a:lnTo>
                      <a:pt x="7026022" y="1895983"/>
                    </a:lnTo>
                    <a:lnTo>
                      <a:pt x="7026022" y="1997583"/>
                    </a:lnTo>
                    <a:lnTo>
                      <a:pt x="6529324" y="1997583"/>
                    </a:lnTo>
                    <a:lnTo>
                      <a:pt x="6529324" y="1895983"/>
                    </a:lnTo>
                    <a:lnTo>
                      <a:pt x="6603365" y="1826387"/>
                    </a:lnTo>
                    <a:lnTo>
                      <a:pt x="6649085" y="1875155"/>
                    </a:lnTo>
                    <a:lnTo>
                      <a:pt x="6575044" y="1944751"/>
                    </a:lnTo>
                    <a:lnTo>
                      <a:pt x="6575044" y="1843151"/>
                    </a:lnTo>
                    <a:lnTo>
                      <a:pt x="6980174" y="1843151"/>
                    </a:lnTo>
                    <a:lnTo>
                      <a:pt x="6980174" y="1944751"/>
                    </a:lnTo>
                    <a:lnTo>
                      <a:pt x="6906133" y="1875155"/>
                    </a:lnTo>
                    <a:lnTo>
                      <a:pt x="6951853" y="1826387"/>
                    </a:lnTo>
                    <a:close/>
                    <a:moveTo>
                      <a:pt x="3307461" y="1895983"/>
                    </a:moveTo>
                    <a:lnTo>
                      <a:pt x="3307461" y="1996440"/>
                    </a:lnTo>
                    <a:cubicBezTo>
                      <a:pt x="3307461" y="2052574"/>
                      <a:pt x="3261995" y="2098040"/>
                      <a:pt x="3205861" y="2098040"/>
                    </a:cubicBezTo>
                    <a:lnTo>
                      <a:pt x="2937891" y="2098040"/>
                    </a:lnTo>
                    <a:cubicBezTo>
                      <a:pt x="2881757" y="2098040"/>
                      <a:pt x="2836291" y="2052574"/>
                      <a:pt x="2836291" y="1996440"/>
                    </a:cubicBezTo>
                    <a:lnTo>
                      <a:pt x="2836291" y="1895983"/>
                    </a:lnTo>
                    <a:cubicBezTo>
                      <a:pt x="2836291" y="1839849"/>
                      <a:pt x="2881757" y="1794383"/>
                      <a:pt x="2937891" y="1794383"/>
                    </a:cubicBezTo>
                    <a:lnTo>
                      <a:pt x="3205861" y="1794383"/>
                    </a:lnTo>
                    <a:cubicBezTo>
                      <a:pt x="3261995" y="1794383"/>
                      <a:pt x="3307461" y="1839849"/>
                      <a:pt x="3307461" y="1895983"/>
                    </a:cubicBezTo>
                    <a:moveTo>
                      <a:pt x="3104261" y="1895983"/>
                    </a:moveTo>
                    <a:lnTo>
                      <a:pt x="3205861" y="1895983"/>
                    </a:lnTo>
                    <a:lnTo>
                      <a:pt x="3205861" y="1997583"/>
                    </a:lnTo>
                    <a:lnTo>
                      <a:pt x="2937891" y="1997583"/>
                    </a:lnTo>
                    <a:lnTo>
                      <a:pt x="2937891" y="1895983"/>
                    </a:lnTo>
                    <a:lnTo>
                      <a:pt x="3039491" y="1895983"/>
                    </a:lnTo>
                    <a:lnTo>
                      <a:pt x="3039491" y="1996440"/>
                    </a:lnTo>
                    <a:lnTo>
                      <a:pt x="2937891" y="1996440"/>
                    </a:lnTo>
                    <a:lnTo>
                      <a:pt x="2937891" y="1894840"/>
                    </a:lnTo>
                    <a:lnTo>
                      <a:pt x="3205861" y="1894840"/>
                    </a:lnTo>
                    <a:lnTo>
                      <a:pt x="3205861" y="1996440"/>
                    </a:lnTo>
                    <a:lnTo>
                      <a:pt x="3104261" y="1996440"/>
                    </a:lnTo>
                    <a:lnTo>
                      <a:pt x="3104261" y="1895983"/>
                    </a:lnTo>
                    <a:close/>
                    <a:moveTo>
                      <a:pt x="4401058" y="1895983"/>
                    </a:moveTo>
                    <a:lnTo>
                      <a:pt x="4401058" y="1996440"/>
                    </a:lnTo>
                    <a:cubicBezTo>
                      <a:pt x="4401058" y="2052574"/>
                      <a:pt x="4355592" y="2098040"/>
                      <a:pt x="4299458" y="2098040"/>
                    </a:cubicBezTo>
                    <a:lnTo>
                      <a:pt x="3300349" y="2098040"/>
                    </a:lnTo>
                    <a:cubicBezTo>
                      <a:pt x="3244215" y="2098040"/>
                      <a:pt x="3198749" y="2052574"/>
                      <a:pt x="3198749" y="1996440"/>
                    </a:cubicBezTo>
                    <a:lnTo>
                      <a:pt x="3198749" y="1895983"/>
                    </a:lnTo>
                    <a:cubicBezTo>
                      <a:pt x="3198749" y="1839849"/>
                      <a:pt x="3244215" y="1794383"/>
                      <a:pt x="3300349" y="1794383"/>
                    </a:cubicBezTo>
                    <a:lnTo>
                      <a:pt x="4299458" y="1794383"/>
                    </a:lnTo>
                    <a:cubicBezTo>
                      <a:pt x="4355592" y="1794383"/>
                      <a:pt x="4401058" y="1839849"/>
                      <a:pt x="4401058" y="1895983"/>
                    </a:cubicBezTo>
                    <a:moveTo>
                      <a:pt x="4197858" y="1895983"/>
                    </a:moveTo>
                    <a:lnTo>
                      <a:pt x="4299458" y="1895983"/>
                    </a:lnTo>
                    <a:lnTo>
                      <a:pt x="4299458" y="1997583"/>
                    </a:lnTo>
                    <a:lnTo>
                      <a:pt x="3300349" y="1997583"/>
                    </a:lnTo>
                    <a:lnTo>
                      <a:pt x="3300349" y="1895983"/>
                    </a:lnTo>
                    <a:lnTo>
                      <a:pt x="3401949" y="1895983"/>
                    </a:lnTo>
                    <a:lnTo>
                      <a:pt x="3401949" y="1996440"/>
                    </a:lnTo>
                    <a:lnTo>
                      <a:pt x="3300349" y="1996440"/>
                    </a:lnTo>
                    <a:lnTo>
                      <a:pt x="3300349" y="1894840"/>
                    </a:lnTo>
                    <a:lnTo>
                      <a:pt x="4299458" y="1894840"/>
                    </a:lnTo>
                    <a:lnTo>
                      <a:pt x="4299458" y="1996440"/>
                    </a:lnTo>
                    <a:lnTo>
                      <a:pt x="4197858" y="1996440"/>
                    </a:lnTo>
                    <a:lnTo>
                      <a:pt x="4197858" y="1895983"/>
                    </a:lnTo>
                    <a:close/>
                    <a:moveTo>
                      <a:pt x="4760468" y="1895983"/>
                    </a:moveTo>
                    <a:lnTo>
                      <a:pt x="4760468" y="1996440"/>
                    </a:lnTo>
                    <a:cubicBezTo>
                      <a:pt x="4760468" y="2052574"/>
                      <a:pt x="4715002" y="2098040"/>
                      <a:pt x="4658868" y="2098040"/>
                    </a:cubicBezTo>
                    <a:lnTo>
                      <a:pt x="4390898" y="2098040"/>
                    </a:lnTo>
                    <a:cubicBezTo>
                      <a:pt x="4334764" y="2098040"/>
                      <a:pt x="4289298" y="2052574"/>
                      <a:pt x="4289298" y="1996440"/>
                    </a:cubicBezTo>
                    <a:lnTo>
                      <a:pt x="4289298" y="1895983"/>
                    </a:lnTo>
                    <a:cubicBezTo>
                      <a:pt x="4289298" y="1839849"/>
                      <a:pt x="4334764" y="1794383"/>
                      <a:pt x="4390898" y="1794383"/>
                    </a:cubicBezTo>
                    <a:lnTo>
                      <a:pt x="4658868" y="1794383"/>
                    </a:lnTo>
                    <a:cubicBezTo>
                      <a:pt x="4715002" y="1794383"/>
                      <a:pt x="4760468" y="1839849"/>
                      <a:pt x="4760468" y="1895983"/>
                    </a:cubicBezTo>
                    <a:moveTo>
                      <a:pt x="4557268" y="1895983"/>
                    </a:moveTo>
                    <a:lnTo>
                      <a:pt x="4658868" y="1895983"/>
                    </a:lnTo>
                    <a:lnTo>
                      <a:pt x="4658868" y="1997583"/>
                    </a:lnTo>
                    <a:lnTo>
                      <a:pt x="4390898" y="1997583"/>
                    </a:lnTo>
                    <a:lnTo>
                      <a:pt x="4390898" y="1895983"/>
                    </a:lnTo>
                    <a:lnTo>
                      <a:pt x="4492498" y="1895983"/>
                    </a:lnTo>
                    <a:lnTo>
                      <a:pt x="4492498" y="1996440"/>
                    </a:lnTo>
                    <a:lnTo>
                      <a:pt x="4390898" y="1996440"/>
                    </a:lnTo>
                    <a:lnTo>
                      <a:pt x="4390898" y="1894840"/>
                    </a:lnTo>
                    <a:lnTo>
                      <a:pt x="4658868" y="1894840"/>
                    </a:lnTo>
                    <a:lnTo>
                      <a:pt x="4658868" y="1996440"/>
                    </a:lnTo>
                    <a:lnTo>
                      <a:pt x="4557268" y="1996440"/>
                    </a:lnTo>
                    <a:lnTo>
                      <a:pt x="4557268" y="1895983"/>
                    </a:lnTo>
                    <a:close/>
                    <a:moveTo>
                      <a:pt x="584073" y="1984248"/>
                    </a:moveTo>
                    <a:lnTo>
                      <a:pt x="584073" y="2103120"/>
                    </a:lnTo>
                    <a:cubicBezTo>
                      <a:pt x="584073" y="2159254"/>
                      <a:pt x="538607" y="2204720"/>
                      <a:pt x="482473" y="2204720"/>
                    </a:cubicBezTo>
                    <a:cubicBezTo>
                      <a:pt x="500380" y="2204720"/>
                      <a:pt x="508635" y="2197481"/>
                      <a:pt x="505841" y="2199386"/>
                    </a:cubicBezTo>
                    <a:cubicBezTo>
                      <a:pt x="466090" y="2226183"/>
                      <a:pt x="413004" y="2221611"/>
                      <a:pt x="378460" y="2188337"/>
                    </a:cubicBezTo>
                    <a:lnTo>
                      <a:pt x="293116" y="2106041"/>
                    </a:lnTo>
                    <a:cubicBezTo>
                      <a:pt x="272161" y="2085848"/>
                      <a:pt x="260985" y="2057781"/>
                      <a:pt x="262128" y="2028698"/>
                    </a:cubicBezTo>
                    <a:cubicBezTo>
                      <a:pt x="263271" y="1999615"/>
                      <a:pt x="276860" y="1972564"/>
                      <a:pt x="299339" y="1954149"/>
                    </a:cubicBezTo>
                    <a:cubicBezTo>
                      <a:pt x="346456" y="1915541"/>
                      <a:pt x="405638" y="1887474"/>
                      <a:pt x="475742" y="1882775"/>
                    </a:cubicBezTo>
                    <a:cubicBezTo>
                      <a:pt x="503809" y="1880870"/>
                      <a:pt x="531368" y="1890776"/>
                      <a:pt x="551942" y="1909953"/>
                    </a:cubicBezTo>
                    <a:cubicBezTo>
                      <a:pt x="572516" y="1929130"/>
                      <a:pt x="584200" y="1956054"/>
                      <a:pt x="584200" y="1984121"/>
                    </a:cubicBezTo>
                    <a:moveTo>
                      <a:pt x="381000" y="1984121"/>
                    </a:moveTo>
                    <a:lnTo>
                      <a:pt x="482600" y="1984121"/>
                    </a:lnTo>
                    <a:lnTo>
                      <a:pt x="489331" y="2085467"/>
                    </a:lnTo>
                    <a:cubicBezTo>
                      <a:pt x="467868" y="2086864"/>
                      <a:pt x="447929" y="2095246"/>
                      <a:pt x="427990" y="2111502"/>
                    </a:cubicBezTo>
                    <a:lnTo>
                      <a:pt x="363728" y="2032889"/>
                    </a:lnTo>
                    <a:lnTo>
                      <a:pt x="434213" y="1959737"/>
                    </a:lnTo>
                    <a:lnTo>
                      <a:pt x="519557" y="2042033"/>
                    </a:lnTo>
                    <a:lnTo>
                      <a:pt x="449072" y="2115185"/>
                    </a:lnTo>
                    <a:lnTo>
                      <a:pt x="392176" y="2030984"/>
                    </a:lnTo>
                    <a:cubicBezTo>
                      <a:pt x="407416" y="2020697"/>
                      <a:pt x="440309" y="2001393"/>
                      <a:pt x="482600" y="2001393"/>
                    </a:cubicBezTo>
                    <a:lnTo>
                      <a:pt x="482600" y="2102993"/>
                    </a:lnTo>
                    <a:lnTo>
                      <a:pt x="381000" y="2102993"/>
                    </a:lnTo>
                    <a:lnTo>
                      <a:pt x="381000" y="1984121"/>
                    </a:lnTo>
                    <a:close/>
                    <a:moveTo>
                      <a:pt x="506984" y="1882521"/>
                    </a:moveTo>
                    <a:cubicBezTo>
                      <a:pt x="537972" y="1882521"/>
                      <a:pt x="566039" y="1887982"/>
                      <a:pt x="593471" y="1898904"/>
                    </a:cubicBezTo>
                    <a:cubicBezTo>
                      <a:pt x="605282" y="1903603"/>
                      <a:pt x="616204" y="1910588"/>
                      <a:pt x="625475" y="1919351"/>
                    </a:cubicBezTo>
                    <a:lnTo>
                      <a:pt x="680339" y="1971167"/>
                    </a:lnTo>
                    <a:cubicBezTo>
                      <a:pt x="700278" y="1989963"/>
                      <a:pt x="711835" y="2016125"/>
                      <a:pt x="712216" y="2043684"/>
                    </a:cubicBezTo>
                    <a:cubicBezTo>
                      <a:pt x="712597" y="2071243"/>
                      <a:pt x="701802" y="2097659"/>
                      <a:pt x="682371" y="2116963"/>
                    </a:cubicBezTo>
                    <a:lnTo>
                      <a:pt x="612267" y="2186940"/>
                    </a:lnTo>
                    <a:cubicBezTo>
                      <a:pt x="577850" y="2221357"/>
                      <a:pt x="523875" y="2226437"/>
                      <a:pt x="483616" y="2199259"/>
                    </a:cubicBezTo>
                    <a:cubicBezTo>
                      <a:pt x="489458" y="2203196"/>
                      <a:pt x="493776" y="2204593"/>
                      <a:pt x="493141" y="2204339"/>
                    </a:cubicBezTo>
                    <a:cubicBezTo>
                      <a:pt x="492252" y="2204085"/>
                      <a:pt x="490474" y="2203577"/>
                      <a:pt x="483616" y="2201799"/>
                    </a:cubicBezTo>
                    <a:cubicBezTo>
                      <a:pt x="483108" y="2201672"/>
                      <a:pt x="482727" y="2201545"/>
                      <a:pt x="482219" y="2201418"/>
                    </a:cubicBezTo>
                    <a:cubicBezTo>
                      <a:pt x="437134" y="2189988"/>
                      <a:pt x="405511" y="2149475"/>
                      <a:pt x="405511" y="2102866"/>
                    </a:cubicBezTo>
                    <a:lnTo>
                      <a:pt x="405511" y="1983994"/>
                    </a:lnTo>
                    <a:cubicBezTo>
                      <a:pt x="405511" y="1927860"/>
                      <a:pt x="450977" y="1882394"/>
                      <a:pt x="507111" y="1882394"/>
                    </a:cubicBezTo>
                    <a:moveTo>
                      <a:pt x="507111" y="2085594"/>
                    </a:moveTo>
                    <a:lnTo>
                      <a:pt x="507111" y="1983994"/>
                    </a:lnTo>
                    <a:lnTo>
                      <a:pt x="608711" y="1983994"/>
                    </a:lnTo>
                    <a:lnTo>
                      <a:pt x="608711" y="2102866"/>
                    </a:lnTo>
                    <a:lnTo>
                      <a:pt x="507111" y="2102866"/>
                    </a:lnTo>
                    <a:lnTo>
                      <a:pt x="532003" y="2004314"/>
                    </a:lnTo>
                    <a:cubicBezTo>
                      <a:pt x="532384" y="2004441"/>
                      <a:pt x="532892" y="2004568"/>
                      <a:pt x="533273" y="2004695"/>
                    </a:cubicBezTo>
                    <a:cubicBezTo>
                      <a:pt x="538480" y="2005965"/>
                      <a:pt x="548894" y="2008505"/>
                      <a:pt x="559308" y="2012188"/>
                    </a:cubicBezTo>
                    <a:cubicBezTo>
                      <a:pt x="569214" y="2015617"/>
                      <a:pt x="583184" y="2021205"/>
                      <a:pt x="597408" y="2030857"/>
                    </a:cubicBezTo>
                    <a:lnTo>
                      <a:pt x="540512" y="2115058"/>
                    </a:lnTo>
                    <a:lnTo>
                      <a:pt x="468757" y="2043176"/>
                    </a:lnTo>
                    <a:lnTo>
                      <a:pt x="538861" y="1973199"/>
                    </a:lnTo>
                    <a:lnTo>
                      <a:pt x="610616" y="2045081"/>
                    </a:lnTo>
                    <a:lnTo>
                      <a:pt x="540893" y="2118995"/>
                    </a:lnTo>
                    <a:lnTo>
                      <a:pt x="486029" y="2067179"/>
                    </a:lnTo>
                    <a:lnTo>
                      <a:pt x="555752" y="1993265"/>
                    </a:lnTo>
                    <a:lnTo>
                      <a:pt x="518033" y="2087626"/>
                    </a:lnTo>
                    <a:cubicBezTo>
                      <a:pt x="514858" y="2086356"/>
                      <a:pt x="512445" y="2085721"/>
                      <a:pt x="507111" y="2085721"/>
                    </a:cubicBezTo>
                    <a:close/>
                    <a:moveTo>
                      <a:pt x="1224026" y="1983994"/>
                    </a:moveTo>
                    <a:lnTo>
                      <a:pt x="1224026" y="2102866"/>
                    </a:lnTo>
                    <a:cubicBezTo>
                      <a:pt x="1224026" y="2149475"/>
                      <a:pt x="1192276" y="2190115"/>
                      <a:pt x="1147064" y="2201418"/>
                    </a:cubicBezTo>
                    <a:cubicBezTo>
                      <a:pt x="1143254" y="2202434"/>
                      <a:pt x="1141984" y="2202815"/>
                      <a:pt x="1141730" y="2202815"/>
                    </a:cubicBezTo>
                    <a:cubicBezTo>
                      <a:pt x="1142238" y="2202688"/>
                      <a:pt x="1145286" y="2201545"/>
                      <a:pt x="1148842" y="2199132"/>
                    </a:cubicBezTo>
                    <a:cubicBezTo>
                      <a:pt x="1109218" y="2225929"/>
                      <a:pt x="1056259" y="2221357"/>
                      <a:pt x="1021715" y="2188337"/>
                    </a:cubicBezTo>
                    <a:lnTo>
                      <a:pt x="945515" y="2115312"/>
                    </a:lnTo>
                    <a:cubicBezTo>
                      <a:pt x="925322" y="2096008"/>
                      <a:pt x="914019" y="2069338"/>
                      <a:pt x="914273" y="2041398"/>
                    </a:cubicBezTo>
                    <a:cubicBezTo>
                      <a:pt x="914527" y="2013458"/>
                      <a:pt x="926084" y="1986915"/>
                      <a:pt x="946404" y="1967865"/>
                    </a:cubicBezTo>
                    <a:lnTo>
                      <a:pt x="995299" y="1922145"/>
                    </a:lnTo>
                    <a:cubicBezTo>
                      <a:pt x="1006094" y="1912112"/>
                      <a:pt x="1018921" y="1904492"/>
                      <a:pt x="1032891" y="1899793"/>
                    </a:cubicBezTo>
                    <a:cubicBezTo>
                      <a:pt x="1051941" y="1893443"/>
                      <a:pt x="1083818" y="1883664"/>
                      <a:pt x="1119632" y="1882521"/>
                    </a:cubicBezTo>
                    <a:cubicBezTo>
                      <a:pt x="1147064" y="1881632"/>
                      <a:pt x="1173734" y="1892046"/>
                      <a:pt x="1193419" y="1911096"/>
                    </a:cubicBezTo>
                    <a:cubicBezTo>
                      <a:pt x="1213104" y="1930146"/>
                      <a:pt x="1224280" y="1956562"/>
                      <a:pt x="1224280" y="1983994"/>
                    </a:cubicBezTo>
                    <a:moveTo>
                      <a:pt x="1021080" y="1983994"/>
                    </a:moveTo>
                    <a:lnTo>
                      <a:pt x="1122680" y="1983994"/>
                    </a:lnTo>
                    <a:lnTo>
                      <a:pt x="1125728" y="2085594"/>
                    </a:lnTo>
                    <a:cubicBezTo>
                      <a:pt x="1120902" y="2085721"/>
                      <a:pt x="1112393" y="2087372"/>
                      <a:pt x="1096645" y="2092579"/>
                    </a:cubicBezTo>
                    <a:lnTo>
                      <a:pt x="1064260" y="1996440"/>
                    </a:lnTo>
                    <a:lnTo>
                      <a:pt x="1133729" y="2070608"/>
                    </a:lnTo>
                    <a:lnTo>
                      <a:pt x="1084834" y="2116328"/>
                    </a:lnTo>
                    <a:lnTo>
                      <a:pt x="1015365" y="2042160"/>
                    </a:lnTo>
                    <a:lnTo>
                      <a:pt x="1085723" y="1968754"/>
                    </a:lnTo>
                    <a:lnTo>
                      <a:pt x="1161923" y="2041779"/>
                    </a:lnTo>
                    <a:lnTo>
                      <a:pt x="1091565" y="2115185"/>
                    </a:lnTo>
                    <a:lnTo>
                      <a:pt x="1034669" y="2030984"/>
                    </a:lnTo>
                    <a:cubicBezTo>
                      <a:pt x="1049147" y="2021205"/>
                      <a:pt x="1063117" y="2014982"/>
                      <a:pt x="1076071" y="2010664"/>
                    </a:cubicBezTo>
                    <a:cubicBezTo>
                      <a:pt x="1084072" y="2007997"/>
                      <a:pt x="1091565" y="2005965"/>
                      <a:pt x="1097407" y="2004568"/>
                    </a:cubicBezTo>
                    <a:lnTo>
                      <a:pt x="1122045" y="2103120"/>
                    </a:lnTo>
                    <a:lnTo>
                      <a:pt x="1020445" y="2103120"/>
                    </a:lnTo>
                    <a:lnTo>
                      <a:pt x="1020445" y="1984248"/>
                    </a:lnTo>
                    <a:close/>
                    <a:moveTo>
                      <a:pt x="1156843" y="1882648"/>
                    </a:moveTo>
                    <a:cubicBezTo>
                      <a:pt x="1221613" y="1886966"/>
                      <a:pt x="1286256" y="1909445"/>
                      <a:pt x="1337691" y="1960880"/>
                    </a:cubicBezTo>
                    <a:cubicBezTo>
                      <a:pt x="1356741" y="1979930"/>
                      <a:pt x="1367409" y="2005838"/>
                      <a:pt x="1367409" y="2032762"/>
                    </a:cubicBezTo>
                    <a:cubicBezTo>
                      <a:pt x="1367409" y="2059686"/>
                      <a:pt x="1356614" y="2085594"/>
                      <a:pt x="1337564" y="2104644"/>
                    </a:cubicBezTo>
                    <a:lnTo>
                      <a:pt x="1255141" y="2186940"/>
                    </a:lnTo>
                    <a:cubicBezTo>
                      <a:pt x="1220724" y="2221357"/>
                      <a:pt x="1166749" y="2226437"/>
                      <a:pt x="1126490" y="2199259"/>
                    </a:cubicBezTo>
                    <a:cubicBezTo>
                      <a:pt x="1123569" y="2197227"/>
                      <a:pt x="1131951" y="2204593"/>
                      <a:pt x="1149985" y="2204593"/>
                    </a:cubicBezTo>
                    <a:cubicBezTo>
                      <a:pt x="1093851" y="2204593"/>
                      <a:pt x="1048385" y="2159127"/>
                      <a:pt x="1048385" y="2102993"/>
                    </a:cubicBezTo>
                    <a:lnTo>
                      <a:pt x="1048385" y="1984121"/>
                    </a:lnTo>
                    <a:cubicBezTo>
                      <a:pt x="1048385" y="1956054"/>
                      <a:pt x="1060069" y="1929130"/>
                      <a:pt x="1080643" y="1909953"/>
                    </a:cubicBezTo>
                    <a:cubicBezTo>
                      <a:pt x="1101217" y="1890776"/>
                      <a:pt x="1128776" y="1880870"/>
                      <a:pt x="1156843" y="1882775"/>
                    </a:cubicBezTo>
                    <a:moveTo>
                      <a:pt x="1143254" y="2085467"/>
                    </a:moveTo>
                    <a:lnTo>
                      <a:pt x="1149985" y="1984121"/>
                    </a:lnTo>
                    <a:lnTo>
                      <a:pt x="1251585" y="1984121"/>
                    </a:lnTo>
                    <a:lnTo>
                      <a:pt x="1251585" y="2102993"/>
                    </a:lnTo>
                    <a:lnTo>
                      <a:pt x="1149985" y="2102993"/>
                    </a:lnTo>
                    <a:lnTo>
                      <a:pt x="1149985" y="2001393"/>
                    </a:lnTo>
                    <a:cubicBezTo>
                      <a:pt x="1192276" y="2001393"/>
                      <a:pt x="1225169" y="2020697"/>
                      <a:pt x="1240282" y="2030984"/>
                    </a:cubicBezTo>
                    <a:lnTo>
                      <a:pt x="1183386" y="2115185"/>
                    </a:lnTo>
                    <a:lnTo>
                      <a:pt x="1111631" y="2043303"/>
                    </a:lnTo>
                    <a:lnTo>
                      <a:pt x="1194054" y="1961007"/>
                    </a:lnTo>
                    <a:lnTo>
                      <a:pt x="1265809" y="2032889"/>
                    </a:lnTo>
                    <a:lnTo>
                      <a:pt x="1193927" y="2104771"/>
                    </a:lnTo>
                    <a:cubicBezTo>
                      <a:pt x="1184402" y="2095246"/>
                      <a:pt x="1169797" y="2087372"/>
                      <a:pt x="1143254" y="2085594"/>
                    </a:cubicBezTo>
                    <a:close/>
                    <a:moveTo>
                      <a:pt x="1836547" y="1984121"/>
                    </a:moveTo>
                    <a:lnTo>
                      <a:pt x="1836547" y="2102993"/>
                    </a:lnTo>
                    <a:cubicBezTo>
                      <a:pt x="1836547" y="2149602"/>
                      <a:pt x="1804797" y="2190242"/>
                      <a:pt x="1759585" y="2201545"/>
                    </a:cubicBezTo>
                    <a:cubicBezTo>
                      <a:pt x="1759331" y="2201672"/>
                      <a:pt x="1758950" y="2201672"/>
                      <a:pt x="1758696" y="2201799"/>
                    </a:cubicBezTo>
                    <a:cubicBezTo>
                      <a:pt x="1758442" y="2201926"/>
                      <a:pt x="1758188" y="2201926"/>
                      <a:pt x="1757934" y="2202053"/>
                    </a:cubicBezTo>
                    <a:cubicBezTo>
                      <a:pt x="1751330" y="2203704"/>
                      <a:pt x="1749552" y="2204212"/>
                      <a:pt x="1748790" y="2204466"/>
                    </a:cubicBezTo>
                    <a:cubicBezTo>
                      <a:pt x="1748282" y="2204593"/>
                      <a:pt x="1752219" y="2203323"/>
                      <a:pt x="1757807" y="2199640"/>
                    </a:cubicBezTo>
                    <a:cubicBezTo>
                      <a:pt x="1718056" y="2226056"/>
                      <a:pt x="1665351" y="2221357"/>
                      <a:pt x="1630934" y="2188210"/>
                    </a:cubicBezTo>
                    <a:lnTo>
                      <a:pt x="1545590" y="2105914"/>
                    </a:lnTo>
                    <a:cubicBezTo>
                      <a:pt x="1524635" y="2085721"/>
                      <a:pt x="1513459" y="2057654"/>
                      <a:pt x="1514602" y="2028571"/>
                    </a:cubicBezTo>
                    <a:cubicBezTo>
                      <a:pt x="1515745" y="1999488"/>
                      <a:pt x="1529334" y="1972437"/>
                      <a:pt x="1551813" y="1954022"/>
                    </a:cubicBezTo>
                    <a:cubicBezTo>
                      <a:pt x="1598930" y="1915414"/>
                      <a:pt x="1658112" y="1887347"/>
                      <a:pt x="1728216" y="1882648"/>
                    </a:cubicBezTo>
                    <a:cubicBezTo>
                      <a:pt x="1756283" y="1880743"/>
                      <a:pt x="1783842" y="1890649"/>
                      <a:pt x="1804416" y="1909826"/>
                    </a:cubicBezTo>
                    <a:cubicBezTo>
                      <a:pt x="1824990" y="1929003"/>
                      <a:pt x="1836674" y="1955927"/>
                      <a:pt x="1836674" y="1983994"/>
                    </a:cubicBezTo>
                    <a:moveTo>
                      <a:pt x="1633474" y="1983994"/>
                    </a:moveTo>
                    <a:lnTo>
                      <a:pt x="1735074" y="1983994"/>
                    </a:lnTo>
                    <a:lnTo>
                      <a:pt x="1741805" y="2085340"/>
                    </a:lnTo>
                    <a:cubicBezTo>
                      <a:pt x="1720342" y="2086737"/>
                      <a:pt x="1700403" y="2095119"/>
                      <a:pt x="1680464" y="2111375"/>
                    </a:cubicBezTo>
                    <a:lnTo>
                      <a:pt x="1616202" y="2032762"/>
                    </a:lnTo>
                    <a:lnTo>
                      <a:pt x="1686687" y="1959610"/>
                    </a:lnTo>
                    <a:lnTo>
                      <a:pt x="1772031" y="2041906"/>
                    </a:lnTo>
                    <a:lnTo>
                      <a:pt x="1701546" y="2115058"/>
                    </a:lnTo>
                    <a:lnTo>
                      <a:pt x="1645158" y="2030476"/>
                    </a:lnTo>
                    <a:cubicBezTo>
                      <a:pt x="1659128" y="2021205"/>
                      <a:pt x="1672717" y="2015617"/>
                      <a:pt x="1682750" y="2012188"/>
                    </a:cubicBezTo>
                    <a:cubicBezTo>
                      <a:pt x="1693164" y="2008632"/>
                      <a:pt x="1703324" y="2006092"/>
                      <a:pt x="1708785" y="2004695"/>
                    </a:cubicBezTo>
                    <a:cubicBezTo>
                      <a:pt x="1709039" y="2004568"/>
                      <a:pt x="1709420" y="2004568"/>
                      <a:pt x="1709674" y="2004441"/>
                    </a:cubicBezTo>
                    <a:cubicBezTo>
                      <a:pt x="1709928" y="2004314"/>
                      <a:pt x="1710182" y="2004314"/>
                      <a:pt x="1710436" y="2004187"/>
                    </a:cubicBezTo>
                    <a:lnTo>
                      <a:pt x="1735074" y="2102739"/>
                    </a:lnTo>
                    <a:lnTo>
                      <a:pt x="1633474" y="2102739"/>
                    </a:lnTo>
                    <a:lnTo>
                      <a:pt x="1633474" y="1983867"/>
                    </a:lnTo>
                    <a:close/>
                    <a:moveTo>
                      <a:pt x="2408936" y="1882648"/>
                    </a:moveTo>
                    <a:cubicBezTo>
                      <a:pt x="2478278" y="1887347"/>
                      <a:pt x="2539238" y="1915287"/>
                      <a:pt x="2585847" y="1957197"/>
                    </a:cubicBezTo>
                    <a:cubicBezTo>
                      <a:pt x="2606548" y="1975866"/>
                      <a:pt x="2618740" y="2002155"/>
                      <a:pt x="2619502" y="2030095"/>
                    </a:cubicBezTo>
                    <a:cubicBezTo>
                      <a:pt x="2620264" y="2058035"/>
                      <a:pt x="2609469" y="2084959"/>
                      <a:pt x="2589784" y="2104644"/>
                    </a:cubicBezTo>
                    <a:lnTo>
                      <a:pt x="2507488" y="2186940"/>
                    </a:lnTo>
                    <a:cubicBezTo>
                      <a:pt x="2473198" y="2221230"/>
                      <a:pt x="2419604" y="2226437"/>
                      <a:pt x="2379345" y="2199640"/>
                    </a:cubicBezTo>
                    <a:cubicBezTo>
                      <a:pt x="2384933" y="2203323"/>
                      <a:pt x="2388743" y="2204593"/>
                      <a:pt x="2388362" y="2204466"/>
                    </a:cubicBezTo>
                    <a:cubicBezTo>
                      <a:pt x="2387473" y="2204212"/>
                      <a:pt x="2385568" y="2203577"/>
                      <a:pt x="2378456" y="2201799"/>
                    </a:cubicBezTo>
                    <a:cubicBezTo>
                      <a:pt x="2378202" y="2201672"/>
                      <a:pt x="2377948" y="2201672"/>
                      <a:pt x="2377567" y="2201545"/>
                    </a:cubicBezTo>
                    <a:cubicBezTo>
                      <a:pt x="2332355" y="2190242"/>
                      <a:pt x="2300605" y="2149602"/>
                      <a:pt x="2300605" y="2102993"/>
                    </a:cubicBezTo>
                    <a:lnTo>
                      <a:pt x="2300605" y="1984121"/>
                    </a:lnTo>
                    <a:cubicBezTo>
                      <a:pt x="2300605" y="1956054"/>
                      <a:pt x="2312289" y="1929130"/>
                      <a:pt x="2332863" y="1909953"/>
                    </a:cubicBezTo>
                    <a:cubicBezTo>
                      <a:pt x="2353437" y="1890776"/>
                      <a:pt x="2380996" y="1880870"/>
                      <a:pt x="2409063" y="1882775"/>
                    </a:cubicBezTo>
                    <a:moveTo>
                      <a:pt x="2395474" y="2085467"/>
                    </a:moveTo>
                    <a:lnTo>
                      <a:pt x="2402205" y="1984121"/>
                    </a:lnTo>
                    <a:lnTo>
                      <a:pt x="2503805" y="1984121"/>
                    </a:lnTo>
                    <a:lnTo>
                      <a:pt x="2503805" y="2102993"/>
                    </a:lnTo>
                    <a:lnTo>
                      <a:pt x="2402205" y="2102993"/>
                    </a:lnTo>
                    <a:lnTo>
                      <a:pt x="2426843" y="2004441"/>
                    </a:lnTo>
                    <a:cubicBezTo>
                      <a:pt x="2427097" y="2004568"/>
                      <a:pt x="2427351" y="2004568"/>
                      <a:pt x="2427605" y="2004695"/>
                    </a:cubicBezTo>
                    <a:cubicBezTo>
                      <a:pt x="2433066" y="2006092"/>
                      <a:pt x="2443734" y="2008632"/>
                      <a:pt x="2454529" y="2012315"/>
                    </a:cubicBezTo>
                    <a:cubicBezTo>
                      <a:pt x="2464435" y="2015744"/>
                      <a:pt x="2478024" y="2021332"/>
                      <a:pt x="2492121" y="2030603"/>
                    </a:cubicBezTo>
                    <a:lnTo>
                      <a:pt x="2435733" y="2115185"/>
                    </a:lnTo>
                    <a:lnTo>
                      <a:pt x="2363851" y="2043303"/>
                    </a:lnTo>
                    <a:lnTo>
                      <a:pt x="2446147" y="1961007"/>
                    </a:lnTo>
                    <a:lnTo>
                      <a:pt x="2518029" y="2032889"/>
                    </a:lnTo>
                    <a:lnTo>
                      <a:pt x="2450084" y="2108454"/>
                    </a:lnTo>
                    <a:cubicBezTo>
                      <a:pt x="2435733" y="2095627"/>
                      <a:pt x="2417445" y="2087118"/>
                      <a:pt x="2395474" y="2085594"/>
                    </a:cubicBezTo>
                    <a:close/>
                    <a:moveTo>
                      <a:pt x="1759458" y="1882521"/>
                    </a:moveTo>
                    <a:cubicBezTo>
                      <a:pt x="1790319" y="1882521"/>
                      <a:pt x="1818513" y="1887982"/>
                      <a:pt x="1846199" y="1899031"/>
                    </a:cubicBezTo>
                    <a:cubicBezTo>
                      <a:pt x="1858010" y="1903730"/>
                      <a:pt x="1868678" y="1910715"/>
                      <a:pt x="1877949" y="1919351"/>
                    </a:cubicBezTo>
                    <a:lnTo>
                      <a:pt x="1932813" y="1971167"/>
                    </a:lnTo>
                    <a:cubicBezTo>
                      <a:pt x="1952498" y="1989709"/>
                      <a:pt x="1963928" y="2015490"/>
                      <a:pt x="1964690" y="2042541"/>
                    </a:cubicBezTo>
                    <a:cubicBezTo>
                      <a:pt x="1965452" y="2069592"/>
                      <a:pt x="1955165" y="2095881"/>
                      <a:pt x="1936496" y="2115312"/>
                    </a:cubicBezTo>
                    <a:lnTo>
                      <a:pt x="1866519" y="2188337"/>
                    </a:lnTo>
                    <a:cubicBezTo>
                      <a:pt x="1847596" y="2208022"/>
                      <a:pt x="1821561" y="2219325"/>
                      <a:pt x="1794256" y="2219579"/>
                    </a:cubicBezTo>
                    <a:cubicBezTo>
                      <a:pt x="1766951" y="2219833"/>
                      <a:pt x="1740662" y="2209165"/>
                      <a:pt x="1721358" y="2189861"/>
                    </a:cubicBezTo>
                    <a:cubicBezTo>
                      <a:pt x="1731772" y="2200275"/>
                      <a:pt x="1742059" y="2203323"/>
                      <a:pt x="1741551" y="2203069"/>
                    </a:cubicBezTo>
                    <a:lnTo>
                      <a:pt x="1741551" y="2203069"/>
                    </a:lnTo>
                    <a:lnTo>
                      <a:pt x="1741551" y="2203069"/>
                    </a:lnTo>
                    <a:lnTo>
                      <a:pt x="1741551" y="2203069"/>
                    </a:lnTo>
                    <a:cubicBezTo>
                      <a:pt x="1741551" y="2203069"/>
                      <a:pt x="1741551" y="2203069"/>
                      <a:pt x="1741551" y="2203069"/>
                    </a:cubicBezTo>
                    <a:cubicBezTo>
                      <a:pt x="1741043" y="2202942"/>
                      <a:pt x="1740027" y="2202688"/>
                      <a:pt x="1735582" y="2201545"/>
                    </a:cubicBezTo>
                    <a:cubicBezTo>
                      <a:pt x="1735328" y="2201418"/>
                      <a:pt x="1735074" y="2201418"/>
                      <a:pt x="1734820" y="2201291"/>
                    </a:cubicBezTo>
                    <a:cubicBezTo>
                      <a:pt x="1689735" y="2189861"/>
                      <a:pt x="1658112" y="2149348"/>
                      <a:pt x="1658112" y="2102739"/>
                    </a:cubicBezTo>
                    <a:lnTo>
                      <a:pt x="1658112" y="1983867"/>
                    </a:lnTo>
                    <a:cubicBezTo>
                      <a:pt x="1658112" y="1927733"/>
                      <a:pt x="1703578" y="1882267"/>
                      <a:pt x="1759712" y="1882267"/>
                    </a:cubicBezTo>
                    <a:moveTo>
                      <a:pt x="1759712" y="2085467"/>
                    </a:moveTo>
                    <a:lnTo>
                      <a:pt x="1759712" y="1983867"/>
                    </a:lnTo>
                    <a:lnTo>
                      <a:pt x="1861312" y="1983867"/>
                    </a:lnTo>
                    <a:lnTo>
                      <a:pt x="1861312" y="2102739"/>
                    </a:lnTo>
                    <a:lnTo>
                      <a:pt x="1759712" y="2102739"/>
                    </a:lnTo>
                    <a:lnTo>
                      <a:pt x="1784604" y="2004187"/>
                    </a:lnTo>
                    <a:cubicBezTo>
                      <a:pt x="1784858" y="2004187"/>
                      <a:pt x="1785112" y="2004314"/>
                      <a:pt x="1785366" y="2004314"/>
                    </a:cubicBezTo>
                    <a:cubicBezTo>
                      <a:pt x="1788795" y="2005203"/>
                      <a:pt x="1795653" y="2006854"/>
                      <a:pt x="1802765" y="2009140"/>
                    </a:cubicBezTo>
                    <a:cubicBezTo>
                      <a:pt x="1802765" y="2009140"/>
                      <a:pt x="1802765" y="2009140"/>
                      <a:pt x="1802765" y="2009140"/>
                    </a:cubicBezTo>
                    <a:lnTo>
                      <a:pt x="1802765" y="2009140"/>
                    </a:lnTo>
                    <a:lnTo>
                      <a:pt x="1802765" y="2009140"/>
                    </a:lnTo>
                    <a:lnTo>
                      <a:pt x="1802765" y="2009140"/>
                    </a:lnTo>
                    <a:cubicBezTo>
                      <a:pt x="1817751" y="2013839"/>
                      <a:pt x="1842643" y="2023491"/>
                      <a:pt x="1865122" y="2045970"/>
                    </a:cubicBezTo>
                    <a:lnTo>
                      <a:pt x="1793240" y="2117852"/>
                    </a:lnTo>
                    <a:lnTo>
                      <a:pt x="1719834" y="2047621"/>
                    </a:lnTo>
                    <a:lnTo>
                      <a:pt x="1789811" y="1974596"/>
                    </a:lnTo>
                    <a:lnTo>
                      <a:pt x="1863217" y="2044827"/>
                    </a:lnTo>
                    <a:lnTo>
                      <a:pt x="1793494" y="2118741"/>
                    </a:lnTo>
                    <a:lnTo>
                      <a:pt x="1738630" y="2066925"/>
                    </a:lnTo>
                    <a:lnTo>
                      <a:pt x="1808353" y="1993011"/>
                    </a:lnTo>
                    <a:lnTo>
                      <a:pt x="1770380" y="2087245"/>
                    </a:lnTo>
                    <a:cubicBezTo>
                      <a:pt x="1767586" y="2086102"/>
                      <a:pt x="1765300" y="2085467"/>
                      <a:pt x="1759712" y="2085467"/>
                    </a:cubicBezTo>
                    <a:close/>
                    <a:moveTo>
                      <a:pt x="2479675" y="1983867"/>
                    </a:moveTo>
                    <a:lnTo>
                      <a:pt x="2479675" y="2102739"/>
                    </a:lnTo>
                    <a:cubicBezTo>
                      <a:pt x="2479675" y="2149348"/>
                      <a:pt x="2447925" y="2189988"/>
                      <a:pt x="2402713" y="2201291"/>
                    </a:cubicBezTo>
                    <a:cubicBezTo>
                      <a:pt x="2402586" y="2201291"/>
                      <a:pt x="2402332" y="2201418"/>
                      <a:pt x="2402205" y="2201418"/>
                    </a:cubicBezTo>
                    <a:cubicBezTo>
                      <a:pt x="2402078" y="2201418"/>
                      <a:pt x="2401951" y="2201545"/>
                      <a:pt x="2401697" y="2201545"/>
                    </a:cubicBezTo>
                    <a:cubicBezTo>
                      <a:pt x="2397506" y="2202561"/>
                      <a:pt x="2396490" y="2202815"/>
                      <a:pt x="2396109" y="2203069"/>
                    </a:cubicBezTo>
                    <a:cubicBezTo>
                      <a:pt x="2395728" y="2203323"/>
                      <a:pt x="2405888" y="2200275"/>
                      <a:pt x="2416302" y="2189861"/>
                    </a:cubicBezTo>
                    <a:cubicBezTo>
                      <a:pt x="2397252" y="2208911"/>
                      <a:pt x="2371344" y="2219579"/>
                      <a:pt x="2344420" y="2219579"/>
                    </a:cubicBezTo>
                    <a:cubicBezTo>
                      <a:pt x="2317496" y="2219579"/>
                      <a:pt x="2291588" y="2208911"/>
                      <a:pt x="2272538" y="2189861"/>
                    </a:cubicBezTo>
                    <a:lnTo>
                      <a:pt x="2196465" y="2113788"/>
                    </a:lnTo>
                    <a:cubicBezTo>
                      <a:pt x="2177034" y="2094357"/>
                      <a:pt x="2166239" y="2067814"/>
                      <a:pt x="2166747" y="2040382"/>
                    </a:cubicBezTo>
                    <a:cubicBezTo>
                      <a:pt x="2167255" y="2012950"/>
                      <a:pt x="2178685" y="1986788"/>
                      <a:pt x="2198751" y="1967865"/>
                    </a:cubicBezTo>
                    <a:lnTo>
                      <a:pt x="2247519" y="1922145"/>
                    </a:lnTo>
                    <a:cubicBezTo>
                      <a:pt x="2258314" y="1911985"/>
                      <a:pt x="2271268" y="1904365"/>
                      <a:pt x="2285365" y="1899666"/>
                    </a:cubicBezTo>
                    <a:cubicBezTo>
                      <a:pt x="2304796" y="1893316"/>
                      <a:pt x="2339340" y="1882521"/>
                      <a:pt x="2378075" y="1882521"/>
                    </a:cubicBezTo>
                    <a:cubicBezTo>
                      <a:pt x="2434209" y="1882521"/>
                      <a:pt x="2479675" y="1927987"/>
                      <a:pt x="2479675" y="1984121"/>
                    </a:cubicBezTo>
                    <a:moveTo>
                      <a:pt x="2276475" y="1984121"/>
                    </a:moveTo>
                    <a:lnTo>
                      <a:pt x="2378075" y="1984121"/>
                    </a:lnTo>
                    <a:lnTo>
                      <a:pt x="2378075" y="2085721"/>
                    </a:lnTo>
                    <a:cubicBezTo>
                      <a:pt x="2374138" y="2085721"/>
                      <a:pt x="2366010" y="2087118"/>
                      <a:pt x="2348865" y="2092706"/>
                    </a:cubicBezTo>
                    <a:lnTo>
                      <a:pt x="2317115" y="1996186"/>
                    </a:lnTo>
                    <a:lnTo>
                      <a:pt x="2386711" y="2070227"/>
                    </a:lnTo>
                    <a:lnTo>
                      <a:pt x="2337943" y="2115947"/>
                    </a:lnTo>
                    <a:lnTo>
                      <a:pt x="2268347" y="2041906"/>
                    </a:lnTo>
                    <a:lnTo>
                      <a:pt x="2340229" y="1970024"/>
                    </a:lnTo>
                    <a:lnTo>
                      <a:pt x="2416302" y="2046097"/>
                    </a:lnTo>
                    <a:lnTo>
                      <a:pt x="2344420" y="2117979"/>
                    </a:lnTo>
                    <a:lnTo>
                      <a:pt x="2272538" y="2046097"/>
                    </a:lnTo>
                    <a:cubicBezTo>
                      <a:pt x="2295017" y="2023618"/>
                      <a:pt x="2320036" y="2013966"/>
                      <a:pt x="2335149" y="2009140"/>
                    </a:cubicBezTo>
                    <a:cubicBezTo>
                      <a:pt x="2342134" y="2006981"/>
                      <a:pt x="2348738" y="2005330"/>
                      <a:pt x="2352294" y="2004441"/>
                    </a:cubicBezTo>
                    <a:cubicBezTo>
                      <a:pt x="2352421" y="2004441"/>
                      <a:pt x="2352675" y="2004314"/>
                      <a:pt x="2352802" y="2004314"/>
                    </a:cubicBezTo>
                    <a:cubicBezTo>
                      <a:pt x="2352929" y="2004314"/>
                      <a:pt x="2353056" y="2004187"/>
                      <a:pt x="2353310" y="2004187"/>
                    </a:cubicBezTo>
                    <a:lnTo>
                      <a:pt x="2377948" y="2102739"/>
                    </a:lnTo>
                    <a:lnTo>
                      <a:pt x="2276348" y="2102739"/>
                    </a:lnTo>
                    <a:lnTo>
                      <a:pt x="2276348" y="1983867"/>
                    </a:lnTo>
                    <a:close/>
                    <a:moveTo>
                      <a:pt x="5315712" y="1984121"/>
                    </a:moveTo>
                    <a:lnTo>
                      <a:pt x="5315712" y="2102993"/>
                    </a:lnTo>
                    <a:cubicBezTo>
                      <a:pt x="5315712" y="2149475"/>
                      <a:pt x="5284089" y="2190115"/>
                      <a:pt x="5239004" y="2201545"/>
                    </a:cubicBezTo>
                    <a:cubicBezTo>
                      <a:pt x="5238750" y="2201672"/>
                      <a:pt x="5238496" y="2201672"/>
                      <a:pt x="5238242" y="2201799"/>
                    </a:cubicBezTo>
                    <a:cubicBezTo>
                      <a:pt x="5237988" y="2201926"/>
                      <a:pt x="5237734" y="2201926"/>
                      <a:pt x="5237480" y="2201926"/>
                    </a:cubicBezTo>
                    <a:cubicBezTo>
                      <a:pt x="5233670" y="2202942"/>
                      <a:pt x="5232654" y="2203196"/>
                      <a:pt x="5232273" y="2203323"/>
                    </a:cubicBezTo>
                    <a:cubicBezTo>
                      <a:pt x="5232273" y="2203323"/>
                      <a:pt x="5232273" y="2203323"/>
                      <a:pt x="5232273" y="2203323"/>
                    </a:cubicBezTo>
                    <a:lnTo>
                      <a:pt x="5232273" y="2203323"/>
                    </a:lnTo>
                    <a:lnTo>
                      <a:pt x="5232273" y="2203323"/>
                    </a:lnTo>
                    <a:cubicBezTo>
                      <a:pt x="5231638" y="2203577"/>
                      <a:pt x="5242306" y="2200402"/>
                      <a:pt x="5252974" y="2189607"/>
                    </a:cubicBezTo>
                    <a:cubicBezTo>
                      <a:pt x="5233924" y="2208911"/>
                      <a:pt x="5208016" y="2219706"/>
                      <a:pt x="5180965" y="2219833"/>
                    </a:cubicBezTo>
                    <a:cubicBezTo>
                      <a:pt x="5153914" y="2219960"/>
                      <a:pt x="5127879" y="2209165"/>
                      <a:pt x="5108829" y="2190115"/>
                    </a:cubicBezTo>
                    <a:lnTo>
                      <a:pt x="5023485" y="2104771"/>
                    </a:lnTo>
                    <a:cubicBezTo>
                      <a:pt x="5003165" y="2084451"/>
                      <a:pt x="4992497" y="2056638"/>
                      <a:pt x="4993894" y="2027936"/>
                    </a:cubicBezTo>
                    <a:cubicBezTo>
                      <a:pt x="4995291" y="1999234"/>
                      <a:pt x="5008753" y="1972564"/>
                      <a:pt x="5030978" y="1954403"/>
                    </a:cubicBezTo>
                    <a:cubicBezTo>
                      <a:pt x="5078095" y="1915668"/>
                      <a:pt x="5137404" y="1887601"/>
                      <a:pt x="5207381" y="1882902"/>
                    </a:cubicBezTo>
                    <a:cubicBezTo>
                      <a:pt x="5235448" y="1880997"/>
                      <a:pt x="5263007" y="1890903"/>
                      <a:pt x="5283581" y="1910080"/>
                    </a:cubicBezTo>
                    <a:cubicBezTo>
                      <a:pt x="5304155" y="1929257"/>
                      <a:pt x="5315839" y="1956181"/>
                      <a:pt x="5315839" y="1984248"/>
                    </a:cubicBezTo>
                    <a:moveTo>
                      <a:pt x="5112639" y="1984248"/>
                    </a:moveTo>
                    <a:lnTo>
                      <a:pt x="5214239" y="1984248"/>
                    </a:lnTo>
                    <a:lnTo>
                      <a:pt x="5220970" y="2085594"/>
                    </a:lnTo>
                    <a:cubicBezTo>
                      <a:pt x="5199634" y="2086991"/>
                      <a:pt x="5179568" y="2095373"/>
                      <a:pt x="5159883" y="2111502"/>
                    </a:cubicBezTo>
                    <a:lnTo>
                      <a:pt x="5095494" y="2033016"/>
                    </a:lnTo>
                    <a:lnTo>
                      <a:pt x="5167376" y="1961134"/>
                    </a:lnTo>
                    <a:lnTo>
                      <a:pt x="5252720" y="2046478"/>
                    </a:lnTo>
                    <a:lnTo>
                      <a:pt x="5180838" y="2118360"/>
                    </a:lnTo>
                    <a:lnTo>
                      <a:pt x="5108575" y="2046986"/>
                    </a:lnTo>
                    <a:cubicBezTo>
                      <a:pt x="5131181" y="2023999"/>
                      <a:pt x="5156454" y="2014347"/>
                      <a:pt x="5171440" y="2009648"/>
                    </a:cubicBezTo>
                    <a:lnTo>
                      <a:pt x="5171440" y="2009648"/>
                    </a:lnTo>
                    <a:lnTo>
                      <a:pt x="5171440" y="2009648"/>
                    </a:lnTo>
                    <a:cubicBezTo>
                      <a:pt x="5171440" y="2009648"/>
                      <a:pt x="5171440" y="2009648"/>
                      <a:pt x="5171440" y="2009648"/>
                    </a:cubicBezTo>
                    <a:cubicBezTo>
                      <a:pt x="5178171" y="2007489"/>
                      <a:pt x="5184394" y="2005965"/>
                      <a:pt x="5187950" y="2005076"/>
                    </a:cubicBezTo>
                    <a:cubicBezTo>
                      <a:pt x="5188204" y="2004949"/>
                      <a:pt x="5188458" y="2004949"/>
                      <a:pt x="5188712" y="2004822"/>
                    </a:cubicBezTo>
                    <a:cubicBezTo>
                      <a:pt x="5188966" y="2004695"/>
                      <a:pt x="5189220" y="2004695"/>
                      <a:pt x="5189474" y="2004695"/>
                    </a:cubicBezTo>
                    <a:lnTo>
                      <a:pt x="5214366" y="2103247"/>
                    </a:lnTo>
                    <a:lnTo>
                      <a:pt x="5112766" y="2103247"/>
                    </a:lnTo>
                    <a:lnTo>
                      <a:pt x="5112766" y="1984375"/>
                    </a:lnTo>
                    <a:close/>
                    <a:moveTo>
                      <a:pt x="5238750" y="1882648"/>
                    </a:moveTo>
                    <a:cubicBezTo>
                      <a:pt x="5247005" y="1882648"/>
                      <a:pt x="5254625" y="1883156"/>
                      <a:pt x="5261610" y="1884045"/>
                    </a:cubicBezTo>
                    <a:cubicBezTo>
                      <a:pt x="5276088" y="1885823"/>
                      <a:pt x="5289042" y="1888998"/>
                      <a:pt x="5295519" y="1890649"/>
                    </a:cubicBezTo>
                    <a:cubicBezTo>
                      <a:pt x="5301996" y="1892300"/>
                      <a:pt x="5304790" y="1892808"/>
                      <a:pt x="5307203" y="1893189"/>
                    </a:cubicBezTo>
                    <a:cubicBezTo>
                      <a:pt x="5327142" y="1896491"/>
                      <a:pt x="5345557" y="1905635"/>
                      <a:pt x="5360289" y="1919478"/>
                    </a:cubicBezTo>
                    <a:lnTo>
                      <a:pt x="5415153" y="1971294"/>
                    </a:lnTo>
                    <a:cubicBezTo>
                      <a:pt x="5435092" y="1990090"/>
                      <a:pt x="5446649" y="2016252"/>
                      <a:pt x="5447030" y="2043811"/>
                    </a:cubicBezTo>
                    <a:cubicBezTo>
                      <a:pt x="5447411" y="2071370"/>
                      <a:pt x="5436616" y="2097786"/>
                      <a:pt x="5417185" y="2117090"/>
                    </a:cubicBezTo>
                    <a:lnTo>
                      <a:pt x="5344033" y="2190115"/>
                    </a:lnTo>
                    <a:cubicBezTo>
                      <a:pt x="5324856" y="2209165"/>
                      <a:pt x="5298948" y="2219960"/>
                      <a:pt x="5271897" y="2219833"/>
                    </a:cubicBezTo>
                    <a:cubicBezTo>
                      <a:pt x="5244846" y="2219706"/>
                      <a:pt x="5218938" y="2208784"/>
                      <a:pt x="5200015" y="2189607"/>
                    </a:cubicBezTo>
                    <a:cubicBezTo>
                      <a:pt x="5210683" y="2200529"/>
                      <a:pt x="5221351" y="2203577"/>
                      <a:pt x="5220716" y="2203323"/>
                    </a:cubicBezTo>
                    <a:lnTo>
                      <a:pt x="5220716" y="2203323"/>
                    </a:lnTo>
                    <a:lnTo>
                      <a:pt x="5220716" y="2203323"/>
                    </a:lnTo>
                    <a:cubicBezTo>
                      <a:pt x="5220716" y="2203323"/>
                      <a:pt x="5220716" y="2203323"/>
                      <a:pt x="5220716" y="2203323"/>
                    </a:cubicBezTo>
                    <a:cubicBezTo>
                      <a:pt x="5220208" y="2203196"/>
                      <a:pt x="5219192" y="2202942"/>
                      <a:pt x="5214874" y="2201799"/>
                    </a:cubicBezTo>
                    <a:cubicBezTo>
                      <a:pt x="5214620" y="2201672"/>
                      <a:pt x="5214366" y="2201672"/>
                      <a:pt x="5214112" y="2201545"/>
                    </a:cubicBezTo>
                    <a:cubicBezTo>
                      <a:pt x="5169027" y="2190115"/>
                      <a:pt x="5137404" y="2149602"/>
                      <a:pt x="5137404" y="2102993"/>
                    </a:cubicBezTo>
                    <a:lnTo>
                      <a:pt x="5137404" y="1984121"/>
                    </a:lnTo>
                    <a:cubicBezTo>
                      <a:pt x="5137404" y="1927987"/>
                      <a:pt x="5182870" y="1882521"/>
                      <a:pt x="5239004" y="1882521"/>
                    </a:cubicBezTo>
                    <a:moveTo>
                      <a:pt x="5239004" y="2085721"/>
                    </a:moveTo>
                    <a:lnTo>
                      <a:pt x="5239004" y="1984121"/>
                    </a:lnTo>
                    <a:lnTo>
                      <a:pt x="5340604" y="1984121"/>
                    </a:lnTo>
                    <a:lnTo>
                      <a:pt x="5340604" y="2102993"/>
                    </a:lnTo>
                    <a:lnTo>
                      <a:pt x="5239004" y="2102993"/>
                    </a:lnTo>
                    <a:lnTo>
                      <a:pt x="5263896" y="2004441"/>
                    </a:lnTo>
                    <a:cubicBezTo>
                      <a:pt x="5264150" y="2004441"/>
                      <a:pt x="5264404" y="2004568"/>
                      <a:pt x="5264658" y="2004568"/>
                    </a:cubicBezTo>
                    <a:cubicBezTo>
                      <a:pt x="5268087" y="2005457"/>
                      <a:pt x="5274818" y="2007108"/>
                      <a:pt x="5281930" y="2009394"/>
                    </a:cubicBezTo>
                    <a:cubicBezTo>
                      <a:pt x="5281930" y="2009394"/>
                      <a:pt x="5281930" y="2009394"/>
                      <a:pt x="5281930" y="2009394"/>
                    </a:cubicBezTo>
                    <a:lnTo>
                      <a:pt x="5281930" y="2009394"/>
                    </a:lnTo>
                    <a:lnTo>
                      <a:pt x="5281930" y="2009394"/>
                    </a:lnTo>
                    <a:cubicBezTo>
                      <a:pt x="5296789" y="2014093"/>
                      <a:pt x="5322189" y="2023872"/>
                      <a:pt x="5344795" y="2046732"/>
                    </a:cubicBezTo>
                    <a:lnTo>
                      <a:pt x="5272532" y="2118106"/>
                    </a:lnTo>
                    <a:lnTo>
                      <a:pt x="5200777" y="2046224"/>
                    </a:lnTo>
                    <a:lnTo>
                      <a:pt x="5273929" y="1973199"/>
                    </a:lnTo>
                    <a:lnTo>
                      <a:pt x="5345684" y="2045081"/>
                    </a:lnTo>
                    <a:lnTo>
                      <a:pt x="5275961" y="2118995"/>
                    </a:lnTo>
                    <a:lnTo>
                      <a:pt x="5221097" y="2067179"/>
                    </a:lnTo>
                    <a:lnTo>
                      <a:pt x="5290820" y="1993265"/>
                    </a:lnTo>
                    <a:lnTo>
                      <a:pt x="5274056" y="2093468"/>
                    </a:lnTo>
                    <a:cubicBezTo>
                      <a:pt x="5263388" y="2091690"/>
                      <a:pt x="5253736" y="2089277"/>
                      <a:pt x="5248148" y="2088007"/>
                    </a:cubicBezTo>
                    <a:cubicBezTo>
                      <a:pt x="5239766" y="2085975"/>
                      <a:pt x="5238242" y="2085721"/>
                      <a:pt x="5237480" y="2085594"/>
                    </a:cubicBezTo>
                    <a:cubicBezTo>
                      <a:pt x="5237480" y="2085594"/>
                      <a:pt x="5238115" y="2085721"/>
                      <a:pt x="5239004" y="2085721"/>
                    </a:cubicBezTo>
                    <a:close/>
                    <a:moveTo>
                      <a:pt x="5958840" y="1984121"/>
                    </a:moveTo>
                    <a:lnTo>
                      <a:pt x="5958840" y="2102993"/>
                    </a:lnTo>
                    <a:cubicBezTo>
                      <a:pt x="5958840" y="2149475"/>
                      <a:pt x="5927217" y="2190115"/>
                      <a:pt x="5882132" y="2201545"/>
                    </a:cubicBezTo>
                    <a:cubicBezTo>
                      <a:pt x="5881878" y="2201672"/>
                      <a:pt x="5881624" y="2201672"/>
                      <a:pt x="5881370" y="2201799"/>
                    </a:cubicBezTo>
                    <a:cubicBezTo>
                      <a:pt x="5881116" y="2201926"/>
                      <a:pt x="5880862" y="2201926"/>
                      <a:pt x="5880608" y="2201926"/>
                    </a:cubicBezTo>
                    <a:cubicBezTo>
                      <a:pt x="5876798" y="2202942"/>
                      <a:pt x="5875782" y="2203196"/>
                      <a:pt x="5875401" y="2203323"/>
                    </a:cubicBezTo>
                    <a:cubicBezTo>
                      <a:pt x="5875401" y="2203323"/>
                      <a:pt x="5875401" y="2203323"/>
                      <a:pt x="5875401" y="2203323"/>
                    </a:cubicBezTo>
                    <a:lnTo>
                      <a:pt x="5875401" y="2203323"/>
                    </a:lnTo>
                    <a:lnTo>
                      <a:pt x="5875401" y="2203323"/>
                    </a:lnTo>
                    <a:cubicBezTo>
                      <a:pt x="5874766" y="2203577"/>
                      <a:pt x="5885434" y="2200402"/>
                      <a:pt x="5896102" y="2189607"/>
                    </a:cubicBezTo>
                    <a:cubicBezTo>
                      <a:pt x="5876798" y="2209165"/>
                      <a:pt x="5850509" y="2220087"/>
                      <a:pt x="5823077" y="2219833"/>
                    </a:cubicBezTo>
                    <a:cubicBezTo>
                      <a:pt x="5795645" y="2219579"/>
                      <a:pt x="5769483" y="2208403"/>
                      <a:pt x="5750433" y="2188591"/>
                    </a:cubicBezTo>
                    <a:lnTo>
                      <a:pt x="5677281" y="2112518"/>
                    </a:lnTo>
                    <a:cubicBezTo>
                      <a:pt x="5638927" y="2072640"/>
                      <a:pt x="5639562" y="2009394"/>
                      <a:pt x="5678678" y="1970278"/>
                    </a:cubicBezTo>
                    <a:lnTo>
                      <a:pt x="5724398" y="1924558"/>
                    </a:lnTo>
                    <a:cubicBezTo>
                      <a:pt x="5736717" y="1912239"/>
                      <a:pt x="5751957" y="1903349"/>
                      <a:pt x="5768721" y="1898650"/>
                    </a:cubicBezTo>
                    <a:cubicBezTo>
                      <a:pt x="5796407" y="1890903"/>
                      <a:pt x="5819775" y="1887093"/>
                      <a:pt x="5842635" y="1883791"/>
                    </a:cubicBezTo>
                    <a:cubicBezTo>
                      <a:pt x="5871845" y="1879600"/>
                      <a:pt x="5901309" y="1888236"/>
                      <a:pt x="5923661" y="1907540"/>
                    </a:cubicBezTo>
                    <a:cubicBezTo>
                      <a:pt x="5946013" y="1926844"/>
                      <a:pt x="5958713" y="1954911"/>
                      <a:pt x="5958713" y="1984375"/>
                    </a:cubicBezTo>
                    <a:moveTo>
                      <a:pt x="5755513" y="1984375"/>
                    </a:moveTo>
                    <a:lnTo>
                      <a:pt x="5857113" y="1984375"/>
                    </a:lnTo>
                    <a:lnTo>
                      <a:pt x="5871591" y="2084959"/>
                    </a:lnTo>
                    <a:cubicBezTo>
                      <a:pt x="5851779" y="2087753"/>
                      <a:pt x="5838698" y="2090166"/>
                      <a:pt x="5823839" y="2094357"/>
                    </a:cubicBezTo>
                    <a:lnTo>
                      <a:pt x="5796280" y="1996567"/>
                    </a:lnTo>
                    <a:lnTo>
                      <a:pt x="5868162" y="2068449"/>
                    </a:lnTo>
                    <a:lnTo>
                      <a:pt x="5822442" y="2114169"/>
                    </a:lnTo>
                    <a:lnTo>
                      <a:pt x="5750560" y="2042287"/>
                    </a:lnTo>
                    <a:lnTo>
                      <a:pt x="5823839" y="1971929"/>
                    </a:lnTo>
                    <a:lnTo>
                      <a:pt x="5896991" y="2048002"/>
                    </a:lnTo>
                    <a:lnTo>
                      <a:pt x="5823712" y="2118360"/>
                    </a:lnTo>
                    <a:lnTo>
                      <a:pt x="5751449" y="2046986"/>
                    </a:lnTo>
                    <a:cubicBezTo>
                      <a:pt x="5774055" y="2023999"/>
                      <a:pt x="5799328" y="2014347"/>
                      <a:pt x="5814314" y="2009648"/>
                    </a:cubicBezTo>
                    <a:lnTo>
                      <a:pt x="5814314" y="2009648"/>
                    </a:lnTo>
                    <a:lnTo>
                      <a:pt x="5814314" y="2009648"/>
                    </a:lnTo>
                    <a:cubicBezTo>
                      <a:pt x="5814314" y="2009648"/>
                      <a:pt x="5814314" y="2009648"/>
                      <a:pt x="5814314" y="2009648"/>
                    </a:cubicBezTo>
                    <a:cubicBezTo>
                      <a:pt x="5821045" y="2007489"/>
                      <a:pt x="5827268" y="2005965"/>
                      <a:pt x="5830824" y="2005076"/>
                    </a:cubicBezTo>
                    <a:cubicBezTo>
                      <a:pt x="5831078" y="2004949"/>
                      <a:pt x="5831332" y="2004949"/>
                      <a:pt x="5831586" y="2004822"/>
                    </a:cubicBezTo>
                    <a:cubicBezTo>
                      <a:pt x="5831840" y="2004695"/>
                      <a:pt x="5832094" y="2004695"/>
                      <a:pt x="5832348" y="2004695"/>
                    </a:cubicBezTo>
                    <a:lnTo>
                      <a:pt x="5857240" y="2103247"/>
                    </a:lnTo>
                    <a:lnTo>
                      <a:pt x="5755640" y="2103247"/>
                    </a:lnTo>
                    <a:lnTo>
                      <a:pt x="5755640" y="1984375"/>
                    </a:lnTo>
                    <a:close/>
                    <a:moveTo>
                      <a:pt x="5888355" y="1883029"/>
                    </a:moveTo>
                    <a:cubicBezTo>
                      <a:pt x="5958205" y="1887728"/>
                      <a:pt x="6017514" y="1915922"/>
                      <a:pt x="6064758" y="1954530"/>
                    </a:cubicBezTo>
                    <a:cubicBezTo>
                      <a:pt x="6086983" y="1972691"/>
                      <a:pt x="6100318" y="1999488"/>
                      <a:pt x="6101842" y="2028063"/>
                    </a:cubicBezTo>
                    <a:cubicBezTo>
                      <a:pt x="6103366" y="2056638"/>
                      <a:pt x="6092444" y="2084578"/>
                      <a:pt x="6072251" y="2104898"/>
                    </a:cubicBezTo>
                    <a:lnTo>
                      <a:pt x="5986907" y="2190242"/>
                    </a:lnTo>
                    <a:cubicBezTo>
                      <a:pt x="5967730" y="2209419"/>
                      <a:pt x="5941822" y="2220087"/>
                      <a:pt x="5914771" y="2219960"/>
                    </a:cubicBezTo>
                    <a:cubicBezTo>
                      <a:pt x="5887720" y="2219833"/>
                      <a:pt x="5861812" y="2209038"/>
                      <a:pt x="5842762" y="2189734"/>
                    </a:cubicBezTo>
                    <a:cubicBezTo>
                      <a:pt x="5853430" y="2200656"/>
                      <a:pt x="5864098" y="2203704"/>
                      <a:pt x="5863463" y="2203450"/>
                    </a:cubicBezTo>
                    <a:lnTo>
                      <a:pt x="5863463" y="2203450"/>
                    </a:lnTo>
                    <a:lnTo>
                      <a:pt x="5863463" y="2203450"/>
                    </a:lnTo>
                    <a:cubicBezTo>
                      <a:pt x="5863463" y="2203450"/>
                      <a:pt x="5863463" y="2203450"/>
                      <a:pt x="5863463" y="2203450"/>
                    </a:cubicBezTo>
                    <a:cubicBezTo>
                      <a:pt x="5862955" y="2203323"/>
                      <a:pt x="5861939" y="2203069"/>
                      <a:pt x="5857621" y="2201926"/>
                    </a:cubicBezTo>
                    <a:cubicBezTo>
                      <a:pt x="5857367" y="2201799"/>
                      <a:pt x="5857113" y="2201799"/>
                      <a:pt x="5856859" y="2201672"/>
                    </a:cubicBezTo>
                    <a:cubicBezTo>
                      <a:pt x="5811774" y="2190242"/>
                      <a:pt x="5780151" y="2149729"/>
                      <a:pt x="5780151" y="2103120"/>
                    </a:cubicBezTo>
                    <a:lnTo>
                      <a:pt x="5780151" y="1984248"/>
                    </a:lnTo>
                    <a:cubicBezTo>
                      <a:pt x="5780151" y="1956181"/>
                      <a:pt x="5791835" y="1929257"/>
                      <a:pt x="5812409" y="1910080"/>
                    </a:cubicBezTo>
                    <a:cubicBezTo>
                      <a:pt x="5832983" y="1890903"/>
                      <a:pt x="5860542" y="1880997"/>
                      <a:pt x="5888609" y="1882902"/>
                    </a:cubicBezTo>
                    <a:moveTo>
                      <a:pt x="5875020" y="2085594"/>
                    </a:moveTo>
                    <a:lnTo>
                      <a:pt x="5881751" y="1984248"/>
                    </a:lnTo>
                    <a:lnTo>
                      <a:pt x="5983351" y="1984248"/>
                    </a:lnTo>
                    <a:lnTo>
                      <a:pt x="5983351" y="2103120"/>
                    </a:lnTo>
                    <a:lnTo>
                      <a:pt x="5881751" y="2103120"/>
                    </a:lnTo>
                    <a:lnTo>
                      <a:pt x="5906643" y="2004568"/>
                    </a:lnTo>
                    <a:cubicBezTo>
                      <a:pt x="5906897" y="2004568"/>
                      <a:pt x="5907151" y="2004695"/>
                      <a:pt x="5907405" y="2004695"/>
                    </a:cubicBezTo>
                    <a:cubicBezTo>
                      <a:pt x="5910834" y="2005584"/>
                      <a:pt x="5917565" y="2007235"/>
                      <a:pt x="5924677" y="2009521"/>
                    </a:cubicBezTo>
                    <a:cubicBezTo>
                      <a:pt x="5924677" y="2009521"/>
                      <a:pt x="5924677" y="2009521"/>
                      <a:pt x="5924677" y="2009521"/>
                    </a:cubicBezTo>
                    <a:lnTo>
                      <a:pt x="5924677" y="2009521"/>
                    </a:lnTo>
                    <a:lnTo>
                      <a:pt x="5924677" y="2009521"/>
                    </a:lnTo>
                    <a:cubicBezTo>
                      <a:pt x="5939536" y="2014220"/>
                      <a:pt x="5964936" y="2023999"/>
                      <a:pt x="5987542" y="2046859"/>
                    </a:cubicBezTo>
                    <a:lnTo>
                      <a:pt x="5915279" y="2118233"/>
                    </a:lnTo>
                    <a:lnTo>
                      <a:pt x="5843397" y="2046351"/>
                    </a:lnTo>
                    <a:lnTo>
                      <a:pt x="5928741" y="1961007"/>
                    </a:lnTo>
                    <a:lnTo>
                      <a:pt x="6000623" y="2032889"/>
                    </a:lnTo>
                    <a:lnTo>
                      <a:pt x="5936234" y="2111375"/>
                    </a:lnTo>
                    <a:cubicBezTo>
                      <a:pt x="5916549" y="2095246"/>
                      <a:pt x="5896610" y="2086864"/>
                      <a:pt x="5875147" y="2085467"/>
                    </a:cubicBezTo>
                    <a:close/>
                    <a:moveTo>
                      <a:pt x="6549898" y="1984248"/>
                    </a:moveTo>
                    <a:lnTo>
                      <a:pt x="6549898" y="2103120"/>
                    </a:lnTo>
                    <a:cubicBezTo>
                      <a:pt x="6549898" y="2149602"/>
                      <a:pt x="6518275" y="2190242"/>
                      <a:pt x="6473190" y="2201672"/>
                    </a:cubicBezTo>
                    <a:cubicBezTo>
                      <a:pt x="6472936" y="2201799"/>
                      <a:pt x="6472682" y="2201799"/>
                      <a:pt x="6472428" y="2201926"/>
                    </a:cubicBezTo>
                    <a:cubicBezTo>
                      <a:pt x="6472174" y="2202053"/>
                      <a:pt x="6471920" y="2202053"/>
                      <a:pt x="6471666" y="2202053"/>
                    </a:cubicBezTo>
                    <a:cubicBezTo>
                      <a:pt x="6467856" y="2203069"/>
                      <a:pt x="6466840" y="2203323"/>
                      <a:pt x="6466459" y="2203450"/>
                    </a:cubicBezTo>
                    <a:cubicBezTo>
                      <a:pt x="6466459" y="2203450"/>
                      <a:pt x="6466459" y="2203450"/>
                      <a:pt x="6466459" y="2203450"/>
                    </a:cubicBezTo>
                    <a:lnTo>
                      <a:pt x="6466459" y="2203450"/>
                    </a:lnTo>
                    <a:lnTo>
                      <a:pt x="6466459" y="2203450"/>
                    </a:lnTo>
                    <a:cubicBezTo>
                      <a:pt x="6465824" y="2203704"/>
                      <a:pt x="6476492" y="2200529"/>
                      <a:pt x="6487160" y="2189734"/>
                    </a:cubicBezTo>
                    <a:cubicBezTo>
                      <a:pt x="6468110" y="2209038"/>
                      <a:pt x="6442202" y="2219833"/>
                      <a:pt x="6415151" y="2219960"/>
                    </a:cubicBezTo>
                    <a:cubicBezTo>
                      <a:pt x="6388100" y="2220087"/>
                      <a:pt x="6362065" y="2209292"/>
                      <a:pt x="6343015" y="2190242"/>
                    </a:cubicBezTo>
                    <a:lnTo>
                      <a:pt x="6257671" y="2104898"/>
                    </a:lnTo>
                    <a:cubicBezTo>
                      <a:pt x="6237351" y="2084578"/>
                      <a:pt x="6226683" y="2056765"/>
                      <a:pt x="6228080" y="2028063"/>
                    </a:cubicBezTo>
                    <a:cubicBezTo>
                      <a:pt x="6229477" y="1999361"/>
                      <a:pt x="6242939" y="1972691"/>
                      <a:pt x="6265164" y="1954530"/>
                    </a:cubicBezTo>
                    <a:cubicBezTo>
                      <a:pt x="6312281" y="1915795"/>
                      <a:pt x="6371590" y="1887728"/>
                      <a:pt x="6441567" y="1883029"/>
                    </a:cubicBezTo>
                    <a:cubicBezTo>
                      <a:pt x="6469634" y="1881124"/>
                      <a:pt x="6497193" y="1891030"/>
                      <a:pt x="6517767" y="1910207"/>
                    </a:cubicBezTo>
                    <a:cubicBezTo>
                      <a:pt x="6538341" y="1929384"/>
                      <a:pt x="6550025" y="1956308"/>
                      <a:pt x="6550025" y="1984375"/>
                    </a:cubicBezTo>
                    <a:moveTo>
                      <a:pt x="6346825" y="1984375"/>
                    </a:moveTo>
                    <a:lnTo>
                      <a:pt x="6448425" y="1984375"/>
                    </a:lnTo>
                    <a:lnTo>
                      <a:pt x="6455156" y="2085721"/>
                    </a:lnTo>
                    <a:cubicBezTo>
                      <a:pt x="6433820" y="2087118"/>
                      <a:pt x="6413754" y="2095500"/>
                      <a:pt x="6394069" y="2111629"/>
                    </a:cubicBezTo>
                    <a:lnTo>
                      <a:pt x="6329680" y="2033143"/>
                    </a:lnTo>
                    <a:lnTo>
                      <a:pt x="6401562" y="1961261"/>
                    </a:lnTo>
                    <a:lnTo>
                      <a:pt x="6486906" y="2046605"/>
                    </a:lnTo>
                    <a:lnTo>
                      <a:pt x="6415024" y="2118487"/>
                    </a:lnTo>
                    <a:lnTo>
                      <a:pt x="6342761" y="2047113"/>
                    </a:lnTo>
                    <a:cubicBezTo>
                      <a:pt x="6365367" y="2024126"/>
                      <a:pt x="6390640" y="2014474"/>
                      <a:pt x="6405626" y="2009775"/>
                    </a:cubicBezTo>
                    <a:lnTo>
                      <a:pt x="6405626" y="2009775"/>
                    </a:lnTo>
                    <a:lnTo>
                      <a:pt x="6405626" y="2009775"/>
                    </a:lnTo>
                    <a:cubicBezTo>
                      <a:pt x="6405626" y="2009775"/>
                      <a:pt x="6405626" y="2009775"/>
                      <a:pt x="6405626" y="2009775"/>
                    </a:cubicBezTo>
                    <a:cubicBezTo>
                      <a:pt x="6412357" y="2007616"/>
                      <a:pt x="6418580" y="2006092"/>
                      <a:pt x="6422136" y="2005203"/>
                    </a:cubicBezTo>
                    <a:cubicBezTo>
                      <a:pt x="6422390" y="2005076"/>
                      <a:pt x="6422644" y="2005076"/>
                      <a:pt x="6422898" y="2004949"/>
                    </a:cubicBezTo>
                    <a:cubicBezTo>
                      <a:pt x="6423152" y="2004822"/>
                      <a:pt x="6423406" y="2004822"/>
                      <a:pt x="6423660" y="2004822"/>
                    </a:cubicBezTo>
                    <a:lnTo>
                      <a:pt x="6448552" y="2103374"/>
                    </a:lnTo>
                    <a:lnTo>
                      <a:pt x="6346952" y="2103374"/>
                    </a:lnTo>
                    <a:lnTo>
                      <a:pt x="6346952" y="1984502"/>
                    </a:lnTo>
                    <a:close/>
                    <a:moveTo>
                      <a:pt x="6472809" y="1882775"/>
                    </a:moveTo>
                    <a:cubicBezTo>
                      <a:pt x="6480937" y="1882775"/>
                      <a:pt x="6488430" y="1883283"/>
                      <a:pt x="6495288" y="1884172"/>
                    </a:cubicBezTo>
                    <a:cubicBezTo>
                      <a:pt x="6510020" y="1885950"/>
                      <a:pt x="6523101" y="1889252"/>
                      <a:pt x="6529705" y="1890776"/>
                    </a:cubicBezTo>
                    <a:cubicBezTo>
                      <a:pt x="6536182" y="1892300"/>
                      <a:pt x="6538849" y="1892935"/>
                      <a:pt x="6541389" y="1893316"/>
                    </a:cubicBezTo>
                    <a:cubicBezTo>
                      <a:pt x="6561328" y="1896618"/>
                      <a:pt x="6579743" y="1905762"/>
                      <a:pt x="6594475" y="1919605"/>
                    </a:cubicBezTo>
                    <a:lnTo>
                      <a:pt x="6649339" y="1971421"/>
                    </a:lnTo>
                    <a:cubicBezTo>
                      <a:pt x="6669278" y="1990217"/>
                      <a:pt x="6680835" y="2016379"/>
                      <a:pt x="6681216" y="2043938"/>
                    </a:cubicBezTo>
                    <a:cubicBezTo>
                      <a:pt x="6681597" y="2071497"/>
                      <a:pt x="6670802" y="2097913"/>
                      <a:pt x="6651371" y="2117217"/>
                    </a:cubicBezTo>
                    <a:lnTo>
                      <a:pt x="6578219" y="2190242"/>
                    </a:lnTo>
                    <a:cubicBezTo>
                      <a:pt x="6559042" y="2209292"/>
                      <a:pt x="6533134" y="2220087"/>
                      <a:pt x="6506083" y="2219960"/>
                    </a:cubicBezTo>
                    <a:cubicBezTo>
                      <a:pt x="6479032" y="2219833"/>
                      <a:pt x="6453124" y="2208911"/>
                      <a:pt x="6434201" y="2189734"/>
                    </a:cubicBezTo>
                    <a:cubicBezTo>
                      <a:pt x="6444996" y="2200656"/>
                      <a:pt x="6455664" y="2203704"/>
                      <a:pt x="6455029" y="2203450"/>
                    </a:cubicBezTo>
                    <a:cubicBezTo>
                      <a:pt x="6454394" y="2203196"/>
                      <a:pt x="6453505" y="2202942"/>
                      <a:pt x="6448933" y="2201926"/>
                    </a:cubicBezTo>
                    <a:cubicBezTo>
                      <a:pt x="6448679" y="2201926"/>
                      <a:pt x="6448552" y="2201799"/>
                      <a:pt x="6448298" y="2201799"/>
                    </a:cubicBezTo>
                    <a:cubicBezTo>
                      <a:pt x="6403086" y="2190496"/>
                      <a:pt x="6371336" y="2149856"/>
                      <a:pt x="6371336" y="2103247"/>
                    </a:cubicBezTo>
                    <a:lnTo>
                      <a:pt x="6371336" y="1984375"/>
                    </a:lnTo>
                    <a:cubicBezTo>
                      <a:pt x="6371336" y="1928241"/>
                      <a:pt x="6416802" y="1882775"/>
                      <a:pt x="6472936" y="1882775"/>
                    </a:cubicBezTo>
                    <a:moveTo>
                      <a:pt x="6472936" y="2085975"/>
                    </a:moveTo>
                    <a:lnTo>
                      <a:pt x="6472936" y="1984375"/>
                    </a:lnTo>
                    <a:lnTo>
                      <a:pt x="6574536" y="1984375"/>
                    </a:lnTo>
                    <a:lnTo>
                      <a:pt x="6574536" y="2103247"/>
                    </a:lnTo>
                    <a:lnTo>
                      <a:pt x="6472936" y="2103247"/>
                    </a:lnTo>
                    <a:lnTo>
                      <a:pt x="6497574" y="2004695"/>
                    </a:lnTo>
                    <a:cubicBezTo>
                      <a:pt x="6497828" y="2004695"/>
                      <a:pt x="6497955" y="2004822"/>
                      <a:pt x="6498209" y="2004822"/>
                    </a:cubicBezTo>
                    <a:cubicBezTo>
                      <a:pt x="6501638" y="2005711"/>
                      <a:pt x="6508623" y="2007362"/>
                      <a:pt x="6515735" y="2009648"/>
                    </a:cubicBezTo>
                    <a:cubicBezTo>
                      <a:pt x="6530721" y="2014347"/>
                      <a:pt x="6556121" y="2024126"/>
                      <a:pt x="6578727" y="2047113"/>
                    </a:cubicBezTo>
                    <a:lnTo>
                      <a:pt x="6506464" y="2118487"/>
                    </a:lnTo>
                    <a:lnTo>
                      <a:pt x="6434709" y="2046605"/>
                    </a:lnTo>
                    <a:lnTo>
                      <a:pt x="6507861" y="1973580"/>
                    </a:lnTo>
                    <a:lnTo>
                      <a:pt x="6579616" y="2045462"/>
                    </a:lnTo>
                    <a:lnTo>
                      <a:pt x="6509893" y="2119376"/>
                    </a:lnTo>
                    <a:lnTo>
                      <a:pt x="6455029" y="2067560"/>
                    </a:lnTo>
                    <a:lnTo>
                      <a:pt x="6524752" y="1993646"/>
                    </a:lnTo>
                    <a:lnTo>
                      <a:pt x="6507988" y="2093849"/>
                    </a:lnTo>
                    <a:cubicBezTo>
                      <a:pt x="6497320" y="2092071"/>
                      <a:pt x="6487668" y="2089658"/>
                      <a:pt x="6482080" y="2088388"/>
                    </a:cubicBezTo>
                    <a:cubicBezTo>
                      <a:pt x="6473698" y="2086356"/>
                      <a:pt x="6472047" y="2086102"/>
                      <a:pt x="6471285" y="2085975"/>
                    </a:cubicBezTo>
                    <a:cubicBezTo>
                      <a:pt x="6471285" y="2085975"/>
                      <a:pt x="6471793" y="2085975"/>
                      <a:pt x="6472682" y="2085975"/>
                    </a:cubicBezTo>
                    <a:close/>
                    <a:moveTo>
                      <a:pt x="7192899" y="1984375"/>
                    </a:moveTo>
                    <a:lnTo>
                      <a:pt x="7192899" y="2103247"/>
                    </a:lnTo>
                    <a:cubicBezTo>
                      <a:pt x="7192899" y="2149729"/>
                      <a:pt x="7161276" y="2190369"/>
                      <a:pt x="7116191" y="2201799"/>
                    </a:cubicBezTo>
                    <a:cubicBezTo>
                      <a:pt x="7116699" y="2201672"/>
                      <a:pt x="7116953" y="2201545"/>
                      <a:pt x="7116953" y="2201545"/>
                    </a:cubicBezTo>
                    <a:cubicBezTo>
                      <a:pt x="7116445" y="2201799"/>
                      <a:pt x="7115302" y="2202307"/>
                      <a:pt x="7114667" y="2202688"/>
                    </a:cubicBezTo>
                    <a:cubicBezTo>
                      <a:pt x="7114667" y="2202688"/>
                      <a:pt x="7114667" y="2202688"/>
                      <a:pt x="7114667" y="2202688"/>
                    </a:cubicBezTo>
                    <a:cubicBezTo>
                      <a:pt x="7074408" y="2229866"/>
                      <a:pt x="7020433" y="2224786"/>
                      <a:pt x="6986016" y="2190369"/>
                    </a:cubicBezTo>
                    <a:lnTo>
                      <a:pt x="6909816" y="2114296"/>
                    </a:lnTo>
                    <a:cubicBezTo>
                      <a:pt x="6890385" y="2094865"/>
                      <a:pt x="6879590" y="2068322"/>
                      <a:pt x="6879971" y="2040763"/>
                    </a:cubicBezTo>
                    <a:cubicBezTo>
                      <a:pt x="6880352" y="2013204"/>
                      <a:pt x="6892036" y="1987042"/>
                      <a:pt x="6912102" y="1968246"/>
                    </a:cubicBezTo>
                    <a:lnTo>
                      <a:pt x="6960997" y="1922526"/>
                    </a:lnTo>
                    <a:cubicBezTo>
                      <a:pt x="6971792" y="1912366"/>
                      <a:pt x="6984619" y="1904746"/>
                      <a:pt x="6998716" y="1900174"/>
                    </a:cubicBezTo>
                    <a:cubicBezTo>
                      <a:pt x="7027037" y="1890903"/>
                      <a:pt x="7057771" y="1886712"/>
                      <a:pt x="7076821" y="1884045"/>
                    </a:cubicBezTo>
                    <a:cubicBezTo>
                      <a:pt x="7106031" y="1879854"/>
                      <a:pt x="7135495" y="1888490"/>
                      <a:pt x="7157847" y="1907794"/>
                    </a:cubicBezTo>
                    <a:cubicBezTo>
                      <a:pt x="7180199" y="1927098"/>
                      <a:pt x="7192899" y="1955165"/>
                      <a:pt x="7192899" y="1984629"/>
                    </a:cubicBezTo>
                    <a:moveTo>
                      <a:pt x="6989699" y="1984629"/>
                    </a:moveTo>
                    <a:lnTo>
                      <a:pt x="7091299" y="1984629"/>
                    </a:lnTo>
                    <a:lnTo>
                      <a:pt x="7105777" y="2085213"/>
                    </a:lnTo>
                    <a:cubicBezTo>
                      <a:pt x="7082282" y="2088642"/>
                      <a:pt x="7070344" y="2090547"/>
                      <a:pt x="7062216" y="2093214"/>
                    </a:cubicBezTo>
                    <a:lnTo>
                      <a:pt x="7030466" y="1996694"/>
                    </a:lnTo>
                    <a:lnTo>
                      <a:pt x="7099935" y="2070862"/>
                    </a:lnTo>
                    <a:lnTo>
                      <a:pt x="7051040" y="2116582"/>
                    </a:lnTo>
                    <a:lnTo>
                      <a:pt x="6981571" y="2042414"/>
                    </a:lnTo>
                    <a:lnTo>
                      <a:pt x="7053326" y="1970532"/>
                    </a:lnTo>
                    <a:lnTo>
                      <a:pt x="7129526" y="2046605"/>
                    </a:lnTo>
                    <a:lnTo>
                      <a:pt x="7057771" y="2118487"/>
                    </a:lnTo>
                    <a:lnTo>
                      <a:pt x="7000875" y="2034286"/>
                    </a:lnTo>
                    <a:cubicBezTo>
                      <a:pt x="7002018" y="2033524"/>
                      <a:pt x="7003161" y="2032762"/>
                      <a:pt x="7004431" y="2032000"/>
                    </a:cubicBezTo>
                    <a:cubicBezTo>
                      <a:pt x="7017512" y="2023618"/>
                      <a:pt x="7033006" y="2015617"/>
                      <a:pt x="7049770" y="2009775"/>
                    </a:cubicBezTo>
                    <a:cubicBezTo>
                      <a:pt x="7054977" y="2007997"/>
                      <a:pt x="7060565" y="2006219"/>
                      <a:pt x="7066280" y="2004822"/>
                    </a:cubicBezTo>
                    <a:lnTo>
                      <a:pt x="7091172" y="2103374"/>
                    </a:lnTo>
                    <a:lnTo>
                      <a:pt x="6989572" y="2103374"/>
                    </a:lnTo>
                    <a:lnTo>
                      <a:pt x="6989572" y="1984502"/>
                    </a:lnTo>
                    <a:close/>
                    <a:moveTo>
                      <a:pt x="7122541" y="1883283"/>
                    </a:moveTo>
                    <a:cubicBezTo>
                      <a:pt x="7192518" y="1887982"/>
                      <a:pt x="7251700" y="1916176"/>
                      <a:pt x="7298817" y="1954657"/>
                    </a:cubicBezTo>
                    <a:cubicBezTo>
                      <a:pt x="7321042" y="1972818"/>
                      <a:pt x="7334504" y="1999615"/>
                      <a:pt x="7336028" y="2028190"/>
                    </a:cubicBezTo>
                    <a:cubicBezTo>
                      <a:pt x="7337552" y="2056765"/>
                      <a:pt x="7326757" y="2084832"/>
                      <a:pt x="7306437" y="2105152"/>
                    </a:cubicBezTo>
                    <a:lnTo>
                      <a:pt x="7221093" y="2190496"/>
                    </a:lnTo>
                    <a:cubicBezTo>
                      <a:pt x="7201916" y="2209673"/>
                      <a:pt x="7176008" y="2220341"/>
                      <a:pt x="7148957" y="2220214"/>
                    </a:cubicBezTo>
                    <a:cubicBezTo>
                      <a:pt x="7121906" y="2220087"/>
                      <a:pt x="7095998" y="2209292"/>
                      <a:pt x="7076948" y="2189988"/>
                    </a:cubicBezTo>
                    <a:cubicBezTo>
                      <a:pt x="7087616" y="2200910"/>
                      <a:pt x="7098284" y="2203958"/>
                      <a:pt x="7097649" y="2203704"/>
                    </a:cubicBezTo>
                    <a:lnTo>
                      <a:pt x="7097649" y="2203704"/>
                    </a:lnTo>
                    <a:lnTo>
                      <a:pt x="7097649" y="2203704"/>
                    </a:lnTo>
                    <a:cubicBezTo>
                      <a:pt x="7097649" y="2203704"/>
                      <a:pt x="7097649" y="2203704"/>
                      <a:pt x="7097649" y="2203704"/>
                    </a:cubicBezTo>
                    <a:cubicBezTo>
                      <a:pt x="7097141" y="2203577"/>
                      <a:pt x="7096125" y="2203323"/>
                      <a:pt x="7091807" y="2202180"/>
                    </a:cubicBezTo>
                    <a:cubicBezTo>
                      <a:pt x="7091553" y="2202053"/>
                      <a:pt x="7091299" y="2202053"/>
                      <a:pt x="7091045" y="2201926"/>
                    </a:cubicBezTo>
                    <a:cubicBezTo>
                      <a:pt x="7045960" y="2190496"/>
                      <a:pt x="7014337" y="2149983"/>
                      <a:pt x="7014337" y="2103374"/>
                    </a:cubicBezTo>
                    <a:lnTo>
                      <a:pt x="7014337" y="1984502"/>
                    </a:lnTo>
                    <a:cubicBezTo>
                      <a:pt x="7014337" y="1956435"/>
                      <a:pt x="7026021" y="1929511"/>
                      <a:pt x="7046595" y="1910334"/>
                    </a:cubicBezTo>
                    <a:cubicBezTo>
                      <a:pt x="7067169" y="1891157"/>
                      <a:pt x="7094728" y="1881251"/>
                      <a:pt x="7122795" y="1883156"/>
                    </a:cubicBezTo>
                    <a:moveTo>
                      <a:pt x="7109206" y="2085848"/>
                    </a:moveTo>
                    <a:lnTo>
                      <a:pt x="7115937" y="1984502"/>
                    </a:lnTo>
                    <a:lnTo>
                      <a:pt x="7217537" y="1984502"/>
                    </a:lnTo>
                    <a:lnTo>
                      <a:pt x="7217537" y="2103374"/>
                    </a:lnTo>
                    <a:lnTo>
                      <a:pt x="7115937" y="2103374"/>
                    </a:lnTo>
                    <a:lnTo>
                      <a:pt x="7140829" y="2004822"/>
                    </a:lnTo>
                    <a:cubicBezTo>
                      <a:pt x="7141083" y="2004822"/>
                      <a:pt x="7141337" y="2004949"/>
                      <a:pt x="7141591" y="2004949"/>
                    </a:cubicBezTo>
                    <a:cubicBezTo>
                      <a:pt x="7145020" y="2005838"/>
                      <a:pt x="7151751" y="2007489"/>
                      <a:pt x="7158863" y="2009775"/>
                    </a:cubicBezTo>
                    <a:cubicBezTo>
                      <a:pt x="7158863" y="2009775"/>
                      <a:pt x="7158863" y="2009775"/>
                      <a:pt x="7158863" y="2009775"/>
                    </a:cubicBezTo>
                    <a:lnTo>
                      <a:pt x="7158863" y="2009775"/>
                    </a:lnTo>
                    <a:lnTo>
                      <a:pt x="7158863" y="2009775"/>
                    </a:lnTo>
                    <a:cubicBezTo>
                      <a:pt x="7173722" y="2014474"/>
                      <a:pt x="7199122" y="2024253"/>
                      <a:pt x="7221728" y="2047113"/>
                    </a:cubicBezTo>
                    <a:lnTo>
                      <a:pt x="7149465" y="2118487"/>
                    </a:lnTo>
                    <a:lnTo>
                      <a:pt x="7077583" y="2046605"/>
                    </a:lnTo>
                    <a:lnTo>
                      <a:pt x="7162927" y="1961261"/>
                    </a:lnTo>
                    <a:lnTo>
                      <a:pt x="7234809" y="2033143"/>
                    </a:lnTo>
                    <a:lnTo>
                      <a:pt x="7170547" y="2111756"/>
                    </a:lnTo>
                    <a:cubicBezTo>
                      <a:pt x="7150608" y="2095500"/>
                      <a:pt x="7130669" y="2087245"/>
                      <a:pt x="7109333" y="2085721"/>
                    </a:cubicBezTo>
                    <a:close/>
                    <a:moveTo>
                      <a:pt x="697992" y="1989201"/>
                    </a:moveTo>
                    <a:lnTo>
                      <a:pt x="746887" y="2034794"/>
                    </a:lnTo>
                    <a:cubicBezTo>
                      <a:pt x="755904" y="2043176"/>
                      <a:pt x="763270" y="2053209"/>
                      <a:pt x="768731" y="2064258"/>
                    </a:cubicBezTo>
                    <a:cubicBezTo>
                      <a:pt x="780034" y="2087245"/>
                      <a:pt x="785241" y="2109470"/>
                      <a:pt x="788035" y="2120265"/>
                    </a:cubicBezTo>
                    <a:cubicBezTo>
                      <a:pt x="788035" y="2120392"/>
                      <a:pt x="788035" y="2120519"/>
                      <a:pt x="788162" y="2120646"/>
                    </a:cubicBezTo>
                    <a:cubicBezTo>
                      <a:pt x="795782" y="2150999"/>
                      <a:pt x="789051" y="2183257"/>
                      <a:pt x="769747" y="2207895"/>
                    </a:cubicBezTo>
                    <a:cubicBezTo>
                      <a:pt x="750443" y="2232533"/>
                      <a:pt x="720979" y="2247011"/>
                      <a:pt x="689610" y="2247011"/>
                    </a:cubicBezTo>
                    <a:lnTo>
                      <a:pt x="564769" y="2247011"/>
                    </a:lnTo>
                    <a:cubicBezTo>
                      <a:pt x="508635" y="2247011"/>
                      <a:pt x="463169" y="2201545"/>
                      <a:pt x="463169" y="2145411"/>
                    </a:cubicBezTo>
                    <a:cubicBezTo>
                      <a:pt x="463169" y="2179320"/>
                      <a:pt x="483743" y="2205482"/>
                      <a:pt x="475742" y="2192782"/>
                    </a:cubicBezTo>
                    <a:cubicBezTo>
                      <a:pt x="474726" y="2191258"/>
                      <a:pt x="471551" y="2186051"/>
                      <a:pt x="468122" y="2179447"/>
                    </a:cubicBezTo>
                    <a:cubicBezTo>
                      <a:pt x="448183" y="2140204"/>
                      <a:pt x="455676" y="2092579"/>
                      <a:pt x="486664" y="2061464"/>
                    </a:cubicBezTo>
                    <a:lnTo>
                      <a:pt x="556641" y="1991360"/>
                    </a:lnTo>
                    <a:cubicBezTo>
                      <a:pt x="595376" y="1952625"/>
                      <a:pt x="657860" y="1951482"/>
                      <a:pt x="697992" y="1988947"/>
                    </a:cubicBezTo>
                    <a:moveTo>
                      <a:pt x="559181" y="2137664"/>
                    </a:moveTo>
                    <a:lnTo>
                      <a:pt x="628523" y="2063496"/>
                    </a:lnTo>
                    <a:lnTo>
                      <a:pt x="700405" y="2135251"/>
                    </a:lnTo>
                    <a:lnTo>
                      <a:pt x="630428" y="2205355"/>
                    </a:lnTo>
                    <a:lnTo>
                      <a:pt x="558546" y="2133600"/>
                    </a:lnTo>
                    <a:lnTo>
                      <a:pt x="649097" y="2087372"/>
                    </a:lnTo>
                    <a:cubicBezTo>
                      <a:pt x="648081" y="2085213"/>
                      <a:pt x="647065" y="2083689"/>
                      <a:pt x="648081" y="2085340"/>
                    </a:cubicBezTo>
                    <a:cubicBezTo>
                      <a:pt x="643382" y="2077847"/>
                      <a:pt x="666369" y="2107946"/>
                      <a:pt x="666369" y="2145665"/>
                    </a:cubicBezTo>
                    <a:lnTo>
                      <a:pt x="564769" y="2145665"/>
                    </a:lnTo>
                    <a:lnTo>
                      <a:pt x="564769" y="2044065"/>
                    </a:lnTo>
                    <a:lnTo>
                      <a:pt x="689610" y="2044065"/>
                    </a:lnTo>
                    <a:lnTo>
                      <a:pt x="689610" y="2145665"/>
                    </a:lnTo>
                    <a:lnTo>
                      <a:pt x="591058" y="2170557"/>
                    </a:lnTo>
                    <a:cubicBezTo>
                      <a:pt x="591058" y="2170430"/>
                      <a:pt x="590931" y="2170303"/>
                      <a:pt x="590931" y="2170176"/>
                    </a:cubicBezTo>
                    <a:cubicBezTo>
                      <a:pt x="587629" y="2157095"/>
                      <a:pt x="586740" y="2154936"/>
                      <a:pt x="586232" y="2153793"/>
                    </a:cubicBezTo>
                    <a:lnTo>
                      <a:pt x="677418" y="2109089"/>
                    </a:lnTo>
                    <a:lnTo>
                      <a:pt x="608076" y="2183257"/>
                    </a:lnTo>
                    <a:lnTo>
                      <a:pt x="559181" y="2137664"/>
                    </a:lnTo>
                    <a:close/>
                    <a:moveTo>
                      <a:pt x="1069594" y="2031111"/>
                    </a:moveTo>
                    <a:lnTo>
                      <a:pt x="886968" y="2216912"/>
                    </a:lnTo>
                    <a:cubicBezTo>
                      <a:pt x="867918" y="2236343"/>
                      <a:pt x="841756" y="2247265"/>
                      <a:pt x="814578" y="2247265"/>
                    </a:cubicBezTo>
                    <a:lnTo>
                      <a:pt x="808482" y="2247265"/>
                    </a:lnTo>
                    <a:cubicBezTo>
                      <a:pt x="781050" y="2247265"/>
                      <a:pt x="754761" y="2236089"/>
                      <a:pt x="735584" y="2216404"/>
                    </a:cubicBezTo>
                    <a:lnTo>
                      <a:pt x="632079" y="2109851"/>
                    </a:lnTo>
                    <a:cubicBezTo>
                      <a:pt x="629158" y="2106803"/>
                      <a:pt x="626364" y="2103628"/>
                      <a:pt x="623824" y="2100199"/>
                    </a:cubicBezTo>
                    <a:cubicBezTo>
                      <a:pt x="611124" y="2083435"/>
                      <a:pt x="596646" y="2068830"/>
                      <a:pt x="579755" y="2056130"/>
                    </a:cubicBezTo>
                    <a:cubicBezTo>
                      <a:pt x="576072" y="2053336"/>
                      <a:pt x="572643" y="2050415"/>
                      <a:pt x="569341" y="2047113"/>
                    </a:cubicBezTo>
                    <a:lnTo>
                      <a:pt x="553974" y="2032000"/>
                    </a:lnTo>
                    <a:cubicBezTo>
                      <a:pt x="524764" y="2003044"/>
                      <a:pt x="515874" y="1959229"/>
                      <a:pt x="531622" y="1921129"/>
                    </a:cubicBezTo>
                    <a:cubicBezTo>
                      <a:pt x="547370" y="1883029"/>
                      <a:pt x="584454" y="1858264"/>
                      <a:pt x="625602" y="1858264"/>
                    </a:cubicBezTo>
                    <a:lnTo>
                      <a:pt x="997204" y="1858264"/>
                    </a:lnTo>
                    <a:cubicBezTo>
                      <a:pt x="1038098" y="1858264"/>
                      <a:pt x="1075055" y="1882775"/>
                      <a:pt x="1090930" y="1920621"/>
                    </a:cubicBezTo>
                    <a:cubicBezTo>
                      <a:pt x="1106805" y="1958467"/>
                      <a:pt x="1098423" y="2001901"/>
                      <a:pt x="1069721" y="2031111"/>
                    </a:cubicBezTo>
                    <a:moveTo>
                      <a:pt x="924814" y="1888617"/>
                    </a:moveTo>
                    <a:lnTo>
                      <a:pt x="997204" y="1959864"/>
                    </a:lnTo>
                    <a:lnTo>
                      <a:pt x="997204" y="2061464"/>
                    </a:lnTo>
                    <a:lnTo>
                      <a:pt x="625475" y="2061464"/>
                    </a:lnTo>
                    <a:lnTo>
                      <a:pt x="625475" y="1959864"/>
                    </a:lnTo>
                    <a:lnTo>
                      <a:pt x="696976" y="1887728"/>
                    </a:lnTo>
                    <a:lnTo>
                      <a:pt x="712216" y="1902841"/>
                    </a:lnTo>
                    <a:lnTo>
                      <a:pt x="640715" y="1974977"/>
                    </a:lnTo>
                    <a:lnTo>
                      <a:pt x="701929" y="1893824"/>
                    </a:lnTo>
                    <a:cubicBezTo>
                      <a:pt x="733806" y="1917827"/>
                      <a:pt x="761873" y="1945894"/>
                      <a:pt x="785876" y="1977771"/>
                    </a:cubicBezTo>
                    <a:lnTo>
                      <a:pt x="704723" y="2038985"/>
                    </a:lnTo>
                    <a:lnTo>
                      <a:pt x="777621" y="1968246"/>
                    </a:lnTo>
                    <a:lnTo>
                      <a:pt x="881126" y="2074799"/>
                    </a:lnTo>
                    <a:lnTo>
                      <a:pt x="808228" y="2145538"/>
                    </a:lnTo>
                    <a:lnTo>
                      <a:pt x="808228" y="2043938"/>
                    </a:lnTo>
                    <a:lnTo>
                      <a:pt x="814324" y="2043938"/>
                    </a:lnTo>
                    <a:lnTo>
                      <a:pt x="814324" y="2145538"/>
                    </a:lnTo>
                    <a:lnTo>
                      <a:pt x="741934" y="2074291"/>
                    </a:lnTo>
                    <a:lnTo>
                      <a:pt x="924687" y="1888490"/>
                    </a:lnTo>
                    <a:close/>
                    <a:moveTo>
                      <a:pt x="1069086" y="1988439"/>
                    </a:moveTo>
                    <a:lnTo>
                      <a:pt x="1142238" y="2061591"/>
                    </a:lnTo>
                    <a:cubicBezTo>
                      <a:pt x="1161288" y="2080641"/>
                      <a:pt x="1171956" y="2106549"/>
                      <a:pt x="1171956" y="2133473"/>
                    </a:cubicBezTo>
                    <a:cubicBezTo>
                      <a:pt x="1171956" y="2173224"/>
                      <a:pt x="1149858" y="2203577"/>
                      <a:pt x="1136142" y="2217420"/>
                    </a:cubicBezTo>
                    <a:cubicBezTo>
                      <a:pt x="1117092" y="2236470"/>
                      <a:pt x="1091184" y="2247138"/>
                      <a:pt x="1064260" y="2247138"/>
                    </a:cubicBezTo>
                    <a:lnTo>
                      <a:pt x="942340" y="2247138"/>
                    </a:lnTo>
                    <a:cubicBezTo>
                      <a:pt x="911860" y="2247138"/>
                      <a:pt x="883031" y="2233422"/>
                      <a:pt x="863727" y="2209927"/>
                    </a:cubicBezTo>
                    <a:cubicBezTo>
                      <a:pt x="844423" y="2186432"/>
                      <a:pt x="836676" y="2155317"/>
                      <a:pt x="842772" y="2125472"/>
                    </a:cubicBezTo>
                    <a:cubicBezTo>
                      <a:pt x="843026" y="2124329"/>
                      <a:pt x="843280" y="2123186"/>
                      <a:pt x="843534" y="2121916"/>
                    </a:cubicBezTo>
                    <a:cubicBezTo>
                      <a:pt x="843788" y="2120646"/>
                      <a:pt x="844169" y="2118995"/>
                      <a:pt x="844423" y="2117344"/>
                    </a:cubicBezTo>
                    <a:cubicBezTo>
                      <a:pt x="846328" y="2107946"/>
                      <a:pt x="849630" y="2091817"/>
                      <a:pt x="856107" y="2074799"/>
                    </a:cubicBezTo>
                    <a:cubicBezTo>
                      <a:pt x="859663" y="2065401"/>
                      <a:pt x="864362" y="2054987"/>
                      <a:pt x="870839" y="2044319"/>
                    </a:cubicBezTo>
                    <a:cubicBezTo>
                      <a:pt x="875792" y="2036191"/>
                      <a:pt x="881761" y="2028825"/>
                      <a:pt x="888746" y="2022348"/>
                    </a:cubicBezTo>
                    <a:lnTo>
                      <a:pt x="928243" y="1985772"/>
                    </a:lnTo>
                    <a:cubicBezTo>
                      <a:pt x="968248" y="1948688"/>
                      <a:pt x="1030478" y="1949831"/>
                      <a:pt x="1069086" y="1988439"/>
                    </a:cubicBezTo>
                    <a:moveTo>
                      <a:pt x="925322" y="2132203"/>
                    </a:moveTo>
                    <a:lnTo>
                      <a:pt x="997204" y="2060321"/>
                    </a:lnTo>
                    <a:lnTo>
                      <a:pt x="1066165" y="2134870"/>
                    </a:lnTo>
                    <a:lnTo>
                      <a:pt x="1026668" y="2171446"/>
                    </a:lnTo>
                    <a:lnTo>
                      <a:pt x="957707" y="2096897"/>
                    </a:lnTo>
                    <a:lnTo>
                      <a:pt x="1044702" y="2149475"/>
                    </a:lnTo>
                    <a:cubicBezTo>
                      <a:pt x="1045972" y="2147443"/>
                      <a:pt x="1046353" y="2146173"/>
                      <a:pt x="1046353" y="2146173"/>
                    </a:cubicBezTo>
                    <a:cubicBezTo>
                      <a:pt x="1046099" y="2146935"/>
                      <a:pt x="1045337" y="2149475"/>
                      <a:pt x="1043686" y="2157476"/>
                    </a:cubicBezTo>
                    <a:cubicBezTo>
                      <a:pt x="1043432" y="2158746"/>
                      <a:pt x="1043178" y="2159889"/>
                      <a:pt x="1042924" y="2161286"/>
                    </a:cubicBezTo>
                    <a:cubicBezTo>
                      <a:pt x="1042670" y="2162683"/>
                      <a:pt x="1042416" y="2164080"/>
                      <a:pt x="1042035" y="2165604"/>
                    </a:cubicBezTo>
                    <a:lnTo>
                      <a:pt x="942467" y="2145538"/>
                    </a:lnTo>
                    <a:lnTo>
                      <a:pt x="942467" y="2043938"/>
                    </a:lnTo>
                    <a:lnTo>
                      <a:pt x="1064387" y="2043938"/>
                    </a:lnTo>
                    <a:lnTo>
                      <a:pt x="1064387" y="2145538"/>
                    </a:lnTo>
                    <a:lnTo>
                      <a:pt x="992505" y="2073656"/>
                    </a:lnTo>
                    <a:cubicBezTo>
                      <a:pt x="984758" y="2081403"/>
                      <a:pt x="968883" y="2099564"/>
                      <a:pt x="968883" y="2133346"/>
                    </a:cubicBezTo>
                    <a:lnTo>
                      <a:pt x="1070483" y="2133346"/>
                    </a:lnTo>
                    <a:lnTo>
                      <a:pt x="998601" y="2205228"/>
                    </a:lnTo>
                    <a:lnTo>
                      <a:pt x="925449" y="2132076"/>
                    </a:lnTo>
                    <a:close/>
                    <a:moveTo>
                      <a:pt x="1950212" y="1989328"/>
                    </a:moveTo>
                    <a:lnTo>
                      <a:pt x="1998980" y="2034921"/>
                    </a:lnTo>
                    <a:cubicBezTo>
                      <a:pt x="2007743" y="2043176"/>
                      <a:pt x="2014982" y="2052828"/>
                      <a:pt x="2020316" y="2063623"/>
                    </a:cubicBezTo>
                    <a:cubicBezTo>
                      <a:pt x="2021078" y="2065147"/>
                      <a:pt x="2021713" y="2066544"/>
                      <a:pt x="2022475" y="2067941"/>
                    </a:cubicBezTo>
                    <a:cubicBezTo>
                      <a:pt x="2032381" y="2089150"/>
                      <a:pt x="2037207" y="2109343"/>
                      <a:pt x="2039747" y="2119122"/>
                    </a:cubicBezTo>
                    <a:cubicBezTo>
                      <a:pt x="2039874" y="2119630"/>
                      <a:pt x="2040001" y="2120265"/>
                      <a:pt x="2040128" y="2120773"/>
                    </a:cubicBezTo>
                    <a:cubicBezTo>
                      <a:pt x="2047748" y="2151126"/>
                      <a:pt x="2041017" y="2183384"/>
                      <a:pt x="2021713" y="2208022"/>
                    </a:cubicBezTo>
                    <a:cubicBezTo>
                      <a:pt x="2002409" y="2232660"/>
                      <a:pt x="1972945" y="2247138"/>
                      <a:pt x="1941576" y="2247138"/>
                    </a:cubicBezTo>
                    <a:lnTo>
                      <a:pt x="1816735" y="2247138"/>
                    </a:lnTo>
                    <a:cubicBezTo>
                      <a:pt x="1760601" y="2247138"/>
                      <a:pt x="1715135" y="2201672"/>
                      <a:pt x="1715135" y="2145538"/>
                    </a:cubicBezTo>
                    <a:cubicBezTo>
                      <a:pt x="1715135" y="2179447"/>
                      <a:pt x="1735709" y="2205609"/>
                      <a:pt x="1727708" y="2192909"/>
                    </a:cubicBezTo>
                    <a:cubicBezTo>
                      <a:pt x="1726692" y="2191385"/>
                      <a:pt x="1723517" y="2186178"/>
                      <a:pt x="1720088" y="2179574"/>
                    </a:cubicBezTo>
                    <a:cubicBezTo>
                      <a:pt x="1700022" y="2140331"/>
                      <a:pt x="1707642" y="2092706"/>
                      <a:pt x="1738757" y="2061591"/>
                    </a:cubicBezTo>
                    <a:lnTo>
                      <a:pt x="1808861" y="1991487"/>
                    </a:lnTo>
                    <a:cubicBezTo>
                      <a:pt x="1847596" y="1952752"/>
                      <a:pt x="1910207" y="1951736"/>
                      <a:pt x="1950212" y="1989201"/>
                    </a:cubicBezTo>
                    <a:moveTo>
                      <a:pt x="1811274" y="2137410"/>
                    </a:moveTo>
                    <a:lnTo>
                      <a:pt x="1880743" y="2063242"/>
                    </a:lnTo>
                    <a:lnTo>
                      <a:pt x="1952625" y="2135124"/>
                    </a:lnTo>
                    <a:lnTo>
                      <a:pt x="1882521" y="2205228"/>
                    </a:lnTo>
                    <a:lnTo>
                      <a:pt x="1810639" y="2133346"/>
                    </a:lnTo>
                    <a:lnTo>
                      <a:pt x="1901190" y="2087118"/>
                    </a:lnTo>
                    <a:cubicBezTo>
                      <a:pt x="1900174" y="2084959"/>
                      <a:pt x="1899158" y="2083435"/>
                      <a:pt x="1900174" y="2085086"/>
                    </a:cubicBezTo>
                    <a:cubicBezTo>
                      <a:pt x="1895475" y="2077593"/>
                      <a:pt x="1918462" y="2107692"/>
                      <a:pt x="1918462" y="2145411"/>
                    </a:cubicBezTo>
                    <a:lnTo>
                      <a:pt x="1816862" y="2145411"/>
                    </a:lnTo>
                    <a:lnTo>
                      <a:pt x="1816862" y="2043811"/>
                    </a:lnTo>
                    <a:lnTo>
                      <a:pt x="1941703" y="2043811"/>
                    </a:lnTo>
                    <a:lnTo>
                      <a:pt x="1941703" y="2145411"/>
                    </a:lnTo>
                    <a:lnTo>
                      <a:pt x="1843151" y="2170303"/>
                    </a:lnTo>
                    <a:cubicBezTo>
                      <a:pt x="1843024" y="2169668"/>
                      <a:pt x="1842897" y="2169160"/>
                      <a:pt x="1842770" y="2168525"/>
                    </a:cubicBezTo>
                    <a:cubicBezTo>
                      <a:pt x="1839722" y="2156587"/>
                      <a:pt x="1839087" y="2154936"/>
                      <a:pt x="1838706" y="2154174"/>
                    </a:cubicBezTo>
                    <a:cubicBezTo>
                      <a:pt x="1838706" y="2154174"/>
                      <a:pt x="1838706" y="2154174"/>
                      <a:pt x="1838706" y="2154174"/>
                    </a:cubicBezTo>
                    <a:lnTo>
                      <a:pt x="1929638" y="2108708"/>
                    </a:lnTo>
                    <a:lnTo>
                      <a:pt x="1860169" y="2182876"/>
                    </a:lnTo>
                    <a:lnTo>
                      <a:pt x="1811401" y="2137283"/>
                    </a:lnTo>
                    <a:close/>
                    <a:moveTo>
                      <a:pt x="2321687" y="2030984"/>
                    </a:moveTo>
                    <a:lnTo>
                      <a:pt x="2138934" y="2216785"/>
                    </a:lnTo>
                    <a:cubicBezTo>
                      <a:pt x="2119884" y="2236216"/>
                      <a:pt x="2093722" y="2247138"/>
                      <a:pt x="2066544" y="2247138"/>
                    </a:cubicBezTo>
                    <a:lnTo>
                      <a:pt x="2060448" y="2247138"/>
                    </a:lnTo>
                    <a:cubicBezTo>
                      <a:pt x="2033016" y="2247138"/>
                      <a:pt x="2006727" y="2235962"/>
                      <a:pt x="1987550" y="2216277"/>
                    </a:cubicBezTo>
                    <a:lnTo>
                      <a:pt x="1884045" y="2109724"/>
                    </a:lnTo>
                    <a:cubicBezTo>
                      <a:pt x="1881124" y="2106676"/>
                      <a:pt x="1878330" y="2103501"/>
                      <a:pt x="1875790" y="2100072"/>
                    </a:cubicBezTo>
                    <a:cubicBezTo>
                      <a:pt x="1863090" y="2083308"/>
                      <a:pt x="1848612" y="2068703"/>
                      <a:pt x="1831721" y="2056003"/>
                    </a:cubicBezTo>
                    <a:cubicBezTo>
                      <a:pt x="1827911" y="2053209"/>
                      <a:pt x="1824355" y="2050034"/>
                      <a:pt x="1821053" y="2046732"/>
                    </a:cubicBezTo>
                    <a:lnTo>
                      <a:pt x="1805940" y="2031619"/>
                    </a:lnTo>
                    <a:cubicBezTo>
                      <a:pt x="1776857" y="2002536"/>
                      <a:pt x="1768221" y="1958848"/>
                      <a:pt x="1783969" y="1920875"/>
                    </a:cubicBezTo>
                    <a:cubicBezTo>
                      <a:pt x="1799717" y="1882902"/>
                      <a:pt x="1836801" y="1858137"/>
                      <a:pt x="1877822" y="1858137"/>
                    </a:cubicBezTo>
                    <a:lnTo>
                      <a:pt x="2249424" y="1858137"/>
                    </a:lnTo>
                    <a:cubicBezTo>
                      <a:pt x="2290318" y="1858137"/>
                      <a:pt x="2327275" y="1882648"/>
                      <a:pt x="2343150" y="1920494"/>
                    </a:cubicBezTo>
                    <a:cubicBezTo>
                      <a:pt x="2359025" y="1958340"/>
                      <a:pt x="2350643" y="2001774"/>
                      <a:pt x="2321941" y="2030984"/>
                    </a:cubicBezTo>
                    <a:moveTo>
                      <a:pt x="2176780" y="1888617"/>
                    </a:moveTo>
                    <a:lnTo>
                      <a:pt x="2249170" y="1959864"/>
                    </a:lnTo>
                    <a:lnTo>
                      <a:pt x="2249170" y="2061464"/>
                    </a:lnTo>
                    <a:lnTo>
                      <a:pt x="1877695" y="2061464"/>
                    </a:lnTo>
                    <a:lnTo>
                      <a:pt x="1877695" y="1959864"/>
                    </a:lnTo>
                    <a:lnTo>
                      <a:pt x="1949577" y="1887982"/>
                    </a:lnTo>
                    <a:lnTo>
                      <a:pt x="1964690" y="1903095"/>
                    </a:lnTo>
                    <a:lnTo>
                      <a:pt x="1892808" y="1974977"/>
                    </a:lnTo>
                    <a:lnTo>
                      <a:pt x="1954022" y="1893824"/>
                    </a:lnTo>
                    <a:cubicBezTo>
                      <a:pt x="1985899" y="1917827"/>
                      <a:pt x="2013966" y="1945894"/>
                      <a:pt x="2037969" y="1977771"/>
                    </a:cubicBezTo>
                    <a:lnTo>
                      <a:pt x="1956816" y="2038985"/>
                    </a:lnTo>
                    <a:lnTo>
                      <a:pt x="2029714" y="1968246"/>
                    </a:lnTo>
                    <a:lnTo>
                      <a:pt x="2133219" y="2074799"/>
                    </a:lnTo>
                    <a:lnTo>
                      <a:pt x="2060321" y="2145538"/>
                    </a:lnTo>
                    <a:lnTo>
                      <a:pt x="2060321" y="2043938"/>
                    </a:lnTo>
                    <a:lnTo>
                      <a:pt x="2066417" y="2043938"/>
                    </a:lnTo>
                    <a:lnTo>
                      <a:pt x="2066417" y="2145538"/>
                    </a:lnTo>
                    <a:lnTo>
                      <a:pt x="1994027" y="2074291"/>
                    </a:lnTo>
                    <a:lnTo>
                      <a:pt x="2176780" y="1888490"/>
                    </a:lnTo>
                    <a:close/>
                    <a:moveTo>
                      <a:pt x="2321052" y="1988439"/>
                    </a:moveTo>
                    <a:lnTo>
                      <a:pt x="2394204" y="2061591"/>
                    </a:lnTo>
                    <a:cubicBezTo>
                      <a:pt x="2413254" y="2080641"/>
                      <a:pt x="2423922" y="2106549"/>
                      <a:pt x="2423922" y="2133473"/>
                    </a:cubicBezTo>
                    <a:cubicBezTo>
                      <a:pt x="2423922" y="2181098"/>
                      <a:pt x="2396236" y="2209165"/>
                      <a:pt x="2388997" y="2216531"/>
                    </a:cubicBezTo>
                    <a:cubicBezTo>
                      <a:pt x="2388616" y="2216912"/>
                      <a:pt x="2388235" y="2217293"/>
                      <a:pt x="2388108" y="2217420"/>
                    </a:cubicBezTo>
                    <a:cubicBezTo>
                      <a:pt x="2369058" y="2236470"/>
                      <a:pt x="2343150" y="2247138"/>
                      <a:pt x="2316226" y="2247138"/>
                    </a:cubicBezTo>
                    <a:lnTo>
                      <a:pt x="2194306" y="2247138"/>
                    </a:lnTo>
                    <a:cubicBezTo>
                      <a:pt x="2163826" y="2247138"/>
                      <a:pt x="2134997" y="2233422"/>
                      <a:pt x="2115693" y="2209927"/>
                    </a:cubicBezTo>
                    <a:cubicBezTo>
                      <a:pt x="2096389" y="2186432"/>
                      <a:pt x="2088642" y="2155317"/>
                      <a:pt x="2094738" y="2125472"/>
                    </a:cubicBezTo>
                    <a:cubicBezTo>
                      <a:pt x="2094992" y="2124329"/>
                      <a:pt x="2095246" y="2123186"/>
                      <a:pt x="2095500" y="2121916"/>
                    </a:cubicBezTo>
                    <a:cubicBezTo>
                      <a:pt x="2095754" y="2120646"/>
                      <a:pt x="2096135" y="2118995"/>
                      <a:pt x="2096389" y="2117344"/>
                    </a:cubicBezTo>
                    <a:cubicBezTo>
                      <a:pt x="2098294" y="2107946"/>
                      <a:pt x="2101596" y="2091817"/>
                      <a:pt x="2108073" y="2074799"/>
                    </a:cubicBezTo>
                    <a:cubicBezTo>
                      <a:pt x="2111629" y="2065401"/>
                      <a:pt x="2116328" y="2054987"/>
                      <a:pt x="2122805" y="2044319"/>
                    </a:cubicBezTo>
                    <a:cubicBezTo>
                      <a:pt x="2127758" y="2036191"/>
                      <a:pt x="2133727" y="2028825"/>
                      <a:pt x="2140712" y="2022348"/>
                    </a:cubicBezTo>
                    <a:lnTo>
                      <a:pt x="2180209" y="1985772"/>
                    </a:lnTo>
                    <a:cubicBezTo>
                      <a:pt x="2220214" y="1948688"/>
                      <a:pt x="2282444" y="1949831"/>
                      <a:pt x="2321052" y="1988439"/>
                    </a:cubicBezTo>
                    <a:moveTo>
                      <a:pt x="2177415" y="2132076"/>
                    </a:moveTo>
                    <a:lnTo>
                      <a:pt x="2249297" y="2060194"/>
                    </a:lnTo>
                    <a:lnTo>
                      <a:pt x="2318258" y="2134743"/>
                    </a:lnTo>
                    <a:lnTo>
                      <a:pt x="2278761" y="2171319"/>
                    </a:lnTo>
                    <a:lnTo>
                      <a:pt x="2209800" y="2096770"/>
                    </a:lnTo>
                    <a:lnTo>
                      <a:pt x="2296795" y="2149348"/>
                    </a:lnTo>
                    <a:cubicBezTo>
                      <a:pt x="2298065" y="2147316"/>
                      <a:pt x="2298446" y="2146046"/>
                      <a:pt x="2298446" y="2146046"/>
                    </a:cubicBezTo>
                    <a:cubicBezTo>
                      <a:pt x="2298192" y="2146808"/>
                      <a:pt x="2297430" y="2149348"/>
                      <a:pt x="2295779" y="2157349"/>
                    </a:cubicBezTo>
                    <a:cubicBezTo>
                      <a:pt x="2295525" y="2158619"/>
                      <a:pt x="2295271" y="2159762"/>
                      <a:pt x="2295017" y="2161159"/>
                    </a:cubicBezTo>
                    <a:cubicBezTo>
                      <a:pt x="2294763" y="2162556"/>
                      <a:pt x="2294509" y="2163953"/>
                      <a:pt x="2294128" y="2165477"/>
                    </a:cubicBezTo>
                    <a:lnTo>
                      <a:pt x="2194560" y="2145411"/>
                    </a:lnTo>
                    <a:lnTo>
                      <a:pt x="2194560" y="2043811"/>
                    </a:lnTo>
                    <a:lnTo>
                      <a:pt x="2316480" y="2043811"/>
                    </a:lnTo>
                    <a:lnTo>
                      <a:pt x="2316480" y="2145411"/>
                    </a:lnTo>
                    <a:lnTo>
                      <a:pt x="2244598" y="2073529"/>
                    </a:lnTo>
                    <a:cubicBezTo>
                      <a:pt x="2244852" y="2073275"/>
                      <a:pt x="2244852" y="2073275"/>
                      <a:pt x="2244852" y="2073275"/>
                    </a:cubicBezTo>
                    <a:cubicBezTo>
                      <a:pt x="2243328" y="2074926"/>
                      <a:pt x="2220976" y="2096897"/>
                      <a:pt x="2220976" y="2133346"/>
                    </a:cubicBezTo>
                    <a:lnTo>
                      <a:pt x="2322576" y="2133346"/>
                    </a:lnTo>
                    <a:lnTo>
                      <a:pt x="2250694" y="2205228"/>
                    </a:lnTo>
                    <a:lnTo>
                      <a:pt x="2177542" y="2132076"/>
                    </a:lnTo>
                    <a:close/>
                    <a:moveTo>
                      <a:pt x="5432171" y="1989201"/>
                    </a:moveTo>
                    <a:lnTo>
                      <a:pt x="5480939" y="2034794"/>
                    </a:lnTo>
                    <a:cubicBezTo>
                      <a:pt x="5495163" y="2048129"/>
                      <a:pt x="5505323" y="2065274"/>
                      <a:pt x="5510022" y="2084324"/>
                    </a:cubicBezTo>
                    <a:cubicBezTo>
                      <a:pt x="5513070" y="2096516"/>
                      <a:pt x="5516626" y="2110867"/>
                      <a:pt x="5520182" y="2128520"/>
                    </a:cubicBezTo>
                    <a:cubicBezTo>
                      <a:pt x="5526151" y="2158365"/>
                      <a:pt x="5518531" y="2189353"/>
                      <a:pt x="5499227" y="2212975"/>
                    </a:cubicBezTo>
                    <a:cubicBezTo>
                      <a:pt x="5479923" y="2236597"/>
                      <a:pt x="5451094" y="2250186"/>
                      <a:pt x="5420614" y="2250186"/>
                    </a:cubicBezTo>
                    <a:lnTo>
                      <a:pt x="5298694" y="2250186"/>
                    </a:lnTo>
                    <a:cubicBezTo>
                      <a:pt x="5259578" y="2250186"/>
                      <a:pt x="5224018" y="2227834"/>
                      <a:pt x="5207127" y="2192528"/>
                    </a:cubicBezTo>
                    <a:cubicBezTo>
                      <a:pt x="5211826" y="2202307"/>
                      <a:pt x="5218811" y="2209165"/>
                      <a:pt x="5217795" y="2208149"/>
                    </a:cubicBezTo>
                    <a:cubicBezTo>
                      <a:pt x="5178171" y="2168525"/>
                      <a:pt x="5178171" y="2104136"/>
                      <a:pt x="5217795" y="2064512"/>
                    </a:cubicBezTo>
                    <a:lnTo>
                      <a:pt x="5290820" y="1991487"/>
                    </a:lnTo>
                    <a:cubicBezTo>
                      <a:pt x="5329555" y="1952752"/>
                      <a:pt x="5392166" y="1951736"/>
                      <a:pt x="5432171" y="1989201"/>
                    </a:cubicBezTo>
                    <a:moveTo>
                      <a:pt x="5293233" y="2137410"/>
                    </a:moveTo>
                    <a:lnTo>
                      <a:pt x="5362702" y="2063242"/>
                    </a:lnTo>
                    <a:lnTo>
                      <a:pt x="5434584" y="2135124"/>
                    </a:lnTo>
                    <a:lnTo>
                      <a:pt x="5361559" y="2208149"/>
                    </a:lnTo>
                    <a:lnTo>
                      <a:pt x="5289677" y="2136267"/>
                    </a:lnTo>
                    <a:lnTo>
                      <a:pt x="5361559" y="2064385"/>
                    </a:lnTo>
                    <a:cubicBezTo>
                      <a:pt x="5366766" y="2069592"/>
                      <a:pt x="5379847" y="2082419"/>
                      <a:pt x="5390388" y="2104517"/>
                    </a:cubicBezTo>
                    <a:lnTo>
                      <a:pt x="5298821" y="2148459"/>
                    </a:lnTo>
                    <a:lnTo>
                      <a:pt x="5298821" y="2046859"/>
                    </a:lnTo>
                    <a:lnTo>
                      <a:pt x="5420741" y="2046859"/>
                    </a:lnTo>
                    <a:lnTo>
                      <a:pt x="5420741" y="2148459"/>
                    </a:lnTo>
                    <a:lnTo>
                      <a:pt x="5321173" y="2168525"/>
                    </a:lnTo>
                    <a:cubicBezTo>
                      <a:pt x="5318633" y="2155952"/>
                      <a:pt x="5316093" y="2145665"/>
                      <a:pt x="5313045" y="2133473"/>
                    </a:cubicBezTo>
                    <a:lnTo>
                      <a:pt x="5411597" y="2108835"/>
                    </a:lnTo>
                    <a:lnTo>
                      <a:pt x="5342128" y="2183003"/>
                    </a:lnTo>
                    <a:lnTo>
                      <a:pt x="5293360" y="2137410"/>
                    </a:lnTo>
                    <a:close/>
                    <a:moveTo>
                      <a:pt x="5801868" y="2029841"/>
                    </a:moveTo>
                    <a:lnTo>
                      <a:pt x="5622036" y="2218690"/>
                    </a:lnTo>
                    <a:cubicBezTo>
                      <a:pt x="5602859" y="2238883"/>
                      <a:pt x="5576316" y="2250186"/>
                      <a:pt x="5548503" y="2250186"/>
                    </a:cubicBezTo>
                    <a:lnTo>
                      <a:pt x="5539486" y="2250186"/>
                    </a:lnTo>
                    <a:cubicBezTo>
                      <a:pt x="5512054" y="2250186"/>
                      <a:pt x="5485765" y="2239137"/>
                      <a:pt x="5466588" y="2219452"/>
                    </a:cubicBezTo>
                    <a:lnTo>
                      <a:pt x="5362956" y="2112899"/>
                    </a:lnTo>
                    <a:cubicBezTo>
                      <a:pt x="5358638" y="2108454"/>
                      <a:pt x="5354701" y="2103501"/>
                      <a:pt x="5351145" y="2098294"/>
                    </a:cubicBezTo>
                    <a:cubicBezTo>
                      <a:pt x="5340096" y="2081657"/>
                      <a:pt x="5327142" y="2068449"/>
                      <a:pt x="5310759" y="2056130"/>
                    </a:cubicBezTo>
                    <a:cubicBezTo>
                      <a:pt x="5307076" y="2053336"/>
                      <a:pt x="5303647" y="2050415"/>
                      <a:pt x="5300345" y="2047113"/>
                    </a:cubicBezTo>
                    <a:lnTo>
                      <a:pt x="5285105" y="2032000"/>
                    </a:lnTo>
                    <a:cubicBezTo>
                      <a:pt x="5255895" y="2003044"/>
                      <a:pt x="5247005" y="1959229"/>
                      <a:pt x="5262753" y="1921129"/>
                    </a:cubicBezTo>
                    <a:cubicBezTo>
                      <a:pt x="5278501" y="1883029"/>
                      <a:pt x="5315585" y="1858264"/>
                      <a:pt x="5356733" y="1858264"/>
                    </a:cubicBezTo>
                    <a:lnTo>
                      <a:pt x="5728462" y="1858264"/>
                    </a:lnTo>
                    <a:cubicBezTo>
                      <a:pt x="5769102" y="1858264"/>
                      <a:pt x="5805805" y="1882521"/>
                      <a:pt x="5821807" y="1919859"/>
                    </a:cubicBezTo>
                    <a:cubicBezTo>
                      <a:pt x="5837809" y="1957197"/>
                      <a:pt x="5830062" y="2000504"/>
                      <a:pt x="5801995" y="2029968"/>
                    </a:cubicBezTo>
                    <a:moveTo>
                      <a:pt x="5654802" y="1889887"/>
                    </a:moveTo>
                    <a:lnTo>
                      <a:pt x="5728335" y="1959991"/>
                    </a:lnTo>
                    <a:lnTo>
                      <a:pt x="5728335" y="2061591"/>
                    </a:lnTo>
                    <a:lnTo>
                      <a:pt x="5356479" y="2061591"/>
                    </a:lnTo>
                    <a:lnTo>
                      <a:pt x="5356479" y="1959991"/>
                    </a:lnTo>
                    <a:lnTo>
                      <a:pt x="5427980" y="1887855"/>
                    </a:lnTo>
                    <a:lnTo>
                      <a:pt x="5443220" y="1902968"/>
                    </a:lnTo>
                    <a:lnTo>
                      <a:pt x="5371719" y="1975104"/>
                    </a:lnTo>
                    <a:lnTo>
                      <a:pt x="5432933" y="1893951"/>
                    </a:lnTo>
                    <a:cubicBezTo>
                      <a:pt x="5465191" y="1918208"/>
                      <a:pt x="5494909" y="1947672"/>
                      <a:pt x="5520309" y="1985899"/>
                    </a:cubicBezTo>
                    <a:lnTo>
                      <a:pt x="5435727" y="2042160"/>
                    </a:lnTo>
                    <a:lnTo>
                      <a:pt x="5508625" y="1971294"/>
                    </a:lnTo>
                    <a:lnTo>
                      <a:pt x="5612257" y="2077847"/>
                    </a:lnTo>
                    <a:lnTo>
                      <a:pt x="5539359" y="2148713"/>
                    </a:lnTo>
                    <a:lnTo>
                      <a:pt x="5539359" y="2047113"/>
                    </a:lnTo>
                    <a:lnTo>
                      <a:pt x="5548376" y="2047113"/>
                    </a:lnTo>
                    <a:lnTo>
                      <a:pt x="5548376" y="2148713"/>
                    </a:lnTo>
                    <a:lnTo>
                      <a:pt x="5474843" y="2078609"/>
                    </a:lnTo>
                    <a:lnTo>
                      <a:pt x="5654675" y="1889760"/>
                    </a:lnTo>
                    <a:close/>
                    <a:moveTo>
                      <a:pt x="5800217" y="1988566"/>
                    </a:moveTo>
                    <a:lnTo>
                      <a:pt x="5876290" y="2064639"/>
                    </a:lnTo>
                    <a:cubicBezTo>
                      <a:pt x="5915914" y="2104263"/>
                      <a:pt x="5915914" y="2168652"/>
                      <a:pt x="5876290" y="2208276"/>
                    </a:cubicBezTo>
                    <a:cubicBezTo>
                      <a:pt x="5876036" y="2208530"/>
                      <a:pt x="5876036" y="2208530"/>
                      <a:pt x="5876036" y="2208530"/>
                    </a:cubicBezTo>
                    <a:cubicBezTo>
                      <a:pt x="5878068" y="2206371"/>
                      <a:pt x="5882894" y="2200910"/>
                      <a:pt x="5886323" y="2194052"/>
                    </a:cubicBezTo>
                    <a:cubicBezTo>
                      <a:pt x="5869051" y="2228469"/>
                      <a:pt x="5833872" y="2250186"/>
                      <a:pt x="5795391" y="2250186"/>
                    </a:cubicBezTo>
                    <a:lnTo>
                      <a:pt x="5673471" y="2250186"/>
                    </a:lnTo>
                    <a:cubicBezTo>
                      <a:pt x="5643626" y="2250186"/>
                      <a:pt x="5615178" y="2236978"/>
                      <a:pt x="5595874" y="2214245"/>
                    </a:cubicBezTo>
                    <a:cubicBezTo>
                      <a:pt x="5576570" y="2191512"/>
                      <a:pt x="5568315" y="2161286"/>
                      <a:pt x="5573268" y="2131822"/>
                    </a:cubicBezTo>
                    <a:cubicBezTo>
                      <a:pt x="5578348" y="2101850"/>
                      <a:pt x="5588254" y="2077466"/>
                      <a:pt x="5593842" y="2063369"/>
                    </a:cubicBezTo>
                    <a:cubicBezTo>
                      <a:pt x="5593969" y="2063115"/>
                      <a:pt x="5594096" y="2062861"/>
                      <a:pt x="5594096" y="2062607"/>
                    </a:cubicBezTo>
                    <a:cubicBezTo>
                      <a:pt x="5599176" y="2049653"/>
                      <a:pt x="5606923" y="2037969"/>
                      <a:pt x="5616702" y="2028063"/>
                    </a:cubicBezTo>
                    <a:lnTo>
                      <a:pt x="5656326" y="1988439"/>
                    </a:lnTo>
                    <a:cubicBezTo>
                      <a:pt x="5675376" y="1969389"/>
                      <a:pt x="5701284" y="1958721"/>
                      <a:pt x="5728208" y="1958721"/>
                    </a:cubicBezTo>
                    <a:cubicBezTo>
                      <a:pt x="5755132" y="1958721"/>
                      <a:pt x="5781040" y="1969389"/>
                      <a:pt x="5800090" y="1988439"/>
                    </a:cubicBezTo>
                    <a:moveTo>
                      <a:pt x="5656453" y="2132076"/>
                    </a:moveTo>
                    <a:lnTo>
                      <a:pt x="5728335" y="2060194"/>
                    </a:lnTo>
                    <a:lnTo>
                      <a:pt x="5800217" y="2132076"/>
                    </a:lnTo>
                    <a:lnTo>
                      <a:pt x="5760593" y="2171700"/>
                    </a:lnTo>
                    <a:lnTo>
                      <a:pt x="5688711" y="2099818"/>
                    </a:lnTo>
                    <a:lnTo>
                      <a:pt x="5783199" y="2137156"/>
                    </a:lnTo>
                    <a:cubicBezTo>
                      <a:pt x="5783072" y="2137410"/>
                      <a:pt x="5782945" y="2137664"/>
                      <a:pt x="5782945" y="2137918"/>
                    </a:cubicBezTo>
                    <a:cubicBezTo>
                      <a:pt x="5776722" y="2153666"/>
                      <a:pt x="5774817" y="2159381"/>
                      <a:pt x="5773801" y="2165350"/>
                    </a:cubicBezTo>
                    <a:lnTo>
                      <a:pt x="5673598" y="2148586"/>
                    </a:lnTo>
                    <a:lnTo>
                      <a:pt x="5673598" y="2046986"/>
                    </a:lnTo>
                    <a:lnTo>
                      <a:pt x="5795518" y="2046986"/>
                    </a:lnTo>
                    <a:lnTo>
                      <a:pt x="5795518" y="2148586"/>
                    </a:lnTo>
                    <a:lnTo>
                      <a:pt x="5704586" y="2103120"/>
                    </a:lnTo>
                    <a:cubicBezTo>
                      <a:pt x="5713603" y="2085213"/>
                      <a:pt x="5723636" y="2073656"/>
                      <a:pt x="5731256" y="2065909"/>
                    </a:cubicBezTo>
                    <a:cubicBezTo>
                      <a:pt x="5731891" y="2065274"/>
                      <a:pt x="5732399" y="2064766"/>
                      <a:pt x="5732780" y="2064385"/>
                    </a:cubicBezTo>
                    <a:lnTo>
                      <a:pt x="5804662" y="2136267"/>
                    </a:lnTo>
                    <a:lnTo>
                      <a:pt x="5732780" y="2208149"/>
                    </a:lnTo>
                    <a:lnTo>
                      <a:pt x="5656707" y="2132076"/>
                    </a:lnTo>
                    <a:close/>
                    <a:moveTo>
                      <a:pt x="6665976" y="1989201"/>
                    </a:moveTo>
                    <a:lnTo>
                      <a:pt x="6714744" y="2034794"/>
                    </a:lnTo>
                    <a:cubicBezTo>
                      <a:pt x="6728968" y="2048129"/>
                      <a:pt x="6739128" y="2065274"/>
                      <a:pt x="6743827" y="2084324"/>
                    </a:cubicBezTo>
                    <a:cubicBezTo>
                      <a:pt x="6746875" y="2096516"/>
                      <a:pt x="6750431" y="2110867"/>
                      <a:pt x="6753987" y="2128520"/>
                    </a:cubicBezTo>
                    <a:cubicBezTo>
                      <a:pt x="6759956" y="2158365"/>
                      <a:pt x="6752336" y="2189353"/>
                      <a:pt x="6733032" y="2212975"/>
                    </a:cubicBezTo>
                    <a:cubicBezTo>
                      <a:pt x="6713728" y="2236597"/>
                      <a:pt x="6684899" y="2250186"/>
                      <a:pt x="6654419" y="2250186"/>
                    </a:cubicBezTo>
                    <a:lnTo>
                      <a:pt x="6529451" y="2250186"/>
                    </a:lnTo>
                    <a:cubicBezTo>
                      <a:pt x="6473317" y="2250186"/>
                      <a:pt x="6427851" y="2204720"/>
                      <a:pt x="6427851" y="2148586"/>
                    </a:cubicBezTo>
                    <a:cubicBezTo>
                      <a:pt x="6427851" y="2184146"/>
                      <a:pt x="6449441" y="2205990"/>
                      <a:pt x="6451727" y="2208276"/>
                    </a:cubicBezTo>
                    <a:cubicBezTo>
                      <a:pt x="6451727" y="2208276"/>
                      <a:pt x="6451727" y="2208276"/>
                      <a:pt x="6451600" y="2208149"/>
                    </a:cubicBezTo>
                    <a:cubicBezTo>
                      <a:pt x="6411976" y="2168525"/>
                      <a:pt x="6411976" y="2104136"/>
                      <a:pt x="6451600" y="2064512"/>
                    </a:cubicBezTo>
                    <a:lnTo>
                      <a:pt x="6524625" y="1991487"/>
                    </a:lnTo>
                    <a:cubicBezTo>
                      <a:pt x="6563360" y="1952752"/>
                      <a:pt x="6625971" y="1951736"/>
                      <a:pt x="6665976" y="1989201"/>
                    </a:cubicBezTo>
                    <a:moveTo>
                      <a:pt x="6527038" y="2137410"/>
                    </a:moveTo>
                    <a:lnTo>
                      <a:pt x="6596507" y="2063242"/>
                    </a:lnTo>
                    <a:lnTo>
                      <a:pt x="6668389" y="2135124"/>
                    </a:lnTo>
                    <a:lnTo>
                      <a:pt x="6595364" y="2208149"/>
                    </a:lnTo>
                    <a:lnTo>
                      <a:pt x="6523482" y="2136267"/>
                    </a:lnTo>
                    <a:lnTo>
                      <a:pt x="6595364" y="2064385"/>
                    </a:lnTo>
                    <a:cubicBezTo>
                      <a:pt x="6595491" y="2064512"/>
                      <a:pt x="6595745" y="2064766"/>
                      <a:pt x="6595999" y="2065020"/>
                    </a:cubicBezTo>
                    <a:cubicBezTo>
                      <a:pt x="6604127" y="2073275"/>
                      <a:pt x="6631051" y="2101215"/>
                      <a:pt x="6631051" y="2148459"/>
                    </a:cubicBezTo>
                    <a:lnTo>
                      <a:pt x="6529451" y="2148459"/>
                    </a:lnTo>
                    <a:lnTo>
                      <a:pt x="6529451" y="2046859"/>
                    </a:lnTo>
                    <a:lnTo>
                      <a:pt x="6654419" y="2046859"/>
                    </a:lnTo>
                    <a:lnTo>
                      <a:pt x="6654419" y="2148459"/>
                    </a:lnTo>
                    <a:lnTo>
                      <a:pt x="6554851" y="2168525"/>
                    </a:lnTo>
                    <a:cubicBezTo>
                      <a:pt x="6552311" y="2155952"/>
                      <a:pt x="6549771" y="2145665"/>
                      <a:pt x="6546723" y="2133473"/>
                    </a:cubicBezTo>
                    <a:lnTo>
                      <a:pt x="6645275" y="2108835"/>
                    </a:lnTo>
                    <a:lnTo>
                      <a:pt x="6575806" y="2183003"/>
                    </a:lnTo>
                    <a:lnTo>
                      <a:pt x="6527038" y="2137410"/>
                    </a:lnTo>
                    <a:close/>
                    <a:moveTo>
                      <a:pt x="7035038" y="2030349"/>
                    </a:moveTo>
                    <a:lnTo>
                      <a:pt x="6852158" y="2219198"/>
                    </a:lnTo>
                    <a:cubicBezTo>
                      <a:pt x="6832981" y="2239010"/>
                      <a:pt x="6806692" y="2250186"/>
                      <a:pt x="6779133" y="2250186"/>
                    </a:cubicBezTo>
                    <a:lnTo>
                      <a:pt x="6773164" y="2250186"/>
                    </a:lnTo>
                    <a:cubicBezTo>
                      <a:pt x="6745732" y="2250186"/>
                      <a:pt x="6719443" y="2239137"/>
                      <a:pt x="6700266" y="2219452"/>
                    </a:cubicBezTo>
                    <a:lnTo>
                      <a:pt x="6596634" y="2112899"/>
                    </a:lnTo>
                    <a:cubicBezTo>
                      <a:pt x="6592316" y="2108454"/>
                      <a:pt x="6588379" y="2103501"/>
                      <a:pt x="6584823" y="2098294"/>
                    </a:cubicBezTo>
                    <a:cubicBezTo>
                      <a:pt x="6573774" y="2081657"/>
                      <a:pt x="6560820" y="2068449"/>
                      <a:pt x="6544437" y="2056130"/>
                    </a:cubicBezTo>
                    <a:cubicBezTo>
                      <a:pt x="6540754" y="2053336"/>
                      <a:pt x="6537325" y="2050415"/>
                      <a:pt x="6534023" y="2047113"/>
                    </a:cubicBezTo>
                    <a:lnTo>
                      <a:pt x="6518783" y="2032000"/>
                    </a:lnTo>
                    <a:cubicBezTo>
                      <a:pt x="6489573" y="2003044"/>
                      <a:pt x="6480683" y="1959229"/>
                      <a:pt x="6496431" y="1921129"/>
                    </a:cubicBezTo>
                    <a:cubicBezTo>
                      <a:pt x="6512178" y="1883029"/>
                      <a:pt x="6549263" y="1858264"/>
                      <a:pt x="6590411" y="1858264"/>
                    </a:cubicBezTo>
                    <a:lnTo>
                      <a:pt x="6962140" y="1858264"/>
                    </a:lnTo>
                    <a:cubicBezTo>
                      <a:pt x="7002907" y="1858264"/>
                      <a:pt x="7039737" y="1882648"/>
                      <a:pt x="7055739" y="1920240"/>
                    </a:cubicBezTo>
                    <a:cubicBezTo>
                      <a:pt x="7071741" y="1957832"/>
                      <a:pt x="7063613" y="2001266"/>
                      <a:pt x="7035165" y="2030603"/>
                    </a:cubicBezTo>
                    <a:moveTo>
                      <a:pt x="6889242" y="1889252"/>
                    </a:moveTo>
                    <a:lnTo>
                      <a:pt x="6962267" y="1959864"/>
                    </a:lnTo>
                    <a:lnTo>
                      <a:pt x="6962267" y="2061464"/>
                    </a:lnTo>
                    <a:lnTo>
                      <a:pt x="6590284" y="2061464"/>
                    </a:lnTo>
                    <a:lnTo>
                      <a:pt x="6590284" y="1959864"/>
                    </a:lnTo>
                    <a:lnTo>
                      <a:pt x="6661785" y="1887728"/>
                    </a:lnTo>
                    <a:lnTo>
                      <a:pt x="6677025" y="1902841"/>
                    </a:lnTo>
                    <a:lnTo>
                      <a:pt x="6605524" y="1974977"/>
                    </a:lnTo>
                    <a:lnTo>
                      <a:pt x="6666738" y="1893824"/>
                    </a:lnTo>
                    <a:cubicBezTo>
                      <a:pt x="6698996" y="1918081"/>
                      <a:pt x="6728714" y="1947545"/>
                      <a:pt x="6754114" y="1985772"/>
                    </a:cubicBezTo>
                    <a:lnTo>
                      <a:pt x="6669532" y="2042033"/>
                    </a:lnTo>
                    <a:lnTo>
                      <a:pt x="6742430" y="1971167"/>
                    </a:lnTo>
                    <a:lnTo>
                      <a:pt x="6846062" y="2077720"/>
                    </a:lnTo>
                    <a:lnTo>
                      <a:pt x="6773164" y="2148586"/>
                    </a:lnTo>
                    <a:lnTo>
                      <a:pt x="6773164" y="2046986"/>
                    </a:lnTo>
                    <a:lnTo>
                      <a:pt x="6779133" y="2046986"/>
                    </a:lnTo>
                    <a:lnTo>
                      <a:pt x="6779133" y="2148586"/>
                    </a:lnTo>
                    <a:lnTo>
                      <a:pt x="6706108" y="2077974"/>
                    </a:lnTo>
                    <a:lnTo>
                      <a:pt x="6888988" y="1889125"/>
                    </a:lnTo>
                    <a:close/>
                    <a:moveTo>
                      <a:pt x="7034022" y="1988566"/>
                    </a:moveTo>
                    <a:lnTo>
                      <a:pt x="7110095" y="2064639"/>
                    </a:lnTo>
                    <a:cubicBezTo>
                      <a:pt x="7149719" y="2104263"/>
                      <a:pt x="7149719" y="2168652"/>
                      <a:pt x="7110095" y="2208276"/>
                    </a:cubicBezTo>
                    <a:cubicBezTo>
                      <a:pt x="7109714" y="2208657"/>
                      <a:pt x="7109587" y="2208784"/>
                      <a:pt x="7109587" y="2208911"/>
                    </a:cubicBezTo>
                    <a:cubicBezTo>
                      <a:pt x="7111492" y="2207006"/>
                      <a:pt x="7116953" y="2200910"/>
                      <a:pt x="7120890" y="2192655"/>
                    </a:cubicBezTo>
                    <a:cubicBezTo>
                      <a:pt x="7103999" y="2227834"/>
                      <a:pt x="7068312" y="2250313"/>
                      <a:pt x="7029323" y="2250313"/>
                    </a:cubicBezTo>
                    <a:lnTo>
                      <a:pt x="6907403" y="2250313"/>
                    </a:lnTo>
                    <a:cubicBezTo>
                      <a:pt x="6877558" y="2250313"/>
                      <a:pt x="6849110" y="2237105"/>
                      <a:pt x="6829806" y="2214372"/>
                    </a:cubicBezTo>
                    <a:cubicBezTo>
                      <a:pt x="6810502" y="2191639"/>
                      <a:pt x="6802247" y="2161413"/>
                      <a:pt x="6807200" y="2131949"/>
                    </a:cubicBezTo>
                    <a:cubicBezTo>
                      <a:pt x="6809232" y="2120011"/>
                      <a:pt x="6812407" y="2101215"/>
                      <a:pt x="6819519" y="2081530"/>
                    </a:cubicBezTo>
                    <a:cubicBezTo>
                      <a:pt x="6823456" y="2070608"/>
                      <a:pt x="6828536" y="2059305"/>
                      <a:pt x="6835394" y="2048002"/>
                    </a:cubicBezTo>
                    <a:cubicBezTo>
                      <a:pt x="6839712" y="2040763"/>
                      <a:pt x="6844919" y="2034159"/>
                      <a:pt x="6850761" y="2028190"/>
                    </a:cubicBezTo>
                    <a:lnTo>
                      <a:pt x="6890385" y="1988566"/>
                    </a:lnTo>
                    <a:cubicBezTo>
                      <a:pt x="6909435" y="1969516"/>
                      <a:pt x="6935343" y="1958848"/>
                      <a:pt x="6962267" y="1958848"/>
                    </a:cubicBezTo>
                    <a:cubicBezTo>
                      <a:pt x="6989191" y="1958848"/>
                      <a:pt x="7015099" y="1969516"/>
                      <a:pt x="7034149" y="1988566"/>
                    </a:cubicBezTo>
                    <a:moveTo>
                      <a:pt x="6890512" y="2132203"/>
                    </a:moveTo>
                    <a:lnTo>
                      <a:pt x="6962394" y="2060321"/>
                    </a:lnTo>
                    <a:lnTo>
                      <a:pt x="7034276" y="2132203"/>
                    </a:lnTo>
                    <a:lnTo>
                      <a:pt x="6994652" y="2171827"/>
                    </a:lnTo>
                    <a:lnTo>
                      <a:pt x="6922770" y="2099945"/>
                    </a:lnTo>
                    <a:lnTo>
                      <a:pt x="7010019" y="2152015"/>
                    </a:lnTo>
                    <a:cubicBezTo>
                      <a:pt x="7010527" y="2151126"/>
                      <a:pt x="7010781" y="2150491"/>
                      <a:pt x="7010908" y="2150364"/>
                    </a:cubicBezTo>
                    <a:cubicBezTo>
                      <a:pt x="7010653" y="2151126"/>
                      <a:pt x="7009892" y="2153666"/>
                      <a:pt x="7007860" y="2165477"/>
                    </a:cubicBezTo>
                    <a:lnTo>
                      <a:pt x="6907657" y="2148713"/>
                    </a:lnTo>
                    <a:lnTo>
                      <a:pt x="6907657" y="2047113"/>
                    </a:lnTo>
                    <a:lnTo>
                      <a:pt x="7029577" y="2047113"/>
                    </a:lnTo>
                    <a:lnTo>
                      <a:pt x="7029577" y="2148713"/>
                    </a:lnTo>
                    <a:lnTo>
                      <a:pt x="6938010" y="2104771"/>
                    </a:lnTo>
                    <a:cubicBezTo>
                      <a:pt x="6947153" y="2085848"/>
                      <a:pt x="6957822" y="2073783"/>
                      <a:pt x="6965061" y="2066417"/>
                    </a:cubicBezTo>
                    <a:cubicBezTo>
                      <a:pt x="6965823" y="2065655"/>
                      <a:pt x="6966458" y="2065020"/>
                      <a:pt x="6966839" y="2064639"/>
                    </a:cubicBezTo>
                    <a:lnTo>
                      <a:pt x="7038721" y="2136521"/>
                    </a:lnTo>
                    <a:lnTo>
                      <a:pt x="6966839" y="2208403"/>
                    </a:lnTo>
                    <a:lnTo>
                      <a:pt x="6890766" y="2132330"/>
                    </a:lnTo>
                    <a:close/>
                    <a:moveTo>
                      <a:pt x="415798" y="1978152"/>
                    </a:moveTo>
                    <a:lnTo>
                      <a:pt x="501142" y="2060575"/>
                    </a:lnTo>
                    <a:cubicBezTo>
                      <a:pt x="520700" y="2079498"/>
                      <a:pt x="531876" y="2105533"/>
                      <a:pt x="532130" y="2132838"/>
                    </a:cubicBezTo>
                    <a:cubicBezTo>
                      <a:pt x="532384" y="2160143"/>
                      <a:pt x="521589" y="2186305"/>
                      <a:pt x="502412" y="2205609"/>
                    </a:cubicBezTo>
                    <a:cubicBezTo>
                      <a:pt x="512826" y="2195195"/>
                      <a:pt x="515747" y="2185035"/>
                      <a:pt x="515620" y="2185670"/>
                    </a:cubicBezTo>
                    <a:cubicBezTo>
                      <a:pt x="515620" y="2185670"/>
                      <a:pt x="515620" y="2185670"/>
                      <a:pt x="515620" y="2185670"/>
                    </a:cubicBezTo>
                    <a:lnTo>
                      <a:pt x="515620" y="2185670"/>
                    </a:lnTo>
                    <a:cubicBezTo>
                      <a:pt x="515620" y="2185670"/>
                      <a:pt x="515620" y="2185670"/>
                      <a:pt x="515620" y="2185670"/>
                    </a:cubicBezTo>
                    <a:lnTo>
                      <a:pt x="515620" y="2185670"/>
                    </a:lnTo>
                    <a:cubicBezTo>
                      <a:pt x="515493" y="2186178"/>
                      <a:pt x="515112" y="2187321"/>
                      <a:pt x="513969" y="2191893"/>
                    </a:cubicBezTo>
                    <a:cubicBezTo>
                      <a:pt x="513969" y="2191893"/>
                      <a:pt x="513969" y="2192020"/>
                      <a:pt x="513969" y="2192020"/>
                    </a:cubicBezTo>
                    <a:cubicBezTo>
                      <a:pt x="502539" y="2237105"/>
                      <a:pt x="462026" y="2268728"/>
                      <a:pt x="415417" y="2268728"/>
                    </a:cubicBezTo>
                    <a:lnTo>
                      <a:pt x="296545" y="2268728"/>
                    </a:lnTo>
                    <a:cubicBezTo>
                      <a:pt x="268478" y="2268728"/>
                      <a:pt x="241554" y="2257044"/>
                      <a:pt x="222377" y="2236470"/>
                    </a:cubicBezTo>
                    <a:cubicBezTo>
                      <a:pt x="203200" y="2215896"/>
                      <a:pt x="193294" y="2188337"/>
                      <a:pt x="195199" y="2160270"/>
                    </a:cubicBezTo>
                    <a:cubicBezTo>
                      <a:pt x="199898" y="2090928"/>
                      <a:pt x="227838" y="2029968"/>
                      <a:pt x="269748" y="1983359"/>
                    </a:cubicBezTo>
                    <a:cubicBezTo>
                      <a:pt x="288163" y="1962912"/>
                      <a:pt x="314198" y="1950720"/>
                      <a:pt x="341757" y="1949831"/>
                    </a:cubicBezTo>
                    <a:cubicBezTo>
                      <a:pt x="369316" y="1948942"/>
                      <a:pt x="396113" y="1959102"/>
                      <a:pt x="415925" y="1978279"/>
                    </a:cubicBezTo>
                    <a:moveTo>
                      <a:pt x="274701" y="2124329"/>
                    </a:moveTo>
                    <a:lnTo>
                      <a:pt x="345313" y="2051177"/>
                    </a:lnTo>
                    <a:lnTo>
                      <a:pt x="420878" y="2119122"/>
                    </a:lnTo>
                    <a:cubicBezTo>
                      <a:pt x="408051" y="2133473"/>
                      <a:pt x="399542" y="2151761"/>
                      <a:pt x="398018" y="2173732"/>
                    </a:cubicBezTo>
                    <a:lnTo>
                      <a:pt x="296672" y="2167001"/>
                    </a:lnTo>
                    <a:lnTo>
                      <a:pt x="296672" y="2065401"/>
                    </a:lnTo>
                    <a:lnTo>
                      <a:pt x="415544" y="2065401"/>
                    </a:lnTo>
                    <a:lnTo>
                      <a:pt x="415544" y="2167001"/>
                    </a:lnTo>
                    <a:lnTo>
                      <a:pt x="316992" y="2142109"/>
                    </a:lnTo>
                    <a:cubicBezTo>
                      <a:pt x="316992" y="2142109"/>
                      <a:pt x="316992" y="2141982"/>
                      <a:pt x="316992" y="2141982"/>
                    </a:cubicBezTo>
                    <a:cubicBezTo>
                      <a:pt x="317881" y="2138426"/>
                      <a:pt x="319659" y="2131187"/>
                      <a:pt x="322072" y="2123821"/>
                    </a:cubicBezTo>
                    <a:lnTo>
                      <a:pt x="322072" y="2123821"/>
                    </a:lnTo>
                    <a:cubicBezTo>
                      <a:pt x="322072" y="2123821"/>
                      <a:pt x="322072" y="2123821"/>
                      <a:pt x="322072" y="2123821"/>
                    </a:cubicBezTo>
                    <a:lnTo>
                      <a:pt x="322072" y="2123821"/>
                    </a:lnTo>
                    <a:cubicBezTo>
                      <a:pt x="322072" y="2123821"/>
                      <a:pt x="322072" y="2123821"/>
                      <a:pt x="322072" y="2123821"/>
                    </a:cubicBezTo>
                    <a:cubicBezTo>
                      <a:pt x="326771" y="2108962"/>
                      <a:pt x="336423" y="2084197"/>
                      <a:pt x="358775" y="2061845"/>
                    </a:cubicBezTo>
                    <a:lnTo>
                      <a:pt x="430530" y="2133600"/>
                    </a:lnTo>
                    <a:lnTo>
                      <a:pt x="359918" y="2206752"/>
                    </a:lnTo>
                    <a:lnTo>
                      <a:pt x="274574" y="2124329"/>
                    </a:lnTo>
                    <a:close/>
                    <a:moveTo>
                      <a:pt x="1359154" y="1983232"/>
                    </a:moveTo>
                    <a:cubicBezTo>
                      <a:pt x="1401953" y="2030730"/>
                      <a:pt x="1429004" y="2094865"/>
                      <a:pt x="1433703" y="2159635"/>
                    </a:cubicBezTo>
                    <a:cubicBezTo>
                      <a:pt x="1435735" y="2187829"/>
                      <a:pt x="1425956" y="2215515"/>
                      <a:pt x="1406779" y="2236089"/>
                    </a:cubicBezTo>
                    <a:cubicBezTo>
                      <a:pt x="1387602" y="2256663"/>
                      <a:pt x="1360678" y="2268474"/>
                      <a:pt x="1332357" y="2268474"/>
                    </a:cubicBezTo>
                    <a:lnTo>
                      <a:pt x="1213485" y="2268474"/>
                    </a:lnTo>
                    <a:cubicBezTo>
                      <a:pt x="1157351" y="2268474"/>
                      <a:pt x="1111885" y="2223008"/>
                      <a:pt x="1111885" y="2166874"/>
                    </a:cubicBezTo>
                    <a:cubicBezTo>
                      <a:pt x="1111885" y="2180971"/>
                      <a:pt x="1116457" y="2190496"/>
                      <a:pt x="1116457" y="2190496"/>
                    </a:cubicBezTo>
                    <a:cubicBezTo>
                      <a:pt x="1116330" y="2190115"/>
                      <a:pt x="1115949" y="2189353"/>
                      <a:pt x="1114171" y="2186051"/>
                    </a:cubicBezTo>
                    <a:cubicBezTo>
                      <a:pt x="1113282" y="2184400"/>
                      <a:pt x="1112012" y="2181860"/>
                      <a:pt x="1110615" y="2179193"/>
                    </a:cubicBezTo>
                    <a:cubicBezTo>
                      <a:pt x="1090803" y="2140077"/>
                      <a:pt x="1098423" y="2092579"/>
                      <a:pt x="1129411" y="2061591"/>
                    </a:cubicBezTo>
                    <a:lnTo>
                      <a:pt x="1211707" y="1979168"/>
                    </a:lnTo>
                    <a:cubicBezTo>
                      <a:pt x="1231392" y="1959483"/>
                      <a:pt x="1258316" y="1948688"/>
                      <a:pt x="1286256" y="1949450"/>
                    </a:cubicBezTo>
                    <a:cubicBezTo>
                      <a:pt x="1314196" y="1950212"/>
                      <a:pt x="1340485" y="1962277"/>
                      <a:pt x="1359154" y="1983105"/>
                    </a:cubicBezTo>
                    <a:moveTo>
                      <a:pt x="1208024" y="2118995"/>
                    </a:moveTo>
                    <a:lnTo>
                      <a:pt x="1283589" y="2051050"/>
                    </a:lnTo>
                    <a:lnTo>
                      <a:pt x="1355471" y="2122805"/>
                    </a:lnTo>
                    <a:lnTo>
                      <a:pt x="1273175" y="2205228"/>
                    </a:lnTo>
                    <a:lnTo>
                      <a:pt x="1201420" y="2133600"/>
                    </a:lnTo>
                    <a:lnTo>
                      <a:pt x="1292098" y="2087753"/>
                    </a:lnTo>
                    <a:cubicBezTo>
                      <a:pt x="1292733" y="2088896"/>
                      <a:pt x="1293368" y="2090039"/>
                      <a:pt x="1294257" y="2091944"/>
                    </a:cubicBezTo>
                    <a:cubicBezTo>
                      <a:pt x="1295527" y="2094357"/>
                      <a:pt x="1298067" y="2099056"/>
                      <a:pt x="1300353" y="2104136"/>
                    </a:cubicBezTo>
                    <a:cubicBezTo>
                      <a:pt x="1306322" y="2116836"/>
                      <a:pt x="1315085" y="2138553"/>
                      <a:pt x="1315085" y="2167001"/>
                    </a:cubicBezTo>
                    <a:lnTo>
                      <a:pt x="1213485" y="2167001"/>
                    </a:lnTo>
                    <a:lnTo>
                      <a:pt x="1213485" y="2065401"/>
                    </a:lnTo>
                    <a:lnTo>
                      <a:pt x="1332357" y="2065401"/>
                    </a:lnTo>
                    <a:lnTo>
                      <a:pt x="1332357" y="2167001"/>
                    </a:lnTo>
                    <a:lnTo>
                      <a:pt x="1231011" y="2174240"/>
                    </a:lnTo>
                    <a:cubicBezTo>
                      <a:pt x="1229487" y="2153793"/>
                      <a:pt x="1220216" y="2132584"/>
                      <a:pt x="1208151" y="2119122"/>
                    </a:cubicBezTo>
                    <a:close/>
                    <a:moveTo>
                      <a:pt x="1667891" y="1977898"/>
                    </a:moveTo>
                    <a:lnTo>
                      <a:pt x="1753235" y="2060321"/>
                    </a:lnTo>
                    <a:cubicBezTo>
                      <a:pt x="1790192" y="2096008"/>
                      <a:pt x="1794637" y="2153793"/>
                      <a:pt x="1763649" y="2194814"/>
                    </a:cubicBezTo>
                    <a:cubicBezTo>
                      <a:pt x="1763649" y="2194814"/>
                      <a:pt x="1763649" y="2194941"/>
                      <a:pt x="1763649" y="2194941"/>
                    </a:cubicBezTo>
                    <a:cubicBezTo>
                      <a:pt x="1764665" y="2193544"/>
                      <a:pt x="1766189" y="2190496"/>
                      <a:pt x="1766824" y="2188591"/>
                    </a:cubicBezTo>
                    <a:cubicBezTo>
                      <a:pt x="1766824" y="2188718"/>
                      <a:pt x="1766570" y="2189480"/>
                      <a:pt x="1765935" y="2191766"/>
                    </a:cubicBezTo>
                    <a:cubicBezTo>
                      <a:pt x="1754505" y="2236851"/>
                      <a:pt x="1713992" y="2268474"/>
                      <a:pt x="1667383" y="2268474"/>
                    </a:cubicBezTo>
                    <a:lnTo>
                      <a:pt x="1548511" y="2268474"/>
                    </a:lnTo>
                    <a:cubicBezTo>
                      <a:pt x="1520317" y="2268474"/>
                      <a:pt x="1493393" y="2256790"/>
                      <a:pt x="1474089" y="2236089"/>
                    </a:cubicBezTo>
                    <a:cubicBezTo>
                      <a:pt x="1454785" y="2215388"/>
                      <a:pt x="1445133" y="2187702"/>
                      <a:pt x="1447165" y="2159635"/>
                    </a:cubicBezTo>
                    <a:cubicBezTo>
                      <a:pt x="1451864" y="2094738"/>
                      <a:pt x="1479169" y="2030603"/>
                      <a:pt x="1521841" y="1983232"/>
                    </a:cubicBezTo>
                    <a:cubicBezTo>
                      <a:pt x="1540256" y="1962785"/>
                      <a:pt x="1566291" y="1950593"/>
                      <a:pt x="1593850" y="1949704"/>
                    </a:cubicBezTo>
                    <a:cubicBezTo>
                      <a:pt x="1621409" y="1948815"/>
                      <a:pt x="1648206" y="1958975"/>
                      <a:pt x="1668018" y="1978152"/>
                    </a:cubicBezTo>
                    <a:moveTo>
                      <a:pt x="1526921" y="2124329"/>
                    </a:moveTo>
                    <a:lnTo>
                      <a:pt x="1597533" y="2051177"/>
                    </a:lnTo>
                    <a:lnTo>
                      <a:pt x="1673098" y="2119122"/>
                    </a:lnTo>
                    <a:cubicBezTo>
                      <a:pt x="1660906" y="2132711"/>
                      <a:pt x="1651508" y="2154047"/>
                      <a:pt x="1650111" y="2174240"/>
                    </a:cubicBezTo>
                    <a:lnTo>
                      <a:pt x="1548765" y="2167001"/>
                    </a:lnTo>
                    <a:lnTo>
                      <a:pt x="1548765" y="2065401"/>
                    </a:lnTo>
                    <a:lnTo>
                      <a:pt x="1667637" y="2065401"/>
                    </a:lnTo>
                    <a:lnTo>
                      <a:pt x="1667637" y="2167001"/>
                    </a:lnTo>
                    <a:lnTo>
                      <a:pt x="1569085" y="2142109"/>
                    </a:lnTo>
                    <a:cubicBezTo>
                      <a:pt x="1570101" y="2138045"/>
                      <a:pt x="1571498" y="2132838"/>
                      <a:pt x="1573276" y="2127123"/>
                    </a:cubicBezTo>
                    <a:cubicBezTo>
                      <a:pt x="1578610" y="2110232"/>
                      <a:pt x="1586484" y="2093341"/>
                      <a:pt x="1599311" y="2075688"/>
                    </a:cubicBezTo>
                    <a:cubicBezTo>
                      <a:pt x="1600200" y="2074545"/>
                      <a:pt x="1601089" y="2073275"/>
                      <a:pt x="1601978" y="2072132"/>
                    </a:cubicBezTo>
                    <a:lnTo>
                      <a:pt x="1682750" y="2133600"/>
                    </a:lnTo>
                    <a:lnTo>
                      <a:pt x="1612138" y="2206752"/>
                    </a:lnTo>
                    <a:lnTo>
                      <a:pt x="1526794" y="2124329"/>
                    </a:lnTo>
                    <a:close/>
                    <a:moveTo>
                      <a:pt x="2607564" y="1979422"/>
                    </a:moveTo>
                    <a:cubicBezTo>
                      <a:pt x="2658999" y="2030857"/>
                      <a:pt x="2680716" y="2097532"/>
                      <a:pt x="2685542" y="2159000"/>
                    </a:cubicBezTo>
                    <a:cubicBezTo>
                      <a:pt x="2687828" y="2187321"/>
                      <a:pt x="2678176" y="2215134"/>
                      <a:pt x="2658872" y="2235962"/>
                    </a:cubicBezTo>
                    <a:cubicBezTo>
                      <a:pt x="2639568" y="2256790"/>
                      <a:pt x="2612517" y="2268601"/>
                      <a:pt x="2584196" y="2268601"/>
                    </a:cubicBezTo>
                    <a:lnTo>
                      <a:pt x="2465578" y="2268601"/>
                    </a:lnTo>
                    <a:cubicBezTo>
                      <a:pt x="2409444" y="2268601"/>
                      <a:pt x="2363978" y="2223135"/>
                      <a:pt x="2363978" y="2167001"/>
                    </a:cubicBezTo>
                    <a:cubicBezTo>
                      <a:pt x="2363978" y="2185162"/>
                      <a:pt x="2371344" y="2196846"/>
                      <a:pt x="2371217" y="2196592"/>
                    </a:cubicBezTo>
                    <a:lnTo>
                      <a:pt x="2371217" y="2196592"/>
                    </a:lnTo>
                    <a:lnTo>
                      <a:pt x="2371217" y="2196592"/>
                    </a:lnTo>
                    <a:lnTo>
                      <a:pt x="2371217" y="2196592"/>
                    </a:lnTo>
                    <a:cubicBezTo>
                      <a:pt x="2371217" y="2196592"/>
                      <a:pt x="2371217" y="2196592"/>
                      <a:pt x="2371217" y="2196592"/>
                    </a:cubicBezTo>
                    <a:lnTo>
                      <a:pt x="2371217" y="2196592"/>
                    </a:lnTo>
                    <a:cubicBezTo>
                      <a:pt x="2370963" y="2196338"/>
                      <a:pt x="2370582" y="2195703"/>
                      <a:pt x="2368804" y="2192909"/>
                    </a:cubicBezTo>
                    <a:cubicBezTo>
                      <a:pt x="2342388" y="2153158"/>
                      <a:pt x="2347087" y="2100453"/>
                      <a:pt x="2380234" y="2066036"/>
                    </a:cubicBezTo>
                    <a:lnTo>
                      <a:pt x="2462530" y="1980692"/>
                    </a:lnTo>
                    <a:cubicBezTo>
                      <a:pt x="2481453" y="1961007"/>
                      <a:pt x="2507488" y="1949831"/>
                      <a:pt x="2534793" y="1949577"/>
                    </a:cubicBezTo>
                    <a:cubicBezTo>
                      <a:pt x="2562098" y="1949323"/>
                      <a:pt x="2588260" y="1959991"/>
                      <a:pt x="2607564" y="1979295"/>
                    </a:cubicBezTo>
                    <a:moveTo>
                      <a:pt x="2463800" y="2123059"/>
                    </a:moveTo>
                    <a:lnTo>
                      <a:pt x="2535682" y="2051177"/>
                    </a:lnTo>
                    <a:lnTo>
                      <a:pt x="2608834" y="2121662"/>
                    </a:lnTo>
                    <a:lnTo>
                      <a:pt x="2526538" y="2207006"/>
                    </a:lnTo>
                    <a:lnTo>
                      <a:pt x="2453386" y="2136521"/>
                    </a:lnTo>
                    <a:lnTo>
                      <a:pt x="2537968" y="2080133"/>
                    </a:lnTo>
                    <a:cubicBezTo>
                      <a:pt x="2539365" y="2082292"/>
                      <a:pt x="2542159" y="2086483"/>
                      <a:pt x="2544953" y="2091055"/>
                    </a:cubicBezTo>
                    <a:lnTo>
                      <a:pt x="2544953" y="2091055"/>
                    </a:lnTo>
                    <a:cubicBezTo>
                      <a:pt x="2544953" y="2091055"/>
                      <a:pt x="2544953" y="2091055"/>
                      <a:pt x="2544953" y="2091055"/>
                    </a:cubicBezTo>
                    <a:lnTo>
                      <a:pt x="2544953" y="2091055"/>
                    </a:lnTo>
                    <a:lnTo>
                      <a:pt x="2544953" y="2091055"/>
                    </a:lnTo>
                    <a:lnTo>
                      <a:pt x="2544953" y="2091055"/>
                    </a:lnTo>
                    <a:cubicBezTo>
                      <a:pt x="2553208" y="2104644"/>
                      <a:pt x="2567178" y="2130933"/>
                      <a:pt x="2567178" y="2167001"/>
                    </a:cubicBezTo>
                    <a:lnTo>
                      <a:pt x="2465578" y="2167001"/>
                    </a:lnTo>
                    <a:lnTo>
                      <a:pt x="2465578" y="2065401"/>
                    </a:lnTo>
                    <a:lnTo>
                      <a:pt x="2584196" y="2065401"/>
                    </a:lnTo>
                    <a:lnTo>
                      <a:pt x="2584196" y="2167001"/>
                    </a:lnTo>
                    <a:lnTo>
                      <a:pt x="2482977" y="2175129"/>
                    </a:lnTo>
                    <a:cubicBezTo>
                      <a:pt x="2480818" y="2147443"/>
                      <a:pt x="2472055" y="2131441"/>
                      <a:pt x="2463800" y="2123186"/>
                    </a:cubicBezTo>
                    <a:close/>
                    <a:moveTo>
                      <a:pt x="5148072" y="1979422"/>
                    </a:moveTo>
                    <a:lnTo>
                      <a:pt x="5233416" y="2064766"/>
                    </a:lnTo>
                    <a:cubicBezTo>
                      <a:pt x="5267452" y="2098802"/>
                      <a:pt x="5272913" y="2151888"/>
                      <a:pt x="5246624" y="2192147"/>
                    </a:cubicBezTo>
                    <a:cubicBezTo>
                      <a:pt x="5246497" y="2192274"/>
                      <a:pt x="5246497" y="2192401"/>
                      <a:pt x="5246370" y="2192528"/>
                    </a:cubicBezTo>
                    <a:cubicBezTo>
                      <a:pt x="5246243" y="2192655"/>
                      <a:pt x="5246243" y="2192782"/>
                      <a:pt x="5246116" y="2192909"/>
                    </a:cubicBezTo>
                    <a:cubicBezTo>
                      <a:pt x="5244592" y="2195195"/>
                      <a:pt x="5244211" y="2195830"/>
                      <a:pt x="5244084" y="2196084"/>
                    </a:cubicBezTo>
                    <a:cubicBezTo>
                      <a:pt x="5244084" y="2196084"/>
                      <a:pt x="5244084" y="2196084"/>
                      <a:pt x="5244084" y="2196084"/>
                    </a:cubicBezTo>
                    <a:lnTo>
                      <a:pt x="5244084" y="2196084"/>
                    </a:lnTo>
                    <a:lnTo>
                      <a:pt x="5244084" y="2196084"/>
                    </a:lnTo>
                    <a:lnTo>
                      <a:pt x="5244084" y="2196084"/>
                    </a:lnTo>
                    <a:cubicBezTo>
                      <a:pt x="5243957" y="2196338"/>
                      <a:pt x="5251069" y="2184781"/>
                      <a:pt x="5251069" y="2167001"/>
                    </a:cubicBezTo>
                    <a:cubicBezTo>
                      <a:pt x="5251069" y="2223135"/>
                      <a:pt x="5205603" y="2268601"/>
                      <a:pt x="5149469" y="2268601"/>
                    </a:cubicBezTo>
                    <a:lnTo>
                      <a:pt x="5027549" y="2268601"/>
                    </a:lnTo>
                    <a:cubicBezTo>
                      <a:pt x="4999355" y="2268601"/>
                      <a:pt x="4972431" y="2256917"/>
                      <a:pt x="4953127" y="2236216"/>
                    </a:cubicBezTo>
                    <a:cubicBezTo>
                      <a:pt x="4933823" y="2215515"/>
                      <a:pt x="4924171" y="2187829"/>
                      <a:pt x="4926203" y="2159762"/>
                    </a:cubicBezTo>
                    <a:cubicBezTo>
                      <a:pt x="4930902" y="2094992"/>
                      <a:pt x="4957953" y="2030857"/>
                      <a:pt x="5000752" y="1983359"/>
                    </a:cubicBezTo>
                    <a:cubicBezTo>
                      <a:pt x="5019421" y="1962658"/>
                      <a:pt x="5045710" y="1950466"/>
                      <a:pt x="5073650" y="1949704"/>
                    </a:cubicBezTo>
                    <a:cubicBezTo>
                      <a:pt x="5101590" y="1948942"/>
                      <a:pt x="5128514" y="1959737"/>
                      <a:pt x="5148199" y="1979422"/>
                    </a:cubicBezTo>
                    <a:moveTo>
                      <a:pt x="5004562" y="2123059"/>
                    </a:moveTo>
                    <a:lnTo>
                      <a:pt x="5076444" y="2051177"/>
                    </a:lnTo>
                    <a:lnTo>
                      <a:pt x="5152009" y="2119122"/>
                    </a:lnTo>
                    <a:cubicBezTo>
                      <a:pt x="5139944" y="2132584"/>
                      <a:pt x="5130546" y="2153793"/>
                      <a:pt x="5129149" y="2174240"/>
                    </a:cubicBezTo>
                    <a:lnTo>
                      <a:pt x="5027803" y="2167001"/>
                    </a:lnTo>
                    <a:lnTo>
                      <a:pt x="5027803" y="2065401"/>
                    </a:lnTo>
                    <a:lnTo>
                      <a:pt x="5149723" y="2065401"/>
                    </a:lnTo>
                    <a:lnTo>
                      <a:pt x="5149723" y="2167001"/>
                    </a:lnTo>
                    <a:lnTo>
                      <a:pt x="5048123" y="2167001"/>
                    </a:lnTo>
                    <a:cubicBezTo>
                      <a:pt x="5048123" y="2131568"/>
                      <a:pt x="5061712" y="2105533"/>
                      <a:pt x="5069713" y="2092071"/>
                    </a:cubicBezTo>
                    <a:lnTo>
                      <a:pt x="5069713" y="2092071"/>
                    </a:lnTo>
                    <a:lnTo>
                      <a:pt x="5069713" y="2092071"/>
                    </a:lnTo>
                    <a:lnTo>
                      <a:pt x="5069713" y="2092071"/>
                    </a:lnTo>
                    <a:cubicBezTo>
                      <a:pt x="5069713" y="2092071"/>
                      <a:pt x="5069713" y="2092071"/>
                      <a:pt x="5069713" y="2092071"/>
                    </a:cubicBezTo>
                    <a:cubicBezTo>
                      <a:pt x="5072253" y="2087753"/>
                      <a:pt x="5074793" y="2083943"/>
                      <a:pt x="5076190" y="2081784"/>
                    </a:cubicBezTo>
                    <a:cubicBezTo>
                      <a:pt x="5076317" y="2081657"/>
                      <a:pt x="5076317" y="2081530"/>
                      <a:pt x="5076444" y="2081403"/>
                    </a:cubicBezTo>
                    <a:cubicBezTo>
                      <a:pt x="5076571" y="2081276"/>
                      <a:pt x="5076571" y="2081149"/>
                      <a:pt x="5076698" y="2081022"/>
                    </a:cubicBezTo>
                    <a:lnTo>
                      <a:pt x="5161788" y="2136648"/>
                    </a:lnTo>
                    <a:lnTo>
                      <a:pt x="5089906" y="2208530"/>
                    </a:lnTo>
                    <a:lnTo>
                      <a:pt x="5004562" y="2123186"/>
                    </a:lnTo>
                    <a:close/>
                    <a:moveTo>
                      <a:pt x="6096508" y="1986915"/>
                    </a:moveTo>
                    <a:cubicBezTo>
                      <a:pt x="6135116" y="2034159"/>
                      <a:pt x="6163183" y="2093341"/>
                      <a:pt x="6167882" y="2163318"/>
                    </a:cubicBezTo>
                    <a:cubicBezTo>
                      <a:pt x="6169787" y="2191385"/>
                      <a:pt x="6159881" y="2218944"/>
                      <a:pt x="6140704" y="2239518"/>
                    </a:cubicBezTo>
                    <a:cubicBezTo>
                      <a:pt x="6121527" y="2260092"/>
                      <a:pt x="6094603" y="2271776"/>
                      <a:pt x="6066536" y="2271776"/>
                    </a:cubicBezTo>
                    <a:lnTo>
                      <a:pt x="5947664" y="2271776"/>
                    </a:lnTo>
                    <a:cubicBezTo>
                      <a:pt x="5901182" y="2271776"/>
                      <a:pt x="5860542" y="2240153"/>
                      <a:pt x="5849112" y="2195068"/>
                    </a:cubicBezTo>
                    <a:cubicBezTo>
                      <a:pt x="5849239" y="2195576"/>
                      <a:pt x="5849366" y="2195830"/>
                      <a:pt x="5849366" y="2195830"/>
                    </a:cubicBezTo>
                    <a:cubicBezTo>
                      <a:pt x="5849112" y="2195195"/>
                      <a:pt x="5848350" y="2193671"/>
                      <a:pt x="5847969" y="2193036"/>
                    </a:cubicBezTo>
                    <a:cubicBezTo>
                      <a:pt x="5847969" y="2193036"/>
                      <a:pt x="5847969" y="2193036"/>
                      <a:pt x="5847969" y="2193036"/>
                    </a:cubicBezTo>
                    <a:cubicBezTo>
                      <a:pt x="5821045" y="2152777"/>
                      <a:pt x="5826379" y="2099056"/>
                      <a:pt x="5860669" y="2064893"/>
                    </a:cubicBezTo>
                    <a:lnTo>
                      <a:pt x="5946013" y="1979549"/>
                    </a:lnTo>
                    <a:cubicBezTo>
                      <a:pt x="5966333" y="1959229"/>
                      <a:pt x="5994273" y="1948434"/>
                      <a:pt x="6022975" y="1949958"/>
                    </a:cubicBezTo>
                    <a:cubicBezTo>
                      <a:pt x="6051677" y="1951482"/>
                      <a:pt x="6078347" y="1964944"/>
                      <a:pt x="6096508" y="1987169"/>
                    </a:cubicBezTo>
                    <a:moveTo>
                      <a:pt x="5939155" y="2115820"/>
                    </a:moveTo>
                    <a:lnTo>
                      <a:pt x="6017768" y="2051558"/>
                    </a:lnTo>
                    <a:lnTo>
                      <a:pt x="6089650" y="2123440"/>
                    </a:lnTo>
                    <a:lnTo>
                      <a:pt x="6004306" y="2208784"/>
                    </a:lnTo>
                    <a:lnTo>
                      <a:pt x="5932424" y="2136902"/>
                    </a:lnTo>
                    <a:lnTo>
                      <a:pt x="6017006" y="2080514"/>
                    </a:lnTo>
                    <a:cubicBezTo>
                      <a:pt x="6017006" y="2080514"/>
                      <a:pt x="6017006" y="2080514"/>
                      <a:pt x="6017006" y="2080641"/>
                    </a:cubicBezTo>
                    <a:cubicBezTo>
                      <a:pt x="6026150" y="2094357"/>
                      <a:pt x="6034913" y="2111248"/>
                      <a:pt x="6041263" y="2129409"/>
                    </a:cubicBezTo>
                    <a:cubicBezTo>
                      <a:pt x="6043041" y="2134489"/>
                      <a:pt x="6044692" y="2139823"/>
                      <a:pt x="6046089" y="2145538"/>
                    </a:cubicBezTo>
                    <a:lnTo>
                      <a:pt x="5947537" y="2170430"/>
                    </a:lnTo>
                    <a:lnTo>
                      <a:pt x="5947537" y="2068830"/>
                    </a:lnTo>
                    <a:lnTo>
                      <a:pt x="6066409" y="2068830"/>
                    </a:lnTo>
                    <a:lnTo>
                      <a:pt x="6066409" y="2170430"/>
                    </a:lnTo>
                    <a:lnTo>
                      <a:pt x="5965063" y="2177161"/>
                    </a:lnTo>
                    <a:cubicBezTo>
                      <a:pt x="5963666" y="2155825"/>
                      <a:pt x="5955284" y="2135759"/>
                      <a:pt x="5939028" y="2115820"/>
                    </a:cubicBezTo>
                    <a:close/>
                    <a:moveTo>
                      <a:pt x="6382004" y="1979676"/>
                    </a:moveTo>
                    <a:lnTo>
                      <a:pt x="6467348" y="2065020"/>
                    </a:lnTo>
                    <a:cubicBezTo>
                      <a:pt x="6501638" y="2099310"/>
                      <a:pt x="6506845" y="2152904"/>
                      <a:pt x="6480048" y="2193163"/>
                    </a:cubicBezTo>
                    <a:cubicBezTo>
                      <a:pt x="6480048" y="2193163"/>
                      <a:pt x="6480048" y="2193163"/>
                      <a:pt x="6480048" y="2193163"/>
                    </a:cubicBezTo>
                    <a:cubicBezTo>
                      <a:pt x="6479540" y="2193798"/>
                      <a:pt x="6478905" y="2195322"/>
                      <a:pt x="6478651" y="2195957"/>
                    </a:cubicBezTo>
                    <a:cubicBezTo>
                      <a:pt x="6478651" y="2195957"/>
                      <a:pt x="6478778" y="2195703"/>
                      <a:pt x="6478905" y="2195195"/>
                    </a:cubicBezTo>
                    <a:cubicBezTo>
                      <a:pt x="6467475" y="2240280"/>
                      <a:pt x="6426962" y="2271903"/>
                      <a:pt x="6380353" y="2271903"/>
                    </a:cubicBezTo>
                    <a:lnTo>
                      <a:pt x="6261481" y="2271903"/>
                    </a:lnTo>
                    <a:cubicBezTo>
                      <a:pt x="6233414" y="2271903"/>
                      <a:pt x="6206490" y="2260219"/>
                      <a:pt x="6187313" y="2239645"/>
                    </a:cubicBezTo>
                    <a:cubicBezTo>
                      <a:pt x="6168136" y="2219071"/>
                      <a:pt x="6158230" y="2191512"/>
                      <a:pt x="6160135" y="2163445"/>
                    </a:cubicBezTo>
                    <a:cubicBezTo>
                      <a:pt x="6164707" y="2096135"/>
                      <a:pt x="6191377" y="2031619"/>
                      <a:pt x="6234684" y="1983486"/>
                    </a:cubicBezTo>
                    <a:cubicBezTo>
                      <a:pt x="6253353" y="1962785"/>
                      <a:pt x="6279642" y="1950593"/>
                      <a:pt x="6307582" y="1949831"/>
                    </a:cubicBezTo>
                    <a:cubicBezTo>
                      <a:pt x="6335522" y="1949069"/>
                      <a:pt x="6362446" y="1959864"/>
                      <a:pt x="6382131" y="1979549"/>
                    </a:cubicBezTo>
                    <a:moveTo>
                      <a:pt x="6238240" y="2123059"/>
                    </a:moveTo>
                    <a:lnTo>
                      <a:pt x="6310122" y="2051177"/>
                    </a:lnTo>
                    <a:lnTo>
                      <a:pt x="6385687" y="2119122"/>
                    </a:lnTo>
                    <a:cubicBezTo>
                      <a:pt x="6374130" y="2131949"/>
                      <a:pt x="6364478" y="2152904"/>
                      <a:pt x="6362827" y="2176780"/>
                    </a:cubicBezTo>
                    <a:lnTo>
                      <a:pt x="6261481" y="2170049"/>
                    </a:lnTo>
                    <a:lnTo>
                      <a:pt x="6261481" y="2068449"/>
                    </a:lnTo>
                    <a:lnTo>
                      <a:pt x="6380353" y="2068449"/>
                    </a:lnTo>
                    <a:lnTo>
                      <a:pt x="6380353" y="2170049"/>
                    </a:lnTo>
                    <a:lnTo>
                      <a:pt x="6281801" y="2145157"/>
                    </a:lnTo>
                    <a:cubicBezTo>
                      <a:pt x="6283198" y="2139442"/>
                      <a:pt x="6284849" y="2134108"/>
                      <a:pt x="6286627" y="2129028"/>
                    </a:cubicBezTo>
                    <a:cubicBezTo>
                      <a:pt x="6292977" y="2110740"/>
                      <a:pt x="6301740" y="2093976"/>
                      <a:pt x="6310884" y="2080260"/>
                    </a:cubicBezTo>
                    <a:cubicBezTo>
                      <a:pt x="6310884" y="2080260"/>
                      <a:pt x="6310884" y="2080260"/>
                      <a:pt x="6310884" y="2080133"/>
                    </a:cubicBezTo>
                    <a:lnTo>
                      <a:pt x="6395466" y="2136521"/>
                    </a:lnTo>
                    <a:lnTo>
                      <a:pt x="6323584" y="2208403"/>
                    </a:lnTo>
                    <a:lnTo>
                      <a:pt x="6238240" y="2123059"/>
                    </a:lnTo>
                    <a:close/>
                    <a:moveTo>
                      <a:pt x="7330186" y="1986915"/>
                    </a:moveTo>
                    <a:cubicBezTo>
                      <a:pt x="7371842" y="2037842"/>
                      <a:pt x="7394194" y="2097913"/>
                      <a:pt x="7398512" y="2163318"/>
                    </a:cubicBezTo>
                    <a:cubicBezTo>
                      <a:pt x="7400417" y="2191385"/>
                      <a:pt x="7390511" y="2218944"/>
                      <a:pt x="7371335" y="2239518"/>
                    </a:cubicBezTo>
                    <a:cubicBezTo>
                      <a:pt x="7352157" y="2260092"/>
                      <a:pt x="7325233" y="2271776"/>
                      <a:pt x="7297166" y="2271776"/>
                    </a:cubicBezTo>
                    <a:lnTo>
                      <a:pt x="7178294" y="2271776"/>
                    </a:lnTo>
                    <a:cubicBezTo>
                      <a:pt x="7122160" y="2271776"/>
                      <a:pt x="7076694" y="2226310"/>
                      <a:pt x="7076694" y="2170176"/>
                    </a:cubicBezTo>
                    <a:cubicBezTo>
                      <a:pt x="7076694" y="2186686"/>
                      <a:pt x="7082917" y="2195195"/>
                      <a:pt x="7081266" y="2192401"/>
                    </a:cubicBezTo>
                    <a:cubicBezTo>
                      <a:pt x="7081266" y="2192401"/>
                      <a:pt x="7081266" y="2192274"/>
                      <a:pt x="7081139" y="2192147"/>
                    </a:cubicBezTo>
                    <a:cubicBezTo>
                      <a:pt x="7054850" y="2151888"/>
                      <a:pt x="7060311" y="2098675"/>
                      <a:pt x="7094348" y="2064766"/>
                    </a:cubicBezTo>
                    <a:lnTo>
                      <a:pt x="7179691" y="1979422"/>
                    </a:lnTo>
                    <a:cubicBezTo>
                      <a:pt x="7200011" y="1959102"/>
                      <a:pt x="7227951" y="1948307"/>
                      <a:pt x="7256653" y="1949831"/>
                    </a:cubicBezTo>
                    <a:cubicBezTo>
                      <a:pt x="7285355" y="1951355"/>
                      <a:pt x="7312025" y="1964817"/>
                      <a:pt x="7330186" y="1987042"/>
                    </a:cubicBezTo>
                    <a:moveTo>
                      <a:pt x="7172833" y="2115693"/>
                    </a:moveTo>
                    <a:lnTo>
                      <a:pt x="7251447" y="2051431"/>
                    </a:lnTo>
                    <a:lnTo>
                      <a:pt x="7323328" y="2123313"/>
                    </a:lnTo>
                    <a:lnTo>
                      <a:pt x="7237985" y="2208657"/>
                    </a:lnTo>
                    <a:lnTo>
                      <a:pt x="7166102" y="2136775"/>
                    </a:lnTo>
                    <a:lnTo>
                      <a:pt x="7251192" y="2081149"/>
                    </a:lnTo>
                    <a:cubicBezTo>
                      <a:pt x="7252843" y="2083562"/>
                      <a:pt x="7254494" y="2086229"/>
                      <a:pt x="7256145" y="2089150"/>
                    </a:cubicBezTo>
                    <a:cubicBezTo>
                      <a:pt x="7264654" y="2103628"/>
                      <a:pt x="7279894" y="2132965"/>
                      <a:pt x="7279894" y="2170303"/>
                    </a:cubicBezTo>
                    <a:lnTo>
                      <a:pt x="7178294" y="2170303"/>
                    </a:lnTo>
                    <a:lnTo>
                      <a:pt x="7178294" y="2068703"/>
                    </a:lnTo>
                    <a:lnTo>
                      <a:pt x="7297166" y="2068703"/>
                    </a:lnTo>
                    <a:lnTo>
                      <a:pt x="7297166" y="2170303"/>
                    </a:lnTo>
                    <a:lnTo>
                      <a:pt x="7195820" y="2177034"/>
                    </a:lnTo>
                    <a:cubicBezTo>
                      <a:pt x="7194042" y="2150999"/>
                      <a:pt x="7186041" y="2131822"/>
                      <a:pt x="7172833" y="2115693"/>
                    </a:cubicBezTo>
                    <a:close/>
                    <a:moveTo>
                      <a:pt x="513969" y="2169795"/>
                    </a:moveTo>
                    <a:cubicBezTo>
                      <a:pt x="514604" y="2172208"/>
                      <a:pt x="514858" y="2172970"/>
                      <a:pt x="514858" y="2173097"/>
                    </a:cubicBezTo>
                    <a:cubicBezTo>
                      <a:pt x="514350" y="2171319"/>
                      <a:pt x="512826" y="2168398"/>
                      <a:pt x="511937" y="2167001"/>
                    </a:cubicBezTo>
                    <a:cubicBezTo>
                      <a:pt x="511937" y="2167001"/>
                      <a:pt x="511937" y="2167001"/>
                      <a:pt x="512064" y="2167128"/>
                    </a:cubicBezTo>
                    <a:cubicBezTo>
                      <a:pt x="542671" y="2208149"/>
                      <a:pt x="538099" y="2265553"/>
                      <a:pt x="501142" y="2301113"/>
                    </a:cubicBezTo>
                    <a:lnTo>
                      <a:pt x="415798" y="2383409"/>
                    </a:lnTo>
                    <a:cubicBezTo>
                      <a:pt x="395986" y="2402586"/>
                      <a:pt x="369189" y="2412746"/>
                      <a:pt x="341630" y="2411857"/>
                    </a:cubicBezTo>
                    <a:cubicBezTo>
                      <a:pt x="314071" y="2410968"/>
                      <a:pt x="288163" y="2398776"/>
                      <a:pt x="269748" y="2378329"/>
                    </a:cubicBezTo>
                    <a:cubicBezTo>
                      <a:pt x="227076" y="2330831"/>
                      <a:pt x="199898" y="2266823"/>
                      <a:pt x="195199" y="2201799"/>
                    </a:cubicBezTo>
                    <a:cubicBezTo>
                      <a:pt x="193167" y="2173605"/>
                      <a:pt x="202946" y="2145919"/>
                      <a:pt x="222123" y="2125345"/>
                    </a:cubicBezTo>
                    <a:cubicBezTo>
                      <a:pt x="241300" y="2104771"/>
                      <a:pt x="268224" y="2092960"/>
                      <a:pt x="296545" y="2092960"/>
                    </a:cubicBezTo>
                    <a:lnTo>
                      <a:pt x="415417" y="2092960"/>
                    </a:lnTo>
                    <a:cubicBezTo>
                      <a:pt x="462026" y="2092960"/>
                      <a:pt x="502666" y="2124710"/>
                      <a:pt x="513969" y="2169922"/>
                    </a:cubicBezTo>
                    <a:moveTo>
                      <a:pt x="316865" y="2219198"/>
                    </a:moveTo>
                    <a:lnTo>
                      <a:pt x="415417" y="2194560"/>
                    </a:lnTo>
                    <a:lnTo>
                      <a:pt x="415417" y="2296160"/>
                    </a:lnTo>
                    <a:lnTo>
                      <a:pt x="296545" y="2296160"/>
                    </a:lnTo>
                    <a:lnTo>
                      <a:pt x="296545" y="2194560"/>
                    </a:lnTo>
                    <a:lnTo>
                      <a:pt x="397891" y="2187321"/>
                    </a:lnTo>
                    <a:cubicBezTo>
                      <a:pt x="399415" y="2207768"/>
                      <a:pt x="408686" y="2228977"/>
                      <a:pt x="420751" y="2242439"/>
                    </a:cubicBezTo>
                    <a:lnTo>
                      <a:pt x="345186" y="2310384"/>
                    </a:lnTo>
                    <a:lnTo>
                      <a:pt x="274701" y="2237232"/>
                    </a:lnTo>
                    <a:lnTo>
                      <a:pt x="360045" y="2154936"/>
                    </a:lnTo>
                    <a:lnTo>
                      <a:pt x="430530" y="2228088"/>
                    </a:lnTo>
                    <a:lnTo>
                      <a:pt x="349123" y="2288921"/>
                    </a:lnTo>
                    <a:cubicBezTo>
                      <a:pt x="348107" y="2287651"/>
                      <a:pt x="347218" y="2286381"/>
                      <a:pt x="346329" y="2284984"/>
                    </a:cubicBezTo>
                    <a:cubicBezTo>
                      <a:pt x="334010" y="2267712"/>
                      <a:pt x="326390" y="2251202"/>
                      <a:pt x="321056" y="2234565"/>
                    </a:cubicBezTo>
                    <a:cubicBezTo>
                      <a:pt x="319151" y="2228723"/>
                      <a:pt x="317754" y="2223389"/>
                      <a:pt x="316738" y="2219198"/>
                    </a:cubicBezTo>
                    <a:close/>
                    <a:moveTo>
                      <a:pt x="789813" y="2232787"/>
                    </a:moveTo>
                    <a:cubicBezTo>
                      <a:pt x="780161" y="2290572"/>
                      <a:pt x="752094" y="2340991"/>
                      <a:pt x="720471" y="2377186"/>
                    </a:cubicBezTo>
                    <a:cubicBezTo>
                      <a:pt x="702183" y="2398141"/>
                      <a:pt x="676148" y="2410587"/>
                      <a:pt x="648335" y="2411857"/>
                    </a:cubicBezTo>
                    <a:cubicBezTo>
                      <a:pt x="620522" y="2413127"/>
                      <a:pt x="593471" y="2402840"/>
                      <a:pt x="573532" y="2383536"/>
                    </a:cubicBezTo>
                    <a:lnTo>
                      <a:pt x="488188" y="2301240"/>
                    </a:lnTo>
                    <a:cubicBezTo>
                      <a:pt x="468503" y="2282317"/>
                      <a:pt x="457327" y="2256282"/>
                      <a:pt x="457073" y="2228977"/>
                    </a:cubicBezTo>
                    <a:cubicBezTo>
                      <a:pt x="456819" y="2201672"/>
                      <a:pt x="467487" y="2175510"/>
                      <a:pt x="486791" y="2156206"/>
                    </a:cubicBezTo>
                    <a:cubicBezTo>
                      <a:pt x="468122" y="2174875"/>
                      <a:pt x="462534" y="2198116"/>
                      <a:pt x="465328" y="2189607"/>
                    </a:cubicBezTo>
                    <a:cubicBezTo>
                      <a:pt x="465328" y="2189480"/>
                      <a:pt x="465455" y="2189099"/>
                      <a:pt x="465582" y="2188718"/>
                    </a:cubicBezTo>
                    <a:lnTo>
                      <a:pt x="465582" y="2188718"/>
                    </a:lnTo>
                    <a:lnTo>
                      <a:pt x="465582" y="2188718"/>
                    </a:lnTo>
                    <a:cubicBezTo>
                      <a:pt x="465328" y="2189480"/>
                      <a:pt x="472186" y="2164715"/>
                      <a:pt x="492760" y="2144141"/>
                    </a:cubicBezTo>
                    <a:cubicBezTo>
                      <a:pt x="493268" y="2143633"/>
                      <a:pt x="493776" y="2143125"/>
                      <a:pt x="494284" y="2142617"/>
                    </a:cubicBezTo>
                    <a:cubicBezTo>
                      <a:pt x="513207" y="2124456"/>
                      <a:pt x="538480" y="2114296"/>
                      <a:pt x="564642" y="2114296"/>
                    </a:cubicBezTo>
                    <a:lnTo>
                      <a:pt x="689483" y="2114296"/>
                    </a:lnTo>
                    <a:cubicBezTo>
                      <a:pt x="719328" y="2114296"/>
                      <a:pt x="747776" y="2127504"/>
                      <a:pt x="767080" y="2150237"/>
                    </a:cubicBezTo>
                    <a:cubicBezTo>
                      <a:pt x="786384" y="2172970"/>
                      <a:pt x="794639" y="2203196"/>
                      <a:pt x="789686" y="2232660"/>
                    </a:cubicBezTo>
                    <a:moveTo>
                      <a:pt x="589280" y="2199005"/>
                    </a:moveTo>
                    <a:lnTo>
                      <a:pt x="689483" y="2215769"/>
                    </a:lnTo>
                    <a:lnTo>
                      <a:pt x="689483" y="2317369"/>
                    </a:lnTo>
                    <a:lnTo>
                      <a:pt x="564769" y="2317369"/>
                    </a:lnTo>
                    <a:lnTo>
                      <a:pt x="564769" y="2215769"/>
                    </a:lnTo>
                    <a:lnTo>
                      <a:pt x="635127" y="2289048"/>
                    </a:lnTo>
                    <a:cubicBezTo>
                      <a:pt x="635635" y="2288540"/>
                      <a:pt x="636016" y="2288159"/>
                      <a:pt x="636524" y="2287651"/>
                    </a:cubicBezTo>
                    <a:cubicBezTo>
                      <a:pt x="654431" y="2269744"/>
                      <a:pt x="659765" y="2248916"/>
                      <a:pt x="658114" y="2253742"/>
                    </a:cubicBezTo>
                    <a:lnTo>
                      <a:pt x="658114" y="2253742"/>
                    </a:lnTo>
                    <a:lnTo>
                      <a:pt x="658114" y="2253742"/>
                    </a:lnTo>
                    <a:cubicBezTo>
                      <a:pt x="658114" y="2253742"/>
                      <a:pt x="658114" y="2253869"/>
                      <a:pt x="657987" y="2253996"/>
                    </a:cubicBezTo>
                    <a:cubicBezTo>
                      <a:pt x="659257" y="2250059"/>
                      <a:pt x="652145" y="2277872"/>
                      <a:pt x="630428" y="2299589"/>
                    </a:cubicBezTo>
                    <a:lnTo>
                      <a:pt x="558546" y="2227707"/>
                    </a:lnTo>
                    <a:lnTo>
                      <a:pt x="629031" y="2154555"/>
                    </a:lnTo>
                    <a:lnTo>
                      <a:pt x="714375" y="2236851"/>
                    </a:lnTo>
                    <a:lnTo>
                      <a:pt x="643890" y="2310003"/>
                    </a:lnTo>
                    <a:lnTo>
                      <a:pt x="567436" y="2243074"/>
                    </a:lnTo>
                    <a:cubicBezTo>
                      <a:pt x="578358" y="2230628"/>
                      <a:pt x="586867" y="2213864"/>
                      <a:pt x="589407" y="2198751"/>
                    </a:cubicBezTo>
                    <a:close/>
                    <a:moveTo>
                      <a:pt x="1134618" y="2142490"/>
                    </a:moveTo>
                    <a:cubicBezTo>
                      <a:pt x="1150366" y="2157603"/>
                      <a:pt x="1171956" y="2188591"/>
                      <a:pt x="1171956" y="2227961"/>
                    </a:cubicBezTo>
                    <a:cubicBezTo>
                      <a:pt x="1171956" y="2254885"/>
                      <a:pt x="1161288" y="2280793"/>
                      <a:pt x="1142111" y="2299843"/>
                    </a:cubicBezTo>
                    <a:lnTo>
                      <a:pt x="1059688" y="2382139"/>
                    </a:lnTo>
                    <a:cubicBezTo>
                      <a:pt x="1020064" y="2421763"/>
                      <a:pt x="955675" y="2421763"/>
                      <a:pt x="916051" y="2382139"/>
                    </a:cubicBezTo>
                    <a:cubicBezTo>
                      <a:pt x="873760" y="2339848"/>
                      <a:pt x="850900" y="2285365"/>
                      <a:pt x="842010" y="2232787"/>
                    </a:cubicBezTo>
                    <a:cubicBezTo>
                      <a:pt x="837057" y="2203323"/>
                      <a:pt x="845312" y="2173097"/>
                      <a:pt x="864616" y="2150364"/>
                    </a:cubicBezTo>
                    <a:cubicBezTo>
                      <a:pt x="883920" y="2127631"/>
                      <a:pt x="912241" y="2114423"/>
                      <a:pt x="942213" y="2114423"/>
                    </a:cubicBezTo>
                    <a:lnTo>
                      <a:pt x="1064133" y="2114423"/>
                    </a:lnTo>
                    <a:cubicBezTo>
                      <a:pt x="1090422" y="2114423"/>
                      <a:pt x="1115568" y="2124583"/>
                      <a:pt x="1134491" y="2142744"/>
                    </a:cubicBezTo>
                    <a:moveTo>
                      <a:pt x="993902" y="2289175"/>
                    </a:moveTo>
                    <a:lnTo>
                      <a:pt x="1064260" y="2215896"/>
                    </a:lnTo>
                    <a:lnTo>
                      <a:pt x="1064260" y="2317496"/>
                    </a:lnTo>
                    <a:lnTo>
                      <a:pt x="942340" y="2317496"/>
                    </a:lnTo>
                    <a:lnTo>
                      <a:pt x="942340" y="2215896"/>
                    </a:lnTo>
                    <a:lnTo>
                      <a:pt x="1042543" y="2199132"/>
                    </a:lnTo>
                    <a:cubicBezTo>
                      <a:pt x="1045972" y="2219452"/>
                      <a:pt x="1053465" y="2232152"/>
                      <a:pt x="1059815" y="2238502"/>
                    </a:cubicBezTo>
                    <a:lnTo>
                      <a:pt x="988060" y="2310130"/>
                    </a:lnTo>
                    <a:lnTo>
                      <a:pt x="916305" y="2238248"/>
                    </a:lnTo>
                    <a:lnTo>
                      <a:pt x="998728" y="2155952"/>
                    </a:lnTo>
                    <a:lnTo>
                      <a:pt x="1070483" y="2227834"/>
                    </a:lnTo>
                    <a:lnTo>
                      <a:pt x="968883" y="2227834"/>
                    </a:lnTo>
                    <a:cubicBezTo>
                      <a:pt x="968883" y="2261108"/>
                      <a:pt x="984377" y="2279777"/>
                      <a:pt x="994029" y="2289048"/>
                    </a:cubicBezTo>
                    <a:close/>
                    <a:moveTo>
                      <a:pt x="1433703" y="2201291"/>
                    </a:moveTo>
                    <a:cubicBezTo>
                      <a:pt x="1429385" y="2266188"/>
                      <a:pt x="1406779" y="2330831"/>
                      <a:pt x="1355471" y="2382139"/>
                    </a:cubicBezTo>
                    <a:cubicBezTo>
                      <a:pt x="1336421" y="2401189"/>
                      <a:pt x="1310513" y="2411857"/>
                      <a:pt x="1283589" y="2411857"/>
                    </a:cubicBezTo>
                    <a:cubicBezTo>
                      <a:pt x="1256665" y="2411857"/>
                      <a:pt x="1230757" y="2401189"/>
                      <a:pt x="1211707" y="2382139"/>
                    </a:cubicBezTo>
                    <a:lnTo>
                      <a:pt x="1129411" y="2299843"/>
                    </a:lnTo>
                    <a:cubicBezTo>
                      <a:pt x="1095121" y="2265553"/>
                      <a:pt x="1089914" y="2211959"/>
                      <a:pt x="1116711" y="2171700"/>
                    </a:cubicBezTo>
                    <a:cubicBezTo>
                      <a:pt x="1116711" y="2171700"/>
                      <a:pt x="1116711" y="2171700"/>
                      <a:pt x="1116711" y="2171700"/>
                    </a:cubicBezTo>
                    <a:cubicBezTo>
                      <a:pt x="1118616" y="2168779"/>
                      <a:pt x="1111758" y="2177288"/>
                      <a:pt x="1111758" y="2194560"/>
                    </a:cubicBezTo>
                    <a:cubicBezTo>
                      <a:pt x="1111758" y="2138426"/>
                      <a:pt x="1157224" y="2092960"/>
                      <a:pt x="1213358" y="2092960"/>
                    </a:cubicBezTo>
                    <a:lnTo>
                      <a:pt x="1332230" y="2092960"/>
                    </a:lnTo>
                    <a:cubicBezTo>
                      <a:pt x="1360297" y="2092960"/>
                      <a:pt x="1387221" y="2104644"/>
                      <a:pt x="1406398" y="2125218"/>
                    </a:cubicBezTo>
                    <a:cubicBezTo>
                      <a:pt x="1425575" y="2145792"/>
                      <a:pt x="1435481" y="2173351"/>
                      <a:pt x="1433576" y="2201418"/>
                    </a:cubicBezTo>
                    <a:moveTo>
                      <a:pt x="1230884" y="2187829"/>
                    </a:moveTo>
                    <a:lnTo>
                      <a:pt x="1332230" y="2194560"/>
                    </a:lnTo>
                    <a:lnTo>
                      <a:pt x="1332230" y="2296160"/>
                    </a:lnTo>
                    <a:lnTo>
                      <a:pt x="1213485" y="2296160"/>
                    </a:lnTo>
                    <a:lnTo>
                      <a:pt x="1213485" y="2194560"/>
                    </a:lnTo>
                    <a:lnTo>
                      <a:pt x="1315085" y="2194560"/>
                    </a:lnTo>
                    <a:cubicBezTo>
                      <a:pt x="1315085" y="2234946"/>
                      <a:pt x="1297559" y="2266315"/>
                      <a:pt x="1287907" y="2281301"/>
                    </a:cubicBezTo>
                    <a:cubicBezTo>
                      <a:pt x="1287272" y="2282317"/>
                      <a:pt x="1286510" y="2283333"/>
                      <a:pt x="1285875" y="2284349"/>
                    </a:cubicBezTo>
                    <a:lnTo>
                      <a:pt x="1201293" y="2227961"/>
                    </a:lnTo>
                    <a:lnTo>
                      <a:pt x="1273175" y="2156079"/>
                    </a:lnTo>
                    <a:lnTo>
                      <a:pt x="1355471" y="2238375"/>
                    </a:lnTo>
                    <a:lnTo>
                      <a:pt x="1283589" y="2310257"/>
                    </a:lnTo>
                    <a:lnTo>
                      <a:pt x="1211707" y="2238375"/>
                    </a:lnTo>
                    <a:cubicBezTo>
                      <a:pt x="1221232" y="2228850"/>
                      <a:pt x="1229106" y="2214245"/>
                      <a:pt x="1230884" y="2187702"/>
                    </a:cubicBezTo>
                    <a:close/>
                    <a:moveTo>
                      <a:pt x="1765935" y="2169922"/>
                    </a:moveTo>
                    <a:cubicBezTo>
                      <a:pt x="1767078" y="2174494"/>
                      <a:pt x="1767332" y="2175510"/>
                      <a:pt x="1767586" y="2176018"/>
                    </a:cubicBezTo>
                    <a:cubicBezTo>
                      <a:pt x="1767840" y="2176526"/>
                      <a:pt x="1764792" y="2166366"/>
                      <a:pt x="1754505" y="2156206"/>
                    </a:cubicBezTo>
                    <a:cubicBezTo>
                      <a:pt x="1773809" y="2175510"/>
                      <a:pt x="1784477" y="2201672"/>
                      <a:pt x="1784223" y="2228977"/>
                    </a:cubicBezTo>
                    <a:cubicBezTo>
                      <a:pt x="1783969" y="2256282"/>
                      <a:pt x="1772793" y="2282317"/>
                      <a:pt x="1753108" y="2301240"/>
                    </a:cubicBezTo>
                    <a:lnTo>
                      <a:pt x="1667764" y="2383536"/>
                    </a:lnTo>
                    <a:cubicBezTo>
                      <a:pt x="1647952" y="2402713"/>
                      <a:pt x="1621155" y="2412873"/>
                      <a:pt x="1593596" y="2411984"/>
                    </a:cubicBezTo>
                    <a:cubicBezTo>
                      <a:pt x="1566037" y="2411095"/>
                      <a:pt x="1540129" y="2398903"/>
                      <a:pt x="1521714" y="2378456"/>
                    </a:cubicBezTo>
                    <a:cubicBezTo>
                      <a:pt x="1479931" y="2331974"/>
                      <a:pt x="1451737" y="2271268"/>
                      <a:pt x="1447038" y="2201545"/>
                    </a:cubicBezTo>
                    <a:cubicBezTo>
                      <a:pt x="1445133" y="2173478"/>
                      <a:pt x="1455039" y="2145919"/>
                      <a:pt x="1474216" y="2125345"/>
                    </a:cubicBezTo>
                    <a:cubicBezTo>
                      <a:pt x="1493393" y="2104771"/>
                      <a:pt x="1520317" y="2093087"/>
                      <a:pt x="1548384" y="2093087"/>
                    </a:cubicBezTo>
                    <a:lnTo>
                      <a:pt x="1667256" y="2093087"/>
                    </a:lnTo>
                    <a:cubicBezTo>
                      <a:pt x="1713865" y="2093087"/>
                      <a:pt x="1754505" y="2124837"/>
                      <a:pt x="1765808" y="2170049"/>
                    </a:cubicBezTo>
                    <a:moveTo>
                      <a:pt x="1568704" y="2219325"/>
                    </a:moveTo>
                    <a:lnTo>
                      <a:pt x="1667256" y="2194687"/>
                    </a:lnTo>
                    <a:lnTo>
                      <a:pt x="1667256" y="2296287"/>
                    </a:lnTo>
                    <a:lnTo>
                      <a:pt x="1548384" y="2296287"/>
                    </a:lnTo>
                    <a:lnTo>
                      <a:pt x="1548384" y="2194687"/>
                    </a:lnTo>
                    <a:lnTo>
                      <a:pt x="1649730" y="2187956"/>
                    </a:lnTo>
                    <a:cubicBezTo>
                      <a:pt x="1651127" y="2209800"/>
                      <a:pt x="1659636" y="2228088"/>
                      <a:pt x="1672717" y="2242566"/>
                    </a:cubicBezTo>
                    <a:lnTo>
                      <a:pt x="1597152" y="2310511"/>
                    </a:lnTo>
                    <a:lnTo>
                      <a:pt x="1526667" y="2237359"/>
                    </a:lnTo>
                    <a:lnTo>
                      <a:pt x="1612011" y="2155063"/>
                    </a:lnTo>
                    <a:lnTo>
                      <a:pt x="1682496" y="2228215"/>
                    </a:lnTo>
                    <a:lnTo>
                      <a:pt x="1610614" y="2300097"/>
                    </a:lnTo>
                    <a:cubicBezTo>
                      <a:pt x="1588135" y="2277618"/>
                      <a:pt x="1578483" y="2252853"/>
                      <a:pt x="1573657" y="2237486"/>
                    </a:cubicBezTo>
                    <a:cubicBezTo>
                      <a:pt x="1571244" y="2229993"/>
                      <a:pt x="1569593" y="2223008"/>
                      <a:pt x="1568704" y="2219325"/>
                    </a:cubicBezTo>
                    <a:close/>
                    <a:moveTo>
                      <a:pt x="2041652" y="2232533"/>
                    </a:moveTo>
                    <a:cubicBezTo>
                      <a:pt x="2032127" y="2290826"/>
                      <a:pt x="2003806" y="2341245"/>
                      <a:pt x="1972183" y="2377313"/>
                    </a:cubicBezTo>
                    <a:cubicBezTo>
                      <a:pt x="1953895" y="2398268"/>
                      <a:pt x="1927860" y="2410714"/>
                      <a:pt x="1900047" y="2411984"/>
                    </a:cubicBezTo>
                    <a:cubicBezTo>
                      <a:pt x="1872234" y="2413254"/>
                      <a:pt x="1845183" y="2402967"/>
                      <a:pt x="1825244" y="2383663"/>
                    </a:cubicBezTo>
                    <a:lnTo>
                      <a:pt x="1739900" y="2301367"/>
                    </a:lnTo>
                    <a:cubicBezTo>
                      <a:pt x="1720215" y="2282444"/>
                      <a:pt x="1709039" y="2256409"/>
                      <a:pt x="1708785" y="2229104"/>
                    </a:cubicBezTo>
                    <a:cubicBezTo>
                      <a:pt x="1708531" y="2201799"/>
                      <a:pt x="1719199" y="2175637"/>
                      <a:pt x="1738503" y="2156333"/>
                    </a:cubicBezTo>
                    <a:cubicBezTo>
                      <a:pt x="1723263" y="2171573"/>
                      <a:pt x="1717675" y="2189099"/>
                      <a:pt x="1719199" y="2185289"/>
                    </a:cubicBezTo>
                    <a:cubicBezTo>
                      <a:pt x="1719961" y="2183384"/>
                      <a:pt x="1722247" y="2177288"/>
                      <a:pt x="1726057" y="2169922"/>
                    </a:cubicBezTo>
                    <a:cubicBezTo>
                      <a:pt x="1743456" y="2135886"/>
                      <a:pt x="1778381" y="2114550"/>
                      <a:pt x="1816608" y="2114550"/>
                    </a:cubicBezTo>
                    <a:lnTo>
                      <a:pt x="1941449" y="2114550"/>
                    </a:lnTo>
                    <a:cubicBezTo>
                      <a:pt x="1971294" y="2114550"/>
                      <a:pt x="1999615" y="2127631"/>
                      <a:pt x="2018919" y="2150364"/>
                    </a:cubicBezTo>
                    <a:cubicBezTo>
                      <a:pt x="2038223" y="2173097"/>
                      <a:pt x="2046605" y="2203196"/>
                      <a:pt x="2041779" y="2232660"/>
                    </a:cubicBezTo>
                    <a:moveTo>
                      <a:pt x="1841246" y="2199640"/>
                    </a:moveTo>
                    <a:lnTo>
                      <a:pt x="1941449" y="2216150"/>
                    </a:lnTo>
                    <a:lnTo>
                      <a:pt x="1941449" y="2317750"/>
                    </a:lnTo>
                    <a:lnTo>
                      <a:pt x="1816608" y="2317750"/>
                    </a:lnTo>
                    <a:lnTo>
                      <a:pt x="1816608" y="2216150"/>
                    </a:lnTo>
                    <a:lnTo>
                      <a:pt x="1907159" y="2262378"/>
                    </a:lnTo>
                    <a:cubicBezTo>
                      <a:pt x="1908556" y="2259711"/>
                      <a:pt x="1909445" y="2257298"/>
                      <a:pt x="1908937" y="2258568"/>
                    </a:cubicBezTo>
                    <a:cubicBezTo>
                      <a:pt x="1908429" y="2259838"/>
                      <a:pt x="1901317" y="2281174"/>
                      <a:pt x="1882394" y="2300097"/>
                    </a:cubicBezTo>
                    <a:lnTo>
                      <a:pt x="1810512" y="2228215"/>
                    </a:lnTo>
                    <a:lnTo>
                      <a:pt x="1880997" y="2155063"/>
                    </a:lnTo>
                    <a:lnTo>
                      <a:pt x="1966341" y="2237359"/>
                    </a:lnTo>
                    <a:lnTo>
                      <a:pt x="1895856" y="2310511"/>
                    </a:lnTo>
                    <a:lnTo>
                      <a:pt x="1819402" y="2243582"/>
                    </a:lnTo>
                    <a:cubicBezTo>
                      <a:pt x="1830451" y="2230882"/>
                      <a:pt x="1838833" y="2214245"/>
                      <a:pt x="1841246" y="2199640"/>
                    </a:cubicBezTo>
                    <a:close/>
                    <a:moveTo>
                      <a:pt x="2406777" y="2169922"/>
                    </a:moveTo>
                    <a:cubicBezTo>
                      <a:pt x="2403094" y="2162810"/>
                      <a:pt x="2398395" y="2157476"/>
                      <a:pt x="2396617" y="2155698"/>
                    </a:cubicBezTo>
                    <a:cubicBezTo>
                      <a:pt x="2396617" y="2155698"/>
                      <a:pt x="2396744" y="2155825"/>
                      <a:pt x="2397252" y="2156333"/>
                    </a:cubicBezTo>
                    <a:cubicBezTo>
                      <a:pt x="2416556" y="2175637"/>
                      <a:pt x="2427224" y="2201799"/>
                      <a:pt x="2426970" y="2229104"/>
                    </a:cubicBezTo>
                    <a:cubicBezTo>
                      <a:pt x="2426716" y="2256409"/>
                      <a:pt x="2415540" y="2282444"/>
                      <a:pt x="2395855" y="2301367"/>
                    </a:cubicBezTo>
                    <a:lnTo>
                      <a:pt x="2310511" y="2383663"/>
                    </a:lnTo>
                    <a:cubicBezTo>
                      <a:pt x="2270633" y="2422144"/>
                      <a:pt x="2207260" y="2421509"/>
                      <a:pt x="2168144" y="2382393"/>
                    </a:cubicBezTo>
                    <a:cubicBezTo>
                      <a:pt x="2125980" y="2340229"/>
                      <a:pt x="2102866" y="2285873"/>
                      <a:pt x="2093976" y="2233041"/>
                    </a:cubicBezTo>
                    <a:cubicBezTo>
                      <a:pt x="2089023" y="2203577"/>
                      <a:pt x="2097278" y="2173351"/>
                      <a:pt x="2116582" y="2150618"/>
                    </a:cubicBezTo>
                    <a:cubicBezTo>
                      <a:pt x="2135886" y="2127885"/>
                      <a:pt x="2164207" y="2114677"/>
                      <a:pt x="2194179" y="2114677"/>
                    </a:cubicBezTo>
                    <a:lnTo>
                      <a:pt x="2316099" y="2114677"/>
                    </a:lnTo>
                    <a:cubicBezTo>
                      <a:pt x="2354326" y="2114677"/>
                      <a:pt x="2389251" y="2136140"/>
                      <a:pt x="2406650" y="2170049"/>
                    </a:cubicBezTo>
                    <a:moveTo>
                      <a:pt x="2225675" y="2262378"/>
                    </a:moveTo>
                    <a:lnTo>
                      <a:pt x="2316226" y="2216150"/>
                    </a:lnTo>
                    <a:lnTo>
                      <a:pt x="2316226" y="2317750"/>
                    </a:lnTo>
                    <a:lnTo>
                      <a:pt x="2194306" y="2317750"/>
                    </a:lnTo>
                    <a:lnTo>
                      <a:pt x="2194306" y="2216150"/>
                    </a:lnTo>
                    <a:lnTo>
                      <a:pt x="2294509" y="2199386"/>
                    </a:lnTo>
                    <a:cubicBezTo>
                      <a:pt x="2297938" y="2219452"/>
                      <a:pt x="2305431" y="2232152"/>
                      <a:pt x="2311908" y="2238756"/>
                    </a:cubicBezTo>
                    <a:lnTo>
                      <a:pt x="2240026" y="2310638"/>
                    </a:lnTo>
                    <a:lnTo>
                      <a:pt x="2169541" y="2237486"/>
                    </a:lnTo>
                    <a:lnTo>
                      <a:pt x="2254885" y="2155190"/>
                    </a:lnTo>
                    <a:lnTo>
                      <a:pt x="2325370" y="2228342"/>
                    </a:lnTo>
                    <a:lnTo>
                      <a:pt x="2253488" y="2300224"/>
                    </a:lnTo>
                    <a:cubicBezTo>
                      <a:pt x="2253107" y="2299843"/>
                      <a:pt x="2252345" y="2299081"/>
                      <a:pt x="2251583" y="2298319"/>
                    </a:cubicBezTo>
                    <a:cubicBezTo>
                      <a:pt x="2244598" y="2291207"/>
                      <a:pt x="2234565" y="2279904"/>
                      <a:pt x="2225675" y="2262378"/>
                    </a:cubicBezTo>
                    <a:close/>
                    <a:moveTo>
                      <a:pt x="5250942" y="2194814"/>
                    </a:moveTo>
                    <a:cubicBezTo>
                      <a:pt x="5250942" y="2178558"/>
                      <a:pt x="5244846" y="2170049"/>
                      <a:pt x="5246243" y="2172462"/>
                    </a:cubicBezTo>
                    <a:cubicBezTo>
                      <a:pt x="5246243" y="2172462"/>
                      <a:pt x="5246370" y="2172589"/>
                      <a:pt x="5246497" y="2172843"/>
                    </a:cubicBezTo>
                    <a:cubicBezTo>
                      <a:pt x="5273167" y="2213737"/>
                      <a:pt x="5267071" y="2267712"/>
                      <a:pt x="5232019" y="2301494"/>
                    </a:cubicBezTo>
                    <a:lnTo>
                      <a:pt x="5146675" y="2383790"/>
                    </a:lnTo>
                    <a:cubicBezTo>
                      <a:pt x="5126863" y="2402967"/>
                      <a:pt x="5100066" y="2413127"/>
                      <a:pt x="5072507" y="2412238"/>
                    </a:cubicBezTo>
                    <a:cubicBezTo>
                      <a:pt x="5044948" y="2411349"/>
                      <a:pt x="5019040" y="2399157"/>
                      <a:pt x="5000625" y="2378710"/>
                    </a:cubicBezTo>
                    <a:cubicBezTo>
                      <a:pt x="4958715" y="2332101"/>
                      <a:pt x="4930775" y="2271268"/>
                      <a:pt x="4926076" y="2201799"/>
                    </a:cubicBezTo>
                    <a:cubicBezTo>
                      <a:pt x="4924171" y="2173732"/>
                      <a:pt x="4934077" y="2146173"/>
                      <a:pt x="4953254" y="2125599"/>
                    </a:cubicBezTo>
                    <a:cubicBezTo>
                      <a:pt x="4972431" y="2105025"/>
                      <a:pt x="4999355" y="2093341"/>
                      <a:pt x="5027422" y="2093341"/>
                    </a:cubicBezTo>
                    <a:lnTo>
                      <a:pt x="5149342" y="2093341"/>
                    </a:lnTo>
                    <a:cubicBezTo>
                      <a:pt x="5205476" y="2093341"/>
                      <a:pt x="5250942" y="2138807"/>
                      <a:pt x="5250942" y="2194941"/>
                    </a:cubicBezTo>
                    <a:moveTo>
                      <a:pt x="5047742" y="2194941"/>
                    </a:moveTo>
                    <a:lnTo>
                      <a:pt x="5149342" y="2194941"/>
                    </a:lnTo>
                    <a:lnTo>
                      <a:pt x="5149342" y="2296541"/>
                    </a:lnTo>
                    <a:lnTo>
                      <a:pt x="5027422" y="2296541"/>
                    </a:lnTo>
                    <a:lnTo>
                      <a:pt x="5027422" y="2194941"/>
                    </a:lnTo>
                    <a:lnTo>
                      <a:pt x="5128768" y="2188210"/>
                    </a:lnTo>
                    <a:cubicBezTo>
                      <a:pt x="5130292" y="2210181"/>
                      <a:pt x="5138674" y="2228469"/>
                      <a:pt x="5151628" y="2242820"/>
                    </a:cubicBezTo>
                    <a:lnTo>
                      <a:pt x="5076063" y="2310765"/>
                    </a:lnTo>
                    <a:lnTo>
                      <a:pt x="5005578" y="2237613"/>
                    </a:lnTo>
                    <a:lnTo>
                      <a:pt x="5090922" y="2155317"/>
                    </a:lnTo>
                    <a:lnTo>
                      <a:pt x="5161407" y="2228469"/>
                    </a:lnTo>
                    <a:lnTo>
                      <a:pt x="5076317" y="2284095"/>
                    </a:lnTo>
                    <a:cubicBezTo>
                      <a:pt x="5074666" y="2281428"/>
                      <a:pt x="5072761" y="2278634"/>
                      <a:pt x="5070983" y="2275586"/>
                    </a:cubicBezTo>
                    <a:cubicBezTo>
                      <a:pt x="5062474" y="2261108"/>
                      <a:pt x="5047615" y="2232025"/>
                      <a:pt x="5047615" y="2195068"/>
                    </a:cubicBezTo>
                    <a:close/>
                    <a:moveTo>
                      <a:pt x="2685669" y="2201418"/>
                    </a:moveTo>
                    <a:cubicBezTo>
                      <a:pt x="2681478" y="2267712"/>
                      <a:pt x="2658237" y="2329815"/>
                      <a:pt x="2610739" y="2382139"/>
                    </a:cubicBezTo>
                    <a:cubicBezTo>
                      <a:pt x="2582545" y="2413254"/>
                      <a:pt x="2538095" y="2423668"/>
                      <a:pt x="2498979" y="2408555"/>
                    </a:cubicBezTo>
                    <a:cubicBezTo>
                      <a:pt x="2459863" y="2393442"/>
                      <a:pt x="2433955" y="2355723"/>
                      <a:pt x="2433955" y="2313813"/>
                    </a:cubicBezTo>
                    <a:lnTo>
                      <a:pt x="2433955" y="2310765"/>
                    </a:lnTo>
                    <a:lnTo>
                      <a:pt x="2535555" y="2310765"/>
                    </a:lnTo>
                    <a:lnTo>
                      <a:pt x="2463800" y="2382012"/>
                    </a:lnTo>
                    <a:lnTo>
                      <a:pt x="2381504" y="2299716"/>
                    </a:lnTo>
                    <a:cubicBezTo>
                      <a:pt x="2347214" y="2265426"/>
                      <a:pt x="2342007" y="2211832"/>
                      <a:pt x="2368804" y="2171573"/>
                    </a:cubicBezTo>
                    <a:cubicBezTo>
                      <a:pt x="2368931" y="2171446"/>
                      <a:pt x="2368931" y="2171446"/>
                      <a:pt x="2368931" y="2171446"/>
                    </a:cubicBezTo>
                    <a:cubicBezTo>
                      <a:pt x="2370582" y="2168779"/>
                      <a:pt x="2363978" y="2177415"/>
                      <a:pt x="2363978" y="2194433"/>
                    </a:cubicBezTo>
                    <a:cubicBezTo>
                      <a:pt x="2363978" y="2138299"/>
                      <a:pt x="2409444" y="2092833"/>
                      <a:pt x="2465578" y="2092833"/>
                    </a:cubicBezTo>
                    <a:lnTo>
                      <a:pt x="2584323" y="2092833"/>
                    </a:lnTo>
                    <a:cubicBezTo>
                      <a:pt x="2612390" y="2092833"/>
                      <a:pt x="2639187" y="2104390"/>
                      <a:pt x="2658491" y="2124964"/>
                    </a:cubicBezTo>
                    <a:cubicBezTo>
                      <a:pt x="2677795" y="2145538"/>
                      <a:pt x="2687574" y="2172970"/>
                      <a:pt x="2685796" y="2201037"/>
                    </a:cubicBezTo>
                    <a:moveTo>
                      <a:pt x="2482977" y="2188083"/>
                    </a:moveTo>
                    <a:lnTo>
                      <a:pt x="2584323" y="2194560"/>
                    </a:lnTo>
                    <a:lnTo>
                      <a:pt x="2584323" y="2296160"/>
                    </a:lnTo>
                    <a:lnTo>
                      <a:pt x="2465578" y="2296160"/>
                    </a:lnTo>
                    <a:lnTo>
                      <a:pt x="2465578" y="2194560"/>
                    </a:lnTo>
                    <a:lnTo>
                      <a:pt x="2567178" y="2194560"/>
                    </a:lnTo>
                    <a:cubicBezTo>
                      <a:pt x="2567178" y="2233295"/>
                      <a:pt x="2550922" y="2263521"/>
                      <a:pt x="2541778" y="2278253"/>
                    </a:cubicBezTo>
                    <a:cubicBezTo>
                      <a:pt x="2540381" y="2280412"/>
                      <a:pt x="2539111" y="2282444"/>
                      <a:pt x="2537841" y="2284476"/>
                    </a:cubicBezTo>
                    <a:lnTo>
                      <a:pt x="2453259" y="2228088"/>
                    </a:lnTo>
                    <a:lnTo>
                      <a:pt x="2525141" y="2156206"/>
                    </a:lnTo>
                    <a:lnTo>
                      <a:pt x="2607437" y="2238502"/>
                    </a:lnTo>
                    <a:cubicBezTo>
                      <a:pt x="2626487" y="2257552"/>
                      <a:pt x="2637155" y="2283460"/>
                      <a:pt x="2637155" y="2310384"/>
                    </a:cubicBezTo>
                    <a:lnTo>
                      <a:pt x="2637155" y="2313432"/>
                    </a:lnTo>
                    <a:lnTo>
                      <a:pt x="2535555" y="2313432"/>
                    </a:lnTo>
                    <a:lnTo>
                      <a:pt x="2460371" y="2245106"/>
                    </a:lnTo>
                    <a:cubicBezTo>
                      <a:pt x="2473833" y="2230374"/>
                      <a:pt x="2481199" y="2213356"/>
                      <a:pt x="2482850" y="2188083"/>
                    </a:cubicBezTo>
                    <a:close/>
                    <a:moveTo>
                      <a:pt x="5520817" y="2232787"/>
                    </a:moveTo>
                    <a:cubicBezTo>
                      <a:pt x="5511800" y="2286508"/>
                      <a:pt x="5489067" y="2337943"/>
                      <a:pt x="5450967" y="2380869"/>
                    </a:cubicBezTo>
                    <a:cubicBezTo>
                      <a:pt x="5432425" y="2401824"/>
                      <a:pt x="5406009" y="2414143"/>
                      <a:pt x="5378069" y="2414905"/>
                    </a:cubicBezTo>
                    <a:cubicBezTo>
                      <a:pt x="5350129" y="2415667"/>
                      <a:pt x="5323078" y="2404999"/>
                      <a:pt x="5303266" y="2385187"/>
                    </a:cubicBezTo>
                    <a:lnTo>
                      <a:pt x="5217922" y="2299843"/>
                    </a:lnTo>
                    <a:cubicBezTo>
                      <a:pt x="5178298" y="2260219"/>
                      <a:pt x="5178298" y="2195830"/>
                      <a:pt x="5217922" y="2156206"/>
                    </a:cubicBezTo>
                    <a:cubicBezTo>
                      <a:pt x="5218176" y="2155952"/>
                      <a:pt x="5218176" y="2155952"/>
                      <a:pt x="5218176" y="2155952"/>
                    </a:cubicBezTo>
                    <a:lnTo>
                      <a:pt x="5218176" y="2155952"/>
                    </a:lnTo>
                    <a:cubicBezTo>
                      <a:pt x="5218176" y="2155952"/>
                      <a:pt x="5218176" y="2155952"/>
                      <a:pt x="5218176" y="2155952"/>
                    </a:cubicBezTo>
                    <a:lnTo>
                      <a:pt x="5218176" y="2155952"/>
                    </a:lnTo>
                    <a:cubicBezTo>
                      <a:pt x="5218176" y="2155952"/>
                      <a:pt x="5218176" y="2155952"/>
                      <a:pt x="5218176" y="2155952"/>
                    </a:cubicBezTo>
                    <a:lnTo>
                      <a:pt x="5218176" y="2155952"/>
                    </a:lnTo>
                    <a:cubicBezTo>
                      <a:pt x="5216652" y="2157603"/>
                      <a:pt x="5194300" y="2179574"/>
                      <a:pt x="5194300" y="2216023"/>
                    </a:cubicBezTo>
                    <a:cubicBezTo>
                      <a:pt x="5194300" y="2159889"/>
                      <a:pt x="5239766" y="2114423"/>
                      <a:pt x="5295900" y="2114423"/>
                    </a:cubicBezTo>
                    <a:lnTo>
                      <a:pt x="5420741" y="2114423"/>
                    </a:lnTo>
                    <a:cubicBezTo>
                      <a:pt x="5450586" y="2114423"/>
                      <a:pt x="5479034" y="2127631"/>
                      <a:pt x="5498338" y="2150364"/>
                    </a:cubicBezTo>
                    <a:cubicBezTo>
                      <a:pt x="5517642" y="2173097"/>
                      <a:pt x="5525897" y="2203323"/>
                      <a:pt x="5520944" y="2232787"/>
                    </a:cubicBezTo>
                    <a:moveTo>
                      <a:pt x="5320538" y="2199132"/>
                    </a:moveTo>
                    <a:lnTo>
                      <a:pt x="5420741" y="2215896"/>
                    </a:lnTo>
                    <a:lnTo>
                      <a:pt x="5420741" y="2317496"/>
                    </a:lnTo>
                    <a:lnTo>
                      <a:pt x="5295900" y="2317496"/>
                    </a:lnTo>
                    <a:lnTo>
                      <a:pt x="5295900" y="2215896"/>
                    </a:lnTo>
                    <a:lnTo>
                      <a:pt x="5397500" y="2215896"/>
                    </a:lnTo>
                    <a:cubicBezTo>
                      <a:pt x="5397500" y="2263521"/>
                      <a:pt x="5369814" y="2291588"/>
                      <a:pt x="5362575" y="2298954"/>
                    </a:cubicBezTo>
                    <a:lnTo>
                      <a:pt x="5362575" y="2298954"/>
                    </a:lnTo>
                    <a:cubicBezTo>
                      <a:pt x="5362575" y="2298954"/>
                      <a:pt x="5362575" y="2298954"/>
                      <a:pt x="5362575" y="2298954"/>
                    </a:cubicBezTo>
                    <a:lnTo>
                      <a:pt x="5362575" y="2298954"/>
                    </a:lnTo>
                    <a:cubicBezTo>
                      <a:pt x="5362575" y="2298954"/>
                      <a:pt x="5362575" y="2298954"/>
                      <a:pt x="5362575" y="2298954"/>
                    </a:cubicBezTo>
                    <a:lnTo>
                      <a:pt x="5362575" y="2298954"/>
                    </a:lnTo>
                    <a:cubicBezTo>
                      <a:pt x="5362194" y="2299335"/>
                      <a:pt x="5361813" y="2299716"/>
                      <a:pt x="5361686" y="2299843"/>
                    </a:cubicBezTo>
                    <a:lnTo>
                      <a:pt x="5289804" y="2227961"/>
                    </a:lnTo>
                    <a:lnTo>
                      <a:pt x="5361686" y="2156079"/>
                    </a:lnTo>
                    <a:lnTo>
                      <a:pt x="5447030" y="2241423"/>
                    </a:lnTo>
                    <a:lnTo>
                      <a:pt x="5375148" y="2313305"/>
                    </a:lnTo>
                    <a:lnTo>
                      <a:pt x="5299202" y="2245868"/>
                    </a:lnTo>
                    <a:cubicBezTo>
                      <a:pt x="5309870" y="2233930"/>
                      <a:pt x="5317363" y="2218436"/>
                      <a:pt x="5320665" y="2199132"/>
                    </a:cubicBezTo>
                    <a:close/>
                    <a:moveTo>
                      <a:pt x="5900166" y="2215896"/>
                    </a:moveTo>
                    <a:cubicBezTo>
                      <a:pt x="5900166" y="2179955"/>
                      <a:pt x="5878195" y="2157984"/>
                      <a:pt x="5876290" y="2156079"/>
                    </a:cubicBezTo>
                    <a:cubicBezTo>
                      <a:pt x="5876290" y="2156079"/>
                      <a:pt x="5876290" y="2156079"/>
                      <a:pt x="5876417" y="2156206"/>
                    </a:cubicBezTo>
                    <a:cubicBezTo>
                      <a:pt x="5916041" y="2195830"/>
                      <a:pt x="5916041" y="2260219"/>
                      <a:pt x="5876417" y="2299843"/>
                    </a:cubicBezTo>
                    <a:lnTo>
                      <a:pt x="5791073" y="2385187"/>
                    </a:lnTo>
                    <a:cubicBezTo>
                      <a:pt x="5770499" y="2405761"/>
                      <a:pt x="5741924" y="2416556"/>
                      <a:pt x="5712841" y="2414778"/>
                    </a:cubicBezTo>
                    <a:cubicBezTo>
                      <a:pt x="5683758" y="2413000"/>
                      <a:pt x="5656834" y="2398776"/>
                      <a:pt x="5638927" y="2375662"/>
                    </a:cubicBezTo>
                    <a:cubicBezTo>
                      <a:pt x="5611114" y="2339848"/>
                      <a:pt x="5583047" y="2290953"/>
                      <a:pt x="5573268" y="2232787"/>
                    </a:cubicBezTo>
                    <a:cubicBezTo>
                      <a:pt x="5568315" y="2203323"/>
                      <a:pt x="5576570" y="2173097"/>
                      <a:pt x="5595874" y="2150364"/>
                    </a:cubicBezTo>
                    <a:cubicBezTo>
                      <a:pt x="5615178" y="2127631"/>
                      <a:pt x="5643499" y="2114423"/>
                      <a:pt x="5673471" y="2114423"/>
                    </a:cubicBezTo>
                    <a:lnTo>
                      <a:pt x="5798439" y="2114423"/>
                    </a:lnTo>
                    <a:cubicBezTo>
                      <a:pt x="5854573" y="2114423"/>
                      <a:pt x="5900039" y="2159889"/>
                      <a:pt x="5900039" y="2216023"/>
                    </a:cubicBezTo>
                    <a:moveTo>
                      <a:pt x="5696839" y="2216023"/>
                    </a:moveTo>
                    <a:lnTo>
                      <a:pt x="5798439" y="2216023"/>
                    </a:lnTo>
                    <a:lnTo>
                      <a:pt x="5798439" y="2317623"/>
                    </a:lnTo>
                    <a:lnTo>
                      <a:pt x="5673471" y="2317623"/>
                    </a:lnTo>
                    <a:lnTo>
                      <a:pt x="5673471" y="2216023"/>
                    </a:lnTo>
                    <a:lnTo>
                      <a:pt x="5773674" y="2199259"/>
                    </a:lnTo>
                    <a:cubicBezTo>
                      <a:pt x="5776087" y="2213991"/>
                      <a:pt x="5784596" y="2232152"/>
                      <a:pt x="5799328" y="2251202"/>
                    </a:cubicBezTo>
                    <a:lnTo>
                      <a:pt x="5719064" y="2313559"/>
                    </a:lnTo>
                    <a:lnTo>
                      <a:pt x="5647182" y="2241677"/>
                    </a:lnTo>
                    <a:lnTo>
                      <a:pt x="5732526" y="2156333"/>
                    </a:lnTo>
                    <a:lnTo>
                      <a:pt x="5804408" y="2228215"/>
                    </a:lnTo>
                    <a:lnTo>
                      <a:pt x="5732526" y="2300097"/>
                    </a:lnTo>
                    <a:cubicBezTo>
                      <a:pt x="5732399" y="2299970"/>
                      <a:pt x="5732145" y="2299716"/>
                      <a:pt x="5731764" y="2299335"/>
                    </a:cubicBezTo>
                    <a:cubicBezTo>
                      <a:pt x="5724017" y="2291588"/>
                      <a:pt x="5696712" y="2263521"/>
                      <a:pt x="5696712" y="2216023"/>
                    </a:cubicBezTo>
                    <a:close/>
                    <a:moveTo>
                      <a:pt x="6167882" y="2201418"/>
                    </a:moveTo>
                    <a:cubicBezTo>
                      <a:pt x="6163183" y="2271522"/>
                      <a:pt x="6134989" y="2330577"/>
                      <a:pt x="6096508" y="2377821"/>
                    </a:cubicBezTo>
                    <a:cubicBezTo>
                      <a:pt x="6078347" y="2400046"/>
                      <a:pt x="6051550" y="2413508"/>
                      <a:pt x="6022975" y="2415032"/>
                    </a:cubicBezTo>
                    <a:cubicBezTo>
                      <a:pt x="5994400" y="2416556"/>
                      <a:pt x="5966333" y="2405761"/>
                      <a:pt x="5946013" y="2385441"/>
                    </a:cubicBezTo>
                    <a:lnTo>
                      <a:pt x="5860669" y="2300097"/>
                    </a:lnTo>
                    <a:cubicBezTo>
                      <a:pt x="5826379" y="2265807"/>
                      <a:pt x="5821172" y="2212213"/>
                      <a:pt x="5847969" y="2171954"/>
                    </a:cubicBezTo>
                    <a:cubicBezTo>
                      <a:pt x="5848477" y="2171192"/>
                      <a:pt x="5849112" y="2169795"/>
                      <a:pt x="5849366" y="2169287"/>
                    </a:cubicBezTo>
                    <a:cubicBezTo>
                      <a:pt x="5849366" y="2169287"/>
                      <a:pt x="5849239" y="2169541"/>
                      <a:pt x="5849112" y="2170176"/>
                    </a:cubicBezTo>
                    <a:cubicBezTo>
                      <a:pt x="5860415" y="2124964"/>
                      <a:pt x="5901055" y="2093214"/>
                      <a:pt x="5947664" y="2093214"/>
                    </a:cubicBezTo>
                    <a:lnTo>
                      <a:pt x="6066536" y="2093214"/>
                    </a:lnTo>
                    <a:cubicBezTo>
                      <a:pt x="6094603" y="2093214"/>
                      <a:pt x="6121527" y="2104898"/>
                      <a:pt x="6140704" y="2125472"/>
                    </a:cubicBezTo>
                    <a:cubicBezTo>
                      <a:pt x="6159881" y="2146046"/>
                      <a:pt x="6169787" y="2173605"/>
                      <a:pt x="6167882" y="2201672"/>
                    </a:cubicBezTo>
                    <a:moveTo>
                      <a:pt x="5965190" y="2188083"/>
                    </a:moveTo>
                    <a:lnTo>
                      <a:pt x="6066536" y="2194814"/>
                    </a:lnTo>
                    <a:lnTo>
                      <a:pt x="6066536" y="2296414"/>
                    </a:lnTo>
                    <a:lnTo>
                      <a:pt x="5947664" y="2296414"/>
                    </a:lnTo>
                    <a:lnTo>
                      <a:pt x="5947664" y="2194814"/>
                    </a:lnTo>
                    <a:lnTo>
                      <a:pt x="6046216" y="2219452"/>
                    </a:lnTo>
                    <a:cubicBezTo>
                      <a:pt x="6044565" y="2225802"/>
                      <a:pt x="6042787" y="2231898"/>
                      <a:pt x="6040755" y="2237486"/>
                    </a:cubicBezTo>
                    <a:cubicBezTo>
                      <a:pt x="6034405" y="2255266"/>
                      <a:pt x="6025896" y="2271395"/>
                      <a:pt x="6017006" y="2284730"/>
                    </a:cubicBezTo>
                    <a:lnTo>
                      <a:pt x="5932424" y="2228342"/>
                    </a:lnTo>
                    <a:lnTo>
                      <a:pt x="6004306" y="2156460"/>
                    </a:lnTo>
                    <a:lnTo>
                      <a:pt x="6089650" y="2241804"/>
                    </a:lnTo>
                    <a:lnTo>
                      <a:pt x="6017768" y="2313686"/>
                    </a:lnTo>
                    <a:lnTo>
                      <a:pt x="5939155" y="2249424"/>
                    </a:lnTo>
                    <a:cubicBezTo>
                      <a:pt x="5955411" y="2229485"/>
                      <a:pt x="5963666" y="2209546"/>
                      <a:pt x="5965190" y="2188083"/>
                    </a:cubicBezTo>
                    <a:close/>
                    <a:moveTo>
                      <a:pt x="6478905" y="2170176"/>
                    </a:moveTo>
                    <a:cubicBezTo>
                      <a:pt x="6478778" y="2169541"/>
                      <a:pt x="6478651" y="2169287"/>
                      <a:pt x="6478651" y="2169287"/>
                    </a:cubicBezTo>
                    <a:cubicBezTo>
                      <a:pt x="6478905" y="2169795"/>
                      <a:pt x="6479540" y="2171192"/>
                      <a:pt x="6480048" y="2171954"/>
                    </a:cubicBezTo>
                    <a:cubicBezTo>
                      <a:pt x="6506972" y="2212213"/>
                      <a:pt x="6501638" y="2265934"/>
                      <a:pt x="6467348" y="2300097"/>
                    </a:cubicBezTo>
                    <a:lnTo>
                      <a:pt x="6382004" y="2385441"/>
                    </a:lnTo>
                    <a:cubicBezTo>
                      <a:pt x="6361684" y="2405761"/>
                      <a:pt x="6333744" y="2416556"/>
                      <a:pt x="6305042" y="2415032"/>
                    </a:cubicBezTo>
                    <a:cubicBezTo>
                      <a:pt x="6276340" y="2413508"/>
                      <a:pt x="6249670" y="2400046"/>
                      <a:pt x="6231509" y="2377821"/>
                    </a:cubicBezTo>
                    <a:cubicBezTo>
                      <a:pt x="6192901" y="2330704"/>
                      <a:pt x="6164834" y="2271522"/>
                      <a:pt x="6160135" y="2201418"/>
                    </a:cubicBezTo>
                    <a:cubicBezTo>
                      <a:pt x="6158230" y="2173351"/>
                      <a:pt x="6168136" y="2145792"/>
                      <a:pt x="6187313" y="2125218"/>
                    </a:cubicBezTo>
                    <a:cubicBezTo>
                      <a:pt x="6206490" y="2104644"/>
                      <a:pt x="6233414" y="2092960"/>
                      <a:pt x="6261481" y="2092960"/>
                    </a:cubicBezTo>
                    <a:lnTo>
                      <a:pt x="6380353" y="2092960"/>
                    </a:lnTo>
                    <a:cubicBezTo>
                      <a:pt x="6426962" y="2092960"/>
                      <a:pt x="6467602" y="2124710"/>
                      <a:pt x="6478905" y="2169922"/>
                    </a:cubicBezTo>
                    <a:moveTo>
                      <a:pt x="6281801" y="2219198"/>
                    </a:moveTo>
                    <a:lnTo>
                      <a:pt x="6380353" y="2194560"/>
                    </a:lnTo>
                    <a:lnTo>
                      <a:pt x="6380353" y="2296160"/>
                    </a:lnTo>
                    <a:lnTo>
                      <a:pt x="6261481" y="2296160"/>
                    </a:lnTo>
                    <a:lnTo>
                      <a:pt x="6261481" y="2194560"/>
                    </a:lnTo>
                    <a:lnTo>
                      <a:pt x="6362827" y="2187829"/>
                    </a:lnTo>
                    <a:cubicBezTo>
                      <a:pt x="6364224" y="2209292"/>
                      <a:pt x="6372606" y="2229231"/>
                      <a:pt x="6388862" y="2249170"/>
                    </a:cubicBezTo>
                    <a:lnTo>
                      <a:pt x="6310249" y="2313432"/>
                    </a:lnTo>
                    <a:lnTo>
                      <a:pt x="6238367" y="2241550"/>
                    </a:lnTo>
                    <a:lnTo>
                      <a:pt x="6323711" y="2156206"/>
                    </a:lnTo>
                    <a:lnTo>
                      <a:pt x="6395593" y="2228088"/>
                    </a:lnTo>
                    <a:lnTo>
                      <a:pt x="6311011" y="2284476"/>
                    </a:lnTo>
                    <a:cubicBezTo>
                      <a:pt x="6302248" y="2271268"/>
                      <a:pt x="6293612" y="2255139"/>
                      <a:pt x="6287262" y="2237232"/>
                    </a:cubicBezTo>
                    <a:cubicBezTo>
                      <a:pt x="6285230" y="2231644"/>
                      <a:pt x="6283325" y="2225548"/>
                      <a:pt x="6281801" y="2219198"/>
                    </a:cubicBezTo>
                    <a:close/>
                    <a:moveTo>
                      <a:pt x="6754495" y="2237105"/>
                    </a:moveTo>
                    <a:cubicBezTo>
                      <a:pt x="6744462" y="2291969"/>
                      <a:pt x="6716522" y="2340483"/>
                      <a:pt x="6689090" y="2375662"/>
                    </a:cubicBezTo>
                    <a:cubicBezTo>
                      <a:pt x="6671183" y="2398649"/>
                      <a:pt x="6644259" y="2412873"/>
                      <a:pt x="6615176" y="2414778"/>
                    </a:cubicBezTo>
                    <a:cubicBezTo>
                      <a:pt x="6586093" y="2416683"/>
                      <a:pt x="6557645" y="2405888"/>
                      <a:pt x="6536944" y="2385187"/>
                    </a:cubicBezTo>
                    <a:lnTo>
                      <a:pt x="6451600" y="2299843"/>
                    </a:lnTo>
                    <a:cubicBezTo>
                      <a:pt x="6411976" y="2260219"/>
                      <a:pt x="6411976" y="2195830"/>
                      <a:pt x="6451600" y="2156206"/>
                    </a:cubicBezTo>
                    <a:cubicBezTo>
                      <a:pt x="6451854" y="2155952"/>
                      <a:pt x="6451854" y="2155952"/>
                      <a:pt x="6451854" y="2155952"/>
                    </a:cubicBezTo>
                    <a:cubicBezTo>
                      <a:pt x="6462776" y="2144903"/>
                      <a:pt x="6427851" y="2172335"/>
                      <a:pt x="6427851" y="2218944"/>
                    </a:cubicBezTo>
                    <a:cubicBezTo>
                      <a:pt x="6427851" y="2162810"/>
                      <a:pt x="6473317" y="2117344"/>
                      <a:pt x="6529451" y="2117344"/>
                    </a:cubicBezTo>
                    <a:lnTo>
                      <a:pt x="6654419" y="2117344"/>
                    </a:lnTo>
                    <a:cubicBezTo>
                      <a:pt x="6684518" y="2117344"/>
                      <a:pt x="6713093" y="2130679"/>
                      <a:pt x="6732397" y="2153920"/>
                    </a:cubicBezTo>
                    <a:cubicBezTo>
                      <a:pt x="6751701" y="2177161"/>
                      <a:pt x="6759702" y="2207641"/>
                      <a:pt x="6754368" y="2237232"/>
                    </a:cubicBezTo>
                    <a:moveTo>
                      <a:pt x="6554470" y="2200783"/>
                    </a:moveTo>
                    <a:lnTo>
                      <a:pt x="6654419" y="2219071"/>
                    </a:lnTo>
                    <a:lnTo>
                      <a:pt x="6654419" y="2320671"/>
                    </a:lnTo>
                    <a:lnTo>
                      <a:pt x="6529451" y="2320671"/>
                    </a:lnTo>
                    <a:lnTo>
                      <a:pt x="6529451" y="2219071"/>
                    </a:lnTo>
                    <a:lnTo>
                      <a:pt x="6631051" y="2219071"/>
                    </a:lnTo>
                    <a:cubicBezTo>
                      <a:pt x="6631051" y="2271141"/>
                      <a:pt x="6591300" y="2304161"/>
                      <a:pt x="6596634" y="2298700"/>
                    </a:cubicBezTo>
                    <a:cubicBezTo>
                      <a:pt x="6596126" y="2299208"/>
                      <a:pt x="6595618" y="2299716"/>
                      <a:pt x="6595237" y="2300097"/>
                    </a:cubicBezTo>
                    <a:lnTo>
                      <a:pt x="6523355" y="2228215"/>
                    </a:lnTo>
                    <a:lnTo>
                      <a:pt x="6595237" y="2156333"/>
                    </a:lnTo>
                    <a:lnTo>
                      <a:pt x="6680581" y="2241677"/>
                    </a:lnTo>
                    <a:lnTo>
                      <a:pt x="6608699" y="2313559"/>
                    </a:lnTo>
                    <a:lnTo>
                      <a:pt x="6528435" y="2251202"/>
                    </a:lnTo>
                    <a:cubicBezTo>
                      <a:pt x="6543675" y="2231644"/>
                      <a:pt x="6552184" y="2212975"/>
                      <a:pt x="6554343" y="2200783"/>
                    </a:cubicBezTo>
                    <a:close/>
                    <a:moveTo>
                      <a:pt x="7133717" y="2219071"/>
                    </a:moveTo>
                    <a:cubicBezTo>
                      <a:pt x="7133717" y="2172335"/>
                      <a:pt x="7098538" y="2144649"/>
                      <a:pt x="7109460" y="2155825"/>
                    </a:cubicBezTo>
                    <a:cubicBezTo>
                      <a:pt x="7109460" y="2155825"/>
                      <a:pt x="7109587" y="2155952"/>
                      <a:pt x="7110095" y="2156460"/>
                    </a:cubicBezTo>
                    <a:cubicBezTo>
                      <a:pt x="7149719" y="2196084"/>
                      <a:pt x="7149719" y="2260473"/>
                      <a:pt x="7110095" y="2300097"/>
                    </a:cubicBezTo>
                    <a:lnTo>
                      <a:pt x="7024751" y="2385441"/>
                    </a:lnTo>
                    <a:cubicBezTo>
                      <a:pt x="7004939" y="2405253"/>
                      <a:pt x="6977888" y="2415921"/>
                      <a:pt x="6949948" y="2415159"/>
                    </a:cubicBezTo>
                    <a:cubicBezTo>
                      <a:pt x="6922008" y="2414397"/>
                      <a:pt x="6895592" y="2401951"/>
                      <a:pt x="6877050" y="2381123"/>
                    </a:cubicBezTo>
                    <a:cubicBezTo>
                      <a:pt x="6839458" y="2338832"/>
                      <a:pt x="6816598" y="2287905"/>
                      <a:pt x="6807454" y="2237359"/>
                    </a:cubicBezTo>
                    <a:cubicBezTo>
                      <a:pt x="6801993" y="2207768"/>
                      <a:pt x="6810121" y="2177161"/>
                      <a:pt x="6829425" y="2154047"/>
                    </a:cubicBezTo>
                    <a:cubicBezTo>
                      <a:pt x="6848729" y="2130933"/>
                      <a:pt x="6877304" y="2117471"/>
                      <a:pt x="6907403" y="2117471"/>
                    </a:cubicBezTo>
                    <a:lnTo>
                      <a:pt x="7032244" y="2117471"/>
                    </a:lnTo>
                    <a:cubicBezTo>
                      <a:pt x="7088378" y="2117471"/>
                      <a:pt x="7133844" y="2162937"/>
                      <a:pt x="7133844" y="2219071"/>
                    </a:cubicBezTo>
                    <a:moveTo>
                      <a:pt x="6930644" y="2219071"/>
                    </a:moveTo>
                    <a:lnTo>
                      <a:pt x="7032244" y="2219071"/>
                    </a:lnTo>
                    <a:lnTo>
                      <a:pt x="7032244" y="2320671"/>
                    </a:lnTo>
                    <a:lnTo>
                      <a:pt x="6907403" y="2320671"/>
                    </a:lnTo>
                    <a:lnTo>
                      <a:pt x="6907403" y="2219071"/>
                    </a:lnTo>
                    <a:lnTo>
                      <a:pt x="7007352" y="2200783"/>
                    </a:lnTo>
                    <a:cubicBezTo>
                      <a:pt x="7010400" y="2217420"/>
                      <a:pt x="7017893" y="2233549"/>
                      <a:pt x="7029069" y="2245995"/>
                    </a:cubicBezTo>
                    <a:lnTo>
                      <a:pt x="6953123" y="2313432"/>
                    </a:lnTo>
                    <a:lnTo>
                      <a:pt x="6881241" y="2241550"/>
                    </a:lnTo>
                    <a:lnTo>
                      <a:pt x="6966585" y="2156206"/>
                    </a:lnTo>
                    <a:lnTo>
                      <a:pt x="7038467" y="2228088"/>
                    </a:lnTo>
                    <a:lnTo>
                      <a:pt x="6966585" y="2299970"/>
                    </a:lnTo>
                    <a:cubicBezTo>
                      <a:pt x="6966204" y="2299589"/>
                      <a:pt x="6965569" y="2298954"/>
                      <a:pt x="6964934" y="2298319"/>
                    </a:cubicBezTo>
                    <a:cubicBezTo>
                      <a:pt x="6970649" y="2304161"/>
                      <a:pt x="6930771" y="2271141"/>
                      <a:pt x="6930771" y="2219071"/>
                    </a:cubicBezTo>
                    <a:close/>
                    <a:moveTo>
                      <a:pt x="7401814" y="2201545"/>
                    </a:moveTo>
                    <a:cubicBezTo>
                      <a:pt x="7397115" y="2271649"/>
                      <a:pt x="7368921" y="2330704"/>
                      <a:pt x="7330440" y="2377948"/>
                    </a:cubicBezTo>
                    <a:cubicBezTo>
                      <a:pt x="7312279" y="2400173"/>
                      <a:pt x="7285482" y="2413635"/>
                      <a:pt x="7256907" y="2415159"/>
                    </a:cubicBezTo>
                    <a:cubicBezTo>
                      <a:pt x="7228332" y="2416683"/>
                      <a:pt x="7200265" y="2405888"/>
                      <a:pt x="7179945" y="2385568"/>
                    </a:cubicBezTo>
                    <a:lnTo>
                      <a:pt x="7094601" y="2300224"/>
                    </a:lnTo>
                    <a:cubicBezTo>
                      <a:pt x="7060565" y="2266188"/>
                      <a:pt x="7055104" y="2213102"/>
                      <a:pt x="7081393" y="2172843"/>
                    </a:cubicBezTo>
                    <a:cubicBezTo>
                      <a:pt x="7081520" y="2172589"/>
                      <a:pt x="7081647" y="2172462"/>
                      <a:pt x="7081647" y="2172462"/>
                    </a:cubicBezTo>
                    <a:cubicBezTo>
                      <a:pt x="7083044" y="2170049"/>
                      <a:pt x="7076948" y="2178558"/>
                      <a:pt x="7076948" y="2194814"/>
                    </a:cubicBezTo>
                    <a:cubicBezTo>
                      <a:pt x="7076948" y="2138680"/>
                      <a:pt x="7122414" y="2093214"/>
                      <a:pt x="7178548" y="2093214"/>
                    </a:cubicBezTo>
                    <a:lnTo>
                      <a:pt x="7300468" y="2093214"/>
                    </a:lnTo>
                    <a:cubicBezTo>
                      <a:pt x="7328535" y="2093214"/>
                      <a:pt x="7355459" y="2104898"/>
                      <a:pt x="7374636" y="2125472"/>
                    </a:cubicBezTo>
                    <a:cubicBezTo>
                      <a:pt x="7393813" y="2146046"/>
                      <a:pt x="7403719" y="2173605"/>
                      <a:pt x="7401814" y="2201672"/>
                    </a:cubicBezTo>
                    <a:moveTo>
                      <a:pt x="7199122" y="2188083"/>
                    </a:moveTo>
                    <a:lnTo>
                      <a:pt x="7300468" y="2194814"/>
                    </a:lnTo>
                    <a:lnTo>
                      <a:pt x="7300468" y="2296414"/>
                    </a:lnTo>
                    <a:lnTo>
                      <a:pt x="7178548" y="2296414"/>
                    </a:lnTo>
                    <a:lnTo>
                      <a:pt x="7178548" y="2194814"/>
                    </a:lnTo>
                    <a:lnTo>
                      <a:pt x="7280148" y="2194814"/>
                    </a:lnTo>
                    <a:cubicBezTo>
                      <a:pt x="7280148" y="2231771"/>
                      <a:pt x="7265289" y="2260854"/>
                      <a:pt x="7256780" y="2275332"/>
                    </a:cubicBezTo>
                    <a:cubicBezTo>
                      <a:pt x="7255002" y="2278380"/>
                      <a:pt x="7253224" y="2281301"/>
                      <a:pt x="7251446" y="2283841"/>
                    </a:cubicBezTo>
                    <a:lnTo>
                      <a:pt x="7166356" y="2228215"/>
                    </a:lnTo>
                    <a:lnTo>
                      <a:pt x="7238238" y="2156333"/>
                    </a:lnTo>
                    <a:lnTo>
                      <a:pt x="7323582" y="2241677"/>
                    </a:lnTo>
                    <a:lnTo>
                      <a:pt x="7251700" y="2313559"/>
                    </a:lnTo>
                    <a:lnTo>
                      <a:pt x="7173087" y="2249297"/>
                    </a:lnTo>
                    <a:cubicBezTo>
                      <a:pt x="7189343" y="2229358"/>
                      <a:pt x="7197598" y="2209419"/>
                      <a:pt x="7199122" y="2187956"/>
                    </a:cubicBezTo>
                    <a:close/>
                    <a:moveTo>
                      <a:pt x="506222" y="2162429"/>
                    </a:moveTo>
                    <a:cubicBezTo>
                      <a:pt x="500507" y="2158619"/>
                      <a:pt x="496570" y="2157349"/>
                      <a:pt x="497078" y="2157476"/>
                    </a:cubicBezTo>
                    <a:cubicBezTo>
                      <a:pt x="498094" y="2157857"/>
                      <a:pt x="499999" y="2158365"/>
                      <a:pt x="507492" y="2160270"/>
                    </a:cubicBezTo>
                    <a:cubicBezTo>
                      <a:pt x="552704" y="2171573"/>
                      <a:pt x="584454" y="2212213"/>
                      <a:pt x="584454" y="2258822"/>
                    </a:cubicBezTo>
                    <a:lnTo>
                      <a:pt x="584454" y="2377694"/>
                    </a:lnTo>
                    <a:cubicBezTo>
                      <a:pt x="584454" y="2405761"/>
                      <a:pt x="572770" y="2432685"/>
                      <a:pt x="552196" y="2451862"/>
                    </a:cubicBezTo>
                    <a:cubicBezTo>
                      <a:pt x="531622" y="2471039"/>
                      <a:pt x="504063" y="2480945"/>
                      <a:pt x="475996" y="2479040"/>
                    </a:cubicBezTo>
                    <a:cubicBezTo>
                      <a:pt x="408432" y="2474468"/>
                      <a:pt x="344043" y="2447798"/>
                      <a:pt x="296037" y="2404491"/>
                    </a:cubicBezTo>
                    <a:cubicBezTo>
                      <a:pt x="275082" y="2385695"/>
                      <a:pt x="262890" y="2358898"/>
                      <a:pt x="262382" y="2330704"/>
                    </a:cubicBezTo>
                    <a:cubicBezTo>
                      <a:pt x="261874" y="2302510"/>
                      <a:pt x="273177" y="2275459"/>
                      <a:pt x="293370" y="2255774"/>
                    </a:cubicBezTo>
                    <a:lnTo>
                      <a:pt x="378714" y="2173351"/>
                    </a:lnTo>
                    <a:cubicBezTo>
                      <a:pt x="413258" y="2139950"/>
                      <a:pt x="466344" y="2135378"/>
                      <a:pt x="506222" y="2162302"/>
                    </a:cubicBezTo>
                    <a:moveTo>
                      <a:pt x="392430" y="2330704"/>
                    </a:moveTo>
                    <a:lnTo>
                      <a:pt x="449326" y="2246503"/>
                    </a:lnTo>
                    <a:lnTo>
                      <a:pt x="519938" y="2319655"/>
                    </a:lnTo>
                    <a:lnTo>
                      <a:pt x="434594" y="2402078"/>
                    </a:lnTo>
                    <a:lnTo>
                      <a:pt x="363982" y="2328926"/>
                    </a:lnTo>
                    <a:lnTo>
                      <a:pt x="431927" y="2253361"/>
                    </a:lnTo>
                    <a:cubicBezTo>
                      <a:pt x="444754" y="2264918"/>
                      <a:pt x="465582" y="2274570"/>
                      <a:pt x="489585" y="2276221"/>
                    </a:cubicBezTo>
                    <a:lnTo>
                      <a:pt x="482854" y="2377567"/>
                    </a:lnTo>
                    <a:lnTo>
                      <a:pt x="381254" y="2377567"/>
                    </a:lnTo>
                    <a:lnTo>
                      <a:pt x="381254" y="2258695"/>
                    </a:lnTo>
                    <a:lnTo>
                      <a:pt x="482854" y="2258695"/>
                    </a:lnTo>
                    <a:lnTo>
                      <a:pt x="458216" y="2357247"/>
                    </a:lnTo>
                    <a:cubicBezTo>
                      <a:pt x="452501" y="2355850"/>
                      <a:pt x="441325" y="2353056"/>
                      <a:pt x="430149" y="2349246"/>
                    </a:cubicBezTo>
                    <a:cubicBezTo>
                      <a:pt x="420243" y="2345817"/>
                      <a:pt x="406527" y="2340102"/>
                      <a:pt x="392430" y="2330704"/>
                    </a:cubicBezTo>
                    <a:close/>
                    <a:moveTo>
                      <a:pt x="611124" y="2173478"/>
                    </a:moveTo>
                    <a:lnTo>
                      <a:pt x="696468" y="2255901"/>
                    </a:lnTo>
                    <a:cubicBezTo>
                      <a:pt x="717296" y="2276094"/>
                      <a:pt x="728599" y="2304161"/>
                      <a:pt x="727456" y="2333117"/>
                    </a:cubicBezTo>
                    <a:cubicBezTo>
                      <a:pt x="726313" y="2362073"/>
                      <a:pt x="712851" y="2389124"/>
                      <a:pt x="690372" y="2407539"/>
                    </a:cubicBezTo>
                    <a:cubicBezTo>
                      <a:pt x="643255" y="2446274"/>
                      <a:pt x="583946" y="2474341"/>
                      <a:pt x="513969" y="2479040"/>
                    </a:cubicBezTo>
                    <a:cubicBezTo>
                      <a:pt x="485902" y="2480945"/>
                      <a:pt x="458343" y="2471039"/>
                      <a:pt x="437769" y="2451862"/>
                    </a:cubicBezTo>
                    <a:cubicBezTo>
                      <a:pt x="417195" y="2432685"/>
                      <a:pt x="405511" y="2405761"/>
                      <a:pt x="405511" y="2377694"/>
                    </a:cubicBezTo>
                    <a:lnTo>
                      <a:pt x="405511" y="2258822"/>
                    </a:lnTo>
                    <a:cubicBezTo>
                      <a:pt x="405511" y="2212340"/>
                      <a:pt x="437134" y="2171700"/>
                      <a:pt x="482219" y="2160270"/>
                    </a:cubicBezTo>
                    <a:cubicBezTo>
                      <a:pt x="482346" y="2160270"/>
                      <a:pt x="482473" y="2160270"/>
                      <a:pt x="482473" y="2160143"/>
                    </a:cubicBezTo>
                    <a:cubicBezTo>
                      <a:pt x="482473" y="2160016"/>
                      <a:pt x="482727" y="2160143"/>
                      <a:pt x="482727" y="2160016"/>
                    </a:cubicBezTo>
                    <a:cubicBezTo>
                      <a:pt x="489839" y="2158238"/>
                      <a:pt x="491744" y="2157603"/>
                      <a:pt x="492633" y="2157349"/>
                    </a:cubicBezTo>
                    <a:cubicBezTo>
                      <a:pt x="493141" y="2157222"/>
                      <a:pt x="489204" y="2158492"/>
                      <a:pt x="483489" y="2162302"/>
                    </a:cubicBezTo>
                    <a:cubicBezTo>
                      <a:pt x="523240" y="2135378"/>
                      <a:pt x="576453" y="2140077"/>
                      <a:pt x="610997" y="2173351"/>
                    </a:cubicBezTo>
                    <a:moveTo>
                      <a:pt x="469646" y="2319274"/>
                    </a:moveTo>
                    <a:lnTo>
                      <a:pt x="540258" y="2246122"/>
                    </a:lnTo>
                    <a:lnTo>
                      <a:pt x="597154" y="2330323"/>
                    </a:lnTo>
                    <a:cubicBezTo>
                      <a:pt x="583184" y="2339721"/>
                      <a:pt x="569595" y="2345309"/>
                      <a:pt x="559689" y="2348865"/>
                    </a:cubicBezTo>
                    <a:cubicBezTo>
                      <a:pt x="548767" y="2352675"/>
                      <a:pt x="537845" y="2355342"/>
                      <a:pt x="532257" y="2356739"/>
                    </a:cubicBezTo>
                    <a:cubicBezTo>
                      <a:pt x="532130" y="2356739"/>
                      <a:pt x="532003" y="2356739"/>
                      <a:pt x="532003" y="2356866"/>
                    </a:cubicBezTo>
                    <a:cubicBezTo>
                      <a:pt x="532003" y="2356993"/>
                      <a:pt x="531749" y="2356866"/>
                      <a:pt x="531749" y="2356993"/>
                    </a:cubicBezTo>
                    <a:lnTo>
                      <a:pt x="506857" y="2258441"/>
                    </a:lnTo>
                    <a:lnTo>
                      <a:pt x="608457" y="2258441"/>
                    </a:lnTo>
                    <a:lnTo>
                      <a:pt x="608457" y="2377313"/>
                    </a:lnTo>
                    <a:lnTo>
                      <a:pt x="506857" y="2377313"/>
                    </a:lnTo>
                    <a:lnTo>
                      <a:pt x="500126" y="2275967"/>
                    </a:lnTo>
                    <a:cubicBezTo>
                      <a:pt x="521462" y="2274570"/>
                      <a:pt x="541528" y="2266188"/>
                      <a:pt x="561213" y="2250059"/>
                    </a:cubicBezTo>
                    <a:lnTo>
                      <a:pt x="625602" y="2328545"/>
                    </a:lnTo>
                    <a:lnTo>
                      <a:pt x="554990" y="2401697"/>
                    </a:lnTo>
                    <a:lnTo>
                      <a:pt x="469646" y="2319274"/>
                    </a:lnTo>
                    <a:close/>
                    <a:moveTo>
                      <a:pt x="1134491" y="2155444"/>
                    </a:moveTo>
                    <a:cubicBezTo>
                      <a:pt x="1138428" y="2157476"/>
                      <a:pt x="1140206" y="2158111"/>
                      <a:pt x="1146810" y="2159762"/>
                    </a:cubicBezTo>
                    <a:cubicBezTo>
                      <a:pt x="1192022" y="2171065"/>
                      <a:pt x="1223772" y="2211705"/>
                      <a:pt x="1223772" y="2258314"/>
                    </a:cubicBezTo>
                    <a:lnTo>
                      <a:pt x="1223772" y="2377186"/>
                    </a:lnTo>
                    <a:cubicBezTo>
                      <a:pt x="1223772" y="2405380"/>
                      <a:pt x="1212088" y="2432304"/>
                      <a:pt x="1191387" y="2451608"/>
                    </a:cubicBezTo>
                    <a:cubicBezTo>
                      <a:pt x="1170686" y="2470912"/>
                      <a:pt x="1143000" y="2480564"/>
                      <a:pt x="1114933" y="2478532"/>
                    </a:cubicBezTo>
                    <a:cubicBezTo>
                      <a:pt x="1050036" y="2473833"/>
                      <a:pt x="985901" y="2446782"/>
                      <a:pt x="938403" y="2403983"/>
                    </a:cubicBezTo>
                    <a:cubicBezTo>
                      <a:pt x="917702" y="2385314"/>
                      <a:pt x="905510" y="2359025"/>
                      <a:pt x="904748" y="2331212"/>
                    </a:cubicBezTo>
                    <a:cubicBezTo>
                      <a:pt x="903986" y="2303399"/>
                      <a:pt x="914781" y="2276475"/>
                      <a:pt x="934466" y="2256663"/>
                    </a:cubicBezTo>
                    <a:lnTo>
                      <a:pt x="1016762" y="2174240"/>
                    </a:lnTo>
                    <a:cubicBezTo>
                      <a:pt x="1047750" y="2143125"/>
                      <a:pt x="1095248" y="2135505"/>
                      <a:pt x="1134491" y="2155317"/>
                    </a:cubicBezTo>
                    <a:moveTo>
                      <a:pt x="1042924" y="2336673"/>
                    </a:moveTo>
                    <a:lnTo>
                      <a:pt x="1088771" y="2245995"/>
                    </a:lnTo>
                    <a:lnTo>
                      <a:pt x="1160653" y="2317750"/>
                    </a:lnTo>
                    <a:lnTo>
                      <a:pt x="1078357" y="2400300"/>
                    </a:lnTo>
                    <a:lnTo>
                      <a:pt x="1006475" y="2328545"/>
                    </a:lnTo>
                    <a:lnTo>
                      <a:pt x="1074420" y="2252980"/>
                    </a:lnTo>
                    <a:cubicBezTo>
                      <a:pt x="1087882" y="2265045"/>
                      <a:pt x="1109091" y="2274443"/>
                      <a:pt x="1129538" y="2275840"/>
                    </a:cubicBezTo>
                    <a:lnTo>
                      <a:pt x="1122299" y="2377186"/>
                    </a:lnTo>
                    <a:lnTo>
                      <a:pt x="1020699" y="2377186"/>
                    </a:lnTo>
                    <a:lnTo>
                      <a:pt x="1020699" y="2258314"/>
                    </a:lnTo>
                    <a:lnTo>
                      <a:pt x="1122299" y="2258314"/>
                    </a:lnTo>
                    <a:lnTo>
                      <a:pt x="1097661" y="2356866"/>
                    </a:lnTo>
                    <a:cubicBezTo>
                      <a:pt x="1079881" y="2352421"/>
                      <a:pt x="1063244" y="2346960"/>
                      <a:pt x="1042924" y="2336800"/>
                    </a:cubicBezTo>
                    <a:close/>
                    <a:moveTo>
                      <a:pt x="1254887" y="2174113"/>
                    </a:moveTo>
                    <a:lnTo>
                      <a:pt x="1337310" y="2256536"/>
                    </a:lnTo>
                    <a:cubicBezTo>
                      <a:pt x="1356995" y="2276221"/>
                      <a:pt x="1367790" y="2303145"/>
                      <a:pt x="1367028" y="2331085"/>
                    </a:cubicBezTo>
                    <a:cubicBezTo>
                      <a:pt x="1366266" y="2359025"/>
                      <a:pt x="1354201" y="2385314"/>
                      <a:pt x="1333373" y="2403983"/>
                    </a:cubicBezTo>
                    <a:cubicBezTo>
                      <a:pt x="1286764" y="2445893"/>
                      <a:pt x="1225804" y="2473833"/>
                      <a:pt x="1156462" y="2478532"/>
                    </a:cubicBezTo>
                    <a:cubicBezTo>
                      <a:pt x="1128395" y="2480437"/>
                      <a:pt x="1100836" y="2470531"/>
                      <a:pt x="1080262" y="2451354"/>
                    </a:cubicBezTo>
                    <a:cubicBezTo>
                      <a:pt x="1059688" y="2432177"/>
                      <a:pt x="1048004" y="2405253"/>
                      <a:pt x="1048004" y="2377186"/>
                    </a:cubicBezTo>
                    <a:lnTo>
                      <a:pt x="1048004" y="2258314"/>
                    </a:lnTo>
                    <a:cubicBezTo>
                      <a:pt x="1048004" y="2211832"/>
                      <a:pt x="1079627" y="2171192"/>
                      <a:pt x="1124712" y="2159762"/>
                    </a:cubicBezTo>
                    <a:cubicBezTo>
                      <a:pt x="1124839" y="2159762"/>
                      <a:pt x="1124966" y="2159762"/>
                      <a:pt x="1124966" y="2159635"/>
                    </a:cubicBezTo>
                    <a:cubicBezTo>
                      <a:pt x="1124966" y="2159508"/>
                      <a:pt x="1125220" y="2159635"/>
                      <a:pt x="1125220" y="2159508"/>
                    </a:cubicBezTo>
                    <a:cubicBezTo>
                      <a:pt x="1132332" y="2157730"/>
                      <a:pt x="1134237" y="2157095"/>
                      <a:pt x="1135126" y="2156841"/>
                    </a:cubicBezTo>
                    <a:cubicBezTo>
                      <a:pt x="1135634" y="2156714"/>
                      <a:pt x="1131697" y="2157984"/>
                      <a:pt x="1125982" y="2161794"/>
                    </a:cubicBezTo>
                    <a:cubicBezTo>
                      <a:pt x="1166368" y="2134489"/>
                      <a:pt x="1220343" y="2139696"/>
                      <a:pt x="1254760" y="2174113"/>
                    </a:cubicBezTo>
                    <a:moveTo>
                      <a:pt x="1111123" y="2318004"/>
                    </a:moveTo>
                    <a:lnTo>
                      <a:pt x="1183005" y="2246122"/>
                    </a:lnTo>
                    <a:lnTo>
                      <a:pt x="1239901" y="2330323"/>
                    </a:lnTo>
                    <a:cubicBezTo>
                      <a:pt x="1225931" y="2339721"/>
                      <a:pt x="1212342" y="2345309"/>
                      <a:pt x="1202436" y="2348865"/>
                    </a:cubicBezTo>
                    <a:cubicBezTo>
                      <a:pt x="1191514" y="2352675"/>
                      <a:pt x="1180592" y="2355342"/>
                      <a:pt x="1175004" y="2356739"/>
                    </a:cubicBezTo>
                    <a:cubicBezTo>
                      <a:pt x="1174877" y="2356739"/>
                      <a:pt x="1174750" y="2356739"/>
                      <a:pt x="1174750" y="2356866"/>
                    </a:cubicBezTo>
                    <a:cubicBezTo>
                      <a:pt x="1174750" y="2356993"/>
                      <a:pt x="1174496" y="2356866"/>
                      <a:pt x="1174496" y="2356993"/>
                    </a:cubicBezTo>
                    <a:lnTo>
                      <a:pt x="1149604" y="2258441"/>
                    </a:lnTo>
                    <a:lnTo>
                      <a:pt x="1251204" y="2258441"/>
                    </a:lnTo>
                    <a:lnTo>
                      <a:pt x="1251204" y="2377313"/>
                    </a:lnTo>
                    <a:lnTo>
                      <a:pt x="1149604" y="2377313"/>
                    </a:lnTo>
                    <a:lnTo>
                      <a:pt x="1142873" y="2275967"/>
                    </a:lnTo>
                    <a:cubicBezTo>
                      <a:pt x="1164844" y="2274443"/>
                      <a:pt x="1183132" y="2265934"/>
                      <a:pt x="1197483" y="2253107"/>
                    </a:cubicBezTo>
                    <a:lnTo>
                      <a:pt x="1265428" y="2328672"/>
                    </a:lnTo>
                    <a:lnTo>
                      <a:pt x="1193546" y="2400554"/>
                    </a:lnTo>
                    <a:lnTo>
                      <a:pt x="1111123" y="2318131"/>
                    </a:lnTo>
                    <a:close/>
                    <a:moveTo>
                      <a:pt x="1757299" y="2161667"/>
                    </a:moveTo>
                    <a:cubicBezTo>
                      <a:pt x="1757426" y="2161794"/>
                      <a:pt x="1757426" y="2161794"/>
                      <a:pt x="1757426" y="2161794"/>
                    </a:cubicBezTo>
                    <a:cubicBezTo>
                      <a:pt x="1760093" y="2163445"/>
                      <a:pt x="1751457" y="2156841"/>
                      <a:pt x="1734439" y="2156841"/>
                    </a:cubicBezTo>
                    <a:cubicBezTo>
                      <a:pt x="1790573" y="2156841"/>
                      <a:pt x="1836039" y="2202307"/>
                      <a:pt x="1836039" y="2258441"/>
                    </a:cubicBezTo>
                    <a:lnTo>
                      <a:pt x="1836039" y="2377313"/>
                    </a:lnTo>
                    <a:cubicBezTo>
                      <a:pt x="1836039" y="2405380"/>
                      <a:pt x="1824355" y="2432304"/>
                      <a:pt x="1803781" y="2451481"/>
                    </a:cubicBezTo>
                    <a:cubicBezTo>
                      <a:pt x="1783207" y="2470658"/>
                      <a:pt x="1755648" y="2480564"/>
                      <a:pt x="1727581" y="2478659"/>
                    </a:cubicBezTo>
                    <a:cubicBezTo>
                      <a:pt x="1664589" y="2474468"/>
                      <a:pt x="1596263" y="2452751"/>
                      <a:pt x="1543812" y="2400554"/>
                    </a:cubicBezTo>
                    <a:cubicBezTo>
                      <a:pt x="1524508" y="2381250"/>
                      <a:pt x="1513713" y="2355088"/>
                      <a:pt x="1513967" y="2327783"/>
                    </a:cubicBezTo>
                    <a:cubicBezTo>
                      <a:pt x="1514221" y="2300478"/>
                      <a:pt x="1525397" y="2274443"/>
                      <a:pt x="1544955" y="2255520"/>
                    </a:cubicBezTo>
                    <a:lnTo>
                      <a:pt x="1630299" y="2173097"/>
                    </a:lnTo>
                    <a:cubicBezTo>
                      <a:pt x="1664716" y="2139950"/>
                      <a:pt x="1717548" y="2135124"/>
                      <a:pt x="1757172" y="2161667"/>
                    </a:cubicBezTo>
                    <a:moveTo>
                      <a:pt x="1644396" y="2330704"/>
                    </a:moveTo>
                    <a:lnTo>
                      <a:pt x="1700784" y="2246122"/>
                    </a:lnTo>
                    <a:lnTo>
                      <a:pt x="1771396" y="2319274"/>
                    </a:lnTo>
                    <a:lnTo>
                      <a:pt x="1686052" y="2401697"/>
                    </a:lnTo>
                    <a:lnTo>
                      <a:pt x="1615440" y="2328545"/>
                    </a:lnTo>
                    <a:lnTo>
                      <a:pt x="1687195" y="2256536"/>
                    </a:lnTo>
                    <a:cubicBezTo>
                      <a:pt x="1695704" y="2265045"/>
                      <a:pt x="1712468" y="2273935"/>
                      <a:pt x="1741170" y="2275840"/>
                    </a:cubicBezTo>
                    <a:lnTo>
                      <a:pt x="1734439" y="2377186"/>
                    </a:lnTo>
                    <a:lnTo>
                      <a:pt x="1632839" y="2377186"/>
                    </a:lnTo>
                    <a:lnTo>
                      <a:pt x="1632839" y="2258314"/>
                    </a:lnTo>
                    <a:lnTo>
                      <a:pt x="1734439" y="2258314"/>
                    </a:lnTo>
                    <a:lnTo>
                      <a:pt x="1734439" y="2359914"/>
                    </a:lnTo>
                    <a:cubicBezTo>
                      <a:pt x="1695704" y="2359914"/>
                      <a:pt x="1665478" y="2343658"/>
                      <a:pt x="1650746" y="2334514"/>
                    </a:cubicBezTo>
                    <a:cubicBezTo>
                      <a:pt x="1648587" y="2333117"/>
                      <a:pt x="1646555" y="2331847"/>
                      <a:pt x="1644523" y="2330577"/>
                    </a:cubicBezTo>
                    <a:close/>
                    <a:moveTo>
                      <a:pt x="1862709" y="2173097"/>
                    </a:moveTo>
                    <a:lnTo>
                      <a:pt x="1948053" y="2255520"/>
                    </a:lnTo>
                    <a:cubicBezTo>
                      <a:pt x="1968881" y="2275713"/>
                      <a:pt x="1980184" y="2303780"/>
                      <a:pt x="1979041" y="2332863"/>
                    </a:cubicBezTo>
                    <a:cubicBezTo>
                      <a:pt x="1977898" y="2361946"/>
                      <a:pt x="1964309" y="2388997"/>
                      <a:pt x="1941830" y="2407285"/>
                    </a:cubicBezTo>
                    <a:cubicBezTo>
                      <a:pt x="1894586" y="2445893"/>
                      <a:pt x="1835404" y="2473960"/>
                      <a:pt x="1765427" y="2478659"/>
                    </a:cubicBezTo>
                    <a:cubicBezTo>
                      <a:pt x="1737360" y="2480564"/>
                      <a:pt x="1709801" y="2470658"/>
                      <a:pt x="1689227" y="2451481"/>
                    </a:cubicBezTo>
                    <a:cubicBezTo>
                      <a:pt x="1668653" y="2432304"/>
                      <a:pt x="1656969" y="2405380"/>
                      <a:pt x="1656969" y="2377313"/>
                    </a:cubicBezTo>
                    <a:lnTo>
                      <a:pt x="1656969" y="2258441"/>
                    </a:lnTo>
                    <a:cubicBezTo>
                      <a:pt x="1656969" y="2202307"/>
                      <a:pt x="1702435" y="2156841"/>
                      <a:pt x="1758569" y="2156841"/>
                    </a:cubicBezTo>
                    <a:cubicBezTo>
                      <a:pt x="1741170" y="2156841"/>
                      <a:pt x="1732661" y="2163572"/>
                      <a:pt x="1735709" y="2161667"/>
                    </a:cubicBezTo>
                    <a:cubicBezTo>
                      <a:pt x="1735709" y="2161667"/>
                      <a:pt x="1735709" y="2161667"/>
                      <a:pt x="1735836" y="2161667"/>
                    </a:cubicBezTo>
                    <a:cubicBezTo>
                      <a:pt x="1775587" y="2135124"/>
                      <a:pt x="1828419" y="2139950"/>
                      <a:pt x="1862709" y="2173097"/>
                    </a:cubicBezTo>
                    <a:moveTo>
                      <a:pt x="1721612" y="2319274"/>
                    </a:moveTo>
                    <a:lnTo>
                      <a:pt x="1792224" y="2246122"/>
                    </a:lnTo>
                    <a:lnTo>
                      <a:pt x="1848612" y="2330704"/>
                    </a:lnTo>
                    <a:cubicBezTo>
                      <a:pt x="1847088" y="2331720"/>
                      <a:pt x="1845437" y="2332863"/>
                      <a:pt x="1843786" y="2333879"/>
                    </a:cubicBezTo>
                    <a:cubicBezTo>
                      <a:pt x="1829181" y="2343023"/>
                      <a:pt x="1798320" y="2360041"/>
                      <a:pt x="1758823" y="2360041"/>
                    </a:cubicBezTo>
                    <a:lnTo>
                      <a:pt x="1758823" y="2258441"/>
                    </a:lnTo>
                    <a:lnTo>
                      <a:pt x="1860423" y="2258441"/>
                    </a:lnTo>
                    <a:lnTo>
                      <a:pt x="1860423" y="2377313"/>
                    </a:lnTo>
                    <a:lnTo>
                      <a:pt x="1758823" y="2377313"/>
                    </a:lnTo>
                    <a:lnTo>
                      <a:pt x="1752092" y="2275967"/>
                    </a:lnTo>
                    <a:cubicBezTo>
                      <a:pt x="1773428" y="2274570"/>
                      <a:pt x="1793494" y="2266188"/>
                      <a:pt x="1813433" y="2249932"/>
                    </a:cubicBezTo>
                    <a:lnTo>
                      <a:pt x="1877695" y="2328545"/>
                    </a:lnTo>
                    <a:lnTo>
                      <a:pt x="1807083" y="2401697"/>
                    </a:lnTo>
                    <a:lnTo>
                      <a:pt x="1721739" y="2319274"/>
                    </a:lnTo>
                    <a:close/>
                    <a:moveTo>
                      <a:pt x="2385949" y="2155317"/>
                    </a:moveTo>
                    <a:cubicBezTo>
                      <a:pt x="2389124" y="2156841"/>
                      <a:pt x="2392045" y="2158365"/>
                      <a:pt x="2393823" y="2159381"/>
                    </a:cubicBezTo>
                    <a:cubicBezTo>
                      <a:pt x="2395855" y="2160397"/>
                      <a:pt x="2396871" y="2160905"/>
                      <a:pt x="2397633" y="2161286"/>
                    </a:cubicBezTo>
                    <a:cubicBezTo>
                      <a:pt x="2397887" y="2161413"/>
                      <a:pt x="2398014" y="2161540"/>
                      <a:pt x="2398014" y="2161540"/>
                    </a:cubicBezTo>
                    <a:cubicBezTo>
                      <a:pt x="2397887" y="2161540"/>
                      <a:pt x="2388235" y="2156841"/>
                      <a:pt x="2374011" y="2156841"/>
                    </a:cubicBezTo>
                    <a:cubicBezTo>
                      <a:pt x="2430145" y="2156841"/>
                      <a:pt x="2475611" y="2202307"/>
                      <a:pt x="2475611" y="2258441"/>
                    </a:cubicBezTo>
                    <a:lnTo>
                      <a:pt x="2475611" y="2377313"/>
                    </a:lnTo>
                    <a:cubicBezTo>
                      <a:pt x="2475611" y="2405507"/>
                      <a:pt x="2463927" y="2432431"/>
                      <a:pt x="2443226" y="2451735"/>
                    </a:cubicBezTo>
                    <a:cubicBezTo>
                      <a:pt x="2422525" y="2471039"/>
                      <a:pt x="2394839" y="2480691"/>
                      <a:pt x="2366772" y="2478659"/>
                    </a:cubicBezTo>
                    <a:cubicBezTo>
                      <a:pt x="2306320" y="2474341"/>
                      <a:pt x="2238502" y="2452243"/>
                      <a:pt x="2186559" y="2400554"/>
                    </a:cubicBezTo>
                    <a:cubicBezTo>
                      <a:pt x="2167509" y="2381504"/>
                      <a:pt x="2156714" y="2355723"/>
                      <a:pt x="2156714" y="2328672"/>
                    </a:cubicBezTo>
                    <a:cubicBezTo>
                      <a:pt x="2156714" y="2301621"/>
                      <a:pt x="2167382" y="2275840"/>
                      <a:pt x="2186432" y="2256790"/>
                    </a:cubicBezTo>
                    <a:lnTo>
                      <a:pt x="2268728" y="2174367"/>
                    </a:lnTo>
                    <a:cubicBezTo>
                      <a:pt x="2299589" y="2143379"/>
                      <a:pt x="2346960" y="2135759"/>
                      <a:pt x="2386076" y="2155317"/>
                    </a:cubicBezTo>
                    <a:moveTo>
                      <a:pt x="2295144" y="2337054"/>
                    </a:moveTo>
                    <a:lnTo>
                      <a:pt x="2340610" y="2246122"/>
                    </a:lnTo>
                    <a:lnTo>
                      <a:pt x="2412492" y="2317877"/>
                    </a:lnTo>
                    <a:lnTo>
                      <a:pt x="2330196" y="2400300"/>
                    </a:lnTo>
                    <a:lnTo>
                      <a:pt x="2258314" y="2328545"/>
                    </a:lnTo>
                    <a:lnTo>
                      <a:pt x="2330069" y="2256536"/>
                    </a:lnTo>
                    <a:cubicBezTo>
                      <a:pt x="2339086" y="2265553"/>
                      <a:pt x="2356358" y="2274062"/>
                      <a:pt x="2381377" y="2275840"/>
                    </a:cubicBezTo>
                    <a:lnTo>
                      <a:pt x="2374138" y="2377186"/>
                    </a:lnTo>
                    <a:lnTo>
                      <a:pt x="2272538" y="2377186"/>
                    </a:lnTo>
                    <a:lnTo>
                      <a:pt x="2272538" y="2258314"/>
                    </a:lnTo>
                    <a:lnTo>
                      <a:pt x="2374138" y="2258314"/>
                    </a:lnTo>
                    <a:lnTo>
                      <a:pt x="2374138" y="2359914"/>
                    </a:lnTo>
                    <a:cubicBezTo>
                      <a:pt x="2345563" y="2359914"/>
                      <a:pt x="2323846" y="2351024"/>
                      <a:pt x="2311146" y="2345055"/>
                    </a:cubicBezTo>
                    <a:cubicBezTo>
                      <a:pt x="2309622" y="2344293"/>
                      <a:pt x="2308098" y="2343658"/>
                      <a:pt x="2306828" y="2342896"/>
                    </a:cubicBezTo>
                    <a:cubicBezTo>
                      <a:pt x="2304034" y="2341499"/>
                      <a:pt x="2301367" y="2340102"/>
                      <a:pt x="2299589" y="2339213"/>
                    </a:cubicBezTo>
                    <a:cubicBezTo>
                      <a:pt x="2297430" y="2338070"/>
                      <a:pt x="2296287" y="2337435"/>
                      <a:pt x="2295144" y="2336927"/>
                    </a:cubicBezTo>
                    <a:close/>
                    <a:moveTo>
                      <a:pt x="2506980" y="2174367"/>
                    </a:moveTo>
                    <a:lnTo>
                      <a:pt x="2589276" y="2256790"/>
                    </a:lnTo>
                    <a:cubicBezTo>
                      <a:pt x="2608961" y="2276475"/>
                      <a:pt x="2619629" y="2303399"/>
                      <a:pt x="2618994" y="2331339"/>
                    </a:cubicBezTo>
                    <a:cubicBezTo>
                      <a:pt x="2618359" y="2359279"/>
                      <a:pt x="2606040" y="2385568"/>
                      <a:pt x="2585339" y="2404110"/>
                    </a:cubicBezTo>
                    <a:cubicBezTo>
                      <a:pt x="2538730" y="2446020"/>
                      <a:pt x="2477770" y="2473960"/>
                      <a:pt x="2408428" y="2478659"/>
                    </a:cubicBezTo>
                    <a:cubicBezTo>
                      <a:pt x="2380361" y="2480564"/>
                      <a:pt x="2352802" y="2470658"/>
                      <a:pt x="2332228" y="2451481"/>
                    </a:cubicBezTo>
                    <a:cubicBezTo>
                      <a:pt x="2311654" y="2432304"/>
                      <a:pt x="2299970" y="2405380"/>
                      <a:pt x="2299970" y="2377313"/>
                    </a:cubicBezTo>
                    <a:lnTo>
                      <a:pt x="2299970" y="2258441"/>
                    </a:lnTo>
                    <a:cubicBezTo>
                      <a:pt x="2299970" y="2202307"/>
                      <a:pt x="2345436" y="2156841"/>
                      <a:pt x="2401570" y="2156841"/>
                    </a:cubicBezTo>
                    <a:cubicBezTo>
                      <a:pt x="2384552" y="2156841"/>
                      <a:pt x="2375916" y="2163445"/>
                      <a:pt x="2378583" y="2161794"/>
                    </a:cubicBezTo>
                    <a:cubicBezTo>
                      <a:pt x="2378583" y="2161794"/>
                      <a:pt x="2378583" y="2161794"/>
                      <a:pt x="2378710" y="2161667"/>
                    </a:cubicBezTo>
                    <a:cubicBezTo>
                      <a:pt x="2418969" y="2134743"/>
                      <a:pt x="2472690" y="2140077"/>
                      <a:pt x="2506980" y="2174367"/>
                    </a:cubicBezTo>
                    <a:moveTo>
                      <a:pt x="2363216" y="2318004"/>
                    </a:moveTo>
                    <a:lnTo>
                      <a:pt x="2435098" y="2246249"/>
                    </a:lnTo>
                    <a:lnTo>
                      <a:pt x="2491486" y="2330831"/>
                    </a:lnTo>
                    <a:cubicBezTo>
                      <a:pt x="2489581" y="2332101"/>
                      <a:pt x="2487549" y="2333498"/>
                      <a:pt x="2485263" y="2334768"/>
                    </a:cubicBezTo>
                    <a:cubicBezTo>
                      <a:pt x="2470531" y="2343785"/>
                      <a:pt x="2440305" y="2360168"/>
                      <a:pt x="2401570" y="2360168"/>
                    </a:cubicBezTo>
                    <a:lnTo>
                      <a:pt x="2401570" y="2258568"/>
                    </a:lnTo>
                    <a:lnTo>
                      <a:pt x="2503170" y="2258568"/>
                    </a:lnTo>
                    <a:lnTo>
                      <a:pt x="2503170" y="2377440"/>
                    </a:lnTo>
                    <a:lnTo>
                      <a:pt x="2401570" y="2377440"/>
                    </a:lnTo>
                    <a:lnTo>
                      <a:pt x="2394839" y="2276094"/>
                    </a:lnTo>
                    <a:cubicBezTo>
                      <a:pt x="2416810" y="2274570"/>
                      <a:pt x="2435098" y="2266061"/>
                      <a:pt x="2449449" y="2253234"/>
                    </a:cubicBezTo>
                    <a:lnTo>
                      <a:pt x="2517394" y="2328799"/>
                    </a:lnTo>
                    <a:lnTo>
                      <a:pt x="2445512" y="2400554"/>
                    </a:lnTo>
                    <a:lnTo>
                      <a:pt x="2363216" y="2318131"/>
                    </a:lnTo>
                    <a:close/>
                    <a:moveTo>
                      <a:pt x="5236718" y="2162048"/>
                    </a:moveTo>
                    <a:cubicBezTo>
                      <a:pt x="5240401" y="2164461"/>
                      <a:pt x="5231765" y="2156841"/>
                      <a:pt x="5213223" y="2156841"/>
                    </a:cubicBezTo>
                    <a:cubicBezTo>
                      <a:pt x="5269357" y="2156841"/>
                      <a:pt x="5314823" y="2202307"/>
                      <a:pt x="5314823" y="2258441"/>
                    </a:cubicBezTo>
                    <a:lnTo>
                      <a:pt x="5314823" y="2377313"/>
                    </a:lnTo>
                    <a:cubicBezTo>
                      <a:pt x="5314823" y="2405380"/>
                      <a:pt x="5303139" y="2432304"/>
                      <a:pt x="5282565" y="2451481"/>
                    </a:cubicBezTo>
                    <a:cubicBezTo>
                      <a:pt x="5261991" y="2470658"/>
                      <a:pt x="5234432" y="2480564"/>
                      <a:pt x="5206365" y="2478659"/>
                    </a:cubicBezTo>
                    <a:cubicBezTo>
                      <a:pt x="5140452" y="2474214"/>
                      <a:pt x="5078349" y="2451227"/>
                      <a:pt x="5026152" y="2403729"/>
                    </a:cubicBezTo>
                    <a:cubicBezTo>
                      <a:pt x="5005324" y="2384806"/>
                      <a:pt x="4993259" y="2358136"/>
                      <a:pt x="4992878" y="2330069"/>
                    </a:cubicBezTo>
                    <a:cubicBezTo>
                      <a:pt x="4992497" y="2302002"/>
                      <a:pt x="5003673" y="2274951"/>
                      <a:pt x="5023866" y="2255393"/>
                    </a:cubicBezTo>
                    <a:lnTo>
                      <a:pt x="5109210" y="2172970"/>
                    </a:lnTo>
                    <a:cubicBezTo>
                      <a:pt x="5143754" y="2139569"/>
                      <a:pt x="5196840" y="2134997"/>
                      <a:pt x="5236718" y="2161921"/>
                    </a:cubicBezTo>
                    <a:moveTo>
                      <a:pt x="5122926" y="2330323"/>
                    </a:moveTo>
                    <a:lnTo>
                      <a:pt x="5179822" y="2246122"/>
                    </a:lnTo>
                    <a:lnTo>
                      <a:pt x="5250434" y="2319274"/>
                    </a:lnTo>
                    <a:lnTo>
                      <a:pt x="5165090" y="2401697"/>
                    </a:lnTo>
                    <a:lnTo>
                      <a:pt x="5094478" y="2328545"/>
                    </a:lnTo>
                    <a:lnTo>
                      <a:pt x="5162804" y="2253361"/>
                    </a:lnTo>
                    <a:cubicBezTo>
                      <a:pt x="5177409" y="2266569"/>
                      <a:pt x="5194554" y="2274189"/>
                      <a:pt x="5219954" y="2275840"/>
                    </a:cubicBezTo>
                    <a:lnTo>
                      <a:pt x="5213223" y="2377186"/>
                    </a:lnTo>
                    <a:lnTo>
                      <a:pt x="5111623" y="2377186"/>
                    </a:lnTo>
                    <a:lnTo>
                      <a:pt x="5111623" y="2258314"/>
                    </a:lnTo>
                    <a:lnTo>
                      <a:pt x="5213223" y="2258314"/>
                    </a:lnTo>
                    <a:lnTo>
                      <a:pt x="5213223" y="2359914"/>
                    </a:lnTo>
                    <a:cubicBezTo>
                      <a:pt x="5170424" y="2359914"/>
                      <a:pt x="5137404" y="2339975"/>
                      <a:pt x="5122926" y="2330323"/>
                    </a:cubicBezTo>
                    <a:close/>
                    <a:moveTo>
                      <a:pt x="5341620" y="2173097"/>
                    </a:moveTo>
                    <a:lnTo>
                      <a:pt x="5426964" y="2255520"/>
                    </a:lnTo>
                    <a:cubicBezTo>
                      <a:pt x="5447157" y="2275078"/>
                      <a:pt x="5458460" y="2302002"/>
                      <a:pt x="5457952" y="2330196"/>
                    </a:cubicBezTo>
                    <a:cubicBezTo>
                      <a:pt x="5457444" y="2358390"/>
                      <a:pt x="5445506" y="2384933"/>
                      <a:pt x="5424678" y="2403856"/>
                    </a:cubicBezTo>
                    <a:cubicBezTo>
                      <a:pt x="5372481" y="2451354"/>
                      <a:pt x="5310251" y="2474341"/>
                      <a:pt x="5244465" y="2478786"/>
                    </a:cubicBezTo>
                    <a:cubicBezTo>
                      <a:pt x="5216398" y="2480691"/>
                      <a:pt x="5188839" y="2470785"/>
                      <a:pt x="5168265" y="2451608"/>
                    </a:cubicBezTo>
                    <a:cubicBezTo>
                      <a:pt x="5147691" y="2432431"/>
                      <a:pt x="5136007" y="2405507"/>
                      <a:pt x="5136007" y="2377440"/>
                    </a:cubicBezTo>
                    <a:lnTo>
                      <a:pt x="5136007" y="2258568"/>
                    </a:lnTo>
                    <a:cubicBezTo>
                      <a:pt x="5136007" y="2202434"/>
                      <a:pt x="5181473" y="2156968"/>
                      <a:pt x="5237607" y="2156968"/>
                    </a:cubicBezTo>
                    <a:cubicBezTo>
                      <a:pt x="5219065" y="2156968"/>
                      <a:pt x="5210429" y="2164588"/>
                      <a:pt x="5214112" y="2162175"/>
                    </a:cubicBezTo>
                    <a:cubicBezTo>
                      <a:pt x="5253863" y="2135251"/>
                      <a:pt x="5307076" y="2139950"/>
                      <a:pt x="5341620" y="2173224"/>
                    </a:cubicBezTo>
                    <a:moveTo>
                      <a:pt x="5200650" y="2319274"/>
                    </a:moveTo>
                    <a:lnTo>
                      <a:pt x="5271262" y="2246122"/>
                    </a:lnTo>
                    <a:lnTo>
                      <a:pt x="5328158" y="2330323"/>
                    </a:lnTo>
                    <a:cubicBezTo>
                      <a:pt x="5313680" y="2340102"/>
                      <a:pt x="5280660" y="2359914"/>
                      <a:pt x="5237861" y="2359914"/>
                    </a:cubicBezTo>
                    <a:lnTo>
                      <a:pt x="5237861" y="2258314"/>
                    </a:lnTo>
                    <a:lnTo>
                      <a:pt x="5339461" y="2258314"/>
                    </a:lnTo>
                    <a:lnTo>
                      <a:pt x="5339461" y="2377186"/>
                    </a:lnTo>
                    <a:lnTo>
                      <a:pt x="5237861" y="2377186"/>
                    </a:lnTo>
                    <a:lnTo>
                      <a:pt x="5231130" y="2275840"/>
                    </a:lnTo>
                    <a:cubicBezTo>
                      <a:pt x="5256530" y="2274189"/>
                      <a:pt x="5273802" y="2266569"/>
                      <a:pt x="5288280" y="2253361"/>
                    </a:cubicBezTo>
                    <a:lnTo>
                      <a:pt x="5356606" y="2328545"/>
                    </a:lnTo>
                    <a:lnTo>
                      <a:pt x="5285994" y="2401697"/>
                    </a:lnTo>
                    <a:lnTo>
                      <a:pt x="5200650" y="2319274"/>
                    </a:lnTo>
                    <a:close/>
                    <a:moveTo>
                      <a:pt x="5879592" y="2162048"/>
                    </a:moveTo>
                    <a:cubicBezTo>
                      <a:pt x="5883275" y="2164461"/>
                      <a:pt x="5874639" y="2156841"/>
                      <a:pt x="5856097" y="2156841"/>
                    </a:cubicBezTo>
                    <a:cubicBezTo>
                      <a:pt x="5912231" y="2156841"/>
                      <a:pt x="5957697" y="2202307"/>
                      <a:pt x="5957697" y="2258441"/>
                    </a:cubicBezTo>
                    <a:lnTo>
                      <a:pt x="5957697" y="2377313"/>
                    </a:lnTo>
                    <a:cubicBezTo>
                      <a:pt x="5957697" y="2405380"/>
                      <a:pt x="5946013" y="2432304"/>
                      <a:pt x="5925439" y="2451481"/>
                    </a:cubicBezTo>
                    <a:cubicBezTo>
                      <a:pt x="5904865" y="2470658"/>
                      <a:pt x="5877306" y="2480564"/>
                      <a:pt x="5849239" y="2478659"/>
                    </a:cubicBezTo>
                    <a:cubicBezTo>
                      <a:pt x="5783199" y="2474214"/>
                      <a:pt x="5721350" y="2451227"/>
                      <a:pt x="5669153" y="2403856"/>
                    </a:cubicBezTo>
                    <a:cubicBezTo>
                      <a:pt x="5648325" y="2384933"/>
                      <a:pt x="5636260" y="2358263"/>
                      <a:pt x="5635752" y="2330196"/>
                    </a:cubicBezTo>
                    <a:cubicBezTo>
                      <a:pt x="5635244" y="2302129"/>
                      <a:pt x="5646547" y="2274951"/>
                      <a:pt x="5666740" y="2255520"/>
                    </a:cubicBezTo>
                    <a:lnTo>
                      <a:pt x="5752084" y="2173097"/>
                    </a:lnTo>
                    <a:cubicBezTo>
                      <a:pt x="5786628" y="2139696"/>
                      <a:pt x="5839714" y="2135124"/>
                      <a:pt x="5879592" y="2162048"/>
                    </a:cubicBezTo>
                    <a:moveTo>
                      <a:pt x="5765800" y="2330323"/>
                    </a:moveTo>
                    <a:lnTo>
                      <a:pt x="5822696" y="2246122"/>
                    </a:lnTo>
                    <a:lnTo>
                      <a:pt x="5893308" y="2319274"/>
                    </a:lnTo>
                    <a:lnTo>
                      <a:pt x="5807964" y="2401697"/>
                    </a:lnTo>
                    <a:lnTo>
                      <a:pt x="5737352" y="2328545"/>
                    </a:lnTo>
                    <a:lnTo>
                      <a:pt x="5805551" y="2253234"/>
                    </a:lnTo>
                    <a:cubicBezTo>
                      <a:pt x="5820410" y="2266696"/>
                      <a:pt x="5837555" y="2274189"/>
                      <a:pt x="5862828" y="2275840"/>
                    </a:cubicBezTo>
                    <a:lnTo>
                      <a:pt x="5856097" y="2377186"/>
                    </a:lnTo>
                    <a:lnTo>
                      <a:pt x="5754497" y="2377186"/>
                    </a:lnTo>
                    <a:lnTo>
                      <a:pt x="5754497" y="2258314"/>
                    </a:lnTo>
                    <a:lnTo>
                      <a:pt x="5856097" y="2258314"/>
                    </a:lnTo>
                    <a:lnTo>
                      <a:pt x="5856097" y="2359914"/>
                    </a:lnTo>
                    <a:cubicBezTo>
                      <a:pt x="5813298" y="2359914"/>
                      <a:pt x="5780278" y="2339975"/>
                      <a:pt x="5765800" y="2330323"/>
                    </a:cubicBezTo>
                    <a:close/>
                    <a:moveTo>
                      <a:pt x="5984494" y="2173097"/>
                    </a:moveTo>
                    <a:lnTo>
                      <a:pt x="6069838" y="2255520"/>
                    </a:lnTo>
                    <a:cubicBezTo>
                      <a:pt x="6090031" y="2275078"/>
                      <a:pt x="6101334" y="2302002"/>
                      <a:pt x="6100826" y="2330196"/>
                    </a:cubicBezTo>
                    <a:cubicBezTo>
                      <a:pt x="6100318" y="2358390"/>
                      <a:pt x="6088380" y="2384933"/>
                      <a:pt x="6067552" y="2403856"/>
                    </a:cubicBezTo>
                    <a:cubicBezTo>
                      <a:pt x="6015355" y="2451354"/>
                      <a:pt x="5953125" y="2474341"/>
                      <a:pt x="5887339" y="2478786"/>
                    </a:cubicBezTo>
                    <a:cubicBezTo>
                      <a:pt x="5859272" y="2480691"/>
                      <a:pt x="5831713" y="2470785"/>
                      <a:pt x="5811139" y="2451608"/>
                    </a:cubicBezTo>
                    <a:cubicBezTo>
                      <a:pt x="5790565" y="2432431"/>
                      <a:pt x="5778881" y="2405507"/>
                      <a:pt x="5778881" y="2377440"/>
                    </a:cubicBezTo>
                    <a:lnTo>
                      <a:pt x="5778881" y="2258568"/>
                    </a:lnTo>
                    <a:cubicBezTo>
                      <a:pt x="5778881" y="2202434"/>
                      <a:pt x="5824347" y="2156968"/>
                      <a:pt x="5880481" y="2156968"/>
                    </a:cubicBezTo>
                    <a:cubicBezTo>
                      <a:pt x="5861939" y="2156968"/>
                      <a:pt x="5853303" y="2164588"/>
                      <a:pt x="5856986" y="2162175"/>
                    </a:cubicBezTo>
                    <a:cubicBezTo>
                      <a:pt x="5896737" y="2135251"/>
                      <a:pt x="5949950" y="2139950"/>
                      <a:pt x="5984494" y="2173224"/>
                    </a:cubicBezTo>
                    <a:moveTo>
                      <a:pt x="5843397" y="2319401"/>
                    </a:moveTo>
                    <a:lnTo>
                      <a:pt x="5914009" y="2246249"/>
                    </a:lnTo>
                    <a:lnTo>
                      <a:pt x="5970905" y="2330450"/>
                    </a:lnTo>
                    <a:cubicBezTo>
                      <a:pt x="5956427" y="2340229"/>
                      <a:pt x="5923407" y="2360041"/>
                      <a:pt x="5880608" y="2360041"/>
                    </a:cubicBezTo>
                    <a:lnTo>
                      <a:pt x="5880608" y="2258441"/>
                    </a:lnTo>
                    <a:lnTo>
                      <a:pt x="5982208" y="2258441"/>
                    </a:lnTo>
                    <a:lnTo>
                      <a:pt x="5982208" y="2377313"/>
                    </a:lnTo>
                    <a:lnTo>
                      <a:pt x="5880608" y="2377313"/>
                    </a:lnTo>
                    <a:lnTo>
                      <a:pt x="5873877" y="2275967"/>
                    </a:lnTo>
                    <a:cubicBezTo>
                      <a:pt x="5899277" y="2274316"/>
                      <a:pt x="5916549" y="2266696"/>
                      <a:pt x="5931027" y="2253488"/>
                    </a:cubicBezTo>
                    <a:lnTo>
                      <a:pt x="5999353" y="2328672"/>
                    </a:lnTo>
                    <a:lnTo>
                      <a:pt x="5928741" y="2401824"/>
                    </a:lnTo>
                    <a:lnTo>
                      <a:pt x="5843397" y="2319401"/>
                    </a:lnTo>
                    <a:close/>
                    <a:moveTo>
                      <a:pt x="6470523" y="2162175"/>
                    </a:moveTo>
                    <a:cubicBezTo>
                      <a:pt x="6474206" y="2164588"/>
                      <a:pt x="6465570" y="2156968"/>
                      <a:pt x="6447028" y="2156968"/>
                    </a:cubicBezTo>
                    <a:cubicBezTo>
                      <a:pt x="6503162" y="2156968"/>
                      <a:pt x="6548628" y="2202434"/>
                      <a:pt x="6548628" y="2258568"/>
                    </a:cubicBezTo>
                    <a:lnTo>
                      <a:pt x="6548628" y="2380488"/>
                    </a:lnTo>
                    <a:cubicBezTo>
                      <a:pt x="6548628" y="2408555"/>
                      <a:pt x="6536944" y="2435479"/>
                      <a:pt x="6516370" y="2454656"/>
                    </a:cubicBezTo>
                    <a:cubicBezTo>
                      <a:pt x="6495796" y="2473833"/>
                      <a:pt x="6468237" y="2483739"/>
                      <a:pt x="6440170" y="2481834"/>
                    </a:cubicBezTo>
                    <a:cubicBezTo>
                      <a:pt x="6370066" y="2477135"/>
                      <a:pt x="6310757" y="2448814"/>
                      <a:pt x="6263767" y="2410206"/>
                    </a:cubicBezTo>
                    <a:cubicBezTo>
                      <a:pt x="6241542" y="2392045"/>
                      <a:pt x="6228207" y="2365248"/>
                      <a:pt x="6226683" y="2336673"/>
                    </a:cubicBezTo>
                    <a:cubicBezTo>
                      <a:pt x="6225159" y="2308098"/>
                      <a:pt x="6236081" y="2280158"/>
                      <a:pt x="6256274" y="2259838"/>
                    </a:cubicBezTo>
                    <a:lnTo>
                      <a:pt x="6341618" y="2174494"/>
                    </a:lnTo>
                    <a:cubicBezTo>
                      <a:pt x="6376035" y="2140077"/>
                      <a:pt x="6430010" y="2134870"/>
                      <a:pt x="6470396" y="2162175"/>
                    </a:cubicBezTo>
                    <a:moveTo>
                      <a:pt x="6356604" y="2330577"/>
                    </a:moveTo>
                    <a:lnTo>
                      <a:pt x="6413500" y="2246376"/>
                    </a:lnTo>
                    <a:lnTo>
                      <a:pt x="6485382" y="2318258"/>
                    </a:lnTo>
                    <a:lnTo>
                      <a:pt x="6400038" y="2403602"/>
                    </a:lnTo>
                    <a:lnTo>
                      <a:pt x="6328156" y="2331720"/>
                    </a:lnTo>
                    <a:lnTo>
                      <a:pt x="6392545" y="2253234"/>
                    </a:lnTo>
                    <a:cubicBezTo>
                      <a:pt x="6412357" y="2269490"/>
                      <a:pt x="6432423" y="2277872"/>
                      <a:pt x="6453632" y="2279269"/>
                    </a:cubicBezTo>
                    <a:lnTo>
                      <a:pt x="6446901" y="2380615"/>
                    </a:lnTo>
                    <a:lnTo>
                      <a:pt x="6345301" y="2380615"/>
                    </a:lnTo>
                    <a:lnTo>
                      <a:pt x="6345301" y="2258695"/>
                    </a:lnTo>
                    <a:lnTo>
                      <a:pt x="6446901" y="2258695"/>
                    </a:lnTo>
                    <a:lnTo>
                      <a:pt x="6446901" y="2360295"/>
                    </a:lnTo>
                    <a:cubicBezTo>
                      <a:pt x="6404102" y="2360295"/>
                      <a:pt x="6371082" y="2340356"/>
                      <a:pt x="6356604" y="2330704"/>
                    </a:cubicBezTo>
                    <a:close/>
                    <a:moveTo>
                      <a:pt x="6576568" y="2174494"/>
                    </a:moveTo>
                    <a:lnTo>
                      <a:pt x="6661912" y="2259838"/>
                    </a:lnTo>
                    <a:cubicBezTo>
                      <a:pt x="6682232" y="2280158"/>
                      <a:pt x="6693027" y="2308098"/>
                      <a:pt x="6691503" y="2336800"/>
                    </a:cubicBezTo>
                    <a:cubicBezTo>
                      <a:pt x="6689979" y="2365502"/>
                      <a:pt x="6676517" y="2392172"/>
                      <a:pt x="6654292" y="2410333"/>
                    </a:cubicBezTo>
                    <a:cubicBezTo>
                      <a:pt x="6607302" y="2448814"/>
                      <a:pt x="6548247" y="2477135"/>
                      <a:pt x="6477889" y="2481834"/>
                    </a:cubicBezTo>
                    <a:cubicBezTo>
                      <a:pt x="6449822" y="2483739"/>
                      <a:pt x="6422263" y="2473833"/>
                      <a:pt x="6401689" y="2454656"/>
                    </a:cubicBezTo>
                    <a:cubicBezTo>
                      <a:pt x="6381115" y="2435479"/>
                      <a:pt x="6369431" y="2408555"/>
                      <a:pt x="6369431" y="2380488"/>
                    </a:cubicBezTo>
                    <a:lnTo>
                      <a:pt x="6369431" y="2258568"/>
                    </a:lnTo>
                    <a:cubicBezTo>
                      <a:pt x="6369431" y="2202434"/>
                      <a:pt x="6414897" y="2156968"/>
                      <a:pt x="6471031" y="2156968"/>
                    </a:cubicBezTo>
                    <a:cubicBezTo>
                      <a:pt x="6452743" y="2156968"/>
                      <a:pt x="6444234" y="2164461"/>
                      <a:pt x="6447663" y="2162175"/>
                    </a:cubicBezTo>
                    <a:cubicBezTo>
                      <a:pt x="6488049" y="2134870"/>
                      <a:pt x="6542024" y="2140077"/>
                      <a:pt x="6576441" y="2174494"/>
                    </a:cubicBezTo>
                    <a:moveTo>
                      <a:pt x="6432804" y="2318131"/>
                    </a:moveTo>
                    <a:lnTo>
                      <a:pt x="6504686" y="2246249"/>
                    </a:lnTo>
                    <a:lnTo>
                      <a:pt x="6561582" y="2330450"/>
                    </a:lnTo>
                    <a:cubicBezTo>
                      <a:pt x="6546977" y="2340356"/>
                      <a:pt x="6513957" y="2360041"/>
                      <a:pt x="6471158" y="2360041"/>
                    </a:cubicBezTo>
                    <a:lnTo>
                      <a:pt x="6471158" y="2258441"/>
                    </a:lnTo>
                    <a:lnTo>
                      <a:pt x="6572758" y="2258441"/>
                    </a:lnTo>
                    <a:lnTo>
                      <a:pt x="6572758" y="2380361"/>
                    </a:lnTo>
                    <a:lnTo>
                      <a:pt x="6471158" y="2380361"/>
                    </a:lnTo>
                    <a:lnTo>
                      <a:pt x="6464427" y="2279015"/>
                    </a:lnTo>
                    <a:cubicBezTo>
                      <a:pt x="6485636" y="2277618"/>
                      <a:pt x="6505702" y="2269363"/>
                      <a:pt x="6525768" y="2252853"/>
                    </a:cubicBezTo>
                    <a:lnTo>
                      <a:pt x="6590030" y="2331466"/>
                    </a:lnTo>
                    <a:lnTo>
                      <a:pt x="6518148" y="2403348"/>
                    </a:lnTo>
                    <a:lnTo>
                      <a:pt x="6432804" y="2318004"/>
                    </a:lnTo>
                    <a:close/>
                    <a:moveTo>
                      <a:pt x="7113016" y="2162048"/>
                    </a:moveTo>
                    <a:cubicBezTo>
                      <a:pt x="7116699" y="2164461"/>
                      <a:pt x="7108063" y="2156841"/>
                      <a:pt x="7089521" y="2156841"/>
                    </a:cubicBezTo>
                    <a:cubicBezTo>
                      <a:pt x="7145655" y="2156841"/>
                      <a:pt x="7191121" y="2202307"/>
                      <a:pt x="7191121" y="2258441"/>
                    </a:cubicBezTo>
                    <a:lnTo>
                      <a:pt x="7191121" y="2380361"/>
                    </a:lnTo>
                    <a:cubicBezTo>
                      <a:pt x="7191121" y="2408428"/>
                      <a:pt x="7179437" y="2435352"/>
                      <a:pt x="7158863" y="2454529"/>
                    </a:cubicBezTo>
                    <a:cubicBezTo>
                      <a:pt x="7138289" y="2473706"/>
                      <a:pt x="7110730" y="2483612"/>
                      <a:pt x="7082663" y="2481707"/>
                    </a:cubicBezTo>
                    <a:cubicBezTo>
                      <a:pt x="7015099" y="2477135"/>
                      <a:pt x="6950710" y="2450211"/>
                      <a:pt x="6902831" y="2407031"/>
                    </a:cubicBezTo>
                    <a:cubicBezTo>
                      <a:pt x="6882130" y="2388362"/>
                      <a:pt x="6869938" y="2362073"/>
                      <a:pt x="6869176" y="2334133"/>
                    </a:cubicBezTo>
                    <a:cubicBezTo>
                      <a:pt x="6868414" y="2306193"/>
                      <a:pt x="6879209" y="2279269"/>
                      <a:pt x="6898894" y="2259584"/>
                    </a:cubicBezTo>
                    <a:lnTo>
                      <a:pt x="6984238" y="2174240"/>
                    </a:lnTo>
                    <a:cubicBezTo>
                      <a:pt x="7018655" y="2139823"/>
                      <a:pt x="7072630" y="2134616"/>
                      <a:pt x="7113016" y="2161921"/>
                    </a:cubicBezTo>
                    <a:moveTo>
                      <a:pt x="6999224" y="2330323"/>
                    </a:moveTo>
                    <a:lnTo>
                      <a:pt x="7056120" y="2246122"/>
                    </a:lnTo>
                    <a:lnTo>
                      <a:pt x="7128002" y="2318004"/>
                    </a:lnTo>
                    <a:lnTo>
                      <a:pt x="7042658" y="2403348"/>
                    </a:lnTo>
                    <a:lnTo>
                      <a:pt x="6970776" y="2331466"/>
                    </a:lnTo>
                    <a:lnTo>
                      <a:pt x="7038721" y="2255901"/>
                    </a:lnTo>
                    <a:cubicBezTo>
                      <a:pt x="7051802" y="2267585"/>
                      <a:pt x="7072630" y="2277364"/>
                      <a:pt x="7096252" y="2278888"/>
                    </a:cubicBezTo>
                    <a:lnTo>
                      <a:pt x="7089521" y="2380234"/>
                    </a:lnTo>
                    <a:lnTo>
                      <a:pt x="6987921" y="2380234"/>
                    </a:lnTo>
                    <a:lnTo>
                      <a:pt x="6987921" y="2258314"/>
                    </a:lnTo>
                    <a:lnTo>
                      <a:pt x="7089521" y="2258314"/>
                    </a:lnTo>
                    <a:lnTo>
                      <a:pt x="7089521" y="2359914"/>
                    </a:lnTo>
                    <a:cubicBezTo>
                      <a:pt x="7046722" y="2359914"/>
                      <a:pt x="7013702" y="2339975"/>
                      <a:pt x="6999224" y="2330323"/>
                    </a:cubicBezTo>
                    <a:close/>
                    <a:moveTo>
                      <a:pt x="7219188" y="2174240"/>
                    </a:moveTo>
                    <a:lnTo>
                      <a:pt x="7304532" y="2259584"/>
                    </a:lnTo>
                    <a:cubicBezTo>
                      <a:pt x="7324852" y="2279904"/>
                      <a:pt x="7335647" y="2307844"/>
                      <a:pt x="7334123" y="2336546"/>
                    </a:cubicBezTo>
                    <a:cubicBezTo>
                      <a:pt x="7332599" y="2365248"/>
                      <a:pt x="7319137" y="2391918"/>
                      <a:pt x="7296912" y="2410079"/>
                    </a:cubicBezTo>
                    <a:cubicBezTo>
                      <a:pt x="7249922" y="2448433"/>
                      <a:pt x="7190867" y="2476881"/>
                      <a:pt x="7120636" y="2481580"/>
                    </a:cubicBezTo>
                    <a:cubicBezTo>
                      <a:pt x="7092569" y="2483485"/>
                      <a:pt x="7065010" y="2473579"/>
                      <a:pt x="7044436" y="2454402"/>
                    </a:cubicBezTo>
                    <a:cubicBezTo>
                      <a:pt x="7023862" y="2435225"/>
                      <a:pt x="7012178" y="2408301"/>
                      <a:pt x="7012178" y="2380234"/>
                    </a:cubicBezTo>
                    <a:lnTo>
                      <a:pt x="7012178" y="2258314"/>
                    </a:lnTo>
                    <a:cubicBezTo>
                      <a:pt x="7012178" y="2202180"/>
                      <a:pt x="7057644" y="2156714"/>
                      <a:pt x="7113778" y="2156714"/>
                    </a:cubicBezTo>
                    <a:cubicBezTo>
                      <a:pt x="7095236" y="2156714"/>
                      <a:pt x="7086600" y="2164334"/>
                      <a:pt x="7090283" y="2161921"/>
                    </a:cubicBezTo>
                    <a:cubicBezTo>
                      <a:pt x="7130669" y="2134616"/>
                      <a:pt x="7184644" y="2139823"/>
                      <a:pt x="7219061" y="2174240"/>
                    </a:cubicBezTo>
                    <a:moveTo>
                      <a:pt x="7075424" y="2317877"/>
                    </a:moveTo>
                    <a:lnTo>
                      <a:pt x="7147306" y="2245995"/>
                    </a:lnTo>
                    <a:lnTo>
                      <a:pt x="7204202" y="2330196"/>
                    </a:lnTo>
                    <a:cubicBezTo>
                      <a:pt x="7189724" y="2339975"/>
                      <a:pt x="7156704" y="2359787"/>
                      <a:pt x="7113905" y="2359787"/>
                    </a:cubicBezTo>
                    <a:lnTo>
                      <a:pt x="7113905" y="2258187"/>
                    </a:lnTo>
                    <a:lnTo>
                      <a:pt x="7215505" y="2258187"/>
                    </a:lnTo>
                    <a:lnTo>
                      <a:pt x="7215505" y="2380107"/>
                    </a:lnTo>
                    <a:lnTo>
                      <a:pt x="7113905" y="2380107"/>
                    </a:lnTo>
                    <a:lnTo>
                      <a:pt x="7107174" y="2278761"/>
                    </a:lnTo>
                    <a:cubicBezTo>
                      <a:pt x="7128256" y="2277364"/>
                      <a:pt x="7148322" y="2269109"/>
                      <a:pt x="7168388" y="2252599"/>
                    </a:cubicBezTo>
                    <a:lnTo>
                      <a:pt x="7232650" y="2331212"/>
                    </a:lnTo>
                    <a:lnTo>
                      <a:pt x="7160768" y="2403094"/>
                    </a:lnTo>
                    <a:lnTo>
                      <a:pt x="7075424" y="2317750"/>
                    </a:lnTo>
                    <a:close/>
                    <a:moveTo>
                      <a:pt x="373761" y="101600"/>
                    </a:moveTo>
                    <a:lnTo>
                      <a:pt x="373761" y="1000252"/>
                    </a:lnTo>
                    <a:cubicBezTo>
                      <a:pt x="373761" y="1056386"/>
                      <a:pt x="328295" y="1101852"/>
                      <a:pt x="272161" y="1101852"/>
                    </a:cubicBezTo>
                    <a:lnTo>
                      <a:pt x="110744" y="1101852"/>
                    </a:lnTo>
                    <a:lnTo>
                      <a:pt x="110744" y="1000252"/>
                    </a:lnTo>
                    <a:lnTo>
                      <a:pt x="212344" y="1000252"/>
                    </a:lnTo>
                    <a:lnTo>
                      <a:pt x="212344" y="1177036"/>
                    </a:lnTo>
                    <a:lnTo>
                      <a:pt x="110744" y="1177036"/>
                    </a:lnTo>
                    <a:lnTo>
                      <a:pt x="110744" y="1075436"/>
                    </a:lnTo>
                    <a:lnTo>
                      <a:pt x="272161" y="1075436"/>
                    </a:lnTo>
                    <a:cubicBezTo>
                      <a:pt x="328295" y="1075436"/>
                      <a:pt x="373761" y="1120902"/>
                      <a:pt x="373761" y="1177036"/>
                    </a:cubicBezTo>
                    <a:lnTo>
                      <a:pt x="373761" y="1326261"/>
                    </a:lnTo>
                    <a:cubicBezTo>
                      <a:pt x="373761" y="1382395"/>
                      <a:pt x="328295" y="1427861"/>
                      <a:pt x="272161" y="1427861"/>
                    </a:cubicBezTo>
                    <a:lnTo>
                      <a:pt x="110744" y="1427861"/>
                    </a:lnTo>
                    <a:lnTo>
                      <a:pt x="110744" y="1326261"/>
                    </a:lnTo>
                    <a:lnTo>
                      <a:pt x="212344" y="1326261"/>
                    </a:lnTo>
                    <a:lnTo>
                      <a:pt x="212344" y="1506093"/>
                    </a:lnTo>
                    <a:lnTo>
                      <a:pt x="110744" y="1506093"/>
                    </a:lnTo>
                    <a:lnTo>
                      <a:pt x="110744" y="1404493"/>
                    </a:lnTo>
                    <a:lnTo>
                      <a:pt x="272161" y="1404493"/>
                    </a:lnTo>
                    <a:cubicBezTo>
                      <a:pt x="328295" y="1404493"/>
                      <a:pt x="373761" y="1449959"/>
                      <a:pt x="373761" y="1506093"/>
                    </a:cubicBezTo>
                    <a:lnTo>
                      <a:pt x="373761" y="1624965"/>
                    </a:lnTo>
                    <a:cubicBezTo>
                      <a:pt x="373761" y="1681099"/>
                      <a:pt x="328295" y="1726565"/>
                      <a:pt x="272161" y="1726565"/>
                    </a:cubicBezTo>
                    <a:lnTo>
                      <a:pt x="101600" y="1726565"/>
                    </a:lnTo>
                    <a:lnTo>
                      <a:pt x="101600" y="1624965"/>
                    </a:lnTo>
                    <a:lnTo>
                      <a:pt x="203200" y="1624965"/>
                    </a:lnTo>
                    <a:lnTo>
                      <a:pt x="203200" y="1896110"/>
                    </a:lnTo>
                    <a:lnTo>
                      <a:pt x="101600" y="1896110"/>
                    </a:lnTo>
                    <a:lnTo>
                      <a:pt x="101600" y="1794510"/>
                    </a:lnTo>
                    <a:lnTo>
                      <a:pt x="451993" y="1794510"/>
                    </a:lnTo>
                    <a:cubicBezTo>
                      <a:pt x="477520" y="1794510"/>
                      <a:pt x="502031" y="1804035"/>
                      <a:pt x="520700" y="1821307"/>
                    </a:cubicBezTo>
                    <a:lnTo>
                      <a:pt x="557149" y="1854835"/>
                    </a:lnTo>
                    <a:cubicBezTo>
                      <a:pt x="587629" y="1882902"/>
                      <a:pt x="598043" y="1926717"/>
                      <a:pt x="583438" y="1965452"/>
                    </a:cubicBezTo>
                    <a:cubicBezTo>
                      <a:pt x="568833" y="2004187"/>
                      <a:pt x="532130" y="2030222"/>
                      <a:pt x="490601" y="2031238"/>
                    </a:cubicBezTo>
                    <a:cubicBezTo>
                      <a:pt x="407416" y="2033143"/>
                      <a:pt x="343154" y="2098929"/>
                      <a:pt x="343154" y="2179447"/>
                    </a:cubicBezTo>
                    <a:lnTo>
                      <a:pt x="241554" y="2179447"/>
                    </a:lnTo>
                    <a:lnTo>
                      <a:pt x="343154" y="2179447"/>
                    </a:lnTo>
                    <a:cubicBezTo>
                      <a:pt x="343154" y="2261235"/>
                      <a:pt x="411226" y="2330704"/>
                      <a:pt x="494411" y="2330704"/>
                    </a:cubicBezTo>
                    <a:lnTo>
                      <a:pt x="494411" y="2432304"/>
                    </a:lnTo>
                    <a:lnTo>
                      <a:pt x="494411" y="2330704"/>
                    </a:lnTo>
                    <a:cubicBezTo>
                      <a:pt x="570357" y="2330704"/>
                      <a:pt x="632714" y="2274824"/>
                      <a:pt x="643763" y="2201037"/>
                    </a:cubicBezTo>
                    <a:cubicBezTo>
                      <a:pt x="651256" y="2151253"/>
                      <a:pt x="693928" y="2114423"/>
                      <a:pt x="744220" y="2114423"/>
                    </a:cubicBezTo>
                    <a:lnTo>
                      <a:pt x="887603" y="2114423"/>
                    </a:lnTo>
                    <a:cubicBezTo>
                      <a:pt x="938784" y="2114423"/>
                      <a:pt x="981964" y="2152523"/>
                      <a:pt x="988441" y="2203323"/>
                    </a:cubicBezTo>
                    <a:cubicBezTo>
                      <a:pt x="997204" y="2273300"/>
                      <a:pt x="1059688" y="2330704"/>
                      <a:pt x="1137412" y="2330704"/>
                    </a:cubicBezTo>
                    <a:lnTo>
                      <a:pt x="1137412" y="2432304"/>
                    </a:lnTo>
                    <a:lnTo>
                      <a:pt x="1137412" y="2330704"/>
                    </a:lnTo>
                    <a:cubicBezTo>
                      <a:pt x="1217549" y="2330704"/>
                      <a:pt x="1285621" y="2264283"/>
                      <a:pt x="1285621" y="2179447"/>
                    </a:cubicBezTo>
                    <a:lnTo>
                      <a:pt x="1387221" y="2179447"/>
                    </a:lnTo>
                    <a:lnTo>
                      <a:pt x="1285621" y="2179447"/>
                    </a:lnTo>
                    <a:cubicBezTo>
                      <a:pt x="1285621" y="2098548"/>
                      <a:pt x="1218438" y="2031238"/>
                      <a:pt x="1137412" y="2031238"/>
                    </a:cubicBezTo>
                    <a:cubicBezTo>
                      <a:pt x="1096264" y="2031238"/>
                      <a:pt x="1059307" y="2006473"/>
                      <a:pt x="1043559" y="1968500"/>
                    </a:cubicBezTo>
                    <a:cubicBezTo>
                      <a:pt x="1027811" y="1930527"/>
                      <a:pt x="1036574" y="1886839"/>
                      <a:pt x="1065530" y="1857756"/>
                    </a:cubicBezTo>
                    <a:lnTo>
                      <a:pt x="1099058" y="1824228"/>
                    </a:lnTo>
                    <a:cubicBezTo>
                      <a:pt x="1118108" y="1805178"/>
                      <a:pt x="1144016" y="1794510"/>
                      <a:pt x="1170940" y="1794510"/>
                    </a:cubicBezTo>
                    <a:lnTo>
                      <a:pt x="1704086" y="1794510"/>
                    </a:lnTo>
                    <a:cubicBezTo>
                      <a:pt x="1729486" y="1794510"/>
                      <a:pt x="1753997" y="1804035"/>
                      <a:pt x="1772666" y="1821180"/>
                    </a:cubicBezTo>
                    <a:lnTo>
                      <a:pt x="1809242" y="1854708"/>
                    </a:lnTo>
                    <a:cubicBezTo>
                      <a:pt x="1839849" y="1882775"/>
                      <a:pt x="1850263" y="1926590"/>
                      <a:pt x="1835658" y="1965325"/>
                    </a:cubicBezTo>
                    <a:cubicBezTo>
                      <a:pt x="1821053" y="2004060"/>
                      <a:pt x="1784350" y="2030222"/>
                      <a:pt x="1742821" y="2031111"/>
                    </a:cubicBezTo>
                    <a:cubicBezTo>
                      <a:pt x="1659509" y="2033016"/>
                      <a:pt x="1595247" y="2098802"/>
                      <a:pt x="1595247" y="2179320"/>
                    </a:cubicBezTo>
                    <a:lnTo>
                      <a:pt x="1493647" y="2179320"/>
                    </a:lnTo>
                    <a:lnTo>
                      <a:pt x="1595247" y="2179320"/>
                    </a:lnTo>
                    <a:cubicBezTo>
                      <a:pt x="1595247" y="2261108"/>
                      <a:pt x="1663319" y="2330577"/>
                      <a:pt x="1746504" y="2330577"/>
                    </a:cubicBezTo>
                    <a:lnTo>
                      <a:pt x="1746504" y="2432177"/>
                    </a:lnTo>
                    <a:lnTo>
                      <a:pt x="1746504" y="2330577"/>
                    </a:lnTo>
                    <a:cubicBezTo>
                      <a:pt x="1822450" y="2330577"/>
                      <a:pt x="1884807" y="2274697"/>
                      <a:pt x="1895856" y="2200910"/>
                    </a:cubicBezTo>
                    <a:cubicBezTo>
                      <a:pt x="1903349" y="2151126"/>
                      <a:pt x="1946021" y="2114296"/>
                      <a:pt x="1996313" y="2114296"/>
                    </a:cubicBezTo>
                    <a:lnTo>
                      <a:pt x="2139442" y="2114296"/>
                    </a:lnTo>
                    <a:cubicBezTo>
                      <a:pt x="2190623" y="2114296"/>
                      <a:pt x="2233803" y="2152396"/>
                      <a:pt x="2240280" y="2203196"/>
                    </a:cubicBezTo>
                    <a:cubicBezTo>
                      <a:pt x="2249043" y="2273173"/>
                      <a:pt x="2311527" y="2330577"/>
                      <a:pt x="2389251" y="2330577"/>
                    </a:cubicBezTo>
                    <a:lnTo>
                      <a:pt x="2389251" y="2432177"/>
                    </a:lnTo>
                    <a:lnTo>
                      <a:pt x="2389251" y="2330577"/>
                    </a:lnTo>
                    <a:cubicBezTo>
                      <a:pt x="2473325" y="2330577"/>
                      <a:pt x="2540508" y="2263394"/>
                      <a:pt x="2540508" y="2179320"/>
                    </a:cubicBezTo>
                    <a:lnTo>
                      <a:pt x="2642108" y="2179320"/>
                    </a:lnTo>
                    <a:lnTo>
                      <a:pt x="2540508" y="2179320"/>
                    </a:lnTo>
                    <a:cubicBezTo>
                      <a:pt x="2540508" y="2099945"/>
                      <a:pt x="2471801" y="2031111"/>
                      <a:pt x="2389251" y="2031111"/>
                    </a:cubicBezTo>
                    <a:cubicBezTo>
                      <a:pt x="2348103" y="2031111"/>
                      <a:pt x="2311146" y="2006346"/>
                      <a:pt x="2295398" y="1968373"/>
                    </a:cubicBezTo>
                    <a:cubicBezTo>
                      <a:pt x="2279650" y="1930400"/>
                      <a:pt x="2288413" y="1886712"/>
                      <a:pt x="2317369" y="1857629"/>
                    </a:cubicBezTo>
                    <a:lnTo>
                      <a:pt x="2350897" y="1824101"/>
                    </a:lnTo>
                    <a:cubicBezTo>
                      <a:pt x="2369947" y="1805051"/>
                      <a:pt x="2395855" y="1794383"/>
                      <a:pt x="2422779" y="1794383"/>
                    </a:cubicBezTo>
                    <a:lnTo>
                      <a:pt x="2846197" y="1794383"/>
                    </a:lnTo>
                    <a:cubicBezTo>
                      <a:pt x="2902331" y="1794383"/>
                      <a:pt x="2947797" y="1839849"/>
                      <a:pt x="2947797" y="1895983"/>
                    </a:cubicBezTo>
                    <a:lnTo>
                      <a:pt x="2947797" y="1996440"/>
                    </a:lnTo>
                    <a:cubicBezTo>
                      <a:pt x="2947797" y="2052574"/>
                      <a:pt x="2902331" y="2098040"/>
                      <a:pt x="2846197" y="2098040"/>
                    </a:cubicBezTo>
                    <a:lnTo>
                      <a:pt x="2754757" y="2098040"/>
                    </a:lnTo>
                    <a:lnTo>
                      <a:pt x="2754757" y="1996440"/>
                    </a:lnTo>
                    <a:lnTo>
                      <a:pt x="2856357" y="1996440"/>
                    </a:lnTo>
                    <a:lnTo>
                      <a:pt x="2856357" y="2322449"/>
                    </a:lnTo>
                    <a:lnTo>
                      <a:pt x="2754757" y="2322449"/>
                    </a:lnTo>
                    <a:lnTo>
                      <a:pt x="2754757" y="2220849"/>
                    </a:lnTo>
                    <a:lnTo>
                      <a:pt x="4832604" y="2220849"/>
                    </a:lnTo>
                    <a:lnTo>
                      <a:pt x="4832604" y="2322449"/>
                    </a:lnTo>
                    <a:lnTo>
                      <a:pt x="4731004" y="2322449"/>
                    </a:lnTo>
                    <a:lnTo>
                      <a:pt x="4731004" y="1996440"/>
                    </a:lnTo>
                    <a:lnTo>
                      <a:pt x="4832604" y="1996440"/>
                    </a:lnTo>
                    <a:lnTo>
                      <a:pt x="4832604" y="2098040"/>
                    </a:lnTo>
                    <a:lnTo>
                      <a:pt x="4753483" y="2098040"/>
                    </a:lnTo>
                    <a:cubicBezTo>
                      <a:pt x="4697349" y="2098040"/>
                      <a:pt x="4651883" y="2052574"/>
                      <a:pt x="4651883" y="1996440"/>
                    </a:cubicBezTo>
                    <a:lnTo>
                      <a:pt x="4651883" y="1895983"/>
                    </a:lnTo>
                    <a:cubicBezTo>
                      <a:pt x="4651883" y="1839849"/>
                      <a:pt x="4697349" y="1794383"/>
                      <a:pt x="4753483" y="1794383"/>
                    </a:cubicBezTo>
                    <a:lnTo>
                      <a:pt x="5186045" y="1794383"/>
                    </a:lnTo>
                    <a:cubicBezTo>
                      <a:pt x="5212969" y="1794383"/>
                      <a:pt x="5238877" y="1805051"/>
                      <a:pt x="5257927" y="1824101"/>
                    </a:cubicBezTo>
                    <a:lnTo>
                      <a:pt x="5291455" y="1857629"/>
                    </a:lnTo>
                    <a:cubicBezTo>
                      <a:pt x="5320284" y="1886458"/>
                      <a:pt x="5329047" y="1929511"/>
                      <a:pt x="5313934" y="1967357"/>
                    </a:cubicBezTo>
                    <a:cubicBezTo>
                      <a:pt x="5298821" y="2005203"/>
                      <a:pt x="5262626" y="2030222"/>
                      <a:pt x="5221859" y="2031111"/>
                    </a:cubicBezTo>
                    <a:cubicBezTo>
                      <a:pt x="5138674" y="2033016"/>
                      <a:pt x="5074412" y="2098802"/>
                      <a:pt x="5074412" y="2179320"/>
                    </a:cubicBezTo>
                    <a:lnTo>
                      <a:pt x="4972812" y="2179320"/>
                    </a:lnTo>
                    <a:lnTo>
                      <a:pt x="5074412" y="2179320"/>
                    </a:lnTo>
                    <a:cubicBezTo>
                      <a:pt x="5074412" y="2260219"/>
                      <a:pt x="5144643" y="2330577"/>
                      <a:pt x="5225669" y="2330577"/>
                    </a:cubicBezTo>
                    <a:lnTo>
                      <a:pt x="5225669" y="2432177"/>
                    </a:lnTo>
                    <a:lnTo>
                      <a:pt x="5225669" y="2330577"/>
                    </a:lnTo>
                    <a:cubicBezTo>
                      <a:pt x="5303520" y="2330577"/>
                      <a:pt x="5366004" y="2273046"/>
                      <a:pt x="5374640" y="2203323"/>
                    </a:cubicBezTo>
                    <a:cubicBezTo>
                      <a:pt x="5380990" y="2152523"/>
                      <a:pt x="5424170" y="2114296"/>
                      <a:pt x="5475478" y="2114296"/>
                    </a:cubicBezTo>
                    <a:lnTo>
                      <a:pt x="5618607" y="2114296"/>
                    </a:lnTo>
                    <a:cubicBezTo>
                      <a:pt x="5668899" y="2114296"/>
                      <a:pt x="5711698" y="2151126"/>
                      <a:pt x="5719064" y="2200910"/>
                    </a:cubicBezTo>
                    <a:cubicBezTo>
                      <a:pt x="5730113" y="2274697"/>
                      <a:pt x="5792597" y="2330577"/>
                      <a:pt x="5868416" y="2330577"/>
                    </a:cubicBezTo>
                    <a:lnTo>
                      <a:pt x="5868416" y="2432177"/>
                    </a:lnTo>
                    <a:lnTo>
                      <a:pt x="5868416" y="2330577"/>
                    </a:lnTo>
                    <a:cubicBezTo>
                      <a:pt x="5952490" y="2330577"/>
                      <a:pt x="6019673" y="2263394"/>
                      <a:pt x="6019673" y="2179320"/>
                    </a:cubicBezTo>
                    <a:lnTo>
                      <a:pt x="6121273" y="2179320"/>
                    </a:lnTo>
                    <a:lnTo>
                      <a:pt x="6019673" y="2179320"/>
                    </a:lnTo>
                    <a:cubicBezTo>
                      <a:pt x="6019673" y="2099183"/>
                      <a:pt x="5953252" y="2031111"/>
                      <a:pt x="5868416" y="2031111"/>
                    </a:cubicBezTo>
                    <a:cubicBezTo>
                      <a:pt x="5826506" y="2031111"/>
                      <a:pt x="5788914" y="2005330"/>
                      <a:pt x="5773674" y="1966341"/>
                    </a:cubicBezTo>
                    <a:cubicBezTo>
                      <a:pt x="5758434" y="1927352"/>
                      <a:pt x="5768848" y="1882902"/>
                      <a:pt x="5799709" y="1854581"/>
                    </a:cubicBezTo>
                    <a:lnTo>
                      <a:pt x="5836285" y="1821053"/>
                    </a:lnTo>
                    <a:cubicBezTo>
                      <a:pt x="5855081" y="1803908"/>
                      <a:pt x="5879465" y="1794383"/>
                      <a:pt x="5904865" y="1794383"/>
                    </a:cubicBezTo>
                    <a:lnTo>
                      <a:pt x="6416548" y="1794383"/>
                    </a:lnTo>
                    <a:cubicBezTo>
                      <a:pt x="6441948" y="1794383"/>
                      <a:pt x="6466459" y="1803908"/>
                      <a:pt x="6485128" y="1821053"/>
                    </a:cubicBezTo>
                    <a:lnTo>
                      <a:pt x="6521704" y="1854581"/>
                    </a:lnTo>
                    <a:cubicBezTo>
                      <a:pt x="6552311" y="1882648"/>
                      <a:pt x="6562725" y="1926463"/>
                      <a:pt x="6548120" y="1965198"/>
                    </a:cubicBezTo>
                    <a:cubicBezTo>
                      <a:pt x="6533515" y="2003933"/>
                      <a:pt x="6496812" y="2030095"/>
                      <a:pt x="6455283" y="2030984"/>
                    </a:cubicBezTo>
                    <a:cubicBezTo>
                      <a:pt x="6372098" y="2032889"/>
                      <a:pt x="6307836" y="2098675"/>
                      <a:pt x="6307836" y="2179193"/>
                    </a:cubicBezTo>
                    <a:lnTo>
                      <a:pt x="6206236" y="2179193"/>
                    </a:lnTo>
                    <a:lnTo>
                      <a:pt x="6307836" y="2179193"/>
                    </a:lnTo>
                    <a:cubicBezTo>
                      <a:pt x="6307836" y="2260981"/>
                      <a:pt x="6375908" y="2330450"/>
                      <a:pt x="6459093" y="2330450"/>
                    </a:cubicBezTo>
                    <a:lnTo>
                      <a:pt x="6459093" y="2432050"/>
                    </a:lnTo>
                    <a:lnTo>
                      <a:pt x="6459093" y="2330450"/>
                    </a:lnTo>
                    <a:cubicBezTo>
                      <a:pt x="6534912" y="2330450"/>
                      <a:pt x="6597396" y="2274570"/>
                      <a:pt x="6608445" y="2200783"/>
                    </a:cubicBezTo>
                    <a:cubicBezTo>
                      <a:pt x="6615938" y="2150999"/>
                      <a:pt x="6658610" y="2114169"/>
                      <a:pt x="6708902" y="2114169"/>
                    </a:cubicBezTo>
                    <a:lnTo>
                      <a:pt x="6852031" y="2114169"/>
                    </a:lnTo>
                    <a:cubicBezTo>
                      <a:pt x="6902323" y="2114169"/>
                      <a:pt x="6945122" y="2150999"/>
                      <a:pt x="6952488" y="2200783"/>
                    </a:cubicBezTo>
                    <a:cubicBezTo>
                      <a:pt x="6963537" y="2274570"/>
                      <a:pt x="7026021" y="2330450"/>
                      <a:pt x="7101840" y="2330450"/>
                    </a:cubicBezTo>
                    <a:lnTo>
                      <a:pt x="7101840" y="2432050"/>
                    </a:lnTo>
                    <a:lnTo>
                      <a:pt x="7101840" y="2330450"/>
                    </a:lnTo>
                    <a:cubicBezTo>
                      <a:pt x="7185914" y="2330450"/>
                      <a:pt x="7253097" y="2263267"/>
                      <a:pt x="7253097" y="2179193"/>
                    </a:cubicBezTo>
                    <a:lnTo>
                      <a:pt x="7354697" y="2179193"/>
                    </a:lnTo>
                    <a:lnTo>
                      <a:pt x="7253097" y="2179193"/>
                    </a:lnTo>
                    <a:cubicBezTo>
                      <a:pt x="7253097" y="2099056"/>
                      <a:pt x="7186676" y="2030984"/>
                      <a:pt x="7101840" y="2030984"/>
                    </a:cubicBezTo>
                    <a:cubicBezTo>
                      <a:pt x="7060692" y="2030984"/>
                      <a:pt x="7023735" y="2006219"/>
                      <a:pt x="7007987" y="1968246"/>
                    </a:cubicBezTo>
                    <a:cubicBezTo>
                      <a:pt x="6992239" y="1930273"/>
                      <a:pt x="7001002" y="1886585"/>
                      <a:pt x="7029958" y="1857502"/>
                    </a:cubicBezTo>
                    <a:lnTo>
                      <a:pt x="7063486" y="1823974"/>
                    </a:lnTo>
                    <a:cubicBezTo>
                      <a:pt x="7082536" y="1804924"/>
                      <a:pt x="7108444" y="1794256"/>
                      <a:pt x="7135368" y="1794256"/>
                    </a:cubicBezTo>
                    <a:lnTo>
                      <a:pt x="7506970" y="1794256"/>
                    </a:lnTo>
                    <a:lnTo>
                      <a:pt x="7506970" y="1895856"/>
                    </a:lnTo>
                    <a:lnTo>
                      <a:pt x="7405370" y="1895856"/>
                    </a:lnTo>
                    <a:lnTo>
                      <a:pt x="7405370" y="1624838"/>
                    </a:lnTo>
                    <a:lnTo>
                      <a:pt x="7506970" y="1624838"/>
                    </a:lnTo>
                    <a:lnTo>
                      <a:pt x="7506970" y="1726438"/>
                    </a:lnTo>
                    <a:lnTo>
                      <a:pt x="7336790" y="1726438"/>
                    </a:lnTo>
                    <a:cubicBezTo>
                      <a:pt x="7280656" y="1726438"/>
                      <a:pt x="7235190" y="1680972"/>
                      <a:pt x="7235190" y="1624838"/>
                    </a:cubicBezTo>
                    <a:lnTo>
                      <a:pt x="7235190" y="1505966"/>
                    </a:lnTo>
                    <a:cubicBezTo>
                      <a:pt x="7235190" y="1449832"/>
                      <a:pt x="7280656" y="1404366"/>
                      <a:pt x="7336790" y="1404366"/>
                    </a:cubicBezTo>
                    <a:lnTo>
                      <a:pt x="7507224" y="1404366"/>
                    </a:lnTo>
                    <a:lnTo>
                      <a:pt x="7507224" y="1505966"/>
                    </a:lnTo>
                    <a:lnTo>
                      <a:pt x="7405624" y="1505966"/>
                    </a:lnTo>
                    <a:lnTo>
                      <a:pt x="7405624" y="1326261"/>
                    </a:lnTo>
                    <a:lnTo>
                      <a:pt x="7507224" y="1326261"/>
                    </a:lnTo>
                    <a:lnTo>
                      <a:pt x="7507224" y="1427861"/>
                    </a:lnTo>
                    <a:lnTo>
                      <a:pt x="7336790" y="1427861"/>
                    </a:lnTo>
                    <a:cubicBezTo>
                      <a:pt x="7280656" y="1427861"/>
                      <a:pt x="7235190" y="1382395"/>
                      <a:pt x="7235190" y="1326261"/>
                    </a:cubicBezTo>
                    <a:lnTo>
                      <a:pt x="7235190" y="1177036"/>
                    </a:lnTo>
                    <a:cubicBezTo>
                      <a:pt x="7235190" y="1120902"/>
                      <a:pt x="7280656" y="1075436"/>
                      <a:pt x="7336790" y="1075436"/>
                    </a:cubicBezTo>
                    <a:lnTo>
                      <a:pt x="7507224" y="1075436"/>
                    </a:lnTo>
                    <a:lnTo>
                      <a:pt x="7507224" y="1177036"/>
                    </a:lnTo>
                    <a:lnTo>
                      <a:pt x="7405624" y="1177036"/>
                    </a:lnTo>
                    <a:lnTo>
                      <a:pt x="7405624" y="1000252"/>
                    </a:lnTo>
                    <a:lnTo>
                      <a:pt x="7507224" y="1000252"/>
                    </a:lnTo>
                    <a:lnTo>
                      <a:pt x="7507224" y="1101852"/>
                    </a:lnTo>
                    <a:lnTo>
                      <a:pt x="7333615" y="1101852"/>
                    </a:lnTo>
                    <a:cubicBezTo>
                      <a:pt x="7277481" y="1101852"/>
                      <a:pt x="7232015" y="1056386"/>
                      <a:pt x="7232015" y="1000252"/>
                    </a:cubicBezTo>
                    <a:lnTo>
                      <a:pt x="7232015" y="811403"/>
                    </a:lnTo>
                    <a:lnTo>
                      <a:pt x="7333615" y="811403"/>
                    </a:lnTo>
                    <a:lnTo>
                      <a:pt x="7260336" y="881761"/>
                    </a:lnTo>
                    <a:lnTo>
                      <a:pt x="6730238" y="330454"/>
                    </a:lnTo>
                    <a:lnTo>
                      <a:pt x="6729476" y="329565"/>
                    </a:lnTo>
                    <a:cubicBezTo>
                      <a:pt x="6654419" y="249555"/>
                      <a:pt x="6547231" y="203073"/>
                      <a:pt x="6434963" y="203073"/>
                    </a:cubicBezTo>
                    <a:lnTo>
                      <a:pt x="6434963" y="101600"/>
                    </a:lnTo>
                    <a:lnTo>
                      <a:pt x="6434963" y="203200"/>
                    </a:lnTo>
                    <a:lnTo>
                      <a:pt x="272161" y="203200"/>
                    </a:lnTo>
                    <a:lnTo>
                      <a:pt x="272161" y="101600"/>
                    </a:lnTo>
                    <a:lnTo>
                      <a:pt x="373761" y="101600"/>
                    </a:lnTo>
                    <a:moveTo>
                      <a:pt x="170561" y="101600"/>
                    </a:moveTo>
                    <a:cubicBezTo>
                      <a:pt x="170561" y="45466"/>
                      <a:pt x="216027" y="0"/>
                      <a:pt x="272161" y="0"/>
                    </a:cubicBezTo>
                    <a:lnTo>
                      <a:pt x="6434963" y="0"/>
                    </a:lnTo>
                    <a:cubicBezTo>
                      <a:pt x="6602857" y="0"/>
                      <a:pt x="6763766" y="69342"/>
                      <a:pt x="6877685" y="190500"/>
                    </a:cubicBezTo>
                    <a:lnTo>
                      <a:pt x="6803644" y="260096"/>
                    </a:lnTo>
                    <a:lnTo>
                      <a:pt x="6876923" y="189738"/>
                    </a:lnTo>
                    <a:lnTo>
                      <a:pt x="7407021" y="741045"/>
                    </a:lnTo>
                    <a:cubicBezTo>
                      <a:pt x="7425182" y="759968"/>
                      <a:pt x="7435342" y="785241"/>
                      <a:pt x="7435342" y="811403"/>
                    </a:cubicBezTo>
                    <a:lnTo>
                      <a:pt x="7435342" y="1000252"/>
                    </a:lnTo>
                    <a:lnTo>
                      <a:pt x="7333742" y="1000252"/>
                    </a:lnTo>
                    <a:lnTo>
                      <a:pt x="7333742" y="898652"/>
                    </a:lnTo>
                    <a:lnTo>
                      <a:pt x="7507224" y="898652"/>
                    </a:lnTo>
                    <a:cubicBezTo>
                      <a:pt x="7563358" y="898652"/>
                      <a:pt x="7608824" y="944118"/>
                      <a:pt x="7608824" y="1000252"/>
                    </a:cubicBezTo>
                    <a:lnTo>
                      <a:pt x="7608824" y="1177036"/>
                    </a:lnTo>
                    <a:cubicBezTo>
                      <a:pt x="7608824" y="1233170"/>
                      <a:pt x="7563358" y="1278636"/>
                      <a:pt x="7507224" y="1278636"/>
                    </a:cubicBezTo>
                    <a:lnTo>
                      <a:pt x="7336790" y="1278636"/>
                    </a:lnTo>
                    <a:lnTo>
                      <a:pt x="7336790" y="1177036"/>
                    </a:lnTo>
                    <a:lnTo>
                      <a:pt x="7438390" y="1177036"/>
                    </a:lnTo>
                    <a:lnTo>
                      <a:pt x="7438390" y="1326261"/>
                    </a:lnTo>
                    <a:lnTo>
                      <a:pt x="7336790" y="1326261"/>
                    </a:lnTo>
                    <a:lnTo>
                      <a:pt x="7336790" y="1224661"/>
                    </a:lnTo>
                    <a:lnTo>
                      <a:pt x="7507224" y="1224661"/>
                    </a:lnTo>
                    <a:cubicBezTo>
                      <a:pt x="7563358" y="1224661"/>
                      <a:pt x="7608824" y="1270127"/>
                      <a:pt x="7608824" y="1326261"/>
                    </a:cubicBezTo>
                    <a:lnTo>
                      <a:pt x="7608824" y="1506093"/>
                    </a:lnTo>
                    <a:cubicBezTo>
                      <a:pt x="7608824" y="1562227"/>
                      <a:pt x="7563358" y="1607693"/>
                      <a:pt x="7507224" y="1607693"/>
                    </a:cubicBezTo>
                    <a:lnTo>
                      <a:pt x="7336790" y="1607693"/>
                    </a:lnTo>
                    <a:lnTo>
                      <a:pt x="7336790" y="1506093"/>
                    </a:lnTo>
                    <a:lnTo>
                      <a:pt x="7438390" y="1506093"/>
                    </a:lnTo>
                    <a:lnTo>
                      <a:pt x="7438390" y="1624965"/>
                    </a:lnTo>
                    <a:lnTo>
                      <a:pt x="7336790" y="1624965"/>
                    </a:lnTo>
                    <a:lnTo>
                      <a:pt x="7336790" y="1523365"/>
                    </a:lnTo>
                    <a:lnTo>
                      <a:pt x="7507224" y="1523365"/>
                    </a:lnTo>
                    <a:cubicBezTo>
                      <a:pt x="7563358" y="1523365"/>
                      <a:pt x="7608824" y="1568831"/>
                      <a:pt x="7608824" y="1624965"/>
                    </a:cubicBezTo>
                    <a:lnTo>
                      <a:pt x="7608824" y="1896110"/>
                    </a:lnTo>
                    <a:cubicBezTo>
                      <a:pt x="7608824" y="1952244"/>
                      <a:pt x="7563358" y="1997710"/>
                      <a:pt x="7507224" y="1997710"/>
                    </a:cubicBezTo>
                    <a:lnTo>
                      <a:pt x="7135622" y="1997710"/>
                    </a:lnTo>
                    <a:lnTo>
                      <a:pt x="7135622" y="1896110"/>
                    </a:lnTo>
                    <a:lnTo>
                      <a:pt x="7207503" y="1967992"/>
                    </a:lnTo>
                    <a:lnTo>
                      <a:pt x="7173976" y="2001520"/>
                    </a:lnTo>
                    <a:lnTo>
                      <a:pt x="7102094" y="1929638"/>
                    </a:lnTo>
                    <a:lnTo>
                      <a:pt x="7102094" y="1828038"/>
                    </a:lnTo>
                    <a:cubicBezTo>
                      <a:pt x="7297547" y="1828038"/>
                      <a:pt x="7456551" y="1985391"/>
                      <a:pt x="7456551" y="2179447"/>
                    </a:cubicBezTo>
                    <a:cubicBezTo>
                      <a:pt x="7456551" y="2375662"/>
                      <a:pt x="7298309" y="2533904"/>
                      <a:pt x="7102094" y="2533904"/>
                    </a:cubicBezTo>
                    <a:cubicBezTo>
                      <a:pt x="6922135" y="2533904"/>
                      <a:pt x="6777228" y="2400808"/>
                      <a:pt x="6751828" y="2231136"/>
                    </a:cubicBezTo>
                    <a:lnTo>
                      <a:pt x="6852285" y="2216150"/>
                    </a:lnTo>
                    <a:lnTo>
                      <a:pt x="6852285" y="2317750"/>
                    </a:lnTo>
                    <a:lnTo>
                      <a:pt x="6709156" y="2317750"/>
                    </a:lnTo>
                    <a:lnTo>
                      <a:pt x="6709156" y="2216150"/>
                    </a:lnTo>
                    <a:lnTo>
                      <a:pt x="6809613" y="2231136"/>
                    </a:lnTo>
                    <a:cubicBezTo>
                      <a:pt x="6784213" y="2400808"/>
                      <a:pt x="6639306" y="2533904"/>
                      <a:pt x="6459347" y="2533904"/>
                    </a:cubicBezTo>
                    <a:cubicBezTo>
                      <a:pt x="6262243" y="2533904"/>
                      <a:pt x="6104891" y="2371852"/>
                      <a:pt x="6104891" y="2179447"/>
                    </a:cubicBezTo>
                    <a:cubicBezTo>
                      <a:pt x="6104891" y="1985899"/>
                      <a:pt x="6259957" y="1832356"/>
                      <a:pt x="6450966" y="1828038"/>
                    </a:cubicBezTo>
                    <a:lnTo>
                      <a:pt x="6453251" y="1929638"/>
                    </a:lnTo>
                    <a:lnTo>
                      <a:pt x="6384672" y="2004568"/>
                    </a:lnTo>
                    <a:lnTo>
                      <a:pt x="6348095" y="1971040"/>
                    </a:lnTo>
                    <a:lnTo>
                      <a:pt x="6416675" y="1896110"/>
                    </a:lnTo>
                    <a:lnTo>
                      <a:pt x="6416675" y="1997710"/>
                    </a:lnTo>
                    <a:lnTo>
                      <a:pt x="5904992" y="1997710"/>
                    </a:lnTo>
                    <a:lnTo>
                      <a:pt x="5904992" y="1896110"/>
                    </a:lnTo>
                    <a:lnTo>
                      <a:pt x="5973572" y="1971040"/>
                    </a:lnTo>
                    <a:lnTo>
                      <a:pt x="5936996" y="2004568"/>
                    </a:lnTo>
                    <a:lnTo>
                      <a:pt x="5868416" y="1929638"/>
                    </a:lnTo>
                    <a:lnTo>
                      <a:pt x="5868416" y="1828038"/>
                    </a:lnTo>
                    <a:cubicBezTo>
                      <a:pt x="6063869" y="1828038"/>
                      <a:pt x="6222873" y="1985391"/>
                      <a:pt x="6222873" y="2179447"/>
                    </a:cubicBezTo>
                    <a:cubicBezTo>
                      <a:pt x="6222873" y="2375662"/>
                      <a:pt x="6064631" y="2533904"/>
                      <a:pt x="5868416" y="2533904"/>
                    </a:cubicBezTo>
                    <a:cubicBezTo>
                      <a:pt x="5688457" y="2533904"/>
                      <a:pt x="5543550" y="2400808"/>
                      <a:pt x="5518150" y="2231136"/>
                    </a:cubicBezTo>
                    <a:lnTo>
                      <a:pt x="5618607" y="2216150"/>
                    </a:lnTo>
                    <a:lnTo>
                      <a:pt x="5618607" y="2317750"/>
                    </a:lnTo>
                    <a:lnTo>
                      <a:pt x="5475351" y="2317750"/>
                    </a:lnTo>
                    <a:lnTo>
                      <a:pt x="5475351" y="2216150"/>
                    </a:lnTo>
                    <a:lnTo>
                      <a:pt x="5576189" y="2228723"/>
                    </a:lnTo>
                    <a:cubicBezTo>
                      <a:pt x="5554472" y="2402459"/>
                      <a:pt x="5403596" y="2534031"/>
                      <a:pt x="5225542" y="2534031"/>
                    </a:cubicBezTo>
                    <a:cubicBezTo>
                      <a:pt x="5032375" y="2534031"/>
                      <a:pt x="4871085" y="2372741"/>
                      <a:pt x="4871085" y="2179574"/>
                    </a:cubicBezTo>
                    <a:cubicBezTo>
                      <a:pt x="4871085" y="1986026"/>
                      <a:pt x="5026152" y="1832483"/>
                      <a:pt x="5217160" y="1828165"/>
                    </a:cubicBezTo>
                    <a:lnTo>
                      <a:pt x="5219446" y="1929765"/>
                    </a:lnTo>
                    <a:lnTo>
                      <a:pt x="5147564" y="2001647"/>
                    </a:lnTo>
                    <a:lnTo>
                      <a:pt x="5114036" y="1968119"/>
                    </a:lnTo>
                    <a:lnTo>
                      <a:pt x="5185918" y="1896237"/>
                    </a:lnTo>
                    <a:lnTo>
                      <a:pt x="5185918" y="1997837"/>
                    </a:lnTo>
                    <a:lnTo>
                      <a:pt x="4753356" y="1997837"/>
                    </a:lnTo>
                    <a:lnTo>
                      <a:pt x="4753356" y="1896237"/>
                    </a:lnTo>
                    <a:lnTo>
                      <a:pt x="4854956" y="1896237"/>
                    </a:lnTo>
                    <a:lnTo>
                      <a:pt x="4854956" y="1996694"/>
                    </a:lnTo>
                    <a:lnTo>
                      <a:pt x="4753356" y="1996694"/>
                    </a:lnTo>
                    <a:lnTo>
                      <a:pt x="4753356" y="1895094"/>
                    </a:lnTo>
                    <a:lnTo>
                      <a:pt x="4832477" y="1895094"/>
                    </a:lnTo>
                    <a:cubicBezTo>
                      <a:pt x="4888611" y="1895094"/>
                      <a:pt x="4934077" y="1940560"/>
                      <a:pt x="4934077" y="1996694"/>
                    </a:cubicBezTo>
                    <a:lnTo>
                      <a:pt x="4934077" y="2322703"/>
                    </a:lnTo>
                    <a:cubicBezTo>
                      <a:pt x="4934077" y="2378837"/>
                      <a:pt x="4888611" y="2424303"/>
                      <a:pt x="4832477" y="2424303"/>
                    </a:cubicBezTo>
                    <a:lnTo>
                      <a:pt x="2754884" y="2424303"/>
                    </a:lnTo>
                    <a:cubicBezTo>
                      <a:pt x="2698750" y="2424303"/>
                      <a:pt x="2653284" y="2378837"/>
                      <a:pt x="2653284" y="2322703"/>
                    </a:cubicBezTo>
                    <a:lnTo>
                      <a:pt x="2653284" y="1996440"/>
                    </a:lnTo>
                    <a:cubicBezTo>
                      <a:pt x="2653284" y="1940306"/>
                      <a:pt x="2698750" y="1894840"/>
                      <a:pt x="2754884" y="1894840"/>
                    </a:cubicBezTo>
                    <a:lnTo>
                      <a:pt x="2846324" y="1894840"/>
                    </a:lnTo>
                    <a:lnTo>
                      <a:pt x="2846324" y="1996440"/>
                    </a:lnTo>
                    <a:lnTo>
                      <a:pt x="2744724" y="1996440"/>
                    </a:lnTo>
                    <a:lnTo>
                      <a:pt x="2744724" y="1895983"/>
                    </a:lnTo>
                    <a:lnTo>
                      <a:pt x="2846324" y="1895983"/>
                    </a:lnTo>
                    <a:lnTo>
                      <a:pt x="2846324" y="1997583"/>
                    </a:lnTo>
                    <a:lnTo>
                      <a:pt x="2422906" y="1997583"/>
                    </a:lnTo>
                    <a:lnTo>
                      <a:pt x="2422906" y="1895983"/>
                    </a:lnTo>
                    <a:lnTo>
                      <a:pt x="2494788" y="1967865"/>
                    </a:lnTo>
                    <a:lnTo>
                      <a:pt x="2461260" y="2001393"/>
                    </a:lnTo>
                    <a:lnTo>
                      <a:pt x="2389378" y="1929511"/>
                    </a:lnTo>
                    <a:lnTo>
                      <a:pt x="2389378" y="1827911"/>
                    </a:lnTo>
                    <a:cubicBezTo>
                      <a:pt x="2580894" y="1827911"/>
                      <a:pt x="2743835" y="1984502"/>
                      <a:pt x="2743835" y="2179320"/>
                    </a:cubicBezTo>
                    <a:cubicBezTo>
                      <a:pt x="2743835" y="2375535"/>
                      <a:pt x="2585593" y="2533777"/>
                      <a:pt x="2389378" y="2533777"/>
                    </a:cubicBezTo>
                    <a:cubicBezTo>
                      <a:pt x="2211324" y="2533777"/>
                      <a:pt x="2060575" y="2402205"/>
                      <a:pt x="2038731" y="2228596"/>
                    </a:cubicBezTo>
                    <a:lnTo>
                      <a:pt x="2139569" y="2215896"/>
                    </a:lnTo>
                    <a:lnTo>
                      <a:pt x="2139569" y="2317496"/>
                    </a:lnTo>
                    <a:lnTo>
                      <a:pt x="1996440" y="2317496"/>
                    </a:lnTo>
                    <a:lnTo>
                      <a:pt x="1996440" y="2215896"/>
                    </a:lnTo>
                    <a:lnTo>
                      <a:pt x="2096897" y="2230882"/>
                    </a:lnTo>
                    <a:cubicBezTo>
                      <a:pt x="2071497" y="2400554"/>
                      <a:pt x="1926717" y="2533650"/>
                      <a:pt x="1746631" y="2533650"/>
                    </a:cubicBezTo>
                    <a:cubicBezTo>
                      <a:pt x="1549527" y="2533650"/>
                      <a:pt x="1392174" y="2371598"/>
                      <a:pt x="1392174" y="2179193"/>
                    </a:cubicBezTo>
                    <a:cubicBezTo>
                      <a:pt x="1392174" y="1985518"/>
                      <a:pt x="1547241" y="1832102"/>
                      <a:pt x="1738376" y="1827784"/>
                    </a:cubicBezTo>
                    <a:lnTo>
                      <a:pt x="1740662" y="1929384"/>
                    </a:lnTo>
                    <a:lnTo>
                      <a:pt x="1672082" y="2004314"/>
                    </a:lnTo>
                    <a:lnTo>
                      <a:pt x="1635506" y="1970786"/>
                    </a:lnTo>
                    <a:lnTo>
                      <a:pt x="1704086" y="1895856"/>
                    </a:lnTo>
                    <a:lnTo>
                      <a:pt x="1704086" y="1997456"/>
                    </a:lnTo>
                    <a:lnTo>
                      <a:pt x="1170940" y="1997456"/>
                    </a:lnTo>
                    <a:lnTo>
                      <a:pt x="1170940" y="1895856"/>
                    </a:lnTo>
                    <a:lnTo>
                      <a:pt x="1242822" y="1967738"/>
                    </a:lnTo>
                    <a:lnTo>
                      <a:pt x="1209294" y="2001266"/>
                    </a:lnTo>
                    <a:lnTo>
                      <a:pt x="1137412" y="1929384"/>
                    </a:lnTo>
                    <a:lnTo>
                      <a:pt x="1137412" y="1827784"/>
                    </a:lnTo>
                    <a:cubicBezTo>
                      <a:pt x="1330579" y="1827784"/>
                      <a:pt x="1488821" y="1986026"/>
                      <a:pt x="1488821" y="2179193"/>
                    </a:cubicBezTo>
                    <a:cubicBezTo>
                      <a:pt x="1488821" y="2374646"/>
                      <a:pt x="1331468" y="2533650"/>
                      <a:pt x="1137412" y="2533650"/>
                    </a:cubicBezTo>
                    <a:cubicBezTo>
                      <a:pt x="959358" y="2533650"/>
                      <a:pt x="808609" y="2402078"/>
                      <a:pt x="786765" y="2228469"/>
                    </a:cubicBezTo>
                    <a:lnTo>
                      <a:pt x="887603" y="2215769"/>
                    </a:lnTo>
                    <a:lnTo>
                      <a:pt x="887603" y="2317369"/>
                    </a:lnTo>
                    <a:lnTo>
                      <a:pt x="744347" y="2317369"/>
                    </a:lnTo>
                    <a:lnTo>
                      <a:pt x="744347" y="2215769"/>
                    </a:lnTo>
                    <a:lnTo>
                      <a:pt x="844804" y="2230755"/>
                    </a:lnTo>
                    <a:cubicBezTo>
                      <a:pt x="819404" y="2400427"/>
                      <a:pt x="674624" y="2533523"/>
                      <a:pt x="494538" y="2533523"/>
                    </a:cubicBezTo>
                    <a:cubicBezTo>
                      <a:pt x="297434" y="2533523"/>
                      <a:pt x="140081" y="2371471"/>
                      <a:pt x="140081" y="2179066"/>
                    </a:cubicBezTo>
                    <a:cubicBezTo>
                      <a:pt x="140081" y="1985518"/>
                      <a:pt x="295148" y="1831975"/>
                      <a:pt x="486156" y="1827657"/>
                    </a:cubicBezTo>
                    <a:lnTo>
                      <a:pt x="488442" y="1929257"/>
                    </a:lnTo>
                    <a:lnTo>
                      <a:pt x="419735" y="2004060"/>
                    </a:lnTo>
                    <a:lnTo>
                      <a:pt x="383286" y="1970532"/>
                    </a:lnTo>
                    <a:lnTo>
                      <a:pt x="451993" y="1895729"/>
                    </a:lnTo>
                    <a:lnTo>
                      <a:pt x="451993" y="1997329"/>
                    </a:lnTo>
                    <a:lnTo>
                      <a:pt x="101600" y="1997329"/>
                    </a:lnTo>
                    <a:cubicBezTo>
                      <a:pt x="45466" y="1997329"/>
                      <a:pt x="0" y="1951863"/>
                      <a:pt x="0" y="1895729"/>
                    </a:cubicBezTo>
                    <a:lnTo>
                      <a:pt x="0" y="1624838"/>
                    </a:lnTo>
                    <a:cubicBezTo>
                      <a:pt x="0" y="1568704"/>
                      <a:pt x="45466" y="1523238"/>
                      <a:pt x="101600" y="1523238"/>
                    </a:cubicBezTo>
                    <a:lnTo>
                      <a:pt x="272161" y="1523238"/>
                    </a:lnTo>
                    <a:lnTo>
                      <a:pt x="272161" y="1624838"/>
                    </a:lnTo>
                    <a:lnTo>
                      <a:pt x="170561" y="1624838"/>
                    </a:lnTo>
                    <a:lnTo>
                      <a:pt x="170561" y="1505966"/>
                    </a:lnTo>
                    <a:lnTo>
                      <a:pt x="272161" y="1505966"/>
                    </a:lnTo>
                    <a:lnTo>
                      <a:pt x="272161" y="1607566"/>
                    </a:lnTo>
                    <a:lnTo>
                      <a:pt x="110744" y="1607566"/>
                    </a:lnTo>
                    <a:cubicBezTo>
                      <a:pt x="54610" y="1607566"/>
                      <a:pt x="9144" y="1562100"/>
                      <a:pt x="9144" y="1505966"/>
                    </a:cubicBezTo>
                    <a:lnTo>
                      <a:pt x="9144" y="1326261"/>
                    </a:lnTo>
                    <a:cubicBezTo>
                      <a:pt x="9144" y="1270127"/>
                      <a:pt x="54610" y="1224661"/>
                      <a:pt x="110744" y="1224661"/>
                    </a:cubicBezTo>
                    <a:lnTo>
                      <a:pt x="272161" y="1224661"/>
                    </a:lnTo>
                    <a:lnTo>
                      <a:pt x="272161" y="1326261"/>
                    </a:lnTo>
                    <a:lnTo>
                      <a:pt x="170561" y="1326261"/>
                    </a:lnTo>
                    <a:lnTo>
                      <a:pt x="170561" y="1177036"/>
                    </a:lnTo>
                    <a:lnTo>
                      <a:pt x="272161" y="1177036"/>
                    </a:lnTo>
                    <a:lnTo>
                      <a:pt x="272161" y="1278636"/>
                    </a:lnTo>
                    <a:lnTo>
                      <a:pt x="110744" y="1278636"/>
                    </a:lnTo>
                    <a:cubicBezTo>
                      <a:pt x="54610" y="1278636"/>
                      <a:pt x="9144" y="1233170"/>
                      <a:pt x="9144" y="1177036"/>
                    </a:cubicBezTo>
                    <a:lnTo>
                      <a:pt x="9144" y="1000252"/>
                    </a:lnTo>
                    <a:cubicBezTo>
                      <a:pt x="9144" y="944118"/>
                      <a:pt x="54610" y="898652"/>
                      <a:pt x="110744" y="898652"/>
                    </a:cubicBezTo>
                    <a:lnTo>
                      <a:pt x="272161" y="898652"/>
                    </a:lnTo>
                    <a:lnTo>
                      <a:pt x="272161" y="1000252"/>
                    </a:lnTo>
                    <a:lnTo>
                      <a:pt x="170561" y="1000252"/>
                    </a:lnTo>
                    <a:lnTo>
                      <a:pt x="170561" y="101600"/>
                    </a:lnTo>
                    <a:close/>
                  </a:path>
                </a:pathLst>
              </a:custGeom>
              <a:solidFill>
                <a:srgbClr val="FFFFFF"/>
              </a:solidFill>
            </p:spPr>
          </p:sp>
        </p:grpSp>
        <p:grpSp>
          <p:nvGrpSpPr>
            <p:cNvPr id="15" name="Group 15"/>
            <p:cNvGrpSpPr/>
            <p:nvPr/>
          </p:nvGrpSpPr>
          <p:grpSpPr>
            <a:xfrm>
              <a:off x="1838869" y="2326583"/>
              <a:ext cx="1409808" cy="664312"/>
              <a:chOff x="0" y="0"/>
              <a:chExt cx="1146405" cy="540194"/>
            </a:xfrm>
          </p:grpSpPr>
          <p:sp>
            <p:nvSpPr>
              <p:cNvPr id="16" name="Freeform 16"/>
              <p:cNvSpPr/>
              <p:nvPr/>
            </p:nvSpPr>
            <p:spPr>
              <a:xfrm>
                <a:off x="0" y="127"/>
                <a:ext cx="1146302" cy="540004"/>
              </a:xfrm>
              <a:custGeom>
                <a:avLst/>
                <a:gdLst/>
                <a:ahLst/>
                <a:cxnLst/>
                <a:rect l="l" t="t" r="r" b="b"/>
                <a:pathLst>
                  <a:path w="1146302" h="540004">
                    <a:moveTo>
                      <a:pt x="239649" y="89535"/>
                    </a:moveTo>
                    <a:lnTo>
                      <a:pt x="239649" y="207899"/>
                    </a:lnTo>
                    <a:cubicBezTo>
                      <a:pt x="228092" y="210693"/>
                      <a:pt x="216662" y="216535"/>
                      <a:pt x="207899" y="222250"/>
                    </a:cubicBezTo>
                    <a:lnTo>
                      <a:pt x="121285" y="138557"/>
                    </a:lnTo>
                    <a:cubicBezTo>
                      <a:pt x="153035" y="109728"/>
                      <a:pt x="196342" y="92329"/>
                      <a:pt x="239649" y="89535"/>
                    </a:cubicBezTo>
                    <a:close/>
                    <a:moveTo>
                      <a:pt x="265684" y="89535"/>
                    </a:moveTo>
                    <a:cubicBezTo>
                      <a:pt x="283083" y="89535"/>
                      <a:pt x="297434" y="92329"/>
                      <a:pt x="314833" y="98171"/>
                    </a:cubicBezTo>
                    <a:lnTo>
                      <a:pt x="369697" y="150114"/>
                    </a:lnTo>
                    <a:lnTo>
                      <a:pt x="297561" y="222250"/>
                    </a:lnTo>
                    <a:cubicBezTo>
                      <a:pt x="288925" y="216408"/>
                      <a:pt x="277368" y="210693"/>
                      <a:pt x="265811" y="207899"/>
                    </a:cubicBezTo>
                    <a:lnTo>
                      <a:pt x="265811" y="89535"/>
                    </a:lnTo>
                    <a:close/>
                    <a:moveTo>
                      <a:pt x="880745" y="89535"/>
                    </a:moveTo>
                    <a:lnTo>
                      <a:pt x="880745" y="207899"/>
                    </a:lnTo>
                    <a:cubicBezTo>
                      <a:pt x="869188" y="210693"/>
                      <a:pt x="857631" y="216535"/>
                      <a:pt x="848995" y="222250"/>
                    </a:cubicBezTo>
                    <a:lnTo>
                      <a:pt x="773811" y="147193"/>
                    </a:lnTo>
                    <a:lnTo>
                      <a:pt x="822960" y="100965"/>
                    </a:lnTo>
                    <a:cubicBezTo>
                      <a:pt x="842264" y="95504"/>
                      <a:pt x="859028" y="90043"/>
                      <a:pt x="880745" y="89535"/>
                    </a:cubicBezTo>
                    <a:close/>
                    <a:moveTo>
                      <a:pt x="909574" y="89535"/>
                    </a:moveTo>
                    <a:cubicBezTo>
                      <a:pt x="952881" y="92329"/>
                      <a:pt x="993267" y="109728"/>
                      <a:pt x="1025144" y="138557"/>
                    </a:cubicBezTo>
                    <a:lnTo>
                      <a:pt x="941451" y="222250"/>
                    </a:lnTo>
                    <a:cubicBezTo>
                      <a:pt x="932815" y="216408"/>
                      <a:pt x="921258" y="210693"/>
                      <a:pt x="909701" y="207899"/>
                    </a:cubicBezTo>
                    <a:lnTo>
                      <a:pt x="909701" y="89535"/>
                    </a:lnTo>
                    <a:close/>
                    <a:moveTo>
                      <a:pt x="389763" y="167513"/>
                    </a:moveTo>
                    <a:lnTo>
                      <a:pt x="438912" y="216535"/>
                    </a:lnTo>
                    <a:cubicBezTo>
                      <a:pt x="441706" y="228092"/>
                      <a:pt x="444754" y="239649"/>
                      <a:pt x="447548" y="251206"/>
                    </a:cubicBezTo>
                    <a:lnTo>
                      <a:pt x="323469" y="251206"/>
                    </a:lnTo>
                    <a:cubicBezTo>
                      <a:pt x="323469" y="248285"/>
                      <a:pt x="320675" y="245364"/>
                      <a:pt x="317627" y="239649"/>
                    </a:cubicBezTo>
                    <a:lnTo>
                      <a:pt x="389763" y="167513"/>
                    </a:lnTo>
                    <a:close/>
                    <a:moveTo>
                      <a:pt x="756539" y="66421"/>
                    </a:moveTo>
                    <a:lnTo>
                      <a:pt x="574675" y="254127"/>
                    </a:lnTo>
                    <a:lnTo>
                      <a:pt x="565912" y="254127"/>
                    </a:lnTo>
                    <a:lnTo>
                      <a:pt x="461899" y="147320"/>
                    </a:lnTo>
                    <a:cubicBezTo>
                      <a:pt x="444627" y="121285"/>
                      <a:pt x="424434" y="98171"/>
                      <a:pt x="398526" y="80772"/>
                    </a:cubicBezTo>
                    <a:lnTo>
                      <a:pt x="384048" y="66421"/>
                    </a:lnTo>
                    <a:close/>
                    <a:moveTo>
                      <a:pt x="756539" y="164592"/>
                    </a:moveTo>
                    <a:lnTo>
                      <a:pt x="831596" y="239776"/>
                    </a:lnTo>
                    <a:cubicBezTo>
                      <a:pt x="828802" y="245618"/>
                      <a:pt x="825881" y="248412"/>
                      <a:pt x="822960" y="254127"/>
                    </a:cubicBezTo>
                    <a:lnTo>
                      <a:pt x="698881" y="254127"/>
                    </a:lnTo>
                    <a:cubicBezTo>
                      <a:pt x="701675" y="236728"/>
                      <a:pt x="707517" y="219456"/>
                      <a:pt x="716280" y="205105"/>
                    </a:cubicBezTo>
                    <a:lnTo>
                      <a:pt x="756666" y="164592"/>
                    </a:lnTo>
                    <a:close/>
                    <a:moveTo>
                      <a:pt x="104013" y="155956"/>
                    </a:moveTo>
                    <a:lnTo>
                      <a:pt x="187706" y="239649"/>
                    </a:lnTo>
                    <a:cubicBezTo>
                      <a:pt x="181864" y="251206"/>
                      <a:pt x="176149" y="259842"/>
                      <a:pt x="173355" y="274320"/>
                    </a:cubicBezTo>
                    <a:lnTo>
                      <a:pt x="54991" y="274320"/>
                    </a:lnTo>
                    <a:cubicBezTo>
                      <a:pt x="57785" y="228092"/>
                      <a:pt x="75184" y="187706"/>
                      <a:pt x="104013" y="155956"/>
                    </a:cubicBezTo>
                    <a:close/>
                    <a:moveTo>
                      <a:pt x="1042543" y="155956"/>
                    </a:moveTo>
                    <a:cubicBezTo>
                      <a:pt x="1071372" y="187706"/>
                      <a:pt x="1088771" y="228092"/>
                      <a:pt x="1091565" y="274320"/>
                    </a:cubicBezTo>
                    <a:lnTo>
                      <a:pt x="973074" y="274320"/>
                    </a:lnTo>
                    <a:cubicBezTo>
                      <a:pt x="970280" y="262763"/>
                      <a:pt x="964438" y="251333"/>
                      <a:pt x="958723" y="239649"/>
                    </a:cubicBezTo>
                    <a:lnTo>
                      <a:pt x="1042416" y="155956"/>
                    </a:lnTo>
                    <a:close/>
                    <a:moveTo>
                      <a:pt x="176149" y="300228"/>
                    </a:moveTo>
                    <a:cubicBezTo>
                      <a:pt x="176149" y="311785"/>
                      <a:pt x="181991" y="323342"/>
                      <a:pt x="187706" y="331978"/>
                    </a:cubicBezTo>
                    <a:lnTo>
                      <a:pt x="104013" y="415798"/>
                    </a:lnTo>
                    <a:cubicBezTo>
                      <a:pt x="75184" y="384048"/>
                      <a:pt x="57785" y="343662"/>
                      <a:pt x="54991" y="300228"/>
                    </a:cubicBezTo>
                    <a:close/>
                    <a:moveTo>
                      <a:pt x="822960" y="323469"/>
                    </a:moveTo>
                    <a:cubicBezTo>
                      <a:pt x="825881" y="326263"/>
                      <a:pt x="828802" y="329311"/>
                      <a:pt x="831596" y="332105"/>
                    </a:cubicBezTo>
                    <a:lnTo>
                      <a:pt x="744982" y="415798"/>
                    </a:lnTo>
                    <a:cubicBezTo>
                      <a:pt x="721868" y="389763"/>
                      <a:pt x="707390" y="358013"/>
                      <a:pt x="698754" y="323469"/>
                    </a:cubicBezTo>
                    <a:close/>
                    <a:moveTo>
                      <a:pt x="447548" y="323469"/>
                    </a:moveTo>
                    <a:cubicBezTo>
                      <a:pt x="441706" y="358140"/>
                      <a:pt x="424561" y="392684"/>
                      <a:pt x="401320" y="418719"/>
                    </a:cubicBezTo>
                    <a:lnTo>
                      <a:pt x="317627" y="332105"/>
                    </a:lnTo>
                    <a:cubicBezTo>
                      <a:pt x="320548" y="329311"/>
                      <a:pt x="320548" y="326263"/>
                      <a:pt x="323469" y="323469"/>
                    </a:cubicBezTo>
                    <a:close/>
                    <a:moveTo>
                      <a:pt x="1091438" y="300355"/>
                    </a:moveTo>
                    <a:cubicBezTo>
                      <a:pt x="1088644" y="343662"/>
                      <a:pt x="1071245" y="387096"/>
                      <a:pt x="1045210" y="418719"/>
                    </a:cubicBezTo>
                    <a:lnTo>
                      <a:pt x="1042416" y="418719"/>
                    </a:lnTo>
                    <a:lnTo>
                      <a:pt x="958723" y="332105"/>
                    </a:lnTo>
                    <a:cubicBezTo>
                      <a:pt x="967359" y="323469"/>
                      <a:pt x="970280" y="311912"/>
                      <a:pt x="973074" y="300355"/>
                    </a:cubicBezTo>
                    <a:close/>
                    <a:moveTo>
                      <a:pt x="207899" y="352298"/>
                    </a:moveTo>
                    <a:cubicBezTo>
                      <a:pt x="216662" y="358140"/>
                      <a:pt x="228092" y="363855"/>
                      <a:pt x="239649" y="363855"/>
                    </a:cubicBezTo>
                    <a:lnTo>
                      <a:pt x="239649" y="485140"/>
                    </a:lnTo>
                    <a:cubicBezTo>
                      <a:pt x="193421" y="482219"/>
                      <a:pt x="153035" y="464947"/>
                      <a:pt x="121285" y="435991"/>
                    </a:cubicBezTo>
                    <a:lnTo>
                      <a:pt x="204978" y="352298"/>
                    </a:lnTo>
                    <a:close/>
                    <a:moveTo>
                      <a:pt x="297434" y="352298"/>
                    </a:moveTo>
                    <a:lnTo>
                      <a:pt x="384048" y="435991"/>
                    </a:lnTo>
                    <a:cubicBezTo>
                      <a:pt x="352298" y="462026"/>
                      <a:pt x="308991" y="482219"/>
                      <a:pt x="265684" y="485140"/>
                    </a:cubicBezTo>
                    <a:lnTo>
                      <a:pt x="265684" y="363855"/>
                    </a:lnTo>
                    <a:cubicBezTo>
                      <a:pt x="277241" y="363855"/>
                      <a:pt x="288798" y="358013"/>
                      <a:pt x="297434" y="352298"/>
                    </a:cubicBezTo>
                    <a:close/>
                    <a:moveTo>
                      <a:pt x="848995" y="352298"/>
                    </a:moveTo>
                    <a:cubicBezTo>
                      <a:pt x="857631" y="358140"/>
                      <a:pt x="869188" y="363855"/>
                      <a:pt x="880745" y="363855"/>
                    </a:cubicBezTo>
                    <a:lnTo>
                      <a:pt x="880745" y="485140"/>
                    </a:lnTo>
                    <a:cubicBezTo>
                      <a:pt x="837438" y="482219"/>
                      <a:pt x="797052" y="464947"/>
                      <a:pt x="765175" y="435991"/>
                    </a:cubicBezTo>
                    <a:lnTo>
                      <a:pt x="848868" y="352298"/>
                    </a:lnTo>
                    <a:close/>
                    <a:moveTo>
                      <a:pt x="941324" y="352298"/>
                    </a:moveTo>
                    <a:lnTo>
                      <a:pt x="1025017" y="435991"/>
                    </a:lnTo>
                    <a:cubicBezTo>
                      <a:pt x="993267" y="462026"/>
                      <a:pt x="952881" y="482219"/>
                      <a:pt x="906653" y="485140"/>
                    </a:cubicBezTo>
                    <a:lnTo>
                      <a:pt x="906653" y="363855"/>
                    </a:lnTo>
                    <a:cubicBezTo>
                      <a:pt x="921004" y="363855"/>
                      <a:pt x="932688" y="358013"/>
                      <a:pt x="941324" y="352298"/>
                    </a:cubicBezTo>
                    <a:close/>
                    <a:moveTo>
                      <a:pt x="210820" y="0"/>
                    </a:moveTo>
                    <a:lnTo>
                      <a:pt x="245491" y="34671"/>
                    </a:lnTo>
                    <a:cubicBezTo>
                      <a:pt x="109728" y="37592"/>
                      <a:pt x="0" y="150114"/>
                      <a:pt x="0" y="285877"/>
                    </a:cubicBezTo>
                    <a:cubicBezTo>
                      <a:pt x="0" y="424434"/>
                      <a:pt x="112649" y="540004"/>
                      <a:pt x="254127" y="540004"/>
                    </a:cubicBezTo>
                    <a:cubicBezTo>
                      <a:pt x="381254" y="540004"/>
                      <a:pt x="485140" y="444627"/>
                      <a:pt x="502539" y="323469"/>
                    </a:cubicBezTo>
                    <a:lnTo>
                      <a:pt x="643890" y="323469"/>
                    </a:lnTo>
                    <a:cubicBezTo>
                      <a:pt x="661289" y="444627"/>
                      <a:pt x="768223" y="540004"/>
                      <a:pt x="895096" y="540004"/>
                    </a:cubicBezTo>
                    <a:cubicBezTo>
                      <a:pt x="1033780" y="540004"/>
                      <a:pt x="1146302" y="427482"/>
                      <a:pt x="1146302" y="285877"/>
                    </a:cubicBezTo>
                    <a:cubicBezTo>
                      <a:pt x="1146302" y="147320"/>
                      <a:pt x="1033780" y="34671"/>
                      <a:pt x="895096" y="34671"/>
                    </a:cubicBezTo>
                    <a:lnTo>
                      <a:pt x="929894" y="0"/>
                    </a:lnTo>
                    <a:lnTo>
                      <a:pt x="820166" y="0"/>
                    </a:lnTo>
                    <a:lnTo>
                      <a:pt x="773811" y="49022"/>
                    </a:lnTo>
                    <a:lnTo>
                      <a:pt x="366776" y="49022"/>
                    </a:lnTo>
                    <a:lnTo>
                      <a:pt x="320548" y="0"/>
                    </a:lnTo>
                    <a:close/>
                  </a:path>
                </a:pathLst>
              </a:custGeom>
              <a:solidFill>
                <a:srgbClr val="662C24"/>
              </a:solidFill>
            </p:spPr>
          </p:sp>
        </p:grpSp>
        <p:grpSp>
          <p:nvGrpSpPr>
            <p:cNvPr id="17" name="Group 17"/>
            <p:cNvGrpSpPr/>
            <p:nvPr/>
          </p:nvGrpSpPr>
          <p:grpSpPr>
            <a:xfrm>
              <a:off x="301251" y="2326583"/>
              <a:ext cx="1409958" cy="664312"/>
              <a:chOff x="0" y="0"/>
              <a:chExt cx="1146527" cy="540194"/>
            </a:xfrm>
          </p:grpSpPr>
          <p:sp>
            <p:nvSpPr>
              <p:cNvPr id="18" name="Freeform 18"/>
              <p:cNvSpPr/>
              <p:nvPr/>
            </p:nvSpPr>
            <p:spPr>
              <a:xfrm>
                <a:off x="0" y="127"/>
                <a:ext cx="1146429" cy="540004"/>
              </a:xfrm>
              <a:custGeom>
                <a:avLst/>
                <a:gdLst/>
                <a:ahLst/>
                <a:cxnLst/>
                <a:rect l="l" t="t" r="r" b="b"/>
                <a:pathLst>
                  <a:path w="1146429" h="540004">
                    <a:moveTo>
                      <a:pt x="239649" y="89535"/>
                    </a:moveTo>
                    <a:lnTo>
                      <a:pt x="239649" y="207899"/>
                    </a:lnTo>
                    <a:lnTo>
                      <a:pt x="236855" y="207899"/>
                    </a:lnTo>
                    <a:cubicBezTo>
                      <a:pt x="225298" y="210693"/>
                      <a:pt x="213741" y="216535"/>
                      <a:pt x="205105" y="222250"/>
                    </a:cubicBezTo>
                    <a:lnTo>
                      <a:pt x="121285" y="138557"/>
                    </a:lnTo>
                    <a:cubicBezTo>
                      <a:pt x="153035" y="109728"/>
                      <a:pt x="193421" y="92329"/>
                      <a:pt x="239649" y="89535"/>
                    </a:cubicBezTo>
                    <a:close/>
                    <a:moveTo>
                      <a:pt x="262763" y="89535"/>
                    </a:moveTo>
                    <a:cubicBezTo>
                      <a:pt x="280162" y="89535"/>
                      <a:pt x="297434" y="92329"/>
                      <a:pt x="311785" y="98171"/>
                    </a:cubicBezTo>
                    <a:lnTo>
                      <a:pt x="369570" y="150114"/>
                    </a:lnTo>
                    <a:lnTo>
                      <a:pt x="297434" y="222250"/>
                    </a:lnTo>
                    <a:cubicBezTo>
                      <a:pt x="285877" y="216408"/>
                      <a:pt x="277241" y="210693"/>
                      <a:pt x="262763" y="207899"/>
                    </a:cubicBezTo>
                    <a:lnTo>
                      <a:pt x="262763" y="89535"/>
                    </a:lnTo>
                    <a:close/>
                    <a:moveTo>
                      <a:pt x="880618" y="89535"/>
                    </a:moveTo>
                    <a:lnTo>
                      <a:pt x="880618" y="207899"/>
                    </a:lnTo>
                    <a:cubicBezTo>
                      <a:pt x="869061" y="210693"/>
                      <a:pt x="857631" y="216535"/>
                      <a:pt x="845947" y="222250"/>
                    </a:cubicBezTo>
                    <a:lnTo>
                      <a:pt x="773811" y="147193"/>
                    </a:lnTo>
                    <a:lnTo>
                      <a:pt x="822960" y="100965"/>
                    </a:lnTo>
                    <a:cubicBezTo>
                      <a:pt x="840359" y="95250"/>
                      <a:pt x="860552" y="89535"/>
                      <a:pt x="880745" y="89535"/>
                    </a:cubicBezTo>
                    <a:close/>
                    <a:moveTo>
                      <a:pt x="906653" y="89535"/>
                    </a:moveTo>
                    <a:cubicBezTo>
                      <a:pt x="952881" y="92329"/>
                      <a:pt x="993394" y="109728"/>
                      <a:pt x="1025017" y="138557"/>
                    </a:cubicBezTo>
                    <a:lnTo>
                      <a:pt x="941451" y="222250"/>
                    </a:lnTo>
                    <a:lnTo>
                      <a:pt x="938530" y="222250"/>
                    </a:lnTo>
                    <a:cubicBezTo>
                      <a:pt x="929894" y="216408"/>
                      <a:pt x="918337" y="210693"/>
                      <a:pt x="906780" y="207899"/>
                    </a:cubicBezTo>
                    <a:lnTo>
                      <a:pt x="906780" y="89535"/>
                    </a:lnTo>
                    <a:close/>
                    <a:moveTo>
                      <a:pt x="386969" y="167513"/>
                    </a:moveTo>
                    <a:lnTo>
                      <a:pt x="436118" y="216535"/>
                    </a:lnTo>
                    <a:cubicBezTo>
                      <a:pt x="441960" y="228092"/>
                      <a:pt x="444754" y="239649"/>
                      <a:pt x="447548" y="251206"/>
                    </a:cubicBezTo>
                    <a:lnTo>
                      <a:pt x="323469" y="251206"/>
                    </a:lnTo>
                    <a:cubicBezTo>
                      <a:pt x="320675" y="248285"/>
                      <a:pt x="317627" y="245364"/>
                      <a:pt x="314833" y="239649"/>
                    </a:cubicBezTo>
                    <a:lnTo>
                      <a:pt x="386969" y="167513"/>
                    </a:lnTo>
                    <a:close/>
                    <a:moveTo>
                      <a:pt x="753745" y="66421"/>
                    </a:moveTo>
                    <a:lnTo>
                      <a:pt x="571881" y="254127"/>
                    </a:lnTo>
                    <a:lnTo>
                      <a:pt x="566039" y="254127"/>
                    </a:lnTo>
                    <a:lnTo>
                      <a:pt x="462026" y="147320"/>
                    </a:lnTo>
                    <a:cubicBezTo>
                      <a:pt x="444627" y="121285"/>
                      <a:pt x="421513" y="98171"/>
                      <a:pt x="398526" y="80772"/>
                    </a:cubicBezTo>
                    <a:lnTo>
                      <a:pt x="384175" y="66421"/>
                    </a:lnTo>
                    <a:close/>
                    <a:moveTo>
                      <a:pt x="753745" y="164592"/>
                    </a:moveTo>
                    <a:lnTo>
                      <a:pt x="828802" y="239776"/>
                    </a:lnTo>
                    <a:cubicBezTo>
                      <a:pt x="826008" y="245618"/>
                      <a:pt x="822960" y="248412"/>
                      <a:pt x="822960" y="254127"/>
                    </a:cubicBezTo>
                    <a:lnTo>
                      <a:pt x="698881" y="254127"/>
                    </a:lnTo>
                    <a:cubicBezTo>
                      <a:pt x="701802" y="236728"/>
                      <a:pt x="707517" y="219456"/>
                      <a:pt x="713232" y="205105"/>
                    </a:cubicBezTo>
                    <a:lnTo>
                      <a:pt x="753745" y="164592"/>
                    </a:lnTo>
                    <a:close/>
                    <a:moveTo>
                      <a:pt x="101092" y="155956"/>
                    </a:moveTo>
                    <a:lnTo>
                      <a:pt x="187706" y="239649"/>
                    </a:lnTo>
                    <a:cubicBezTo>
                      <a:pt x="179070" y="251206"/>
                      <a:pt x="176276" y="259842"/>
                      <a:pt x="173355" y="274320"/>
                    </a:cubicBezTo>
                    <a:lnTo>
                      <a:pt x="51943" y="274320"/>
                    </a:lnTo>
                    <a:cubicBezTo>
                      <a:pt x="54864" y="228092"/>
                      <a:pt x="75057" y="187706"/>
                      <a:pt x="101092" y="155956"/>
                    </a:cubicBezTo>
                    <a:close/>
                    <a:moveTo>
                      <a:pt x="1042416" y="155956"/>
                    </a:moveTo>
                    <a:cubicBezTo>
                      <a:pt x="1071372" y="187706"/>
                      <a:pt x="1088644" y="228092"/>
                      <a:pt x="1091565" y="274320"/>
                    </a:cubicBezTo>
                    <a:lnTo>
                      <a:pt x="970280" y="274320"/>
                    </a:lnTo>
                    <a:cubicBezTo>
                      <a:pt x="970280" y="262763"/>
                      <a:pt x="964438" y="251333"/>
                      <a:pt x="958723" y="239649"/>
                    </a:cubicBezTo>
                    <a:lnTo>
                      <a:pt x="1042416" y="155956"/>
                    </a:lnTo>
                    <a:close/>
                    <a:moveTo>
                      <a:pt x="173228" y="300228"/>
                    </a:moveTo>
                    <a:cubicBezTo>
                      <a:pt x="176149" y="311785"/>
                      <a:pt x="179070" y="323342"/>
                      <a:pt x="187579" y="331978"/>
                    </a:cubicBezTo>
                    <a:lnTo>
                      <a:pt x="101092" y="415798"/>
                    </a:lnTo>
                    <a:cubicBezTo>
                      <a:pt x="75057" y="384048"/>
                      <a:pt x="57785" y="343662"/>
                      <a:pt x="54864" y="300228"/>
                    </a:cubicBezTo>
                    <a:close/>
                    <a:moveTo>
                      <a:pt x="822960" y="323469"/>
                    </a:moveTo>
                    <a:cubicBezTo>
                      <a:pt x="822960" y="326263"/>
                      <a:pt x="825881" y="329311"/>
                      <a:pt x="828802" y="332105"/>
                    </a:cubicBezTo>
                    <a:lnTo>
                      <a:pt x="745109" y="415798"/>
                    </a:lnTo>
                    <a:cubicBezTo>
                      <a:pt x="722122" y="389763"/>
                      <a:pt x="704723" y="358013"/>
                      <a:pt x="698881" y="323469"/>
                    </a:cubicBezTo>
                    <a:close/>
                    <a:moveTo>
                      <a:pt x="444754" y="323469"/>
                    </a:moveTo>
                    <a:cubicBezTo>
                      <a:pt x="438912" y="358140"/>
                      <a:pt x="424561" y="392684"/>
                      <a:pt x="398526" y="418719"/>
                    </a:cubicBezTo>
                    <a:lnTo>
                      <a:pt x="314833" y="332105"/>
                    </a:lnTo>
                    <a:cubicBezTo>
                      <a:pt x="317627" y="329311"/>
                      <a:pt x="320675" y="326263"/>
                      <a:pt x="320675" y="323469"/>
                    </a:cubicBezTo>
                    <a:close/>
                    <a:moveTo>
                      <a:pt x="1091565" y="300355"/>
                    </a:moveTo>
                    <a:cubicBezTo>
                      <a:pt x="1088644" y="343662"/>
                      <a:pt x="1071372" y="387096"/>
                      <a:pt x="1042416" y="418719"/>
                    </a:cubicBezTo>
                    <a:lnTo>
                      <a:pt x="958723" y="332105"/>
                    </a:lnTo>
                    <a:cubicBezTo>
                      <a:pt x="964565" y="323469"/>
                      <a:pt x="970280" y="311912"/>
                      <a:pt x="970280" y="300355"/>
                    </a:cubicBezTo>
                    <a:close/>
                    <a:moveTo>
                      <a:pt x="205105" y="352298"/>
                    </a:moveTo>
                    <a:cubicBezTo>
                      <a:pt x="213741" y="358140"/>
                      <a:pt x="225298" y="363855"/>
                      <a:pt x="236855" y="363855"/>
                    </a:cubicBezTo>
                    <a:lnTo>
                      <a:pt x="236855" y="485140"/>
                    </a:lnTo>
                    <a:cubicBezTo>
                      <a:pt x="193548" y="482219"/>
                      <a:pt x="153162" y="464947"/>
                      <a:pt x="121285" y="435991"/>
                    </a:cubicBezTo>
                    <a:lnTo>
                      <a:pt x="204978" y="352298"/>
                    </a:lnTo>
                    <a:close/>
                    <a:moveTo>
                      <a:pt x="297434" y="352298"/>
                    </a:moveTo>
                    <a:lnTo>
                      <a:pt x="381127" y="435991"/>
                    </a:lnTo>
                    <a:cubicBezTo>
                      <a:pt x="349377" y="462026"/>
                      <a:pt x="308991" y="482219"/>
                      <a:pt x="262763" y="485140"/>
                    </a:cubicBezTo>
                    <a:lnTo>
                      <a:pt x="262763" y="363855"/>
                    </a:lnTo>
                    <a:cubicBezTo>
                      <a:pt x="277114" y="363855"/>
                      <a:pt x="285750" y="358013"/>
                      <a:pt x="297434" y="352298"/>
                    </a:cubicBezTo>
                    <a:close/>
                    <a:moveTo>
                      <a:pt x="846074" y="352298"/>
                    </a:moveTo>
                    <a:cubicBezTo>
                      <a:pt x="857631" y="358140"/>
                      <a:pt x="869061" y="363855"/>
                      <a:pt x="880745" y="363855"/>
                    </a:cubicBezTo>
                    <a:lnTo>
                      <a:pt x="880745" y="485140"/>
                    </a:lnTo>
                    <a:cubicBezTo>
                      <a:pt x="834517" y="482219"/>
                      <a:pt x="794131" y="464947"/>
                      <a:pt x="762381" y="435991"/>
                    </a:cubicBezTo>
                    <a:lnTo>
                      <a:pt x="846074" y="352298"/>
                    </a:lnTo>
                    <a:close/>
                    <a:moveTo>
                      <a:pt x="938403" y="352298"/>
                    </a:moveTo>
                    <a:lnTo>
                      <a:pt x="1025017" y="435991"/>
                    </a:lnTo>
                    <a:cubicBezTo>
                      <a:pt x="993394" y="462026"/>
                      <a:pt x="949960" y="482219"/>
                      <a:pt x="906653" y="485140"/>
                    </a:cubicBezTo>
                    <a:lnTo>
                      <a:pt x="906653" y="363855"/>
                    </a:lnTo>
                    <a:cubicBezTo>
                      <a:pt x="918210" y="363855"/>
                      <a:pt x="929767" y="358013"/>
                      <a:pt x="938403" y="352298"/>
                    </a:cubicBezTo>
                    <a:close/>
                    <a:moveTo>
                      <a:pt x="210820" y="0"/>
                    </a:moveTo>
                    <a:lnTo>
                      <a:pt x="245491" y="34671"/>
                    </a:lnTo>
                    <a:cubicBezTo>
                      <a:pt x="109728" y="37592"/>
                      <a:pt x="0" y="150114"/>
                      <a:pt x="0" y="285877"/>
                    </a:cubicBezTo>
                    <a:cubicBezTo>
                      <a:pt x="0" y="424434"/>
                      <a:pt x="112649" y="540004"/>
                      <a:pt x="251206" y="540004"/>
                    </a:cubicBezTo>
                    <a:cubicBezTo>
                      <a:pt x="378333" y="540004"/>
                      <a:pt x="485140" y="444627"/>
                      <a:pt x="502412" y="323469"/>
                    </a:cubicBezTo>
                    <a:lnTo>
                      <a:pt x="644017" y="323469"/>
                    </a:lnTo>
                    <a:cubicBezTo>
                      <a:pt x="661289" y="444627"/>
                      <a:pt x="765175" y="540004"/>
                      <a:pt x="892302" y="540004"/>
                    </a:cubicBezTo>
                    <a:cubicBezTo>
                      <a:pt x="1033780" y="540004"/>
                      <a:pt x="1146429" y="427482"/>
                      <a:pt x="1146429" y="285877"/>
                    </a:cubicBezTo>
                    <a:cubicBezTo>
                      <a:pt x="1146429" y="147320"/>
                      <a:pt x="1033907" y="34671"/>
                      <a:pt x="892302" y="34671"/>
                    </a:cubicBezTo>
                    <a:lnTo>
                      <a:pt x="929894" y="0"/>
                    </a:lnTo>
                    <a:lnTo>
                      <a:pt x="817245" y="0"/>
                    </a:lnTo>
                    <a:lnTo>
                      <a:pt x="771017" y="49022"/>
                    </a:lnTo>
                    <a:lnTo>
                      <a:pt x="366776" y="49022"/>
                    </a:lnTo>
                    <a:lnTo>
                      <a:pt x="320548" y="0"/>
                    </a:lnTo>
                    <a:close/>
                  </a:path>
                </a:pathLst>
              </a:custGeom>
              <a:solidFill>
                <a:srgbClr val="662C24"/>
              </a:solidFill>
            </p:spPr>
          </p:sp>
        </p:grpSp>
        <p:grpSp>
          <p:nvGrpSpPr>
            <p:cNvPr id="19" name="Group 19"/>
            <p:cNvGrpSpPr/>
            <p:nvPr/>
          </p:nvGrpSpPr>
          <p:grpSpPr>
            <a:xfrm>
              <a:off x="6117757" y="2326583"/>
              <a:ext cx="1409958" cy="664312"/>
              <a:chOff x="0" y="0"/>
              <a:chExt cx="1146527" cy="540194"/>
            </a:xfrm>
          </p:grpSpPr>
          <p:sp>
            <p:nvSpPr>
              <p:cNvPr id="20" name="Freeform 20"/>
              <p:cNvSpPr/>
              <p:nvPr/>
            </p:nvSpPr>
            <p:spPr>
              <a:xfrm>
                <a:off x="127" y="127"/>
                <a:ext cx="1146175" cy="540004"/>
              </a:xfrm>
              <a:custGeom>
                <a:avLst/>
                <a:gdLst/>
                <a:ahLst/>
                <a:cxnLst/>
                <a:rect l="l" t="t" r="r" b="b"/>
                <a:pathLst>
                  <a:path w="1146175" h="540004">
                    <a:moveTo>
                      <a:pt x="239649" y="89535"/>
                    </a:moveTo>
                    <a:lnTo>
                      <a:pt x="239649" y="207899"/>
                    </a:lnTo>
                    <a:cubicBezTo>
                      <a:pt x="225171" y="210693"/>
                      <a:pt x="213614" y="216535"/>
                      <a:pt x="204978" y="222250"/>
                    </a:cubicBezTo>
                    <a:lnTo>
                      <a:pt x="121158" y="138557"/>
                    </a:lnTo>
                    <a:cubicBezTo>
                      <a:pt x="152908" y="109728"/>
                      <a:pt x="193294" y="92329"/>
                      <a:pt x="239649" y="89535"/>
                    </a:cubicBezTo>
                    <a:close/>
                    <a:moveTo>
                      <a:pt x="262636" y="89535"/>
                    </a:moveTo>
                    <a:cubicBezTo>
                      <a:pt x="280035" y="89535"/>
                      <a:pt x="297307" y="92329"/>
                      <a:pt x="311785" y="98171"/>
                    </a:cubicBezTo>
                    <a:lnTo>
                      <a:pt x="369570" y="150114"/>
                    </a:lnTo>
                    <a:lnTo>
                      <a:pt x="297307" y="222250"/>
                    </a:lnTo>
                    <a:cubicBezTo>
                      <a:pt x="288671" y="216408"/>
                      <a:pt x="277114" y="210693"/>
                      <a:pt x="262636" y="207899"/>
                    </a:cubicBezTo>
                    <a:lnTo>
                      <a:pt x="262636" y="89535"/>
                    </a:lnTo>
                    <a:close/>
                    <a:moveTo>
                      <a:pt x="880491" y="89535"/>
                    </a:moveTo>
                    <a:lnTo>
                      <a:pt x="880491" y="207899"/>
                    </a:lnTo>
                    <a:cubicBezTo>
                      <a:pt x="869061" y="210693"/>
                      <a:pt x="857504" y="216535"/>
                      <a:pt x="848868" y="222250"/>
                    </a:cubicBezTo>
                    <a:lnTo>
                      <a:pt x="773684" y="147193"/>
                    </a:lnTo>
                    <a:lnTo>
                      <a:pt x="822833" y="100838"/>
                    </a:lnTo>
                    <a:cubicBezTo>
                      <a:pt x="840105" y="95123"/>
                      <a:pt x="860298" y="89408"/>
                      <a:pt x="880491" y="89408"/>
                    </a:cubicBezTo>
                    <a:close/>
                    <a:moveTo>
                      <a:pt x="906526" y="89535"/>
                    </a:moveTo>
                    <a:cubicBezTo>
                      <a:pt x="952881" y="92329"/>
                      <a:pt x="993267" y="109728"/>
                      <a:pt x="1025017" y="138557"/>
                    </a:cubicBezTo>
                    <a:lnTo>
                      <a:pt x="941324" y="222250"/>
                    </a:lnTo>
                    <a:lnTo>
                      <a:pt x="938403" y="222250"/>
                    </a:lnTo>
                    <a:cubicBezTo>
                      <a:pt x="929767" y="216408"/>
                      <a:pt x="918210" y="210693"/>
                      <a:pt x="906653" y="207899"/>
                    </a:cubicBezTo>
                    <a:lnTo>
                      <a:pt x="906653" y="89535"/>
                    </a:lnTo>
                    <a:close/>
                    <a:moveTo>
                      <a:pt x="386842" y="167513"/>
                    </a:moveTo>
                    <a:lnTo>
                      <a:pt x="435991" y="216535"/>
                    </a:lnTo>
                    <a:cubicBezTo>
                      <a:pt x="441833" y="228092"/>
                      <a:pt x="444627" y="239649"/>
                      <a:pt x="447548" y="251206"/>
                    </a:cubicBezTo>
                    <a:lnTo>
                      <a:pt x="323469" y="251206"/>
                    </a:lnTo>
                    <a:cubicBezTo>
                      <a:pt x="320548" y="248285"/>
                      <a:pt x="317627" y="245364"/>
                      <a:pt x="314706" y="239649"/>
                    </a:cubicBezTo>
                    <a:lnTo>
                      <a:pt x="386842" y="167513"/>
                    </a:lnTo>
                    <a:close/>
                    <a:moveTo>
                      <a:pt x="753618" y="66421"/>
                    </a:moveTo>
                    <a:lnTo>
                      <a:pt x="571754" y="254127"/>
                    </a:lnTo>
                    <a:lnTo>
                      <a:pt x="565912" y="254127"/>
                    </a:lnTo>
                    <a:lnTo>
                      <a:pt x="461899" y="147320"/>
                    </a:lnTo>
                    <a:cubicBezTo>
                      <a:pt x="444500" y="121285"/>
                      <a:pt x="421513" y="98171"/>
                      <a:pt x="398399" y="80772"/>
                    </a:cubicBezTo>
                    <a:lnTo>
                      <a:pt x="384048" y="66421"/>
                    </a:lnTo>
                    <a:close/>
                    <a:moveTo>
                      <a:pt x="753618" y="164592"/>
                    </a:moveTo>
                    <a:lnTo>
                      <a:pt x="828675" y="239776"/>
                    </a:lnTo>
                    <a:cubicBezTo>
                      <a:pt x="825881" y="245618"/>
                      <a:pt x="825881" y="248412"/>
                      <a:pt x="822960" y="254127"/>
                    </a:cubicBezTo>
                    <a:lnTo>
                      <a:pt x="698754" y="254127"/>
                    </a:lnTo>
                    <a:cubicBezTo>
                      <a:pt x="701675" y="236728"/>
                      <a:pt x="707517" y="219456"/>
                      <a:pt x="713232" y="205105"/>
                    </a:cubicBezTo>
                    <a:lnTo>
                      <a:pt x="753618" y="164592"/>
                    </a:lnTo>
                    <a:close/>
                    <a:moveTo>
                      <a:pt x="100965" y="155956"/>
                    </a:moveTo>
                    <a:lnTo>
                      <a:pt x="187706" y="239649"/>
                    </a:lnTo>
                    <a:cubicBezTo>
                      <a:pt x="178943" y="251206"/>
                      <a:pt x="176149" y="259842"/>
                      <a:pt x="173228" y="274320"/>
                    </a:cubicBezTo>
                    <a:lnTo>
                      <a:pt x="51943" y="274320"/>
                    </a:lnTo>
                    <a:cubicBezTo>
                      <a:pt x="54737" y="228092"/>
                      <a:pt x="74930" y="187706"/>
                      <a:pt x="100965" y="155956"/>
                    </a:cubicBezTo>
                    <a:close/>
                    <a:moveTo>
                      <a:pt x="1042289" y="155956"/>
                    </a:moveTo>
                    <a:cubicBezTo>
                      <a:pt x="1071245" y="187706"/>
                      <a:pt x="1088517" y="228092"/>
                      <a:pt x="1091438" y="274320"/>
                    </a:cubicBezTo>
                    <a:lnTo>
                      <a:pt x="970153" y="274320"/>
                    </a:lnTo>
                    <a:cubicBezTo>
                      <a:pt x="970153" y="262763"/>
                      <a:pt x="964311" y="251333"/>
                      <a:pt x="958596" y="239649"/>
                    </a:cubicBezTo>
                    <a:lnTo>
                      <a:pt x="1042289" y="155956"/>
                    </a:lnTo>
                    <a:close/>
                    <a:moveTo>
                      <a:pt x="173101" y="300228"/>
                    </a:moveTo>
                    <a:cubicBezTo>
                      <a:pt x="176022" y="311785"/>
                      <a:pt x="181864" y="323342"/>
                      <a:pt x="187579" y="331978"/>
                    </a:cubicBezTo>
                    <a:lnTo>
                      <a:pt x="103886" y="415798"/>
                    </a:lnTo>
                    <a:cubicBezTo>
                      <a:pt x="74930" y="384048"/>
                      <a:pt x="57658" y="343662"/>
                      <a:pt x="54737" y="300228"/>
                    </a:cubicBezTo>
                    <a:close/>
                    <a:moveTo>
                      <a:pt x="822960" y="323342"/>
                    </a:moveTo>
                    <a:cubicBezTo>
                      <a:pt x="825754" y="326136"/>
                      <a:pt x="825754" y="329184"/>
                      <a:pt x="828675" y="331978"/>
                    </a:cubicBezTo>
                    <a:lnTo>
                      <a:pt x="745109" y="415671"/>
                    </a:lnTo>
                    <a:cubicBezTo>
                      <a:pt x="721995" y="389636"/>
                      <a:pt x="704596" y="357886"/>
                      <a:pt x="698754" y="323342"/>
                    </a:cubicBezTo>
                    <a:close/>
                    <a:moveTo>
                      <a:pt x="447548" y="323342"/>
                    </a:moveTo>
                    <a:cubicBezTo>
                      <a:pt x="438785" y="358013"/>
                      <a:pt x="424434" y="392557"/>
                      <a:pt x="401320" y="418592"/>
                    </a:cubicBezTo>
                    <a:lnTo>
                      <a:pt x="314579" y="331978"/>
                    </a:lnTo>
                    <a:cubicBezTo>
                      <a:pt x="317500" y="329184"/>
                      <a:pt x="320421" y="326136"/>
                      <a:pt x="320421" y="323342"/>
                    </a:cubicBezTo>
                    <a:close/>
                    <a:moveTo>
                      <a:pt x="1091438" y="300228"/>
                    </a:moveTo>
                    <a:cubicBezTo>
                      <a:pt x="1088517" y="343535"/>
                      <a:pt x="1071245" y="386969"/>
                      <a:pt x="1042289" y="418592"/>
                    </a:cubicBezTo>
                    <a:lnTo>
                      <a:pt x="958596" y="331978"/>
                    </a:lnTo>
                    <a:cubicBezTo>
                      <a:pt x="964438" y="323342"/>
                      <a:pt x="970153" y="311785"/>
                      <a:pt x="970153" y="300228"/>
                    </a:cubicBezTo>
                    <a:close/>
                    <a:moveTo>
                      <a:pt x="204978" y="352298"/>
                    </a:moveTo>
                    <a:cubicBezTo>
                      <a:pt x="213741" y="358140"/>
                      <a:pt x="225171" y="363855"/>
                      <a:pt x="239649" y="363855"/>
                    </a:cubicBezTo>
                    <a:lnTo>
                      <a:pt x="239649" y="485140"/>
                    </a:lnTo>
                    <a:cubicBezTo>
                      <a:pt x="193294" y="482219"/>
                      <a:pt x="152908" y="464947"/>
                      <a:pt x="121158" y="435991"/>
                    </a:cubicBezTo>
                    <a:lnTo>
                      <a:pt x="204851" y="352298"/>
                    </a:lnTo>
                    <a:close/>
                    <a:moveTo>
                      <a:pt x="297307" y="352298"/>
                    </a:moveTo>
                    <a:lnTo>
                      <a:pt x="381000" y="435991"/>
                    </a:lnTo>
                    <a:cubicBezTo>
                      <a:pt x="349377" y="462026"/>
                      <a:pt x="308864" y="482219"/>
                      <a:pt x="262636" y="485140"/>
                    </a:cubicBezTo>
                    <a:lnTo>
                      <a:pt x="262636" y="363855"/>
                    </a:lnTo>
                    <a:cubicBezTo>
                      <a:pt x="276987" y="363855"/>
                      <a:pt x="288671" y="358013"/>
                      <a:pt x="297307" y="352298"/>
                    </a:cubicBezTo>
                    <a:close/>
                    <a:moveTo>
                      <a:pt x="848995" y="352298"/>
                    </a:moveTo>
                    <a:cubicBezTo>
                      <a:pt x="857631" y="358140"/>
                      <a:pt x="869188" y="363855"/>
                      <a:pt x="880618" y="363855"/>
                    </a:cubicBezTo>
                    <a:lnTo>
                      <a:pt x="880618" y="485140"/>
                    </a:lnTo>
                    <a:cubicBezTo>
                      <a:pt x="834390" y="482219"/>
                      <a:pt x="794004" y="464947"/>
                      <a:pt x="762254" y="435991"/>
                    </a:cubicBezTo>
                    <a:lnTo>
                      <a:pt x="845947" y="352298"/>
                    </a:lnTo>
                    <a:close/>
                    <a:moveTo>
                      <a:pt x="938403" y="352298"/>
                    </a:moveTo>
                    <a:lnTo>
                      <a:pt x="1025144" y="435991"/>
                    </a:lnTo>
                    <a:cubicBezTo>
                      <a:pt x="993394" y="462026"/>
                      <a:pt x="949960" y="482219"/>
                      <a:pt x="906653" y="485140"/>
                    </a:cubicBezTo>
                    <a:lnTo>
                      <a:pt x="906653" y="363855"/>
                    </a:lnTo>
                    <a:cubicBezTo>
                      <a:pt x="918210" y="363855"/>
                      <a:pt x="929767" y="358013"/>
                      <a:pt x="938403" y="352298"/>
                    </a:cubicBezTo>
                    <a:close/>
                    <a:moveTo>
                      <a:pt x="210693" y="0"/>
                    </a:moveTo>
                    <a:lnTo>
                      <a:pt x="245364" y="34671"/>
                    </a:lnTo>
                    <a:cubicBezTo>
                      <a:pt x="109728" y="37592"/>
                      <a:pt x="0" y="150114"/>
                      <a:pt x="0" y="285877"/>
                    </a:cubicBezTo>
                    <a:cubicBezTo>
                      <a:pt x="0" y="424434"/>
                      <a:pt x="112522" y="540004"/>
                      <a:pt x="251079" y="540004"/>
                    </a:cubicBezTo>
                    <a:cubicBezTo>
                      <a:pt x="378206" y="540004"/>
                      <a:pt x="485013" y="444627"/>
                      <a:pt x="502285" y="323469"/>
                    </a:cubicBezTo>
                    <a:lnTo>
                      <a:pt x="643890" y="323469"/>
                    </a:lnTo>
                    <a:cubicBezTo>
                      <a:pt x="661289" y="444627"/>
                      <a:pt x="765175" y="540004"/>
                      <a:pt x="895096" y="540004"/>
                    </a:cubicBezTo>
                    <a:cubicBezTo>
                      <a:pt x="1033653" y="540004"/>
                      <a:pt x="1146175" y="427482"/>
                      <a:pt x="1146175" y="285877"/>
                    </a:cubicBezTo>
                    <a:cubicBezTo>
                      <a:pt x="1146175" y="147320"/>
                      <a:pt x="1033653" y="34671"/>
                      <a:pt x="895096" y="34671"/>
                    </a:cubicBezTo>
                    <a:lnTo>
                      <a:pt x="929767" y="0"/>
                    </a:lnTo>
                    <a:lnTo>
                      <a:pt x="820039" y="0"/>
                    </a:lnTo>
                    <a:lnTo>
                      <a:pt x="771017" y="49022"/>
                    </a:lnTo>
                    <a:lnTo>
                      <a:pt x="366649" y="49022"/>
                    </a:lnTo>
                    <a:lnTo>
                      <a:pt x="320421" y="0"/>
                    </a:lnTo>
                    <a:close/>
                  </a:path>
                </a:pathLst>
              </a:custGeom>
              <a:solidFill>
                <a:srgbClr val="662C24"/>
              </a:solidFill>
            </p:spPr>
          </p:sp>
        </p:grpSp>
        <p:grpSp>
          <p:nvGrpSpPr>
            <p:cNvPr id="21" name="Group 21"/>
            <p:cNvGrpSpPr/>
            <p:nvPr/>
          </p:nvGrpSpPr>
          <p:grpSpPr>
            <a:xfrm>
              <a:off x="7634020" y="2326583"/>
              <a:ext cx="1409958" cy="664312"/>
              <a:chOff x="0" y="0"/>
              <a:chExt cx="1146527" cy="540194"/>
            </a:xfrm>
          </p:grpSpPr>
          <p:sp>
            <p:nvSpPr>
              <p:cNvPr id="22" name="Freeform 22"/>
              <p:cNvSpPr/>
              <p:nvPr/>
            </p:nvSpPr>
            <p:spPr>
              <a:xfrm>
                <a:off x="127" y="127"/>
                <a:ext cx="1146175" cy="540004"/>
              </a:xfrm>
              <a:custGeom>
                <a:avLst/>
                <a:gdLst/>
                <a:ahLst/>
                <a:cxnLst/>
                <a:rect l="l" t="t" r="r" b="b"/>
                <a:pathLst>
                  <a:path w="1146175" h="540004">
                    <a:moveTo>
                      <a:pt x="239649" y="89535"/>
                    </a:moveTo>
                    <a:lnTo>
                      <a:pt x="239649" y="207899"/>
                    </a:lnTo>
                    <a:cubicBezTo>
                      <a:pt x="225171" y="210693"/>
                      <a:pt x="216535" y="216535"/>
                      <a:pt x="204978" y="222250"/>
                    </a:cubicBezTo>
                    <a:lnTo>
                      <a:pt x="121158" y="138557"/>
                    </a:lnTo>
                    <a:cubicBezTo>
                      <a:pt x="152908" y="109728"/>
                      <a:pt x="193421" y="92329"/>
                      <a:pt x="239649" y="89535"/>
                    </a:cubicBezTo>
                    <a:close/>
                    <a:moveTo>
                      <a:pt x="265684" y="89535"/>
                    </a:moveTo>
                    <a:cubicBezTo>
                      <a:pt x="280035" y="89535"/>
                      <a:pt x="297434" y="92329"/>
                      <a:pt x="311912" y="98171"/>
                    </a:cubicBezTo>
                    <a:lnTo>
                      <a:pt x="369697" y="150114"/>
                    </a:lnTo>
                    <a:lnTo>
                      <a:pt x="297561" y="222250"/>
                    </a:lnTo>
                    <a:cubicBezTo>
                      <a:pt x="288798" y="216408"/>
                      <a:pt x="277241" y="210693"/>
                      <a:pt x="265811" y="207899"/>
                    </a:cubicBezTo>
                    <a:lnTo>
                      <a:pt x="265811" y="89535"/>
                    </a:lnTo>
                    <a:close/>
                    <a:moveTo>
                      <a:pt x="880745" y="89535"/>
                    </a:moveTo>
                    <a:lnTo>
                      <a:pt x="880745" y="207899"/>
                    </a:lnTo>
                    <a:cubicBezTo>
                      <a:pt x="869188" y="210693"/>
                      <a:pt x="857631" y="216535"/>
                      <a:pt x="848995" y="222250"/>
                    </a:cubicBezTo>
                    <a:lnTo>
                      <a:pt x="773811" y="147193"/>
                    </a:lnTo>
                    <a:lnTo>
                      <a:pt x="822960" y="100838"/>
                    </a:lnTo>
                    <a:cubicBezTo>
                      <a:pt x="840232" y="95123"/>
                      <a:pt x="860425" y="89408"/>
                      <a:pt x="880745" y="89408"/>
                    </a:cubicBezTo>
                    <a:close/>
                    <a:moveTo>
                      <a:pt x="906780" y="89535"/>
                    </a:moveTo>
                    <a:cubicBezTo>
                      <a:pt x="953008" y="92329"/>
                      <a:pt x="993394" y="109728"/>
                      <a:pt x="1025144" y="138557"/>
                    </a:cubicBezTo>
                    <a:lnTo>
                      <a:pt x="941451" y="222250"/>
                    </a:lnTo>
                    <a:cubicBezTo>
                      <a:pt x="929894" y="216408"/>
                      <a:pt x="918337" y="210693"/>
                      <a:pt x="906780" y="207899"/>
                    </a:cubicBezTo>
                    <a:lnTo>
                      <a:pt x="906780" y="89535"/>
                    </a:lnTo>
                    <a:close/>
                    <a:moveTo>
                      <a:pt x="386842" y="167513"/>
                    </a:moveTo>
                    <a:lnTo>
                      <a:pt x="435991" y="216535"/>
                    </a:lnTo>
                    <a:cubicBezTo>
                      <a:pt x="441833" y="228092"/>
                      <a:pt x="444627" y="239649"/>
                      <a:pt x="447548" y="251206"/>
                    </a:cubicBezTo>
                    <a:lnTo>
                      <a:pt x="323469" y="251206"/>
                    </a:lnTo>
                    <a:cubicBezTo>
                      <a:pt x="320548" y="248285"/>
                      <a:pt x="320548" y="245364"/>
                      <a:pt x="314706" y="239649"/>
                    </a:cubicBezTo>
                    <a:lnTo>
                      <a:pt x="386842" y="167513"/>
                    </a:lnTo>
                    <a:close/>
                    <a:moveTo>
                      <a:pt x="756412" y="66421"/>
                    </a:moveTo>
                    <a:lnTo>
                      <a:pt x="574548" y="254127"/>
                    </a:lnTo>
                    <a:lnTo>
                      <a:pt x="565912" y="254127"/>
                    </a:lnTo>
                    <a:lnTo>
                      <a:pt x="461899" y="147320"/>
                    </a:lnTo>
                    <a:cubicBezTo>
                      <a:pt x="444500" y="121285"/>
                      <a:pt x="424307" y="98171"/>
                      <a:pt x="398399" y="80772"/>
                    </a:cubicBezTo>
                    <a:lnTo>
                      <a:pt x="384048" y="66421"/>
                    </a:lnTo>
                    <a:close/>
                    <a:moveTo>
                      <a:pt x="753618" y="164592"/>
                    </a:moveTo>
                    <a:lnTo>
                      <a:pt x="828802" y="239776"/>
                    </a:lnTo>
                    <a:cubicBezTo>
                      <a:pt x="825881" y="245618"/>
                      <a:pt x="825881" y="248412"/>
                      <a:pt x="822960" y="254127"/>
                    </a:cubicBezTo>
                    <a:lnTo>
                      <a:pt x="698754" y="254127"/>
                    </a:lnTo>
                    <a:cubicBezTo>
                      <a:pt x="701675" y="236728"/>
                      <a:pt x="707517" y="219456"/>
                      <a:pt x="713232" y="205105"/>
                    </a:cubicBezTo>
                    <a:lnTo>
                      <a:pt x="753618" y="164592"/>
                    </a:lnTo>
                    <a:close/>
                    <a:moveTo>
                      <a:pt x="103886" y="155956"/>
                    </a:moveTo>
                    <a:lnTo>
                      <a:pt x="187579" y="239649"/>
                    </a:lnTo>
                    <a:cubicBezTo>
                      <a:pt x="181737" y="251206"/>
                      <a:pt x="176022" y="259842"/>
                      <a:pt x="173101" y="274320"/>
                    </a:cubicBezTo>
                    <a:lnTo>
                      <a:pt x="54864" y="274320"/>
                    </a:lnTo>
                    <a:cubicBezTo>
                      <a:pt x="57785" y="228092"/>
                      <a:pt x="75057" y="187706"/>
                      <a:pt x="104013" y="155956"/>
                    </a:cubicBezTo>
                    <a:close/>
                    <a:moveTo>
                      <a:pt x="1042289" y="155956"/>
                    </a:moveTo>
                    <a:cubicBezTo>
                      <a:pt x="1071245" y="187706"/>
                      <a:pt x="1088644" y="228092"/>
                      <a:pt x="1091438" y="274320"/>
                    </a:cubicBezTo>
                    <a:lnTo>
                      <a:pt x="973074" y="274320"/>
                    </a:lnTo>
                    <a:cubicBezTo>
                      <a:pt x="970153" y="262763"/>
                      <a:pt x="964311" y="251333"/>
                      <a:pt x="958723" y="239649"/>
                    </a:cubicBezTo>
                    <a:lnTo>
                      <a:pt x="1042289" y="155956"/>
                    </a:lnTo>
                    <a:close/>
                    <a:moveTo>
                      <a:pt x="173101" y="300228"/>
                    </a:moveTo>
                    <a:cubicBezTo>
                      <a:pt x="176022" y="311785"/>
                      <a:pt x="181864" y="323342"/>
                      <a:pt x="187579" y="331978"/>
                    </a:cubicBezTo>
                    <a:lnTo>
                      <a:pt x="103886" y="415798"/>
                    </a:lnTo>
                    <a:cubicBezTo>
                      <a:pt x="74930" y="384048"/>
                      <a:pt x="57658" y="343662"/>
                      <a:pt x="54737" y="300228"/>
                    </a:cubicBezTo>
                    <a:close/>
                    <a:moveTo>
                      <a:pt x="822960" y="323342"/>
                    </a:moveTo>
                    <a:cubicBezTo>
                      <a:pt x="825754" y="326136"/>
                      <a:pt x="828802" y="329184"/>
                      <a:pt x="828802" y="331978"/>
                    </a:cubicBezTo>
                    <a:lnTo>
                      <a:pt x="745109" y="415671"/>
                    </a:lnTo>
                    <a:cubicBezTo>
                      <a:pt x="721995" y="389636"/>
                      <a:pt x="704596" y="357886"/>
                      <a:pt x="698754" y="323342"/>
                    </a:cubicBezTo>
                    <a:close/>
                    <a:moveTo>
                      <a:pt x="447548" y="323342"/>
                    </a:moveTo>
                    <a:cubicBezTo>
                      <a:pt x="441706" y="358013"/>
                      <a:pt x="424434" y="392557"/>
                      <a:pt x="401320" y="418592"/>
                    </a:cubicBezTo>
                    <a:lnTo>
                      <a:pt x="314579" y="331978"/>
                    </a:lnTo>
                    <a:cubicBezTo>
                      <a:pt x="317500" y="329184"/>
                      <a:pt x="320421" y="326136"/>
                      <a:pt x="323342" y="323342"/>
                    </a:cubicBezTo>
                    <a:close/>
                    <a:moveTo>
                      <a:pt x="1091438" y="300228"/>
                    </a:moveTo>
                    <a:cubicBezTo>
                      <a:pt x="1088644" y="343535"/>
                      <a:pt x="1071245" y="386969"/>
                      <a:pt x="1042289" y="418592"/>
                    </a:cubicBezTo>
                    <a:lnTo>
                      <a:pt x="958723" y="332105"/>
                    </a:lnTo>
                    <a:cubicBezTo>
                      <a:pt x="964438" y="323469"/>
                      <a:pt x="970153" y="311912"/>
                      <a:pt x="973074" y="300355"/>
                    </a:cubicBezTo>
                    <a:close/>
                    <a:moveTo>
                      <a:pt x="204978" y="352298"/>
                    </a:moveTo>
                    <a:cubicBezTo>
                      <a:pt x="216535" y="358140"/>
                      <a:pt x="228092" y="363855"/>
                      <a:pt x="239649" y="363855"/>
                    </a:cubicBezTo>
                    <a:lnTo>
                      <a:pt x="239649" y="485140"/>
                    </a:lnTo>
                    <a:cubicBezTo>
                      <a:pt x="193421" y="482219"/>
                      <a:pt x="152908" y="464947"/>
                      <a:pt x="121158" y="435991"/>
                    </a:cubicBezTo>
                    <a:lnTo>
                      <a:pt x="204851" y="352298"/>
                    </a:lnTo>
                    <a:close/>
                    <a:moveTo>
                      <a:pt x="297434" y="352298"/>
                    </a:moveTo>
                    <a:lnTo>
                      <a:pt x="381127" y="435991"/>
                    </a:lnTo>
                    <a:cubicBezTo>
                      <a:pt x="349377" y="462026"/>
                      <a:pt x="308864" y="482219"/>
                      <a:pt x="265557" y="485140"/>
                    </a:cubicBezTo>
                    <a:lnTo>
                      <a:pt x="265557" y="363855"/>
                    </a:lnTo>
                    <a:cubicBezTo>
                      <a:pt x="276987" y="363855"/>
                      <a:pt x="288544" y="358013"/>
                      <a:pt x="297307" y="352298"/>
                    </a:cubicBezTo>
                    <a:close/>
                    <a:moveTo>
                      <a:pt x="848995" y="352298"/>
                    </a:moveTo>
                    <a:cubicBezTo>
                      <a:pt x="857631" y="358140"/>
                      <a:pt x="869188" y="363855"/>
                      <a:pt x="880745" y="363855"/>
                    </a:cubicBezTo>
                    <a:lnTo>
                      <a:pt x="880745" y="485140"/>
                    </a:lnTo>
                    <a:cubicBezTo>
                      <a:pt x="837438" y="482219"/>
                      <a:pt x="794004" y="464947"/>
                      <a:pt x="762254" y="435991"/>
                    </a:cubicBezTo>
                    <a:lnTo>
                      <a:pt x="848995" y="352298"/>
                    </a:lnTo>
                    <a:close/>
                    <a:moveTo>
                      <a:pt x="941324" y="352298"/>
                    </a:moveTo>
                    <a:lnTo>
                      <a:pt x="1025017" y="435991"/>
                    </a:lnTo>
                    <a:cubicBezTo>
                      <a:pt x="993267" y="462026"/>
                      <a:pt x="952881" y="482219"/>
                      <a:pt x="906653" y="485140"/>
                    </a:cubicBezTo>
                    <a:lnTo>
                      <a:pt x="906653" y="363855"/>
                    </a:lnTo>
                    <a:cubicBezTo>
                      <a:pt x="918083" y="363855"/>
                      <a:pt x="929640" y="358013"/>
                      <a:pt x="941324" y="352298"/>
                    </a:cubicBezTo>
                    <a:close/>
                    <a:moveTo>
                      <a:pt x="210693" y="0"/>
                    </a:moveTo>
                    <a:lnTo>
                      <a:pt x="245364" y="34671"/>
                    </a:lnTo>
                    <a:cubicBezTo>
                      <a:pt x="109728" y="37592"/>
                      <a:pt x="0" y="150114"/>
                      <a:pt x="0" y="285877"/>
                    </a:cubicBezTo>
                    <a:cubicBezTo>
                      <a:pt x="0" y="424434"/>
                      <a:pt x="112522" y="540004"/>
                      <a:pt x="251079" y="540004"/>
                    </a:cubicBezTo>
                    <a:cubicBezTo>
                      <a:pt x="378206" y="540004"/>
                      <a:pt x="485140" y="444627"/>
                      <a:pt x="502285" y="323469"/>
                    </a:cubicBezTo>
                    <a:lnTo>
                      <a:pt x="643890" y="323469"/>
                    </a:lnTo>
                    <a:cubicBezTo>
                      <a:pt x="661289" y="444627"/>
                      <a:pt x="765175" y="540004"/>
                      <a:pt x="895096" y="540004"/>
                    </a:cubicBezTo>
                    <a:cubicBezTo>
                      <a:pt x="1033653" y="540004"/>
                      <a:pt x="1146175" y="427482"/>
                      <a:pt x="1146175" y="285877"/>
                    </a:cubicBezTo>
                    <a:cubicBezTo>
                      <a:pt x="1146175" y="147320"/>
                      <a:pt x="1033653" y="34671"/>
                      <a:pt x="895096" y="34671"/>
                    </a:cubicBezTo>
                    <a:lnTo>
                      <a:pt x="929767" y="0"/>
                    </a:lnTo>
                    <a:lnTo>
                      <a:pt x="820039" y="0"/>
                    </a:lnTo>
                    <a:lnTo>
                      <a:pt x="771017" y="49022"/>
                    </a:lnTo>
                    <a:lnTo>
                      <a:pt x="366649" y="49022"/>
                    </a:lnTo>
                    <a:lnTo>
                      <a:pt x="320421" y="0"/>
                    </a:lnTo>
                    <a:close/>
                  </a:path>
                </a:pathLst>
              </a:custGeom>
              <a:solidFill>
                <a:srgbClr val="662C24"/>
              </a:solidFill>
            </p:spPr>
          </p:sp>
        </p:grpSp>
        <p:grpSp>
          <p:nvGrpSpPr>
            <p:cNvPr id="23" name="Group 23"/>
            <p:cNvGrpSpPr/>
            <p:nvPr/>
          </p:nvGrpSpPr>
          <p:grpSpPr>
            <a:xfrm>
              <a:off x="340329" y="124944"/>
              <a:ext cx="8678917" cy="2205435"/>
              <a:chOff x="0" y="0"/>
              <a:chExt cx="7057382" cy="1793380"/>
            </a:xfrm>
          </p:grpSpPr>
          <p:sp>
            <p:nvSpPr>
              <p:cNvPr id="24" name="Freeform 24"/>
              <p:cNvSpPr/>
              <p:nvPr/>
            </p:nvSpPr>
            <p:spPr>
              <a:xfrm>
                <a:off x="0" y="127"/>
                <a:ext cx="7057263" cy="1793113"/>
              </a:xfrm>
              <a:custGeom>
                <a:avLst/>
                <a:gdLst/>
                <a:ahLst/>
                <a:cxnLst/>
                <a:rect l="l" t="t" r="r" b="b"/>
                <a:pathLst>
                  <a:path w="7057263" h="1793113">
                    <a:moveTo>
                      <a:pt x="0" y="0"/>
                    </a:moveTo>
                    <a:lnTo>
                      <a:pt x="0" y="1793113"/>
                    </a:lnTo>
                    <a:lnTo>
                      <a:pt x="7057263" y="1793113"/>
                    </a:lnTo>
                    <a:lnTo>
                      <a:pt x="7057263" y="707390"/>
                    </a:lnTo>
                    <a:lnTo>
                      <a:pt x="6528943" y="155829"/>
                    </a:lnTo>
                    <a:cubicBezTo>
                      <a:pt x="6430772" y="57785"/>
                      <a:pt x="6297803" y="0"/>
                      <a:pt x="6159246" y="0"/>
                    </a:cubicBezTo>
                    <a:close/>
                  </a:path>
                </a:pathLst>
              </a:custGeom>
              <a:solidFill>
                <a:srgbClr val="C9886F"/>
              </a:solidFill>
            </p:spPr>
          </p:sp>
        </p:grpSp>
        <p:grpSp>
          <p:nvGrpSpPr>
            <p:cNvPr id="25" name="Group 25"/>
            <p:cNvGrpSpPr/>
            <p:nvPr/>
          </p:nvGrpSpPr>
          <p:grpSpPr>
            <a:xfrm>
              <a:off x="127223" y="1996396"/>
              <a:ext cx="9105133" cy="330339"/>
              <a:chOff x="0" y="0"/>
              <a:chExt cx="7403965" cy="268620"/>
            </a:xfrm>
          </p:grpSpPr>
          <p:sp>
            <p:nvSpPr>
              <p:cNvPr id="26" name="Freeform 26"/>
              <p:cNvSpPr/>
              <p:nvPr/>
            </p:nvSpPr>
            <p:spPr>
              <a:xfrm>
                <a:off x="127" y="127"/>
                <a:ext cx="7403719" cy="268478"/>
              </a:xfrm>
              <a:custGeom>
                <a:avLst/>
                <a:gdLst/>
                <a:ahLst/>
                <a:cxnLst/>
                <a:rect l="l" t="t" r="r" b="b"/>
                <a:pathLst>
                  <a:path w="7403719" h="268478">
                    <a:moveTo>
                      <a:pt x="0" y="0"/>
                    </a:moveTo>
                    <a:lnTo>
                      <a:pt x="0" y="268478"/>
                    </a:lnTo>
                    <a:lnTo>
                      <a:pt x="7403719" y="268478"/>
                    </a:lnTo>
                    <a:lnTo>
                      <a:pt x="7403719" y="0"/>
                    </a:lnTo>
                    <a:close/>
                  </a:path>
                </a:pathLst>
              </a:custGeom>
              <a:solidFill>
                <a:srgbClr val="834831"/>
              </a:solidFill>
            </p:spPr>
          </p:sp>
        </p:grpSp>
        <p:grpSp>
          <p:nvGrpSpPr>
            <p:cNvPr id="27" name="Group 27"/>
            <p:cNvGrpSpPr/>
            <p:nvPr/>
          </p:nvGrpSpPr>
          <p:grpSpPr>
            <a:xfrm>
              <a:off x="127223" y="2163308"/>
              <a:ext cx="9105133" cy="163427"/>
              <a:chOff x="0" y="0"/>
              <a:chExt cx="7403965" cy="132893"/>
            </a:xfrm>
          </p:grpSpPr>
          <p:sp>
            <p:nvSpPr>
              <p:cNvPr id="28" name="Freeform 28"/>
              <p:cNvSpPr/>
              <p:nvPr/>
            </p:nvSpPr>
            <p:spPr>
              <a:xfrm>
                <a:off x="127" y="0"/>
                <a:ext cx="7403719" cy="132842"/>
              </a:xfrm>
              <a:custGeom>
                <a:avLst/>
                <a:gdLst/>
                <a:ahLst/>
                <a:cxnLst/>
                <a:rect l="l" t="t" r="r" b="b"/>
                <a:pathLst>
                  <a:path w="7403719" h="132842">
                    <a:moveTo>
                      <a:pt x="0" y="0"/>
                    </a:moveTo>
                    <a:lnTo>
                      <a:pt x="0" y="132842"/>
                    </a:lnTo>
                    <a:lnTo>
                      <a:pt x="7403719" y="132842"/>
                    </a:lnTo>
                    <a:lnTo>
                      <a:pt x="7403719" y="0"/>
                    </a:lnTo>
                    <a:close/>
                  </a:path>
                </a:pathLst>
              </a:custGeom>
              <a:solidFill>
                <a:srgbClr val="C9886F"/>
              </a:solidFill>
            </p:spPr>
          </p:sp>
        </p:grpSp>
        <p:grpSp>
          <p:nvGrpSpPr>
            <p:cNvPr id="29" name="Group 29"/>
            <p:cNvGrpSpPr/>
            <p:nvPr/>
          </p:nvGrpSpPr>
          <p:grpSpPr>
            <a:xfrm>
              <a:off x="3390574" y="2450933"/>
              <a:ext cx="2549860" cy="405008"/>
              <a:chOff x="0" y="0"/>
              <a:chExt cx="2073454" cy="329338"/>
            </a:xfrm>
          </p:grpSpPr>
          <p:sp>
            <p:nvSpPr>
              <p:cNvPr id="30" name="Freeform 30"/>
              <p:cNvSpPr/>
              <p:nvPr/>
            </p:nvSpPr>
            <p:spPr>
              <a:xfrm>
                <a:off x="127" y="0"/>
                <a:ext cx="2073148" cy="329184"/>
              </a:xfrm>
              <a:custGeom>
                <a:avLst/>
                <a:gdLst/>
                <a:ahLst/>
                <a:cxnLst/>
                <a:rect l="l" t="t" r="r" b="b"/>
                <a:pathLst>
                  <a:path w="2073148" h="329184">
                    <a:moveTo>
                      <a:pt x="0" y="0"/>
                    </a:moveTo>
                    <a:lnTo>
                      <a:pt x="0" y="329184"/>
                    </a:lnTo>
                    <a:lnTo>
                      <a:pt x="2073148" y="329184"/>
                    </a:lnTo>
                    <a:lnTo>
                      <a:pt x="2073148" y="0"/>
                    </a:lnTo>
                    <a:close/>
                  </a:path>
                </a:pathLst>
              </a:custGeom>
              <a:solidFill>
                <a:srgbClr val="AA5138"/>
              </a:solidFill>
            </p:spPr>
          </p:sp>
        </p:grpSp>
        <p:grpSp>
          <p:nvGrpSpPr>
            <p:cNvPr id="31" name="Group 31"/>
            <p:cNvGrpSpPr/>
            <p:nvPr/>
          </p:nvGrpSpPr>
          <p:grpSpPr>
            <a:xfrm>
              <a:off x="3500687" y="2056831"/>
              <a:ext cx="113747" cy="550563"/>
              <a:chOff x="0" y="0"/>
              <a:chExt cx="92495" cy="447698"/>
            </a:xfrm>
          </p:grpSpPr>
          <p:sp>
            <p:nvSpPr>
              <p:cNvPr id="32" name="Freeform 32"/>
              <p:cNvSpPr/>
              <p:nvPr/>
            </p:nvSpPr>
            <p:spPr>
              <a:xfrm>
                <a:off x="127" y="0"/>
                <a:ext cx="92329" cy="447548"/>
              </a:xfrm>
              <a:custGeom>
                <a:avLst/>
                <a:gdLst/>
                <a:ahLst/>
                <a:cxnLst/>
                <a:rect l="l" t="t" r="r" b="b"/>
                <a:pathLst>
                  <a:path w="92329" h="447548">
                    <a:moveTo>
                      <a:pt x="0" y="0"/>
                    </a:moveTo>
                    <a:lnTo>
                      <a:pt x="0" y="447548"/>
                    </a:lnTo>
                    <a:lnTo>
                      <a:pt x="92329" y="447548"/>
                    </a:lnTo>
                    <a:lnTo>
                      <a:pt x="92329" y="0"/>
                    </a:lnTo>
                    <a:close/>
                  </a:path>
                </a:pathLst>
              </a:custGeom>
              <a:solidFill>
                <a:srgbClr val="AA5138"/>
              </a:solidFill>
            </p:spPr>
          </p:sp>
        </p:grpSp>
        <p:grpSp>
          <p:nvGrpSpPr>
            <p:cNvPr id="33" name="Group 33"/>
            <p:cNvGrpSpPr/>
            <p:nvPr/>
          </p:nvGrpSpPr>
          <p:grpSpPr>
            <a:xfrm>
              <a:off x="3944614" y="2056831"/>
              <a:ext cx="113747" cy="550563"/>
              <a:chOff x="0" y="0"/>
              <a:chExt cx="92495" cy="447698"/>
            </a:xfrm>
          </p:grpSpPr>
          <p:sp>
            <p:nvSpPr>
              <p:cNvPr id="34" name="Freeform 34"/>
              <p:cNvSpPr/>
              <p:nvPr/>
            </p:nvSpPr>
            <p:spPr>
              <a:xfrm>
                <a:off x="0" y="0"/>
                <a:ext cx="92329" cy="447548"/>
              </a:xfrm>
              <a:custGeom>
                <a:avLst/>
                <a:gdLst/>
                <a:ahLst/>
                <a:cxnLst/>
                <a:rect l="l" t="t" r="r" b="b"/>
                <a:pathLst>
                  <a:path w="92329" h="447548">
                    <a:moveTo>
                      <a:pt x="0" y="0"/>
                    </a:moveTo>
                    <a:lnTo>
                      <a:pt x="0" y="447548"/>
                    </a:lnTo>
                    <a:lnTo>
                      <a:pt x="92329" y="447548"/>
                    </a:lnTo>
                    <a:lnTo>
                      <a:pt x="92329" y="0"/>
                    </a:lnTo>
                    <a:close/>
                  </a:path>
                </a:pathLst>
              </a:custGeom>
              <a:solidFill>
                <a:srgbClr val="AA5138"/>
              </a:solidFill>
            </p:spPr>
          </p:sp>
        </p:grpSp>
        <p:grpSp>
          <p:nvGrpSpPr>
            <p:cNvPr id="35" name="Group 35"/>
            <p:cNvGrpSpPr/>
            <p:nvPr/>
          </p:nvGrpSpPr>
          <p:grpSpPr>
            <a:xfrm>
              <a:off x="5286849" y="2056831"/>
              <a:ext cx="113747" cy="550563"/>
              <a:chOff x="0" y="0"/>
              <a:chExt cx="92495" cy="447698"/>
            </a:xfrm>
          </p:grpSpPr>
          <p:sp>
            <p:nvSpPr>
              <p:cNvPr id="36" name="Freeform 36"/>
              <p:cNvSpPr/>
              <p:nvPr/>
            </p:nvSpPr>
            <p:spPr>
              <a:xfrm>
                <a:off x="0" y="0"/>
                <a:ext cx="92456" cy="447548"/>
              </a:xfrm>
              <a:custGeom>
                <a:avLst/>
                <a:gdLst/>
                <a:ahLst/>
                <a:cxnLst/>
                <a:rect l="l" t="t" r="r" b="b"/>
                <a:pathLst>
                  <a:path w="92456" h="447548">
                    <a:moveTo>
                      <a:pt x="0" y="0"/>
                    </a:moveTo>
                    <a:lnTo>
                      <a:pt x="0" y="447548"/>
                    </a:lnTo>
                    <a:lnTo>
                      <a:pt x="92456" y="447548"/>
                    </a:lnTo>
                    <a:lnTo>
                      <a:pt x="92456" y="0"/>
                    </a:lnTo>
                    <a:close/>
                  </a:path>
                </a:pathLst>
              </a:custGeom>
              <a:solidFill>
                <a:srgbClr val="AA5138"/>
              </a:solidFill>
            </p:spPr>
          </p:sp>
        </p:grpSp>
        <p:grpSp>
          <p:nvGrpSpPr>
            <p:cNvPr id="37" name="Group 37"/>
            <p:cNvGrpSpPr/>
            <p:nvPr/>
          </p:nvGrpSpPr>
          <p:grpSpPr>
            <a:xfrm>
              <a:off x="5730779" y="2056831"/>
              <a:ext cx="117231" cy="550563"/>
              <a:chOff x="0" y="0"/>
              <a:chExt cx="95328" cy="447698"/>
            </a:xfrm>
          </p:grpSpPr>
          <p:sp>
            <p:nvSpPr>
              <p:cNvPr id="38" name="Freeform 38"/>
              <p:cNvSpPr/>
              <p:nvPr/>
            </p:nvSpPr>
            <p:spPr>
              <a:xfrm>
                <a:off x="0" y="0"/>
                <a:ext cx="95377" cy="447548"/>
              </a:xfrm>
              <a:custGeom>
                <a:avLst/>
                <a:gdLst/>
                <a:ahLst/>
                <a:cxnLst/>
                <a:rect l="l" t="t" r="r" b="b"/>
                <a:pathLst>
                  <a:path w="95377" h="447548">
                    <a:moveTo>
                      <a:pt x="0" y="0"/>
                    </a:moveTo>
                    <a:lnTo>
                      <a:pt x="0" y="447548"/>
                    </a:lnTo>
                    <a:lnTo>
                      <a:pt x="95377" y="447548"/>
                    </a:lnTo>
                    <a:lnTo>
                      <a:pt x="95377" y="0"/>
                    </a:lnTo>
                    <a:close/>
                  </a:path>
                </a:pathLst>
              </a:custGeom>
              <a:solidFill>
                <a:srgbClr val="AA5138"/>
              </a:solidFill>
            </p:spPr>
          </p:sp>
        </p:grpSp>
        <p:grpSp>
          <p:nvGrpSpPr>
            <p:cNvPr id="39" name="Group 39"/>
            <p:cNvGrpSpPr/>
            <p:nvPr/>
          </p:nvGrpSpPr>
          <p:grpSpPr>
            <a:xfrm>
              <a:off x="3497202" y="412721"/>
              <a:ext cx="926946" cy="926945"/>
              <a:chOff x="0" y="0"/>
              <a:chExt cx="753759" cy="753759"/>
            </a:xfrm>
          </p:grpSpPr>
          <p:sp>
            <p:nvSpPr>
              <p:cNvPr id="40" name="Freeform 40"/>
              <p:cNvSpPr/>
              <p:nvPr/>
            </p:nvSpPr>
            <p:spPr>
              <a:xfrm>
                <a:off x="0" y="0"/>
                <a:ext cx="753618" cy="753618"/>
              </a:xfrm>
              <a:custGeom>
                <a:avLst/>
                <a:gdLst/>
                <a:ahLst/>
                <a:cxnLst/>
                <a:rect l="l" t="t" r="r" b="b"/>
                <a:pathLst>
                  <a:path w="753618" h="753618">
                    <a:moveTo>
                      <a:pt x="0" y="0"/>
                    </a:moveTo>
                    <a:lnTo>
                      <a:pt x="0" y="753618"/>
                    </a:lnTo>
                    <a:lnTo>
                      <a:pt x="753618" y="753618"/>
                    </a:lnTo>
                    <a:lnTo>
                      <a:pt x="753618" y="0"/>
                    </a:lnTo>
                    <a:close/>
                  </a:path>
                </a:pathLst>
              </a:custGeom>
              <a:solidFill>
                <a:srgbClr val="F3E8E3"/>
              </a:solidFill>
            </p:spPr>
          </p:sp>
        </p:grpSp>
        <p:grpSp>
          <p:nvGrpSpPr>
            <p:cNvPr id="41" name="Group 41"/>
            <p:cNvGrpSpPr/>
            <p:nvPr/>
          </p:nvGrpSpPr>
          <p:grpSpPr>
            <a:xfrm>
              <a:off x="3408294" y="1335875"/>
              <a:ext cx="1104612" cy="142222"/>
              <a:chOff x="0" y="0"/>
              <a:chExt cx="898231" cy="115650"/>
            </a:xfrm>
          </p:grpSpPr>
          <p:sp>
            <p:nvSpPr>
              <p:cNvPr id="42" name="Freeform 42"/>
              <p:cNvSpPr/>
              <p:nvPr/>
            </p:nvSpPr>
            <p:spPr>
              <a:xfrm>
                <a:off x="127" y="127"/>
                <a:ext cx="898017" cy="115570"/>
              </a:xfrm>
              <a:custGeom>
                <a:avLst/>
                <a:gdLst/>
                <a:ahLst/>
                <a:cxnLst/>
                <a:rect l="l" t="t" r="r" b="b"/>
                <a:pathLst>
                  <a:path w="898017" h="115570">
                    <a:moveTo>
                      <a:pt x="0" y="0"/>
                    </a:moveTo>
                    <a:lnTo>
                      <a:pt x="0" y="115570"/>
                    </a:lnTo>
                    <a:lnTo>
                      <a:pt x="898017" y="115570"/>
                    </a:lnTo>
                    <a:lnTo>
                      <a:pt x="898017" y="0"/>
                    </a:lnTo>
                    <a:close/>
                  </a:path>
                </a:pathLst>
              </a:custGeom>
              <a:solidFill>
                <a:srgbClr val="662C24"/>
              </a:solidFill>
            </p:spPr>
          </p:sp>
        </p:grpSp>
        <p:grpSp>
          <p:nvGrpSpPr>
            <p:cNvPr id="43" name="Group 43"/>
            <p:cNvGrpSpPr/>
            <p:nvPr/>
          </p:nvGrpSpPr>
          <p:grpSpPr>
            <a:xfrm>
              <a:off x="3497202" y="1186839"/>
              <a:ext cx="926946" cy="152825"/>
              <a:chOff x="0" y="0"/>
              <a:chExt cx="753759" cy="124272"/>
            </a:xfrm>
          </p:grpSpPr>
          <p:sp>
            <p:nvSpPr>
              <p:cNvPr id="44" name="Freeform 44"/>
              <p:cNvSpPr/>
              <p:nvPr/>
            </p:nvSpPr>
            <p:spPr>
              <a:xfrm>
                <a:off x="0" y="0"/>
                <a:ext cx="753618" cy="124206"/>
              </a:xfrm>
              <a:custGeom>
                <a:avLst/>
                <a:gdLst/>
                <a:ahLst/>
                <a:cxnLst/>
                <a:rect l="l" t="t" r="r" b="b"/>
                <a:pathLst>
                  <a:path w="753618" h="124206">
                    <a:moveTo>
                      <a:pt x="0" y="0"/>
                    </a:moveTo>
                    <a:lnTo>
                      <a:pt x="0" y="124206"/>
                    </a:lnTo>
                    <a:lnTo>
                      <a:pt x="753618" y="124206"/>
                    </a:lnTo>
                    <a:lnTo>
                      <a:pt x="753618" y="0"/>
                    </a:lnTo>
                    <a:close/>
                  </a:path>
                </a:pathLst>
              </a:custGeom>
              <a:solidFill>
                <a:srgbClr val="AA5138"/>
              </a:solidFill>
            </p:spPr>
          </p:sp>
        </p:grpSp>
        <p:grpSp>
          <p:nvGrpSpPr>
            <p:cNvPr id="45" name="Group 45"/>
            <p:cNvGrpSpPr/>
            <p:nvPr/>
          </p:nvGrpSpPr>
          <p:grpSpPr>
            <a:xfrm>
              <a:off x="4977872" y="412721"/>
              <a:ext cx="923464" cy="926945"/>
              <a:chOff x="0" y="0"/>
              <a:chExt cx="750928" cy="753759"/>
            </a:xfrm>
          </p:grpSpPr>
          <p:sp>
            <p:nvSpPr>
              <p:cNvPr id="46" name="Freeform 46"/>
              <p:cNvSpPr/>
              <p:nvPr/>
            </p:nvSpPr>
            <p:spPr>
              <a:xfrm>
                <a:off x="127" y="0"/>
                <a:ext cx="750697" cy="753618"/>
              </a:xfrm>
              <a:custGeom>
                <a:avLst/>
                <a:gdLst/>
                <a:ahLst/>
                <a:cxnLst/>
                <a:rect l="l" t="t" r="r" b="b"/>
                <a:pathLst>
                  <a:path w="750697" h="753618">
                    <a:moveTo>
                      <a:pt x="0" y="0"/>
                    </a:moveTo>
                    <a:lnTo>
                      <a:pt x="0" y="753618"/>
                    </a:lnTo>
                    <a:lnTo>
                      <a:pt x="750697" y="753618"/>
                    </a:lnTo>
                    <a:lnTo>
                      <a:pt x="750697" y="0"/>
                    </a:lnTo>
                    <a:close/>
                  </a:path>
                </a:pathLst>
              </a:custGeom>
              <a:solidFill>
                <a:srgbClr val="F3E8E3"/>
              </a:solidFill>
            </p:spPr>
          </p:sp>
        </p:grpSp>
        <p:grpSp>
          <p:nvGrpSpPr>
            <p:cNvPr id="47" name="Group 47"/>
            <p:cNvGrpSpPr/>
            <p:nvPr/>
          </p:nvGrpSpPr>
          <p:grpSpPr>
            <a:xfrm>
              <a:off x="4885632" y="1335875"/>
              <a:ext cx="1108094" cy="142222"/>
              <a:chOff x="0" y="0"/>
              <a:chExt cx="901062" cy="115650"/>
            </a:xfrm>
          </p:grpSpPr>
          <p:sp>
            <p:nvSpPr>
              <p:cNvPr id="48" name="Freeform 48"/>
              <p:cNvSpPr/>
              <p:nvPr/>
            </p:nvSpPr>
            <p:spPr>
              <a:xfrm>
                <a:off x="0" y="127"/>
                <a:ext cx="900938" cy="115570"/>
              </a:xfrm>
              <a:custGeom>
                <a:avLst/>
                <a:gdLst/>
                <a:ahLst/>
                <a:cxnLst/>
                <a:rect l="l" t="t" r="r" b="b"/>
                <a:pathLst>
                  <a:path w="900938" h="115570">
                    <a:moveTo>
                      <a:pt x="0" y="0"/>
                    </a:moveTo>
                    <a:lnTo>
                      <a:pt x="0" y="115570"/>
                    </a:lnTo>
                    <a:lnTo>
                      <a:pt x="900938" y="115570"/>
                    </a:lnTo>
                    <a:lnTo>
                      <a:pt x="900938" y="0"/>
                    </a:lnTo>
                    <a:close/>
                  </a:path>
                </a:pathLst>
              </a:custGeom>
              <a:solidFill>
                <a:srgbClr val="662C24"/>
              </a:solidFill>
            </p:spPr>
          </p:sp>
        </p:grpSp>
        <p:grpSp>
          <p:nvGrpSpPr>
            <p:cNvPr id="49" name="Group 49"/>
            <p:cNvGrpSpPr/>
            <p:nvPr/>
          </p:nvGrpSpPr>
          <p:grpSpPr>
            <a:xfrm>
              <a:off x="4977872" y="1186839"/>
              <a:ext cx="923464" cy="152825"/>
              <a:chOff x="0" y="0"/>
              <a:chExt cx="750928" cy="124272"/>
            </a:xfrm>
          </p:grpSpPr>
          <p:sp>
            <p:nvSpPr>
              <p:cNvPr id="50" name="Freeform 50"/>
              <p:cNvSpPr/>
              <p:nvPr/>
            </p:nvSpPr>
            <p:spPr>
              <a:xfrm>
                <a:off x="127" y="0"/>
                <a:ext cx="750697" cy="124206"/>
              </a:xfrm>
              <a:custGeom>
                <a:avLst/>
                <a:gdLst/>
                <a:ahLst/>
                <a:cxnLst/>
                <a:rect l="l" t="t" r="r" b="b"/>
                <a:pathLst>
                  <a:path w="750697" h="124206">
                    <a:moveTo>
                      <a:pt x="0" y="0"/>
                    </a:moveTo>
                    <a:lnTo>
                      <a:pt x="0" y="124206"/>
                    </a:lnTo>
                    <a:lnTo>
                      <a:pt x="750697" y="124206"/>
                    </a:lnTo>
                    <a:lnTo>
                      <a:pt x="750697" y="0"/>
                    </a:lnTo>
                    <a:close/>
                  </a:path>
                </a:pathLst>
              </a:custGeom>
              <a:solidFill>
                <a:srgbClr val="AA5138"/>
              </a:solidFill>
            </p:spPr>
          </p:sp>
        </p:grpSp>
        <p:grpSp>
          <p:nvGrpSpPr>
            <p:cNvPr id="51" name="Group 51"/>
            <p:cNvGrpSpPr/>
            <p:nvPr/>
          </p:nvGrpSpPr>
          <p:grpSpPr>
            <a:xfrm>
              <a:off x="798342" y="359407"/>
              <a:ext cx="2141519" cy="1637152"/>
              <a:chOff x="0" y="0"/>
              <a:chExt cx="1741406" cy="1331273"/>
            </a:xfrm>
          </p:grpSpPr>
          <p:sp>
            <p:nvSpPr>
              <p:cNvPr id="52" name="Freeform 52"/>
              <p:cNvSpPr/>
              <p:nvPr/>
            </p:nvSpPr>
            <p:spPr>
              <a:xfrm>
                <a:off x="127" y="0"/>
                <a:ext cx="1741170" cy="1331214"/>
              </a:xfrm>
              <a:custGeom>
                <a:avLst/>
                <a:gdLst/>
                <a:ahLst/>
                <a:cxnLst/>
                <a:rect l="l" t="t" r="r" b="b"/>
                <a:pathLst>
                  <a:path w="1741170" h="1331214">
                    <a:moveTo>
                      <a:pt x="0" y="0"/>
                    </a:moveTo>
                    <a:lnTo>
                      <a:pt x="0" y="1331214"/>
                    </a:lnTo>
                    <a:lnTo>
                      <a:pt x="1741170" y="1331214"/>
                    </a:lnTo>
                    <a:lnTo>
                      <a:pt x="1741170" y="0"/>
                    </a:lnTo>
                    <a:close/>
                  </a:path>
                </a:pathLst>
              </a:custGeom>
              <a:solidFill>
                <a:srgbClr val="F3E8E3"/>
              </a:solidFill>
            </p:spPr>
          </p:sp>
        </p:grpSp>
        <p:grpSp>
          <p:nvGrpSpPr>
            <p:cNvPr id="53" name="Group 53"/>
            <p:cNvGrpSpPr/>
            <p:nvPr/>
          </p:nvGrpSpPr>
          <p:grpSpPr>
            <a:xfrm>
              <a:off x="1835235" y="359407"/>
              <a:ext cx="67703" cy="1669109"/>
              <a:chOff x="0" y="0"/>
              <a:chExt cx="55054" cy="1357259"/>
            </a:xfrm>
          </p:grpSpPr>
          <p:sp>
            <p:nvSpPr>
              <p:cNvPr id="54" name="Freeform 54"/>
              <p:cNvSpPr/>
              <p:nvPr/>
            </p:nvSpPr>
            <p:spPr>
              <a:xfrm>
                <a:off x="127" y="0"/>
                <a:ext cx="54864" cy="1357249"/>
              </a:xfrm>
              <a:custGeom>
                <a:avLst/>
                <a:gdLst/>
                <a:ahLst/>
                <a:cxnLst/>
                <a:rect l="l" t="t" r="r" b="b"/>
                <a:pathLst>
                  <a:path w="54864" h="1357249">
                    <a:moveTo>
                      <a:pt x="0" y="0"/>
                    </a:moveTo>
                    <a:lnTo>
                      <a:pt x="0" y="1357249"/>
                    </a:lnTo>
                    <a:lnTo>
                      <a:pt x="54864" y="1357249"/>
                    </a:lnTo>
                    <a:lnTo>
                      <a:pt x="54864" y="0"/>
                    </a:lnTo>
                    <a:close/>
                  </a:path>
                </a:pathLst>
              </a:custGeom>
              <a:solidFill>
                <a:srgbClr val="662C24"/>
              </a:solidFill>
            </p:spPr>
          </p:sp>
        </p:grpSp>
        <p:grpSp>
          <p:nvGrpSpPr>
            <p:cNvPr id="55" name="Group 55"/>
            <p:cNvGrpSpPr/>
            <p:nvPr/>
          </p:nvGrpSpPr>
          <p:grpSpPr>
            <a:xfrm>
              <a:off x="798342" y="359407"/>
              <a:ext cx="2159240" cy="71187"/>
              <a:chOff x="0" y="0"/>
              <a:chExt cx="1755816" cy="57887"/>
            </a:xfrm>
          </p:grpSpPr>
          <p:sp>
            <p:nvSpPr>
              <p:cNvPr id="56" name="Freeform 56"/>
              <p:cNvSpPr/>
              <p:nvPr/>
            </p:nvSpPr>
            <p:spPr>
              <a:xfrm>
                <a:off x="127" y="0"/>
                <a:ext cx="1755521" cy="57785"/>
              </a:xfrm>
              <a:custGeom>
                <a:avLst/>
                <a:gdLst/>
                <a:ahLst/>
                <a:cxnLst/>
                <a:rect l="l" t="t" r="r" b="b"/>
                <a:pathLst>
                  <a:path w="1755521" h="57785">
                    <a:moveTo>
                      <a:pt x="0" y="0"/>
                    </a:moveTo>
                    <a:lnTo>
                      <a:pt x="0" y="57785"/>
                    </a:lnTo>
                    <a:lnTo>
                      <a:pt x="1755521" y="57785"/>
                    </a:lnTo>
                    <a:lnTo>
                      <a:pt x="1755521" y="0"/>
                    </a:lnTo>
                    <a:close/>
                  </a:path>
                </a:pathLst>
              </a:custGeom>
              <a:solidFill>
                <a:srgbClr val="662C24"/>
              </a:solidFill>
            </p:spPr>
          </p:sp>
        </p:grpSp>
        <p:grpSp>
          <p:nvGrpSpPr>
            <p:cNvPr id="57" name="Group 57"/>
            <p:cNvGrpSpPr/>
            <p:nvPr/>
          </p:nvGrpSpPr>
          <p:grpSpPr>
            <a:xfrm>
              <a:off x="798342" y="359407"/>
              <a:ext cx="71187" cy="1669109"/>
              <a:chOff x="0" y="0"/>
              <a:chExt cx="57887" cy="1357259"/>
            </a:xfrm>
          </p:grpSpPr>
          <p:sp>
            <p:nvSpPr>
              <p:cNvPr id="58" name="Freeform 58"/>
              <p:cNvSpPr/>
              <p:nvPr/>
            </p:nvSpPr>
            <p:spPr>
              <a:xfrm>
                <a:off x="127" y="0"/>
                <a:ext cx="57785" cy="1357249"/>
              </a:xfrm>
              <a:custGeom>
                <a:avLst/>
                <a:gdLst/>
                <a:ahLst/>
                <a:cxnLst/>
                <a:rect l="l" t="t" r="r" b="b"/>
                <a:pathLst>
                  <a:path w="57785" h="1357249">
                    <a:moveTo>
                      <a:pt x="0" y="0"/>
                    </a:moveTo>
                    <a:lnTo>
                      <a:pt x="0" y="1357249"/>
                    </a:lnTo>
                    <a:lnTo>
                      <a:pt x="57785" y="1357249"/>
                    </a:lnTo>
                    <a:lnTo>
                      <a:pt x="57785" y="0"/>
                    </a:lnTo>
                    <a:close/>
                  </a:path>
                </a:pathLst>
              </a:custGeom>
              <a:solidFill>
                <a:srgbClr val="662C24"/>
              </a:solidFill>
            </p:spPr>
          </p:sp>
        </p:grpSp>
        <p:grpSp>
          <p:nvGrpSpPr>
            <p:cNvPr id="59" name="Group 59"/>
            <p:cNvGrpSpPr/>
            <p:nvPr/>
          </p:nvGrpSpPr>
          <p:grpSpPr>
            <a:xfrm>
              <a:off x="2889848" y="359407"/>
              <a:ext cx="67703" cy="1669109"/>
              <a:chOff x="0" y="0"/>
              <a:chExt cx="55054" cy="1357259"/>
            </a:xfrm>
          </p:grpSpPr>
          <p:sp>
            <p:nvSpPr>
              <p:cNvPr id="60" name="Freeform 60"/>
              <p:cNvSpPr/>
              <p:nvPr/>
            </p:nvSpPr>
            <p:spPr>
              <a:xfrm>
                <a:off x="127" y="0"/>
                <a:ext cx="54864" cy="1357249"/>
              </a:xfrm>
              <a:custGeom>
                <a:avLst/>
                <a:gdLst/>
                <a:ahLst/>
                <a:cxnLst/>
                <a:rect l="l" t="t" r="r" b="b"/>
                <a:pathLst>
                  <a:path w="54864" h="1357249">
                    <a:moveTo>
                      <a:pt x="0" y="0"/>
                    </a:moveTo>
                    <a:lnTo>
                      <a:pt x="0" y="1357249"/>
                    </a:lnTo>
                    <a:lnTo>
                      <a:pt x="54864" y="1357249"/>
                    </a:lnTo>
                    <a:lnTo>
                      <a:pt x="54864" y="0"/>
                    </a:lnTo>
                    <a:close/>
                  </a:path>
                </a:pathLst>
              </a:custGeom>
              <a:solidFill>
                <a:srgbClr val="662C24"/>
              </a:solidFill>
            </p:spPr>
          </p:sp>
        </p:grpSp>
        <p:grpSp>
          <p:nvGrpSpPr>
            <p:cNvPr id="61" name="Group 61"/>
            <p:cNvGrpSpPr/>
            <p:nvPr/>
          </p:nvGrpSpPr>
          <p:grpSpPr>
            <a:xfrm>
              <a:off x="6426734" y="1229399"/>
              <a:ext cx="2805528" cy="216742"/>
              <a:chOff x="0" y="0"/>
              <a:chExt cx="2281354" cy="176247"/>
            </a:xfrm>
          </p:grpSpPr>
          <p:sp>
            <p:nvSpPr>
              <p:cNvPr id="62" name="Freeform 62"/>
              <p:cNvSpPr/>
              <p:nvPr/>
            </p:nvSpPr>
            <p:spPr>
              <a:xfrm>
                <a:off x="0" y="0"/>
                <a:ext cx="2281174" cy="176276"/>
              </a:xfrm>
              <a:custGeom>
                <a:avLst/>
                <a:gdLst/>
                <a:ahLst/>
                <a:cxnLst/>
                <a:rect l="l" t="t" r="r" b="b"/>
                <a:pathLst>
                  <a:path w="2281174" h="176276">
                    <a:moveTo>
                      <a:pt x="0" y="0"/>
                    </a:moveTo>
                    <a:lnTo>
                      <a:pt x="0" y="176276"/>
                    </a:lnTo>
                    <a:lnTo>
                      <a:pt x="2281174" y="176276"/>
                    </a:lnTo>
                    <a:lnTo>
                      <a:pt x="2281174" y="0"/>
                    </a:lnTo>
                    <a:close/>
                  </a:path>
                </a:pathLst>
              </a:custGeom>
              <a:solidFill>
                <a:srgbClr val="834831"/>
              </a:solidFill>
            </p:spPr>
          </p:sp>
        </p:grpSp>
        <p:grpSp>
          <p:nvGrpSpPr>
            <p:cNvPr id="63" name="Group 63"/>
            <p:cNvGrpSpPr/>
            <p:nvPr/>
          </p:nvGrpSpPr>
          <p:grpSpPr>
            <a:xfrm>
              <a:off x="6426734" y="1630618"/>
              <a:ext cx="2805528" cy="216742"/>
              <a:chOff x="0" y="0"/>
              <a:chExt cx="2281354" cy="176247"/>
            </a:xfrm>
          </p:grpSpPr>
          <p:sp>
            <p:nvSpPr>
              <p:cNvPr id="64" name="Freeform 64"/>
              <p:cNvSpPr/>
              <p:nvPr/>
            </p:nvSpPr>
            <p:spPr>
              <a:xfrm>
                <a:off x="0" y="127"/>
                <a:ext cx="2281174" cy="176149"/>
              </a:xfrm>
              <a:custGeom>
                <a:avLst/>
                <a:gdLst/>
                <a:ahLst/>
                <a:cxnLst/>
                <a:rect l="l" t="t" r="r" b="b"/>
                <a:pathLst>
                  <a:path w="2281174" h="176149">
                    <a:moveTo>
                      <a:pt x="0" y="0"/>
                    </a:moveTo>
                    <a:lnTo>
                      <a:pt x="0" y="176149"/>
                    </a:lnTo>
                    <a:lnTo>
                      <a:pt x="2281174" y="176149"/>
                    </a:lnTo>
                    <a:lnTo>
                      <a:pt x="2281174" y="0"/>
                    </a:lnTo>
                    <a:close/>
                  </a:path>
                </a:pathLst>
              </a:custGeom>
              <a:solidFill>
                <a:srgbClr val="834831"/>
              </a:solidFill>
            </p:spPr>
          </p:sp>
        </p:grpSp>
        <p:grpSp>
          <p:nvGrpSpPr>
            <p:cNvPr id="65" name="Group 65"/>
            <p:cNvGrpSpPr/>
            <p:nvPr/>
          </p:nvGrpSpPr>
          <p:grpSpPr>
            <a:xfrm>
              <a:off x="137826" y="1229399"/>
              <a:ext cx="515121" cy="216742"/>
              <a:chOff x="0" y="0"/>
              <a:chExt cx="418878" cy="176247"/>
            </a:xfrm>
          </p:grpSpPr>
          <p:sp>
            <p:nvSpPr>
              <p:cNvPr id="66" name="Freeform 66"/>
              <p:cNvSpPr/>
              <p:nvPr/>
            </p:nvSpPr>
            <p:spPr>
              <a:xfrm>
                <a:off x="127" y="0"/>
                <a:ext cx="418592" cy="176276"/>
              </a:xfrm>
              <a:custGeom>
                <a:avLst/>
                <a:gdLst/>
                <a:ahLst/>
                <a:cxnLst/>
                <a:rect l="l" t="t" r="r" b="b"/>
                <a:pathLst>
                  <a:path w="418592" h="176276">
                    <a:moveTo>
                      <a:pt x="0" y="0"/>
                    </a:moveTo>
                    <a:lnTo>
                      <a:pt x="0" y="176276"/>
                    </a:lnTo>
                    <a:lnTo>
                      <a:pt x="418592" y="176276"/>
                    </a:lnTo>
                    <a:lnTo>
                      <a:pt x="418592" y="0"/>
                    </a:lnTo>
                    <a:close/>
                  </a:path>
                </a:pathLst>
              </a:custGeom>
              <a:solidFill>
                <a:srgbClr val="834831"/>
              </a:solidFill>
            </p:spPr>
          </p:sp>
        </p:grpSp>
        <p:grpSp>
          <p:nvGrpSpPr>
            <p:cNvPr id="67" name="Group 67"/>
            <p:cNvGrpSpPr/>
            <p:nvPr/>
          </p:nvGrpSpPr>
          <p:grpSpPr>
            <a:xfrm>
              <a:off x="137826" y="1630618"/>
              <a:ext cx="515121" cy="216742"/>
              <a:chOff x="0" y="0"/>
              <a:chExt cx="418878" cy="176247"/>
            </a:xfrm>
          </p:grpSpPr>
          <p:sp>
            <p:nvSpPr>
              <p:cNvPr id="68" name="Freeform 68"/>
              <p:cNvSpPr/>
              <p:nvPr/>
            </p:nvSpPr>
            <p:spPr>
              <a:xfrm>
                <a:off x="127" y="127"/>
                <a:ext cx="418592" cy="176149"/>
              </a:xfrm>
              <a:custGeom>
                <a:avLst/>
                <a:gdLst/>
                <a:ahLst/>
                <a:cxnLst/>
                <a:rect l="l" t="t" r="r" b="b"/>
                <a:pathLst>
                  <a:path w="418592" h="176149">
                    <a:moveTo>
                      <a:pt x="0" y="0"/>
                    </a:moveTo>
                    <a:lnTo>
                      <a:pt x="0" y="176149"/>
                    </a:lnTo>
                    <a:lnTo>
                      <a:pt x="418592" y="176149"/>
                    </a:lnTo>
                    <a:lnTo>
                      <a:pt x="418592" y="0"/>
                    </a:lnTo>
                    <a:close/>
                  </a:path>
                </a:pathLst>
              </a:custGeom>
              <a:solidFill>
                <a:srgbClr val="834831"/>
              </a:solidFill>
            </p:spPr>
          </p:sp>
        </p:grpSp>
        <p:grpSp>
          <p:nvGrpSpPr>
            <p:cNvPr id="69" name="Group 69"/>
            <p:cNvGrpSpPr/>
            <p:nvPr/>
          </p:nvGrpSpPr>
          <p:grpSpPr>
            <a:xfrm>
              <a:off x="6426734" y="412721"/>
              <a:ext cx="2077450" cy="461655"/>
              <a:chOff x="0" y="0"/>
              <a:chExt cx="1689308" cy="375401"/>
            </a:xfrm>
          </p:grpSpPr>
          <p:sp>
            <p:nvSpPr>
              <p:cNvPr id="70" name="Freeform 70"/>
              <p:cNvSpPr/>
              <p:nvPr/>
            </p:nvSpPr>
            <p:spPr>
              <a:xfrm>
                <a:off x="0" y="0"/>
                <a:ext cx="1689354" cy="375412"/>
              </a:xfrm>
              <a:custGeom>
                <a:avLst/>
                <a:gdLst/>
                <a:ahLst/>
                <a:cxnLst/>
                <a:rect l="l" t="t" r="r" b="b"/>
                <a:pathLst>
                  <a:path w="1689354" h="375412">
                    <a:moveTo>
                      <a:pt x="0" y="0"/>
                    </a:moveTo>
                    <a:lnTo>
                      <a:pt x="0" y="375412"/>
                    </a:lnTo>
                    <a:lnTo>
                      <a:pt x="1689354" y="375412"/>
                    </a:lnTo>
                    <a:lnTo>
                      <a:pt x="1313942" y="0"/>
                    </a:lnTo>
                    <a:close/>
                  </a:path>
                </a:pathLst>
              </a:custGeom>
              <a:solidFill>
                <a:srgbClr val="F3E8E3"/>
              </a:solidFill>
            </p:spPr>
          </p:sp>
        </p:grpSp>
        <p:grpSp>
          <p:nvGrpSpPr>
            <p:cNvPr id="71" name="Group 71"/>
            <p:cNvGrpSpPr/>
            <p:nvPr/>
          </p:nvGrpSpPr>
          <p:grpSpPr>
            <a:xfrm>
              <a:off x="6426734" y="874223"/>
              <a:ext cx="2077450" cy="138738"/>
              <a:chOff x="0" y="0"/>
              <a:chExt cx="1689308" cy="112817"/>
            </a:xfrm>
          </p:grpSpPr>
          <p:sp>
            <p:nvSpPr>
              <p:cNvPr id="72" name="Freeform 72"/>
              <p:cNvSpPr/>
              <p:nvPr/>
            </p:nvSpPr>
            <p:spPr>
              <a:xfrm>
                <a:off x="0" y="127"/>
                <a:ext cx="1689354" cy="112522"/>
              </a:xfrm>
              <a:custGeom>
                <a:avLst/>
                <a:gdLst/>
                <a:ahLst/>
                <a:cxnLst/>
                <a:rect l="l" t="t" r="r" b="b"/>
                <a:pathLst>
                  <a:path w="1689354" h="112522">
                    <a:moveTo>
                      <a:pt x="0" y="0"/>
                    </a:moveTo>
                    <a:lnTo>
                      <a:pt x="0" y="112522"/>
                    </a:lnTo>
                    <a:lnTo>
                      <a:pt x="1689354" y="112522"/>
                    </a:lnTo>
                    <a:lnTo>
                      <a:pt x="1689354" y="0"/>
                    </a:lnTo>
                    <a:close/>
                  </a:path>
                </a:pathLst>
              </a:custGeom>
              <a:solidFill>
                <a:srgbClr val="AA5138"/>
              </a:solidFill>
            </p:spPr>
          </p:sp>
        </p:grpSp>
      </p:grpSp>
      <p:grpSp>
        <p:nvGrpSpPr>
          <p:cNvPr id="73" name="Group 73"/>
          <p:cNvGrpSpPr/>
          <p:nvPr/>
        </p:nvGrpSpPr>
        <p:grpSpPr>
          <a:xfrm>
            <a:off x="711733" y="1517445"/>
            <a:ext cx="14146639" cy="4062292"/>
            <a:chOff x="0" y="-95250"/>
            <a:chExt cx="3725864" cy="1069903"/>
          </a:xfrm>
        </p:grpSpPr>
        <p:sp>
          <p:nvSpPr>
            <p:cNvPr id="74" name="Freeform 74"/>
            <p:cNvSpPr/>
            <p:nvPr/>
          </p:nvSpPr>
          <p:spPr>
            <a:xfrm>
              <a:off x="0" y="0"/>
              <a:ext cx="3725864" cy="974653"/>
            </a:xfrm>
            <a:custGeom>
              <a:avLst/>
              <a:gdLst/>
              <a:ahLst/>
              <a:cxnLst/>
              <a:rect l="l" t="t" r="r" b="b"/>
              <a:pathLst>
                <a:path w="3725864" h="476475">
                  <a:moveTo>
                    <a:pt x="27910" y="0"/>
                  </a:moveTo>
                  <a:lnTo>
                    <a:pt x="3697954" y="0"/>
                  </a:lnTo>
                  <a:cubicBezTo>
                    <a:pt x="3705356" y="0"/>
                    <a:pt x="3712455" y="2941"/>
                    <a:pt x="3717689" y="8175"/>
                  </a:cubicBezTo>
                  <a:cubicBezTo>
                    <a:pt x="3722924" y="13409"/>
                    <a:pt x="3725864" y="20508"/>
                    <a:pt x="3725864" y="27910"/>
                  </a:cubicBezTo>
                  <a:lnTo>
                    <a:pt x="3725864" y="448565"/>
                  </a:lnTo>
                  <a:cubicBezTo>
                    <a:pt x="3725864" y="455967"/>
                    <a:pt x="3722924" y="463067"/>
                    <a:pt x="3717689" y="468301"/>
                  </a:cubicBezTo>
                  <a:cubicBezTo>
                    <a:pt x="3712455" y="473535"/>
                    <a:pt x="3705356" y="476475"/>
                    <a:pt x="3697954" y="476475"/>
                  </a:cubicBezTo>
                  <a:lnTo>
                    <a:pt x="27910" y="476475"/>
                  </a:lnTo>
                  <a:cubicBezTo>
                    <a:pt x="20508" y="476475"/>
                    <a:pt x="13409" y="473535"/>
                    <a:pt x="8175" y="468301"/>
                  </a:cubicBezTo>
                  <a:cubicBezTo>
                    <a:pt x="2941" y="463067"/>
                    <a:pt x="0" y="455967"/>
                    <a:pt x="0" y="448565"/>
                  </a:cubicBezTo>
                  <a:lnTo>
                    <a:pt x="0" y="27910"/>
                  </a:lnTo>
                  <a:cubicBezTo>
                    <a:pt x="0" y="20508"/>
                    <a:pt x="2941" y="13409"/>
                    <a:pt x="8175" y="8175"/>
                  </a:cubicBezTo>
                  <a:cubicBezTo>
                    <a:pt x="13409" y="2941"/>
                    <a:pt x="20508" y="0"/>
                    <a:pt x="27910" y="0"/>
                  </a:cubicBezTo>
                  <a:close/>
                </a:path>
              </a:pathLst>
            </a:custGeom>
            <a:solidFill>
              <a:srgbClr val="FCE8BC"/>
            </a:solidFill>
          </p:spPr>
        </p:sp>
        <p:sp>
          <p:nvSpPr>
            <p:cNvPr id="75" name="TextBox 75"/>
            <p:cNvSpPr txBox="1"/>
            <p:nvPr/>
          </p:nvSpPr>
          <p:spPr>
            <a:xfrm>
              <a:off x="0" y="-95250"/>
              <a:ext cx="812800" cy="908050"/>
            </a:xfrm>
            <a:prstGeom prst="rect">
              <a:avLst/>
            </a:prstGeom>
          </p:spPr>
          <p:txBody>
            <a:bodyPr lIns="50800" tIns="50800" rIns="50800" bIns="50800" rtlCol="0" anchor="ctr"/>
            <a:lstStyle/>
            <a:p>
              <a:pPr algn="ctr">
                <a:lnSpc>
                  <a:spcPts val="6299"/>
                </a:lnSpc>
              </a:pPr>
              <a:endParaRPr/>
            </a:p>
          </p:txBody>
        </p:sp>
      </p:grpSp>
      <p:sp>
        <p:nvSpPr>
          <p:cNvPr id="76" name="TextBox 76"/>
          <p:cNvSpPr txBox="1"/>
          <p:nvPr/>
        </p:nvSpPr>
        <p:spPr>
          <a:xfrm>
            <a:off x="711733" y="212223"/>
            <a:ext cx="16547567" cy="1000274"/>
          </a:xfrm>
          <a:prstGeom prst="rect">
            <a:avLst/>
          </a:prstGeom>
        </p:spPr>
        <p:txBody>
          <a:bodyPr lIns="0" tIns="0" rIns="0" bIns="0" rtlCol="0" anchor="t">
            <a:spAutoFit/>
          </a:bodyPr>
          <a:lstStyle/>
          <a:p>
            <a:pPr>
              <a:lnSpc>
                <a:spcPts val="8400"/>
              </a:lnSpc>
            </a:pPr>
            <a:r>
              <a:rPr lang="en-US" sz="6000" dirty="0">
                <a:solidFill>
                  <a:srgbClr val="924F3D"/>
                </a:solidFill>
                <a:latin typeface="Roboto Condensed Bold"/>
              </a:rPr>
              <a:t>II. ĐỌC HIỂU VĂN BẢN</a:t>
            </a:r>
          </a:p>
        </p:txBody>
      </p:sp>
      <p:sp>
        <p:nvSpPr>
          <p:cNvPr id="77" name="TextBox 77"/>
          <p:cNvSpPr txBox="1"/>
          <p:nvPr/>
        </p:nvSpPr>
        <p:spPr>
          <a:xfrm>
            <a:off x="796170" y="1913825"/>
            <a:ext cx="14062404" cy="3693319"/>
          </a:xfrm>
          <a:prstGeom prst="rect">
            <a:avLst/>
          </a:prstGeom>
        </p:spPr>
        <p:txBody>
          <a:bodyPr wrap="square" lIns="0" tIns="0" rIns="0" bIns="0" rtlCol="0" anchor="t">
            <a:spAutoFit/>
          </a:bodyPr>
          <a:lstStyle/>
          <a:p>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Hướng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dẫn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đọc</a:t>
            </a:r>
            <a:r>
              <a:rPr lang="nl-NL" sz="4000" dirty="0">
                <a:latin typeface="Times New Roman" panose="02020603050405020304" pitchFamily="18" charset="0"/>
                <a:cs typeface="Times New Roman" panose="02020603050405020304" pitchFamily="18" charset="0"/>
              </a:rPr>
              <a:t>: </a:t>
            </a:r>
            <a:endParaRPr lang="en-VN"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đọc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tiêu</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đề</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và</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nội</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dung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các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phần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chữ</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đậm</a:t>
            </a:r>
            <a:endParaRPr lang="en-VN"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đọc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các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chú</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giải</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phần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chữ</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dưới</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các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biểu</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đồ</a:t>
            </a:r>
            <a:r>
              <a:rPr lang="nl-NL" sz="4000" dirty="0">
                <a:latin typeface="Times New Roman" panose="02020603050405020304" pitchFamily="18" charset="0"/>
                <a:cs typeface="Times New Roman" panose="02020603050405020304" pitchFamily="18" charset="0"/>
              </a:rPr>
              <a:t>/kí </a:t>
            </a:r>
            <a:r>
              <a:rPr lang="nl-NL" sz="4000" dirty="0" err="1">
                <a:latin typeface="Times New Roman" panose="02020603050405020304" pitchFamily="18" charset="0"/>
                <a:cs typeface="Times New Roman" panose="02020603050405020304" pitchFamily="18" charset="0"/>
              </a:rPr>
              <a:t>hiệu</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trong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văn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bản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đọc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từng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phần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theo</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trình</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tự</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từ</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trên</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xuống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dưới</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từ</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trái</a:t>
            </a:r>
            <a:r>
              <a:rPr lang="nl-NL" sz="4000" dirty="0">
                <a:latin typeface="Times New Roman" panose="02020603050405020304" pitchFamily="18" charset="0"/>
                <a:cs typeface="Times New Roman" panose="02020603050405020304" pitchFamily="18" charset="0"/>
              </a:rPr>
              <a:t> qua </a:t>
            </a:r>
            <a:r>
              <a:rPr lang="nl-NL" sz="4000" dirty="0" err="1">
                <a:latin typeface="Times New Roman" panose="02020603050405020304" pitchFamily="18" charset="0"/>
                <a:cs typeface="Times New Roman" panose="02020603050405020304" pitchFamily="18" charset="0"/>
              </a:rPr>
              <a:t>phải</a:t>
            </a:r>
            <a:r>
              <a:rPr lang="nl-NL" sz="4000" dirty="0">
                <a:latin typeface="Times New Roman" panose="02020603050405020304" pitchFamily="18" charset="0"/>
                <a:cs typeface="Times New Roman" panose="02020603050405020304" pitchFamily="18" charset="0"/>
              </a:rPr>
              <a:t>.</a:t>
            </a:r>
            <a:endParaRPr lang="en-VN"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giọng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mạch</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lạc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rõ</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ràng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ở</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từng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nội</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dung</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lưu</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ý</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đọc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chính</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xác</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các</a:t>
            </a:r>
            <a:r>
              <a:rPr lang="nl-NL" sz="4000" dirty="0">
                <a:latin typeface="Times New Roman" panose="02020603050405020304" pitchFamily="18" charset="0"/>
                <a:cs typeface="Times New Roman" panose="02020603050405020304" pitchFamily="18" charset="0"/>
              </a:rPr>
              <a:t> con </a:t>
            </a:r>
            <a:r>
              <a:rPr lang="nl-NL" sz="4000" dirty="0" err="1">
                <a:latin typeface="Times New Roman" panose="02020603050405020304" pitchFamily="18" charset="0"/>
                <a:cs typeface="Times New Roman" panose="02020603050405020304" pitchFamily="18" charset="0"/>
              </a:rPr>
              <a:t>số</a:t>
            </a:r>
            <a:r>
              <a:rPr lang="nl-NL" sz="4000" dirty="0">
                <a:latin typeface="Times New Roman" panose="02020603050405020304" pitchFamily="18" charset="0"/>
                <a:cs typeface="Times New Roman" panose="02020603050405020304" pitchFamily="18" charset="0"/>
              </a:rPr>
              <a:t>.</a:t>
            </a:r>
            <a:endParaRPr lang="en-VN" sz="40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634386" y="1723116"/>
            <a:ext cx="13759907" cy="3420383"/>
            <a:chOff x="0" y="0"/>
            <a:chExt cx="3624008" cy="710743"/>
          </a:xfrm>
        </p:grpSpPr>
        <p:sp>
          <p:nvSpPr>
            <p:cNvPr id="3" name="Freeform 3"/>
            <p:cNvSpPr/>
            <p:nvPr/>
          </p:nvSpPr>
          <p:spPr>
            <a:xfrm>
              <a:off x="0" y="0"/>
              <a:ext cx="3624009" cy="710743"/>
            </a:xfrm>
            <a:custGeom>
              <a:avLst/>
              <a:gdLst/>
              <a:ahLst/>
              <a:cxnLst/>
              <a:rect l="l" t="t" r="r" b="b"/>
              <a:pathLst>
                <a:path w="3624009" h="710743">
                  <a:moveTo>
                    <a:pt x="28695" y="0"/>
                  </a:moveTo>
                  <a:lnTo>
                    <a:pt x="3595314" y="0"/>
                  </a:lnTo>
                  <a:cubicBezTo>
                    <a:pt x="3602924" y="0"/>
                    <a:pt x="3610223" y="3023"/>
                    <a:pt x="3615604" y="8405"/>
                  </a:cubicBezTo>
                  <a:cubicBezTo>
                    <a:pt x="3620986" y="13786"/>
                    <a:pt x="3624009" y="21084"/>
                    <a:pt x="3624009" y="28695"/>
                  </a:cubicBezTo>
                  <a:lnTo>
                    <a:pt x="3624009" y="682048"/>
                  </a:lnTo>
                  <a:cubicBezTo>
                    <a:pt x="3624009" y="697896"/>
                    <a:pt x="3611161" y="710743"/>
                    <a:pt x="3595314" y="710743"/>
                  </a:cubicBezTo>
                  <a:lnTo>
                    <a:pt x="28695" y="710743"/>
                  </a:lnTo>
                  <a:cubicBezTo>
                    <a:pt x="12847" y="710743"/>
                    <a:pt x="0" y="697896"/>
                    <a:pt x="0" y="682048"/>
                  </a:cubicBezTo>
                  <a:lnTo>
                    <a:pt x="0" y="28695"/>
                  </a:lnTo>
                  <a:cubicBezTo>
                    <a:pt x="0" y="12847"/>
                    <a:pt x="12847" y="0"/>
                    <a:pt x="28695" y="0"/>
                  </a:cubicBezTo>
                  <a:close/>
                </a:path>
              </a:pathLst>
            </a:custGeom>
            <a:solidFill>
              <a:srgbClr val="FCE8BC"/>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629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5059" y="4512125"/>
            <a:ext cx="11377985" cy="539032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683228" y="306918"/>
            <a:ext cx="1152144" cy="4114800"/>
          </a:xfrm>
          <a:prstGeom prst="rect">
            <a:avLst/>
          </a:prstGeom>
        </p:spPr>
      </p:pic>
      <p:sp>
        <p:nvSpPr>
          <p:cNvPr id="7" name="TextBox 7"/>
          <p:cNvSpPr txBox="1"/>
          <p:nvPr/>
        </p:nvSpPr>
        <p:spPr>
          <a:xfrm>
            <a:off x="634386" y="384555"/>
            <a:ext cx="16048842" cy="833562"/>
          </a:xfrm>
          <a:prstGeom prst="rect">
            <a:avLst/>
          </a:prstGeom>
        </p:spPr>
        <p:txBody>
          <a:bodyPr wrap="square" lIns="0" tIns="0" rIns="0" bIns="0" rtlCol="0" anchor="t">
            <a:spAutoFit/>
          </a:bodyPr>
          <a:lstStyle/>
          <a:p>
            <a:pPr>
              <a:lnSpc>
                <a:spcPts val="7000"/>
              </a:lnSpc>
            </a:pPr>
            <a:r>
              <a:rPr lang="en-US" sz="5000" dirty="0">
                <a:solidFill>
                  <a:srgbClr val="924F3D"/>
                </a:solidFill>
                <a:latin typeface="Roboto Condensed Bold"/>
              </a:rPr>
              <a:t>1. </a:t>
            </a:r>
            <a:r>
              <a:rPr lang="en-US" sz="5000" dirty="0" err="1">
                <a:solidFill>
                  <a:srgbClr val="924F3D"/>
                </a:solidFill>
                <a:latin typeface="Roboto Condensed Bold"/>
              </a:rPr>
              <a:t>Nhan</a:t>
            </a:r>
            <a:r>
              <a:rPr lang="en-US" sz="5000" dirty="0">
                <a:solidFill>
                  <a:srgbClr val="924F3D"/>
                </a:solidFill>
                <a:latin typeface="Roboto Condensed Bold"/>
              </a:rPr>
              <a:t> </a:t>
            </a:r>
            <a:r>
              <a:rPr lang="en-US" sz="5000" dirty="0" err="1">
                <a:solidFill>
                  <a:srgbClr val="924F3D"/>
                </a:solidFill>
                <a:latin typeface="Roboto Condensed Bold"/>
              </a:rPr>
              <a:t>đề</a:t>
            </a:r>
            <a:r>
              <a:rPr lang="en-US" sz="5000" dirty="0">
                <a:solidFill>
                  <a:srgbClr val="924F3D"/>
                </a:solidFill>
                <a:latin typeface="Roboto Condensed Bold"/>
              </a:rPr>
              <a:t>, </a:t>
            </a:r>
            <a:r>
              <a:rPr lang="en-US" sz="5000" dirty="0" err="1">
                <a:solidFill>
                  <a:srgbClr val="924F3D"/>
                </a:solidFill>
                <a:latin typeface="Roboto Condensed Bold"/>
              </a:rPr>
              <a:t>bố</a:t>
            </a:r>
            <a:r>
              <a:rPr lang="en-US" sz="5000" dirty="0">
                <a:solidFill>
                  <a:srgbClr val="924F3D"/>
                </a:solidFill>
                <a:latin typeface="Roboto Condensed Bold"/>
              </a:rPr>
              <a:t> </a:t>
            </a:r>
            <a:r>
              <a:rPr lang="en-US" sz="5000" dirty="0" err="1">
                <a:solidFill>
                  <a:srgbClr val="924F3D"/>
                </a:solidFill>
                <a:latin typeface="Roboto Condensed Bold"/>
              </a:rPr>
              <a:t>cục</a:t>
            </a:r>
            <a:r>
              <a:rPr lang="en-US" sz="5000" dirty="0">
                <a:solidFill>
                  <a:srgbClr val="924F3D"/>
                </a:solidFill>
                <a:latin typeface="Roboto Condensed Bold"/>
              </a:rPr>
              <a:t> </a:t>
            </a:r>
            <a:r>
              <a:rPr lang="en-US" sz="5000" dirty="0" err="1">
                <a:solidFill>
                  <a:srgbClr val="924F3D"/>
                </a:solidFill>
                <a:latin typeface="Roboto Condensed Bold"/>
              </a:rPr>
              <a:t>và</a:t>
            </a:r>
            <a:r>
              <a:rPr lang="en-US" sz="5000" dirty="0">
                <a:solidFill>
                  <a:srgbClr val="924F3D"/>
                </a:solidFill>
                <a:latin typeface="Roboto Condensed Bold"/>
              </a:rPr>
              <a:t> </a:t>
            </a:r>
            <a:r>
              <a:rPr lang="en-US" sz="5000" dirty="0" err="1">
                <a:solidFill>
                  <a:srgbClr val="924F3D"/>
                </a:solidFill>
                <a:latin typeface="Roboto Condensed Bold"/>
              </a:rPr>
              <a:t>các</a:t>
            </a:r>
            <a:r>
              <a:rPr lang="en-US" sz="5000" dirty="0">
                <a:solidFill>
                  <a:srgbClr val="924F3D"/>
                </a:solidFill>
                <a:latin typeface="Roboto Condensed Bold"/>
              </a:rPr>
              <a:t> </a:t>
            </a:r>
            <a:r>
              <a:rPr lang="en-US" sz="5000" dirty="0" err="1">
                <a:solidFill>
                  <a:srgbClr val="924F3D"/>
                </a:solidFill>
                <a:latin typeface="Roboto Condensed Bold"/>
              </a:rPr>
              <a:t>yếu</a:t>
            </a:r>
            <a:r>
              <a:rPr lang="en-US" sz="5000" dirty="0">
                <a:solidFill>
                  <a:srgbClr val="924F3D"/>
                </a:solidFill>
                <a:latin typeface="Roboto Condensed Bold"/>
              </a:rPr>
              <a:t> </a:t>
            </a:r>
            <a:r>
              <a:rPr lang="en-US" sz="5000" dirty="0" err="1">
                <a:solidFill>
                  <a:srgbClr val="924F3D"/>
                </a:solidFill>
                <a:latin typeface="Roboto Condensed Bold"/>
              </a:rPr>
              <a:t>tố</a:t>
            </a:r>
            <a:r>
              <a:rPr lang="en-US" sz="5000" dirty="0">
                <a:solidFill>
                  <a:srgbClr val="924F3D"/>
                </a:solidFill>
                <a:latin typeface="Roboto Condensed Bold"/>
              </a:rPr>
              <a:t> phi </a:t>
            </a:r>
            <a:r>
              <a:rPr lang="en-US" sz="5000" dirty="0" err="1">
                <a:solidFill>
                  <a:srgbClr val="924F3D"/>
                </a:solidFill>
                <a:latin typeface="Roboto Condensed Bold"/>
              </a:rPr>
              <a:t>ngôn</a:t>
            </a:r>
            <a:r>
              <a:rPr lang="en-US" sz="5000" dirty="0">
                <a:solidFill>
                  <a:srgbClr val="924F3D"/>
                </a:solidFill>
                <a:latin typeface="Roboto Condensed Bold"/>
              </a:rPr>
              <a:t> </a:t>
            </a:r>
            <a:r>
              <a:rPr lang="en-US" sz="5000" dirty="0" err="1">
                <a:solidFill>
                  <a:srgbClr val="924F3D"/>
                </a:solidFill>
                <a:latin typeface="Roboto Condensed Bold"/>
              </a:rPr>
              <a:t>ngữ</a:t>
            </a:r>
            <a:r>
              <a:rPr lang="en-US" sz="5000" dirty="0">
                <a:solidFill>
                  <a:srgbClr val="924F3D"/>
                </a:solidFill>
                <a:latin typeface="Roboto Condensed Bold"/>
              </a:rPr>
              <a:t> </a:t>
            </a:r>
            <a:r>
              <a:rPr lang="en-US" sz="5000" dirty="0" err="1">
                <a:solidFill>
                  <a:srgbClr val="924F3D"/>
                </a:solidFill>
                <a:latin typeface="Roboto Condensed Bold"/>
              </a:rPr>
              <a:t>trong</a:t>
            </a:r>
            <a:r>
              <a:rPr lang="en-US" sz="5000" dirty="0">
                <a:solidFill>
                  <a:srgbClr val="924F3D"/>
                </a:solidFill>
                <a:latin typeface="Roboto Condensed Bold"/>
              </a:rPr>
              <a:t> </a:t>
            </a:r>
            <a:r>
              <a:rPr lang="en-US" sz="5000" dirty="0" err="1">
                <a:solidFill>
                  <a:srgbClr val="924F3D"/>
                </a:solidFill>
                <a:latin typeface="Roboto Condensed Bold"/>
              </a:rPr>
              <a:t>văn</a:t>
            </a:r>
            <a:r>
              <a:rPr lang="en-US" sz="5000" dirty="0">
                <a:solidFill>
                  <a:srgbClr val="924F3D"/>
                </a:solidFill>
                <a:latin typeface="Roboto Condensed Bold"/>
              </a:rPr>
              <a:t> </a:t>
            </a:r>
            <a:r>
              <a:rPr lang="en-US" sz="5000" dirty="0" err="1">
                <a:solidFill>
                  <a:srgbClr val="924F3D"/>
                </a:solidFill>
                <a:latin typeface="Roboto Condensed Bold"/>
              </a:rPr>
              <a:t>bản</a:t>
            </a:r>
            <a:endParaRPr lang="en-US" sz="5000" dirty="0">
              <a:solidFill>
                <a:srgbClr val="924F3D"/>
              </a:solidFill>
              <a:latin typeface="Roboto Condensed Bold"/>
            </a:endParaRPr>
          </a:p>
        </p:txBody>
      </p:sp>
      <p:sp>
        <p:nvSpPr>
          <p:cNvPr id="8" name="TextBox 8"/>
          <p:cNvSpPr txBox="1"/>
          <p:nvPr/>
        </p:nvSpPr>
        <p:spPr>
          <a:xfrm>
            <a:off x="1256591" y="2048312"/>
            <a:ext cx="12515499" cy="2769989"/>
          </a:xfrm>
          <a:prstGeom prst="rect">
            <a:avLst/>
          </a:prstGeom>
        </p:spPr>
        <p:txBody>
          <a:bodyPr lIns="0" tIns="0" rIns="0" bIns="0" rtlCol="0" anchor="t">
            <a:spAutoFit/>
          </a:bodyPr>
          <a:lstStyle/>
          <a:p>
            <a:r>
              <a:rPr lang="en-VN" sz="4500" b="1" dirty="0">
                <a:latin typeface="Times New Roman" panose="02020603050405020304" pitchFamily="18" charset="0"/>
                <a:cs typeface="Times New Roman" panose="02020603050405020304" pitchFamily="18" charset="0"/>
              </a:rPr>
              <a:t>a</a:t>
            </a:r>
            <a:r>
              <a:rPr lang="vi-VN" sz="4500" b="1" dirty="0">
                <a:latin typeface="Times New Roman" panose="02020603050405020304" pitchFamily="18" charset="0"/>
                <a:cs typeface="Times New Roman" panose="02020603050405020304" pitchFamily="18" charset="0"/>
              </a:rPr>
              <a:t>. Nhan đề: </a:t>
            </a:r>
            <a:endParaRPr lang="en-VN"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 Tổng kiểm soát phương tiện giao thông.</a:t>
            </a:r>
            <a:endParaRPr lang="en-VN"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 Khái quát và giới thiệu thông tin chính mà văn bản sẽ cung cấp.</a:t>
            </a:r>
            <a:endParaRPr lang="en-VN" sz="45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3" name="Group 3"/>
          <p:cNvGrpSpPr/>
          <p:nvPr/>
        </p:nvGrpSpPr>
        <p:grpSpPr>
          <a:xfrm>
            <a:off x="7223940" y="3016484"/>
            <a:ext cx="14256070" cy="8031441"/>
            <a:chOff x="0" y="0"/>
            <a:chExt cx="19008093" cy="10708589"/>
          </a:xfrm>
        </p:grpSpPr>
        <p:grpSp>
          <p:nvGrpSpPr>
            <p:cNvPr id="4" name="Group 4"/>
            <p:cNvGrpSpPr/>
            <p:nvPr/>
          </p:nvGrpSpPr>
          <p:grpSpPr>
            <a:xfrm>
              <a:off x="0" y="0"/>
              <a:ext cx="13121378" cy="8662872"/>
              <a:chOff x="0" y="0"/>
              <a:chExt cx="3156626" cy="2084037"/>
            </a:xfrm>
          </p:grpSpPr>
          <p:sp>
            <p:nvSpPr>
              <p:cNvPr id="5" name="Freeform 5"/>
              <p:cNvSpPr/>
              <p:nvPr/>
            </p:nvSpPr>
            <p:spPr>
              <a:xfrm>
                <a:off x="0" y="0"/>
                <a:ext cx="3156626" cy="2084037"/>
              </a:xfrm>
              <a:custGeom>
                <a:avLst/>
                <a:gdLst/>
                <a:ahLst/>
                <a:cxnLst/>
                <a:rect l="l" t="t" r="r" b="b"/>
                <a:pathLst>
                  <a:path w="3156626" h="2084037">
                    <a:moveTo>
                      <a:pt x="20024" y="0"/>
                    </a:moveTo>
                    <a:lnTo>
                      <a:pt x="3136601" y="0"/>
                    </a:lnTo>
                    <a:cubicBezTo>
                      <a:pt x="3141912" y="0"/>
                      <a:pt x="3147005" y="2110"/>
                      <a:pt x="3150761" y="5865"/>
                    </a:cubicBezTo>
                    <a:cubicBezTo>
                      <a:pt x="3154516" y="9620"/>
                      <a:pt x="3156626" y="14714"/>
                      <a:pt x="3156626" y="20024"/>
                    </a:cubicBezTo>
                    <a:lnTo>
                      <a:pt x="3156626" y="2064013"/>
                    </a:lnTo>
                    <a:cubicBezTo>
                      <a:pt x="3156626" y="2069324"/>
                      <a:pt x="3154516" y="2074417"/>
                      <a:pt x="3150761" y="2078172"/>
                    </a:cubicBezTo>
                    <a:cubicBezTo>
                      <a:pt x="3147005" y="2081928"/>
                      <a:pt x="3141912" y="2084037"/>
                      <a:pt x="3136601" y="2084037"/>
                    </a:cubicBezTo>
                    <a:lnTo>
                      <a:pt x="20024" y="2084037"/>
                    </a:lnTo>
                    <a:cubicBezTo>
                      <a:pt x="14714" y="2084037"/>
                      <a:pt x="9620" y="2081928"/>
                      <a:pt x="5865" y="2078172"/>
                    </a:cubicBezTo>
                    <a:cubicBezTo>
                      <a:pt x="2110" y="2074417"/>
                      <a:pt x="0" y="2069324"/>
                      <a:pt x="0" y="2064013"/>
                    </a:cubicBezTo>
                    <a:lnTo>
                      <a:pt x="0" y="20024"/>
                    </a:lnTo>
                    <a:cubicBezTo>
                      <a:pt x="0" y="14714"/>
                      <a:pt x="2110" y="9620"/>
                      <a:pt x="5865" y="5865"/>
                    </a:cubicBezTo>
                    <a:cubicBezTo>
                      <a:pt x="9620" y="2110"/>
                      <a:pt x="14714" y="0"/>
                      <a:pt x="20024" y="0"/>
                    </a:cubicBezTo>
                    <a:close/>
                  </a:path>
                </a:pathLst>
              </a:custGeom>
              <a:solidFill>
                <a:srgbClr val="54545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71417"/>
              <a:ext cx="19008093" cy="10437171"/>
            </a:xfrm>
            <a:prstGeom prst="rect">
              <a:avLst/>
            </a:prstGeom>
          </p:spPr>
        </p:pic>
        <p:grpSp>
          <p:nvGrpSpPr>
            <p:cNvPr id="8" name="Group 8"/>
            <p:cNvGrpSpPr/>
            <p:nvPr/>
          </p:nvGrpSpPr>
          <p:grpSpPr>
            <a:xfrm>
              <a:off x="587033" y="591373"/>
              <a:ext cx="11905564" cy="6292903"/>
              <a:chOff x="0" y="0"/>
              <a:chExt cx="2284104" cy="1207305"/>
            </a:xfrm>
          </p:grpSpPr>
          <p:sp>
            <p:nvSpPr>
              <p:cNvPr id="9" name="Freeform 9"/>
              <p:cNvSpPr/>
              <p:nvPr/>
            </p:nvSpPr>
            <p:spPr>
              <a:xfrm>
                <a:off x="0" y="0"/>
                <a:ext cx="2284104" cy="1207305"/>
              </a:xfrm>
              <a:custGeom>
                <a:avLst/>
                <a:gdLst/>
                <a:ahLst/>
                <a:cxnLst/>
                <a:rect l="l" t="t" r="r" b="b"/>
                <a:pathLst>
                  <a:path w="2284104" h="1207305">
                    <a:moveTo>
                      <a:pt x="0" y="0"/>
                    </a:moveTo>
                    <a:lnTo>
                      <a:pt x="2284104" y="0"/>
                    </a:lnTo>
                    <a:lnTo>
                      <a:pt x="2284104" y="1207305"/>
                    </a:lnTo>
                    <a:lnTo>
                      <a:pt x="0" y="1207305"/>
                    </a:lnTo>
                    <a:close/>
                  </a:path>
                </a:pathLst>
              </a:custGeom>
              <a:solidFill>
                <a:srgbClr val="FEF7E4"/>
              </a:solidFill>
            </p:spPr>
          </p:sp>
          <p:sp>
            <p:nvSpPr>
              <p:cNvPr id="10" name="TextBox 10"/>
              <p:cNvSpPr txBox="1"/>
              <p:nvPr/>
            </p:nvSpPr>
            <p:spPr>
              <a:xfrm>
                <a:off x="0" y="-47625"/>
                <a:ext cx="812800" cy="860425"/>
              </a:xfrm>
              <a:prstGeom prst="rect">
                <a:avLst/>
              </a:prstGeom>
            </p:spPr>
            <p:txBody>
              <a:bodyPr lIns="63700" tIns="63700" rIns="63700" bIns="63700" rtlCol="0" anchor="ctr"/>
              <a:lstStyle/>
              <a:p>
                <a:pPr algn="ctr">
                  <a:lnSpc>
                    <a:spcPts val="3335"/>
                  </a:lnSpc>
                  <a:spcBef>
                    <a:spcPct val="0"/>
                  </a:spcBef>
                </a:pPr>
                <a:endParaRPr/>
              </a:p>
            </p:txBody>
          </p:sp>
        </p:grpSp>
      </p:grpSp>
      <p:pic>
        <p:nvPicPr>
          <p:cNvPr id="11" name="Picture 11"/>
          <p:cNvPicPr>
            <a:picLocks noChangeAspect="1"/>
          </p:cNvPicPr>
          <p:nvPr/>
        </p:nvPicPr>
        <p:blipFill>
          <a:blip r:embed="rId4"/>
          <a:srcRect/>
          <a:stretch>
            <a:fillRect/>
          </a:stretch>
        </p:blipFill>
        <p:spPr>
          <a:xfrm>
            <a:off x="7738083" y="3491705"/>
            <a:ext cx="3436617" cy="4838672"/>
          </a:xfrm>
          <a:prstGeom prst="rect">
            <a:avLst/>
          </a:prstGeom>
        </p:spPr>
      </p:pic>
      <p:pic>
        <p:nvPicPr>
          <p:cNvPr id="12" name="Picture 12"/>
          <p:cNvPicPr>
            <a:picLocks noChangeAspect="1"/>
          </p:cNvPicPr>
          <p:nvPr/>
        </p:nvPicPr>
        <p:blipFill>
          <a:blip r:embed="rId4"/>
          <a:srcRect/>
          <a:stretch>
            <a:fillRect/>
          </a:stretch>
        </p:blipFill>
        <p:spPr>
          <a:xfrm>
            <a:off x="11760172" y="3491705"/>
            <a:ext cx="4004588" cy="5638362"/>
          </a:xfrm>
          <a:prstGeom prst="rect">
            <a:avLst/>
          </a:prstGeom>
        </p:spPr>
      </p:pic>
      <p:sp>
        <p:nvSpPr>
          <p:cNvPr id="19" name="TextBox 18">
            <a:extLst>
              <a:ext uri="{FF2B5EF4-FFF2-40B4-BE49-F238E27FC236}">
                <a16:creationId xmlns:a16="http://schemas.microsoft.com/office/drawing/2014/main" id="{CAA869A3-228A-C2DD-DCC7-6E1452719B7E}"/>
              </a:ext>
            </a:extLst>
          </p:cNvPr>
          <p:cNvSpPr txBox="1"/>
          <p:nvPr/>
        </p:nvSpPr>
        <p:spPr>
          <a:xfrm>
            <a:off x="625777" y="495300"/>
            <a:ext cx="6307326" cy="7195816"/>
          </a:xfrm>
          <a:prstGeom prst="rect">
            <a:avLst/>
          </a:prstGeom>
          <a:noFill/>
        </p:spPr>
        <p:txBody>
          <a:bodyPr wrap="square">
            <a:spAutoFit/>
          </a:bodyPr>
          <a:lstStyle/>
          <a:p>
            <a:pPr algn="just">
              <a:lnSpc>
                <a:spcPct val="115000"/>
              </a:lnSpc>
            </a:pPr>
            <a:r>
              <a:rPr lang="vi-VN" sz="4500" b="1" dirty="0">
                <a:solidFill>
                  <a:srgbClr val="000000"/>
                </a:solidFill>
                <a:effectLst/>
                <a:latin typeface="Times New Roman" panose="02020603050405020304" pitchFamily="18" charset="0"/>
                <a:ea typeface="Times New Roman" panose="02020603050405020304" pitchFamily="18" charset="0"/>
              </a:rPr>
              <a:t>b. Bố cục:</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a:t>
            </a:r>
            <a:r>
              <a:rPr lang="vi-VN" sz="4500" spc="-70" dirty="0">
                <a:solidFill>
                  <a:srgbClr val="000000"/>
                </a:solidFill>
                <a:effectLst/>
                <a:latin typeface="Times New Roman" panose="02020603050405020304" pitchFamily="18" charset="0"/>
                <a:ea typeface="Times New Roman" panose="02020603050405020304" pitchFamily="18" charset="0"/>
              </a:rPr>
              <a:t>Văn bản gồm 2 phần: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spc="-70" dirty="0">
                <a:solidFill>
                  <a:srgbClr val="000000"/>
                </a:solidFill>
                <a:effectLst/>
                <a:latin typeface="Times New Roman" panose="02020603050405020304" pitchFamily="18" charset="0"/>
                <a:ea typeface="Times New Roman" panose="02020603050405020304" pitchFamily="18" charset="0"/>
              </a:rPr>
              <a:t>+ P1: Các trường hợp vi phạm bị xử phạt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spc="-70" dirty="0">
                <a:solidFill>
                  <a:srgbClr val="000000"/>
                </a:solidFill>
                <a:effectLst/>
                <a:latin typeface="Times New Roman" panose="02020603050405020304" pitchFamily="18" charset="0"/>
                <a:ea typeface="Times New Roman" panose="02020603050405020304" pitchFamily="18" charset="0"/>
              </a:rPr>
              <a:t>+ P2: Các lỗi vi phạm phổ biến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a:t>
            </a:r>
            <a:r>
              <a:rPr lang="vi-VN" sz="4500" spc="-70" dirty="0">
                <a:solidFill>
                  <a:srgbClr val="000000"/>
                </a:solidFill>
                <a:effectLst/>
                <a:latin typeface="Times New Roman" panose="02020603050405020304" pitchFamily="18" charset="0"/>
                <a:ea typeface="Times New Roman" panose="02020603050405020304" pitchFamily="18" charset="0"/>
              </a:rPr>
              <a:t>Văn bản triển khai thông tin tại theo cách phân loại đối tượng</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barn(inVertical)">
                                      <p:cBhvr>
                                        <p:cTn id="10" dur="500"/>
                                        <p:tgtEl>
                                          <p:spTgt spid="1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barn(inVertical)">
                                      <p:cBhvr>
                                        <p:cTn id="13" dur="500"/>
                                        <p:tgtEl>
                                          <p:spTgt spid="1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barn(inVertical)">
                                      <p:cBhvr>
                                        <p:cTn id="16" dur="500"/>
                                        <p:tgtEl>
                                          <p:spTgt spid="1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barn(inVertical)">
                                      <p:cBhvr>
                                        <p:cTn id="19"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591799" y="2894022"/>
            <a:ext cx="9541763" cy="641900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88948" y="1106103"/>
            <a:ext cx="3756766" cy="2770615"/>
          </a:xfrm>
          <a:prstGeom prst="rect">
            <a:avLst/>
          </a:prstGeom>
        </p:spPr>
      </p:pic>
      <p:sp>
        <p:nvSpPr>
          <p:cNvPr id="7" name="TextBox 7"/>
          <p:cNvSpPr txBox="1"/>
          <p:nvPr/>
        </p:nvSpPr>
        <p:spPr>
          <a:xfrm>
            <a:off x="634386" y="497865"/>
            <a:ext cx="14884619" cy="863600"/>
          </a:xfrm>
          <a:prstGeom prst="rect">
            <a:avLst/>
          </a:prstGeom>
        </p:spPr>
        <p:txBody>
          <a:bodyPr lIns="0" tIns="0" rIns="0" bIns="0" rtlCol="0" anchor="t">
            <a:spAutoFit/>
          </a:bodyPr>
          <a:lstStyle/>
          <a:p>
            <a:pPr>
              <a:lnSpc>
                <a:spcPts val="7000"/>
              </a:lnSpc>
            </a:pPr>
            <a:r>
              <a:rPr lang="en-US" sz="5000" dirty="0">
                <a:solidFill>
                  <a:srgbClr val="924F3D"/>
                </a:solidFill>
                <a:latin typeface="Roboto Condensed Bold"/>
              </a:rPr>
              <a:t>c. </a:t>
            </a:r>
            <a:r>
              <a:rPr lang="en-US" sz="5000" dirty="0" err="1">
                <a:solidFill>
                  <a:srgbClr val="924F3D"/>
                </a:solidFill>
                <a:latin typeface="Roboto Condensed Bold"/>
              </a:rPr>
              <a:t>Các</a:t>
            </a:r>
            <a:r>
              <a:rPr lang="en-US" sz="5000" dirty="0">
                <a:solidFill>
                  <a:srgbClr val="924F3D"/>
                </a:solidFill>
                <a:latin typeface="Roboto Condensed Bold"/>
              </a:rPr>
              <a:t> </a:t>
            </a:r>
            <a:r>
              <a:rPr lang="en-US" sz="5000" dirty="0" err="1">
                <a:solidFill>
                  <a:srgbClr val="924F3D"/>
                </a:solidFill>
                <a:latin typeface="Roboto Condensed Bold"/>
              </a:rPr>
              <a:t>yếu</a:t>
            </a:r>
            <a:r>
              <a:rPr lang="en-US" sz="5000" dirty="0">
                <a:solidFill>
                  <a:srgbClr val="924F3D"/>
                </a:solidFill>
                <a:latin typeface="Roboto Condensed Bold"/>
              </a:rPr>
              <a:t> </a:t>
            </a:r>
            <a:r>
              <a:rPr lang="en-US" sz="5000" dirty="0" err="1">
                <a:solidFill>
                  <a:srgbClr val="924F3D"/>
                </a:solidFill>
                <a:latin typeface="Roboto Condensed Bold"/>
              </a:rPr>
              <a:t>tố</a:t>
            </a:r>
            <a:r>
              <a:rPr lang="en-US" sz="5000" dirty="0">
                <a:solidFill>
                  <a:srgbClr val="924F3D"/>
                </a:solidFill>
                <a:latin typeface="Roboto Condensed Bold"/>
              </a:rPr>
              <a:t> phi </a:t>
            </a:r>
            <a:r>
              <a:rPr lang="en-US" sz="5000" dirty="0" err="1">
                <a:solidFill>
                  <a:srgbClr val="924F3D"/>
                </a:solidFill>
                <a:latin typeface="Roboto Condensed Bold"/>
              </a:rPr>
              <a:t>ngôn</a:t>
            </a:r>
            <a:r>
              <a:rPr lang="en-US" sz="5000" dirty="0">
                <a:solidFill>
                  <a:srgbClr val="924F3D"/>
                </a:solidFill>
                <a:latin typeface="Roboto Condensed Bold"/>
              </a:rPr>
              <a:t> </a:t>
            </a:r>
            <a:r>
              <a:rPr lang="en-US" sz="5000" dirty="0" err="1">
                <a:solidFill>
                  <a:srgbClr val="924F3D"/>
                </a:solidFill>
                <a:latin typeface="Roboto Condensed Bold"/>
              </a:rPr>
              <a:t>ngữ</a:t>
            </a:r>
            <a:endParaRPr lang="en-US" sz="5000" dirty="0">
              <a:solidFill>
                <a:srgbClr val="924F3D"/>
              </a:solidFill>
              <a:latin typeface="Roboto Condensed Bold"/>
            </a:endParaRPr>
          </a:p>
        </p:txBody>
      </p:sp>
      <p:sp>
        <p:nvSpPr>
          <p:cNvPr id="11" name="TextBox 10">
            <a:extLst>
              <a:ext uri="{FF2B5EF4-FFF2-40B4-BE49-F238E27FC236}">
                <a16:creationId xmlns:a16="http://schemas.microsoft.com/office/drawing/2014/main" id="{CCBF30F4-E490-820A-4661-7D74CC328E23}"/>
              </a:ext>
            </a:extLst>
          </p:cNvPr>
          <p:cNvSpPr txBox="1"/>
          <p:nvPr/>
        </p:nvSpPr>
        <p:spPr>
          <a:xfrm>
            <a:off x="634386" y="1361465"/>
            <a:ext cx="11405214" cy="3213957"/>
          </a:xfrm>
          <a:prstGeom prst="rect">
            <a:avLst/>
          </a:prstGeom>
          <a:noFill/>
        </p:spPr>
        <p:txBody>
          <a:bodyPr wrap="square">
            <a:spAutoFit/>
          </a:bodyPr>
          <a:lstStyle/>
          <a:p>
            <a:pPr algn="just">
              <a:lnSpc>
                <a:spcPct val="115000"/>
              </a:lnSpc>
            </a:pPr>
            <a:r>
              <a:rPr lang="vi-VN" sz="4500" b="1" dirty="0">
                <a:solidFill>
                  <a:srgbClr val="000000"/>
                </a:solidFill>
                <a:effectLst/>
                <a:latin typeface="Times New Roman" panose="02020603050405020304" pitchFamily="18" charset="0"/>
                <a:ea typeface="Times New Roman" panose="02020603050405020304" pitchFamily="18" charset="0"/>
              </a:rPr>
              <a:t>* Biểu đồ:</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spc="-70" dirty="0">
                <a:solidFill>
                  <a:srgbClr val="000000"/>
                </a:solidFill>
                <a:effectLst/>
                <a:latin typeface="Times New Roman" panose="02020603050405020304" pitchFamily="18" charset="0"/>
                <a:ea typeface="Times New Roman" panose="02020603050405020304" pitchFamily="18" charset="0"/>
              </a:rPr>
              <a:t>- Biểu đồ hình cột với các cột cao thấp, biểu thị cho các số liệu nhiều/ít các trường hợp vi phạm bị xử phạt.</a:t>
            </a:r>
            <a:endParaRPr lang="en-VN" sz="45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C8096659-EE41-8EF2-4913-E469FAC54878}"/>
              </a:ext>
            </a:extLst>
          </p:cNvPr>
          <p:cNvSpPr txBox="1"/>
          <p:nvPr/>
        </p:nvSpPr>
        <p:spPr>
          <a:xfrm>
            <a:off x="634385" y="4533900"/>
            <a:ext cx="9957413" cy="5603072"/>
          </a:xfrm>
          <a:prstGeom prst="rect">
            <a:avLst/>
          </a:prstGeom>
          <a:noFill/>
        </p:spPr>
        <p:txBody>
          <a:bodyPr wrap="square">
            <a:spAutoFit/>
          </a:bodyPr>
          <a:lstStyle/>
          <a:p>
            <a:pPr algn="just">
              <a:lnSpc>
                <a:spcPct val="115000"/>
              </a:lnSpc>
            </a:pPr>
            <a:r>
              <a:rPr lang="vi-VN" sz="4500" spc="-70" dirty="0">
                <a:solidFill>
                  <a:srgbClr val="000000"/>
                </a:solidFill>
                <a:effectLst/>
                <a:latin typeface="Times New Roman" panose="02020603050405020304" pitchFamily="18" charset="0"/>
                <a:ea typeface="Times New Roman" panose="02020603050405020304" pitchFamily="18" charset="0"/>
              </a:rPr>
              <a:t>- Biểu đồ hình tròn với các vòng tròn to, nhỏ thể hiện số lượng khác nhau giữa các lỗi vi phạm.</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b="1" dirty="0">
                <a:solidFill>
                  <a:srgbClr val="000000"/>
                </a:solidFill>
                <a:effectLst/>
                <a:latin typeface="Times New Roman" panose="02020603050405020304" pitchFamily="18" charset="0"/>
                <a:ea typeface="Times New Roman" panose="02020603050405020304" pitchFamily="18" charset="0"/>
              </a:rPr>
              <a:t>=&gt;</a:t>
            </a:r>
            <a:r>
              <a:rPr lang="vi-VN" sz="4500" spc="-70" dirty="0">
                <a:solidFill>
                  <a:srgbClr val="000000"/>
                </a:solidFill>
                <a:effectLst/>
                <a:latin typeface="Times New Roman" panose="02020603050405020304" pitchFamily="18" charset="0"/>
                <a:ea typeface="Times New Roman" panose="02020603050405020304" pitchFamily="18" charset="0"/>
              </a:rPr>
              <a:t>   Giúp người đọc vừa nhận biết được số liệu cụ thể, vừa có  sự so sánh giữa các trường hợp vị phạm bị xử phạt; so sánh giữa các lỗi vi phạm phổ biến.</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heel(1)">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heel(1)">
                                      <p:cBhvr>
                                        <p:cTn id="17"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8905716"/>
            <a:ext cx="20429652" cy="1749036"/>
            <a:chOff x="0" y="0"/>
            <a:chExt cx="27239536" cy="233204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48104" y="0"/>
            <a:ext cx="5303293" cy="272878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49676" y="2056446"/>
            <a:ext cx="8709150" cy="859830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7042" flipH="1">
            <a:off x="12961594" y="683851"/>
            <a:ext cx="2528893" cy="689698"/>
          </a:xfrm>
          <a:prstGeom prst="rect">
            <a:avLst/>
          </a:prstGeom>
        </p:spPr>
      </p:pic>
      <p:sp>
        <p:nvSpPr>
          <p:cNvPr id="15" name="TextBox 14">
            <a:extLst>
              <a:ext uri="{FF2B5EF4-FFF2-40B4-BE49-F238E27FC236}">
                <a16:creationId xmlns:a16="http://schemas.microsoft.com/office/drawing/2014/main" id="{7211D216-91EE-D2EA-ACF4-7AC89E2E39E5}"/>
              </a:ext>
            </a:extLst>
          </p:cNvPr>
          <p:cNvSpPr txBox="1"/>
          <p:nvPr/>
        </p:nvSpPr>
        <p:spPr>
          <a:xfrm>
            <a:off x="838200" y="416771"/>
            <a:ext cx="11770124" cy="8217634"/>
          </a:xfrm>
          <a:prstGeom prst="rect">
            <a:avLst/>
          </a:prstGeom>
          <a:noFill/>
        </p:spPr>
        <p:txBody>
          <a:bodyPr wrap="square">
            <a:spAutoFit/>
          </a:bodyPr>
          <a:lstStyle/>
          <a:p>
            <a:pPr algn="just">
              <a:lnSpc>
                <a:spcPct val="115000"/>
              </a:lnSpc>
            </a:pPr>
            <a:r>
              <a:rPr lang="vi-VN" sz="4000" b="1" dirty="0">
                <a:solidFill>
                  <a:srgbClr val="000000"/>
                </a:solidFill>
                <a:effectLst/>
                <a:latin typeface="Times New Roman" panose="02020603050405020304" pitchFamily="18" charset="0"/>
                <a:ea typeface="Times New Roman" panose="02020603050405020304" pitchFamily="18" charset="0"/>
              </a:rPr>
              <a:t>* Hình minh hoạ, biểu tượng</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spc="-70" dirty="0">
                <a:solidFill>
                  <a:srgbClr val="000000"/>
                </a:solidFill>
                <a:effectLst/>
                <a:latin typeface="Times New Roman" panose="02020603050405020304" pitchFamily="18" charset="0"/>
                <a:ea typeface="Times New Roman" panose="02020603050405020304" pitchFamily="18" charset="0"/>
              </a:rPr>
              <a:t>- Hình minh họa các phương tiện tham gia giao thông: xe mô tô, xe tải, xe con...</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spc="-70" dirty="0">
                <a:solidFill>
                  <a:srgbClr val="000000"/>
                </a:solidFill>
                <a:effectLst/>
                <a:latin typeface="Times New Roman" panose="02020603050405020304" pitchFamily="18" charset="0"/>
                <a:ea typeface="Times New Roman" panose="02020603050405020304" pitchFamily="18" charset="0"/>
              </a:rPr>
              <a:t>- Các biểu tưởng: giấy phép lái xe, tốc độ, nồng độ cồn...</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spc="-70" dirty="0">
                <a:solidFill>
                  <a:srgbClr val="000000"/>
                </a:solidFill>
                <a:effectLst/>
                <a:latin typeface="Times New Roman" panose="02020603050405020304" pitchFamily="18" charset="0"/>
                <a:ea typeface="Times New Roman" panose="02020603050405020304" pitchFamily="18" charset="0"/>
              </a:rPr>
              <a:t>=&gt;</a:t>
            </a:r>
            <a:r>
              <a:rPr lang="vi-VN" sz="4000" b="1" i="1" dirty="0">
                <a:solidFill>
                  <a:srgbClr val="000000"/>
                </a:solidFill>
                <a:effectLst/>
                <a:latin typeface="Times New Roman" panose="02020603050405020304" pitchFamily="18" charset="0"/>
                <a:ea typeface="Times New Roman" panose="02020603050405020304" pitchFamily="18" charset="0"/>
              </a:rPr>
              <a:t>  </a:t>
            </a:r>
            <a:r>
              <a:rPr lang="vi-VN" sz="4000" spc="-70" dirty="0">
                <a:solidFill>
                  <a:srgbClr val="000000"/>
                </a:solidFill>
                <a:effectLst/>
                <a:latin typeface="Times New Roman" panose="02020603050405020304" pitchFamily="18" charset="0"/>
                <a:ea typeface="Times New Roman" panose="02020603050405020304" pitchFamily="18" charset="0"/>
              </a:rPr>
              <a:t>Giúp người đọc hình dung rõ ràng về mức độ vi phạm của các phương tiện giao thông và các lỗi vi phạm của người tham gia giao thông.</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a:t>
            </a:r>
            <a:r>
              <a:rPr lang="vi-VN" sz="4000" b="1" spc="-70" dirty="0">
                <a:solidFill>
                  <a:srgbClr val="000000"/>
                </a:solidFill>
                <a:effectLst/>
                <a:latin typeface="Times New Roman" panose="02020603050405020304" pitchFamily="18" charset="0"/>
                <a:ea typeface="Times New Roman" panose="02020603050405020304" pitchFamily="18" charset="0"/>
              </a:rPr>
              <a:t>Nhận xét chung:</a:t>
            </a:r>
            <a:endParaRPr lang="en-VN" sz="4000" dirty="0">
              <a:effectLst/>
              <a:latin typeface="Times New Roman" panose="02020603050405020304" pitchFamily="18" charset="0"/>
              <a:ea typeface="Times New Roman" panose="02020603050405020304" pitchFamily="18" charset="0"/>
            </a:endParaRPr>
          </a:p>
          <a:p>
            <a:r>
              <a:rPr lang="vi-VN" sz="4000" spc="-70" dirty="0">
                <a:solidFill>
                  <a:srgbClr val="000000"/>
                </a:solidFill>
                <a:effectLst/>
                <a:latin typeface="Times New Roman" panose="02020603050405020304" pitchFamily="18" charset="0"/>
                <a:ea typeface="Times New Roman" panose="02020603050405020304" pitchFamily="18" charset="0"/>
              </a:rPr>
              <a:t>Cách triển khai thông tin và việc sử dụng các phương tiện phi ngôn ngữ:  ngắn gọn,  rõ ràng, trực quan giúp người đọc dễ tiếp nhận, tăng tính sinh động, hấp dẫn cho </a:t>
            </a:r>
          </a:p>
          <a:p>
            <a:r>
              <a:rPr lang="vi-VN" sz="4000" spc="-70" dirty="0">
                <a:solidFill>
                  <a:srgbClr val="000000"/>
                </a:solidFill>
                <a:effectLst/>
                <a:latin typeface="Times New Roman" panose="02020603050405020304" pitchFamily="18" charset="0"/>
                <a:ea typeface="Times New Roman" panose="02020603050405020304" pitchFamily="18" charset="0"/>
              </a:rPr>
              <a:t>văn bản.</a:t>
            </a:r>
            <a:r>
              <a:rPr lang="en-VN" sz="4000" dirty="0">
                <a:effectLst/>
              </a:rPr>
              <a:t> </a:t>
            </a:r>
            <a:endParaRPr lang="en-VN" sz="40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inVertical)">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barn(inVertical)">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barn(inVertical)">
                                      <p:cBhvr>
                                        <p:cTn id="3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30260" y="2182745"/>
            <a:ext cx="2957740" cy="6082755"/>
          </a:xfrm>
          <a:prstGeom prst="rect">
            <a:avLst/>
          </a:prstGeom>
        </p:spPr>
      </p:pic>
      <p:grpSp>
        <p:nvGrpSpPr>
          <p:cNvPr id="3" name="Group 3"/>
          <p:cNvGrpSpPr/>
          <p:nvPr/>
        </p:nvGrpSpPr>
        <p:grpSpPr>
          <a:xfrm>
            <a:off x="4682132" y="7459500"/>
            <a:ext cx="13606168" cy="2819798"/>
            <a:chOff x="0" y="0"/>
            <a:chExt cx="18141557" cy="3759731"/>
          </a:xfrm>
        </p:grpSpPr>
        <p:sp>
          <p:nvSpPr>
            <p:cNvPr id="4" name="Freeform 4"/>
            <p:cNvSpPr/>
            <p:nvPr/>
          </p:nvSpPr>
          <p:spPr>
            <a:xfrm>
              <a:off x="127" y="-127"/>
              <a:ext cx="18141569" cy="3759835"/>
            </a:xfrm>
            <a:custGeom>
              <a:avLst/>
              <a:gdLst/>
              <a:ahLst/>
              <a:cxnLst/>
              <a:rect l="l" t="t" r="r" b="b"/>
              <a:pathLst>
                <a:path w="18141569" h="3759835">
                  <a:moveTo>
                    <a:pt x="14791690" y="127"/>
                  </a:moveTo>
                  <a:cubicBezTo>
                    <a:pt x="14997429" y="127"/>
                    <a:pt x="15152624" y="59563"/>
                    <a:pt x="14958441" y="273304"/>
                  </a:cubicBezTo>
                  <a:cubicBezTo>
                    <a:pt x="14963394" y="273558"/>
                    <a:pt x="14968347" y="273685"/>
                    <a:pt x="14973427" y="273685"/>
                  </a:cubicBezTo>
                  <a:cubicBezTo>
                    <a:pt x="15127731" y="273685"/>
                    <a:pt x="15328265" y="158496"/>
                    <a:pt x="15489681" y="158496"/>
                  </a:cubicBezTo>
                  <a:cubicBezTo>
                    <a:pt x="15523845" y="158496"/>
                    <a:pt x="15556356" y="163703"/>
                    <a:pt x="15586329" y="176276"/>
                  </a:cubicBezTo>
                  <a:cubicBezTo>
                    <a:pt x="15867887" y="293751"/>
                    <a:pt x="15633573" y="483743"/>
                    <a:pt x="15605886" y="726313"/>
                  </a:cubicBezTo>
                  <a:cubicBezTo>
                    <a:pt x="15724631" y="650494"/>
                    <a:pt x="15850107" y="581152"/>
                    <a:pt x="15959835" y="581152"/>
                  </a:cubicBezTo>
                  <a:cubicBezTo>
                    <a:pt x="16032479" y="581152"/>
                    <a:pt x="16098266" y="611505"/>
                    <a:pt x="16150717" y="690372"/>
                  </a:cubicBezTo>
                  <a:cubicBezTo>
                    <a:pt x="16234791" y="626872"/>
                    <a:pt x="16320134" y="608711"/>
                    <a:pt x="16403828" y="608711"/>
                  </a:cubicBezTo>
                  <a:cubicBezTo>
                    <a:pt x="16515333" y="608711"/>
                    <a:pt x="16623665" y="640969"/>
                    <a:pt x="16721962" y="640969"/>
                  </a:cubicBezTo>
                  <a:cubicBezTo>
                    <a:pt x="16769715" y="640969"/>
                    <a:pt x="16814927" y="633349"/>
                    <a:pt x="16856963" y="610870"/>
                  </a:cubicBezTo>
                  <a:cubicBezTo>
                    <a:pt x="17077435" y="493395"/>
                    <a:pt x="17146651" y="233426"/>
                    <a:pt x="17416779" y="174244"/>
                  </a:cubicBezTo>
                  <a:cubicBezTo>
                    <a:pt x="17447005" y="167640"/>
                    <a:pt x="17476343" y="164846"/>
                    <a:pt x="17505045" y="164846"/>
                  </a:cubicBezTo>
                  <a:cubicBezTo>
                    <a:pt x="17665827" y="164846"/>
                    <a:pt x="17805146" y="254508"/>
                    <a:pt x="17951069" y="274320"/>
                  </a:cubicBezTo>
                  <a:cubicBezTo>
                    <a:pt x="17983454" y="204470"/>
                    <a:pt x="18065369" y="146177"/>
                    <a:pt x="18141569" y="116205"/>
                  </a:cubicBezTo>
                  <a:lnTo>
                    <a:pt x="18141569" y="2933192"/>
                  </a:lnTo>
                  <a:lnTo>
                    <a:pt x="2864485" y="3759835"/>
                  </a:lnTo>
                  <a:cubicBezTo>
                    <a:pt x="2042795" y="2904109"/>
                    <a:pt x="475488" y="3111754"/>
                    <a:pt x="125730" y="1734185"/>
                  </a:cubicBezTo>
                  <a:cubicBezTo>
                    <a:pt x="0" y="1236472"/>
                    <a:pt x="234315" y="392557"/>
                    <a:pt x="858647" y="341122"/>
                  </a:cubicBezTo>
                  <a:cubicBezTo>
                    <a:pt x="875157" y="339852"/>
                    <a:pt x="892429" y="339217"/>
                    <a:pt x="910209" y="339217"/>
                  </a:cubicBezTo>
                  <a:cubicBezTo>
                    <a:pt x="1114298" y="339217"/>
                    <a:pt x="1390777" y="427736"/>
                    <a:pt x="1418336" y="640969"/>
                  </a:cubicBezTo>
                  <a:cubicBezTo>
                    <a:pt x="1467358" y="435356"/>
                    <a:pt x="1586738" y="369824"/>
                    <a:pt x="1730629" y="369824"/>
                  </a:cubicBezTo>
                  <a:cubicBezTo>
                    <a:pt x="1980057" y="369824"/>
                    <a:pt x="2303272" y="566674"/>
                    <a:pt x="2462911" y="574040"/>
                  </a:cubicBezTo>
                  <a:cubicBezTo>
                    <a:pt x="2472563" y="574548"/>
                    <a:pt x="2481707" y="574675"/>
                    <a:pt x="2490724" y="574675"/>
                  </a:cubicBezTo>
                  <a:cubicBezTo>
                    <a:pt x="2832608" y="574675"/>
                    <a:pt x="2711704" y="227076"/>
                    <a:pt x="3034157" y="227076"/>
                  </a:cubicBezTo>
                  <a:cubicBezTo>
                    <a:pt x="3071622" y="227076"/>
                    <a:pt x="3115056" y="231775"/>
                    <a:pt x="3165729" y="242189"/>
                  </a:cubicBezTo>
                  <a:cubicBezTo>
                    <a:pt x="3321558" y="274193"/>
                    <a:pt x="3499231" y="341122"/>
                    <a:pt x="3625088" y="430276"/>
                  </a:cubicBezTo>
                  <a:cubicBezTo>
                    <a:pt x="3680206" y="468884"/>
                    <a:pt x="3858641" y="747522"/>
                    <a:pt x="3929888" y="747522"/>
                  </a:cubicBezTo>
                  <a:cubicBezTo>
                    <a:pt x="3930269" y="747522"/>
                    <a:pt x="3930650" y="747522"/>
                    <a:pt x="3930904" y="747522"/>
                  </a:cubicBezTo>
                  <a:cubicBezTo>
                    <a:pt x="4149090" y="737870"/>
                    <a:pt x="4087876" y="635000"/>
                    <a:pt x="4241419" y="420497"/>
                  </a:cubicBezTo>
                  <a:cubicBezTo>
                    <a:pt x="4373245" y="237236"/>
                    <a:pt x="4524121" y="155194"/>
                    <a:pt x="4660646" y="155194"/>
                  </a:cubicBezTo>
                  <a:cubicBezTo>
                    <a:pt x="4855083" y="155194"/>
                    <a:pt x="5020310" y="321818"/>
                    <a:pt x="5059680" y="599948"/>
                  </a:cubicBezTo>
                  <a:cubicBezTo>
                    <a:pt x="5075301" y="487934"/>
                    <a:pt x="5161280" y="440817"/>
                    <a:pt x="5261991" y="440817"/>
                  </a:cubicBezTo>
                  <a:cubicBezTo>
                    <a:pt x="5466461" y="440817"/>
                    <a:pt x="5731637" y="635000"/>
                    <a:pt x="5591683" y="873506"/>
                  </a:cubicBezTo>
                  <a:cubicBezTo>
                    <a:pt x="5616702" y="871982"/>
                    <a:pt x="5641340" y="871347"/>
                    <a:pt x="5665597" y="871347"/>
                  </a:cubicBezTo>
                  <a:cubicBezTo>
                    <a:pt x="5852033" y="871347"/>
                    <a:pt x="6021324" y="914273"/>
                    <a:pt x="6174486" y="1003554"/>
                  </a:cubicBezTo>
                  <a:cubicBezTo>
                    <a:pt x="6245352" y="908685"/>
                    <a:pt x="6356096" y="862457"/>
                    <a:pt x="6456807" y="862457"/>
                  </a:cubicBezTo>
                  <a:cubicBezTo>
                    <a:pt x="6541516" y="862457"/>
                    <a:pt x="6619113" y="895096"/>
                    <a:pt x="6660388" y="958850"/>
                  </a:cubicBezTo>
                  <a:cubicBezTo>
                    <a:pt x="6648831" y="919099"/>
                    <a:pt x="6664960" y="893953"/>
                    <a:pt x="6666103" y="813308"/>
                  </a:cubicBezTo>
                  <a:cubicBezTo>
                    <a:pt x="6678422" y="812165"/>
                    <a:pt x="6690868" y="811657"/>
                    <a:pt x="6703568" y="811657"/>
                  </a:cubicBezTo>
                  <a:cubicBezTo>
                    <a:pt x="6846951" y="811657"/>
                    <a:pt x="7007606" y="880618"/>
                    <a:pt x="7145909" y="880618"/>
                  </a:cubicBezTo>
                  <a:cubicBezTo>
                    <a:pt x="7168642" y="880618"/>
                    <a:pt x="7190740" y="878840"/>
                    <a:pt x="7212076" y="874395"/>
                  </a:cubicBezTo>
                  <a:cubicBezTo>
                    <a:pt x="7329805" y="851154"/>
                    <a:pt x="7322820" y="790067"/>
                    <a:pt x="7447534" y="743458"/>
                  </a:cubicBezTo>
                  <a:cubicBezTo>
                    <a:pt x="7541514" y="708406"/>
                    <a:pt x="7739634" y="619760"/>
                    <a:pt x="7887843" y="619760"/>
                  </a:cubicBezTo>
                  <a:cubicBezTo>
                    <a:pt x="7965186" y="619760"/>
                    <a:pt x="8028813" y="643890"/>
                    <a:pt x="8056880" y="712343"/>
                  </a:cubicBezTo>
                  <a:cubicBezTo>
                    <a:pt x="8156194" y="954913"/>
                    <a:pt x="7767193" y="1245997"/>
                    <a:pt x="7588250" y="1335151"/>
                  </a:cubicBezTo>
                  <a:cubicBezTo>
                    <a:pt x="7824597" y="1346200"/>
                    <a:pt x="8059293" y="1359789"/>
                    <a:pt x="8294751" y="1359789"/>
                  </a:cubicBezTo>
                  <a:cubicBezTo>
                    <a:pt x="8451342" y="1359789"/>
                    <a:pt x="8608441" y="1353820"/>
                    <a:pt x="8766683" y="1337183"/>
                  </a:cubicBezTo>
                  <a:cubicBezTo>
                    <a:pt x="8933434" y="1319657"/>
                    <a:pt x="9087104" y="1288415"/>
                    <a:pt x="9234932" y="1288415"/>
                  </a:cubicBezTo>
                  <a:cubicBezTo>
                    <a:pt x="9358122" y="1288415"/>
                    <a:pt x="9477248" y="1310132"/>
                    <a:pt x="9596374" y="1379855"/>
                  </a:cubicBezTo>
                  <a:cubicBezTo>
                    <a:pt x="9579737" y="1179703"/>
                    <a:pt x="9649841" y="1112139"/>
                    <a:pt x="9749409" y="1112139"/>
                  </a:cubicBezTo>
                  <a:cubicBezTo>
                    <a:pt x="9905873" y="1112139"/>
                    <a:pt x="10134981" y="1278636"/>
                    <a:pt x="10216134" y="1360297"/>
                  </a:cubicBezTo>
                  <a:cubicBezTo>
                    <a:pt x="10471150" y="1026160"/>
                    <a:pt x="10621010" y="861187"/>
                    <a:pt x="10859643" y="861187"/>
                  </a:cubicBezTo>
                  <a:cubicBezTo>
                    <a:pt x="10960099" y="861187"/>
                    <a:pt x="11076178" y="890397"/>
                    <a:pt x="11222482" y="948309"/>
                  </a:cubicBezTo>
                  <a:cubicBezTo>
                    <a:pt x="11461369" y="1043432"/>
                    <a:pt x="11941556" y="1229614"/>
                    <a:pt x="11729212" y="1634236"/>
                  </a:cubicBezTo>
                  <a:cubicBezTo>
                    <a:pt x="11764263" y="1627124"/>
                    <a:pt x="11800205" y="1622679"/>
                    <a:pt x="11833860" y="1622679"/>
                  </a:cubicBezTo>
                  <a:cubicBezTo>
                    <a:pt x="11883517" y="1622679"/>
                    <a:pt x="11928221" y="1632458"/>
                    <a:pt x="11957685" y="1658493"/>
                  </a:cubicBezTo>
                  <a:cubicBezTo>
                    <a:pt x="11916156" y="1468374"/>
                    <a:pt x="12363958" y="1481963"/>
                    <a:pt x="12516358" y="1448943"/>
                  </a:cubicBezTo>
                  <a:cubicBezTo>
                    <a:pt x="12820015" y="1382141"/>
                    <a:pt x="13087731" y="1233551"/>
                    <a:pt x="13384149" y="1233551"/>
                  </a:cubicBezTo>
                  <a:cubicBezTo>
                    <a:pt x="13397483" y="1233551"/>
                    <a:pt x="13410946" y="1233932"/>
                    <a:pt x="13424534" y="1234567"/>
                  </a:cubicBezTo>
                  <a:cubicBezTo>
                    <a:pt x="13663422" y="727202"/>
                    <a:pt x="13788135" y="308102"/>
                    <a:pt x="14342109" y="70358"/>
                  </a:cubicBezTo>
                  <a:cubicBezTo>
                    <a:pt x="14406626" y="42799"/>
                    <a:pt x="14617319" y="0"/>
                    <a:pt x="14791690" y="0"/>
                  </a:cubicBezTo>
                  <a:close/>
                </a:path>
              </a:pathLst>
            </a:custGeom>
            <a:solidFill>
              <a:srgbClr val="F2BCA7"/>
            </a:solidFill>
          </p:spPr>
        </p:sp>
      </p:grpSp>
      <p:grpSp>
        <p:nvGrpSpPr>
          <p:cNvPr id="5" name="Group 5"/>
          <p:cNvGrpSpPr/>
          <p:nvPr/>
        </p:nvGrpSpPr>
        <p:grpSpPr>
          <a:xfrm>
            <a:off x="-71050" y="7602904"/>
            <a:ext cx="13606168" cy="2819798"/>
            <a:chOff x="0" y="0"/>
            <a:chExt cx="18141557" cy="3759731"/>
          </a:xfrm>
        </p:grpSpPr>
        <p:sp>
          <p:nvSpPr>
            <p:cNvPr id="6" name="Freeform 6"/>
            <p:cNvSpPr/>
            <p:nvPr/>
          </p:nvSpPr>
          <p:spPr>
            <a:xfrm>
              <a:off x="0" y="0"/>
              <a:ext cx="18141443" cy="3759708"/>
            </a:xfrm>
            <a:custGeom>
              <a:avLst/>
              <a:gdLst/>
              <a:ahLst/>
              <a:cxnLst/>
              <a:rect l="l" t="t" r="r" b="b"/>
              <a:pathLst>
                <a:path w="18141443" h="3759708">
                  <a:moveTo>
                    <a:pt x="3349752" y="0"/>
                  </a:moveTo>
                  <a:cubicBezTo>
                    <a:pt x="3144012" y="0"/>
                    <a:pt x="2988818" y="59436"/>
                    <a:pt x="3183001" y="273177"/>
                  </a:cubicBezTo>
                  <a:cubicBezTo>
                    <a:pt x="3178048" y="273431"/>
                    <a:pt x="3173095" y="273558"/>
                    <a:pt x="3168015" y="273558"/>
                  </a:cubicBezTo>
                  <a:cubicBezTo>
                    <a:pt x="3013710" y="273558"/>
                    <a:pt x="2813177" y="158369"/>
                    <a:pt x="2651760" y="158369"/>
                  </a:cubicBezTo>
                  <a:cubicBezTo>
                    <a:pt x="2617597" y="158369"/>
                    <a:pt x="2585085" y="163576"/>
                    <a:pt x="2555113" y="176149"/>
                  </a:cubicBezTo>
                  <a:cubicBezTo>
                    <a:pt x="2273554" y="293624"/>
                    <a:pt x="2507869" y="483616"/>
                    <a:pt x="2535555" y="726186"/>
                  </a:cubicBezTo>
                  <a:cubicBezTo>
                    <a:pt x="2416810" y="650367"/>
                    <a:pt x="2291334" y="581025"/>
                    <a:pt x="2181606" y="581025"/>
                  </a:cubicBezTo>
                  <a:cubicBezTo>
                    <a:pt x="2108962" y="581025"/>
                    <a:pt x="2043176" y="611378"/>
                    <a:pt x="1990725" y="690245"/>
                  </a:cubicBezTo>
                  <a:cubicBezTo>
                    <a:pt x="1906651" y="626745"/>
                    <a:pt x="1821307" y="608584"/>
                    <a:pt x="1737614" y="608584"/>
                  </a:cubicBezTo>
                  <a:cubicBezTo>
                    <a:pt x="1626108" y="608584"/>
                    <a:pt x="1517777" y="640842"/>
                    <a:pt x="1419479" y="640842"/>
                  </a:cubicBezTo>
                  <a:cubicBezTo>
                    <a:pt x="1371727" y="640842"/>
                    <a:pt x="1326515" y="633222"/>
                    <a:pt x="1284478" y="610743"/>
                  </a:cubicBezTo>
                  <a:cubicBezTo>
                    <a:pt x="1064006" y="493268"/>
                    <a:pt x="994791" y="233299"/>
                    <a:pt x="724662" y="174117"/>
                  </a:cubicBezTo>
                  <a:cubicBezTo>
                    <a:pt x="694436" y="167513"/>
                    <a:pt x="665099" y="164719"/>
                    <a:pt x="636397" y="164719"/>
                  </a:cubicBezTo>
                  <a:cubicBezTo>
                    <a:pt x="475615" y="164719"/>
                    <a:pt x="336296" y="254381"/>
                    <a:pt x="190373" y="274193"/>
                  </a:cubicBezTo>
                  <a:cubicBezTo>
                    <a:pt x="158115" y="204216"/>
                    <a:pt x="76200" y="146050"/>
                    <a:pt x="0" y="115951"/>
                  </a:cubicBezTo>
                  <a:lnTo>
                    <a:pt x="0" y="2933065"/>
                  </a:lnTo>
                  <a:lnTo>
                    <a:pt x="15276957" y="3759708"/>
                  </a:lnTo>
                  <a:cubicBezTo>
                    <a:pt x="16098647" y="2903982"/>
                    <a:pt x="17665954" y="3111627"/>
                    <a:pt x="18015713" y="1734058"/>
                  </a:cubicBezTo>
                  <a:cubicBezTo>
                    <a:pt x="18141443" y="1236345"/>
                    <a:pt x="17907127" y="392430"/>
                    <a:pt x="17282795" y="340995"/>
                  </a:cubicBezTo>
                  <a:cubicBezTo>
                    <a:pt x="17266286" y="339725"/>
                    <a:pt x="17249014" y="339090"/>
                    <a:pt x="17231233" y="339090"/>
                  </a:cubicBezTo>
                  <a:cubicBezTo>
                    <a:pt x="17027144" y="339090"/>
                    <a:pt x="16750666" y="427609"/>
                    <a:pt x="16723106" y="640842"/>
                  </a:cubicBezTo>
                  <a:cubicBezTo>
                    <a:pt x="16674085" y="435229"/>
                    <a:pt x="16554704" y="369697"/>
                    <a:pt x="16410814" y="369697"/>
                  </a:cubicBezTo>
                  <a:cubicBezTo>
                    <a:pt x="16161386" y="369697"/>
                    <a:pt x="15838171" y="566547"/>
                    <a:pt x="15678531" y="573913"/>
                  </a:cubicBezTo>
                  <a:cubicBezTo>
                    <a:pt x="15668879" y="574421"/>
                    <a:pt x="15659736" y="574548"/>
                    <a:pt x="15650719" y="574548"/>
                  </a:cubicBezTo>
                  <a:cubicBezTo>
                    <a:pt x="15308835" y="574548"/>
                    <a:pt x="15429739" y="226949"/>
                    <a:pt x="15107286" y="226949"/>
                  </a:cubicBezTo>
                  <a:cubicBezTo>
                    <a:pt x="15069820" y="226949"/>
                    <a:pt x="15026387" y="231648"/>
                    <a:pt x="14975714" y="242062"/>
                  </a:cubicBezTo>
                  <a:cubicBezTo>
                    <a:pt x="14819885" y="274066"/>
                    <a:pt x="14642212" y="340995"/>
                    <a:pt x="14516354" y="430149"/>
                  </a:cubicBezTo>
                  <a:cubicBezTo>
                    <a:pt x="14461237" y="468757"/>
                    <a:pt x="14282801" y="747395"/>
                    <a:pt x="14211554" y="747395"/>
                  </a:cubicBezTo>
                  <a:cubicBezTo>
                    <a:pt x="14211173" y="747395"/>
                    <a:pt x="14210793" y="747395"/>
                    <a:pt x="14210539" y="747395"/>
                  </a:cubicBezTo>
                  <a:cubicBezTo>
                    <a:pt x="13992352" y="737743"/>
                    <a:pt x="14053567" y="634873"/>
                    <a:pt x="13900023" y="420370"/>
                  </a:cubicBezTo>
                  <a:cubicBezTo>
                    <a:pt x="13768197" y="237109"/>
                    <a:pt x="13617321" y="155067"/>
                    <a:pt x="13480796" y="155067"/>
                  </a:cubicBezTo>
                  <a:cubicBezTo>
                    <a:pt x="13286360" y="155067"/>
                    <a:pt x="13121132" y="321691"/>
                    <a:pt x="13081763" y="599821"/>
                  </a:cubicBezTo>
                  <a:cubicBezTo>
                    <a:pt x="13066142" y="487807"/>
                    <a:pt x="12980163" y="440690"/>
                    <a:pt x="12879452" y="440690"/>
                  </a:cubicBezTo>
                  <a:cubicBezTo>
                    <a:pt x="12674981" y="440690"/>
                    <a:pt x="12409805" y="634873"/>
                    <a:pt x="12549760" y="873379"/>
                  </a:cubicBezTo>
                  <a:cubicBezTo>
                    <a:pt x="12524740" y="871855"/>
                    <a:pt x="12500102" y="871220"/>
                    <a:pt x="12475845" y="871220"/>
                  </a:cubicBezTo>
                  <a:cubicBezTo>
                    <a:pt x="12289410" y="871220"/>
                    <a:pt x="12120118" y="914146"/>
                    <a:pt x="11966956" y="1003427"/>
                  </a:cubicBezTo>
                  <a:cubicBezTo>
                    <a:pt x="11896090" y="908558"/>
                    <a:pt x="11785347" y="862330"/>
                    <a:pt x="11684636" y="862330"/>
                  </a:cubicBezTo>
                  <a:cubicBezTo>
                    <a:pt x="11599926" y="862330"/>
                    <a:pt x="11522329" y="894969"/>
                    <a:pt x="11481054" y="958723"/>
                  </a:cubicBezTo>
                  <a:cubicBezTo>
                    <a:pt x="11492612" y="918972"/>
                    <a:pt x="11476482" y="893826"/>
                    <a:pt x="11475339" y="813181"/>
                  </a:cubicBezTo>
                  <a:cubicBezTo>
                    <a:pt x="11463020" y="812038"/>
                    <a:pt x="11450575" y="811530"/>
                    <a:pt x="11437875" y="811530"/>
                  </a:cubicBezTo>
                  <a:cubicBezTo>
                    <a:pt x="11294491" y="811530"/>
                    <a:pt x="11133837" y="880491"/>
                    <a:pt x="10995533" y="880491"/>
                  </a:cubicBezTo>
                  <a:cubicBezTo>
                    <a:pt x="10972801" y="880491"/>
                    <a:pt x="10950702" y="878713"/>
                    <a:pt x="10929366" y="874268"/>
                  </a:cubicBezTo>
                  <a:cubicBezTo>
                    <a:pt x="10811638" y="851027"/>
                    <a:pt x="10818623" y="789940"/>
                    <a:pt x="10693908" y="743331"/>
                  </a:cubicBezTo>
                  <a:cubicBezTo>
                    <a:pt x="10599928" y="708279"/>
                    <a:pt x="10401808" y="619633"/>
                    <a:pt x="10253600" y="619633"/>
                  </a:cubicBezTo>
                  <a:cubicBezTo>
                    <a:pt x="10176256" y="619633"/>
                    <a:pt x="10112629" y="643763"/>
                    <a:pt x="10084563" y="712216"/>
                  </a:cubicBezTo>
                  <a:cubicBezTo>
                    <a:pt x="9985249" y="954786"/>
                    <a:pt x="10374250" y="1245870"/>
                    <a:pt x="10553192" y="1335024"/>
                  </a:cubicBezTo>
                  <a:cubicBezTo>
                    <a:pt x="10316845" y="1346073"/>
                    <a:pt x="10082150" y="1359662"/>
                    <a:pt x="9846691" y="1359662"/>
                  </a:cubicBezTo>
                  <a:cubicBezTo>
                    <a:pt x="9690101" y="1359662"/>
                    <a:pt x="9533001" y="1353693"/>
                    <a:pt x="9374760" y="1337056"/>
                  </a:cubicBezTo>
                  <a:cubicBezTo>
                    <a:pt x="9208008" y="1319530"/>
                    <a:pt x="9054339" y="1288288"/>
                    <a:pt x="8906511" y="1288288"/>
                  </a:cubicBezTo>
                  <a:cubicBezTo>
                    <a:pt x="8783320" y="1288288"/>
                    <a:pt x="8664194" y="1310005"/>
                    <a:pt x="8545068" y="1379728"/>
                  </a:cubicBezTo>
                  <a:cubicBezTo>
                    <a:pt x="8561705" y="1179576"/>
                    <a:pt x="8491601" y="1112012"/>
                    <a:pt x="8392033" y="1112012"/>
                  </a:cubicBezTo>
                  <a:cubicBezTo>
                    <a:pt x="8235569" y="1112012"/>
                    <a:pt x="8006462" y="1278509"/>
                    <a:pt x="7925308" y="1360170"/>
                  </a:cubicBezTo>
                  <a:cubicBezTo>
                    <a:pt x="7670292" y="1025652"/>
                    <a:pt x="7520432" y="860679"/>
                    <a:pt x="7281800" y="860679"/>
                  </a:cubicBezTo>
                  <a:cubicBezTo>
                    <a:pt x="7181342" y="860679"/>
                    <a:pt x="7065264" y="889889"/>
                    <a:pt x="6918961" y="947801"/>
                  </a:cubicBezTo>
                  <a:cubicBezTo>
                    <a:pt x="6680074" y="1042924"/>
                    <a:pt x="6199886" y="1229106"/>
                    <a:pt x="6412230" y="1633728"/>
                  </a:cubicBezTo>
                  <a:cubicBezTo>
                    <a:pt x="6377179" y="1626616"/>
                    <a:pt x="6341237" y="1622171"/>
                    <a:pt x="6307582" y="1622171"/>
                  </a:cubicBezTo>
                  <a:cubicBezTo>
                    <a:pt x="6257925" y="1622171"/>
                    <a:pt x="6213222" y="1631950"/>
                    <a:pt x="6183757" y="1657985"/>
                  </a:cubicBezTo>
                  <a:cubicBezTo>
                    <a:pt x="6225286" y="1467866"/>
                    <a:pt x="5777485" y="1481455"/>
                    <a:pt x="5625085" y="1448435"/>
                  </a:cubicBezTo>
                  <a:cubicBezTo>
                    <a:pt x="5321428" y="1381633"/>
                    <a:pt x="5053711" y="1233043"/>
                    <a:pt x="4757293" y="1233043"/>
                  </a:cubicBezTo>
                  <a:cubicBezTo>
                    <a:pt x="4743958" y="1233043"/>
                    <a:pt x="4730497" y="1233424"/>
                    <a:pt x="4716907" y="1234059"/>
                  </a:cubicBezTo>
                  <a:cubicBezTo>
                    <a:pt x="4478020" y="726694"/>
                    <a:pt x="4353306" y="307594"/>
                    <a:pt x="3799332" y="69850"/>
                  </a:cubicBezTo>
                  <a:cubicBezTo>
                    <a:pt x="3734689" y="42672"/>
                    <a:pt x="3524123" y="0"/>
                    <a:pt x="3349752" y="0"/>
                  </a:cubicBezTo>
                  <a:close/>
                </a:path>
              </a:pathLst>
            </a:custGeom>
            <a:solidFill>
              <a:srgbClr val="F2BCA7"/>
            </a:solidFill>
          </p:spPr>
        </p:sp>
      </p:grpSp>
      <p:grpSp>
        <p:nvGrpSpPr>
          <p:cNvPr id="7" name="Group 7"/>
          <p:cNvGrpSpPr/>
          <p:nvPr/>
        </p:nvGrpSpPr>
        <p:grpSpPr>
          <a:xfrm>
            <a:off x="-71050" y="8880352"/>
            <a:ext cx="18359370" cy="1487568"/>
            <a:chOff x="0" y="0"/>
            <a:chExt cx="24479160" cy="1983424"/>
          </a:xfrm>
        </p:grpSpPr>
        <p:sp>
          <p:nvSpPr>
            <p:cNvPr id="8" name="Freeform 8"/>
            <p:cNvSpPr/>
            <p:nvPr/>
          </p:nvSpPr>
          <p:spPr>
            <a:xfrm>
              <a:off x="127" y="0"/>
              <a:ext cx="24478996" cy="1983359"/>
            </a:xfrm>
            <a:custGeom>
              <a:avLst/>
              <a:gdLst/>
              <a:ahLst/>
              <a:cxnLst/>
              <a:rect l="l" t="t" r="r" b="b"/>
              <a:pathLst>
                <a:path w="24478996" h="1983359">
                  <a:moveTo>
                    <a:pt x="0" y="0"/>
                  </a:moveTo>
                  <a:lnTo>
                    <a:pt x="41656" y="1983359"/>
                  </a:lnTo>
                  <a:lnTo>
                    <a:pt x="24478996" y="1983359"/>
                  </a:lnTo>
                  <a:lnTo>
                    <a:pt x="24454484" y="296037"/>
                  </a:lnTo>
                  <a:cubicBezTo>
                    <a:pt x="24320500" y="298577"/>
                    <a:pt x="24178895" y="299847"/>
                    <a:pt x="24033606" y="299847"/>
                  </a:cubicBezTo>
                  <a:cubicBezTo>
                    <a:pt x="23452074" y="299847"/>
                    <a:pt x="22808692" y="280416"/>
                    <a:pt x="22338665" y="251079"/>
                  </a:cubicBezTo>
                  <a:cubicBezTo>
                    <a:pt x="22059392" y="233553"/>
                    <a:pt x="21785072" y="227330"/>
                    <a:pt x="21526373" y="227330"/>
                  </a:cubicBezTo>
                  <a:cubicBezTo>
                    <a:pt x="21142832" y="227330"/>
                    <a:pt x="20793075" y="240919"/>
                    <a:pt x="20511007" y="251333"/>
                  </a:cubicBezTo>
                  <a:cubicBezTo>
                    <a:pt x="20147533" y="264795"/>
                    <a:pt x="19635343" y="335026"/>
                    <a:pt x="19159854" y="366776"/>
                  </a:cubicBezTo>
                  <a:cubicBezTo>
                    <a:pt x="19084162" y="363347"/>
                    <a:pt x="19012026" y="361823"/>
                    <a:pt x="18943827" y="361823"/>
                  </a:cubicBezTo>
                  <a:cubicBezTo>
                    <a:pt x="18783426" y="361823"/>
                    <a:pt x="18643853" y="370205"/>
                    <a:pt x="18527522" y="382397"/>
                  </a:cubicBezTo>
                  <a:cubicBezTo>
                    <a:pt x="18509869" y="382397"/>
                    <a:pt x="18491961" y="382397"/>
                    <a:pt x="18473927" y="382397"/>
                  </a:cubicBezTo>
                  <a:cubicBezTo>
                    <a:pt x="17928462" y="382397"/>
                    <a:pt x="17233010" y="385445"/>
                    <a:pt x="16697705" y="426339"/>
                  </a:cubicBezTo>
                  <a:cubicBezTo>
                    <a:pt x="16343122" y="453390"/>
                    <a:pt x="15849219" y="459232"/>
                    <a:pt x="15406624" y="459232"/>
                  </a:cubicBezTo>
                  <a:cubicBezTo>
                    <a:pt x="15062453" y="459232"/>
                    <a:pt x="14749272" y="455676"/>
                    <a:pt x="14556485" y="455676"/>
                  </a:cubicBezTo>
                  <a:cubicBezTo>
                    <a:pt x="14278482" y="455803"/>
                    <a:pt x="13739875" y="498475"/>
                    <a:pt x="13182853" y="546481"/>
                  </a:cubicBezTo>
                  <a:cubicBezTo>
                    <a:pt x="13143229" y="543560"/>
                    <a:pt x="13106526" y="540893"/>
                    <a:pt x="13072872" y="537972"/>
                  </a:cubicBezTo>
                  <a:cubicBezTo>
                    <a:pt x="12780136" y="513715"/>
                    <a:pt x="12415900" y="506603"/>
                    <a:pt x="12063603" y="506603"/>
                  </a:cubicBezTo>
                  <a:cubicBezTo>
                    <a:pt x="11581256" y="506603"/>
                    <a:pt x="11121135" y="519811"/>
                    <a:pt x="10896980" y="519811"/>
                  </a:cubicBezTo>
                  <a:cubicBezTo>
                    <a:pt x="10755503" y="519811"/>
                    <a:pt x="10543666" y="526415"/>
                    <a:pt x="10303255" y="532765"/>
                  </a:cubicBezTo>
                  <a:lnTo>
                    <a:pt x="9998836" y="540004"/>
                  </a:lnTo>
                  <a:cubicBezTo>
                    <a:pt x="9861422" y="542798"/>
                    <a:pt x="9721341" y="544703"/>
                    <a:pt x="9585324" y="544703"/>
                  </a:cubicBezTo>
                  <a:cubicBezTo>
                    <a:pt x="9378568" y="544703"/>
                    <a:pt x="9181337" y="540258"/>
                    <a:pt x="9017380" y="527812"/>
                  </a:cubicBezTo>
                  <a:cubicBezTo>
                    <a:pt x="8462391" y="485521"/>
                    <a:pt x="7998078" y="379984"/>
                    <a:pt x="7499095" y="379730"/>
                  </a:cubicBezTo>
                  <a:cubicBezTo>
                    <a:pt x="6999096" y="379730"/>
                    <a:pt x="6515480" y="338836"/>
                    <a:pt x="6099047" y="323342"/>
                  </a:cubicBezTo>
                  <a:cubicBezTo>
                    <a:pt x="6015989" y="320294"/>
                    <a:pt x="5926073" y="318770"/>
                    <a:pt x="5830569" y="318770"/>
                  </a:cubicBezTo>
                  <a:cubicBezTo>
                    <a:pt x="5448172" y="318770"/>
                    <a:pt x="4974970" y="341630"/>
                    <a:pt x="4486147" y="372237"/>
                  </a:cubicBezTo>
                  <a:cubicBezTo>
                    <a:pt x="4426330" y="375920"/>
                    <a:pt x="4366640" y="377698"/>
                    <a:pt x="4306823" y="377698"/>
                  </a:cubicBezTo>
                  <a:cubicBezTo>
                    <a:pt x="3757548" y="377698"/>
                    <a:pt x="3211575" y="233553"/>
                    <a:pt x="2661538" y="209296"/>
                  </a:cubicBezTo>
                  <a:cubicBezTo>
                    <a:pt x="2549270" y="204343"/>
                    <a:pt x="2442717" y="202565"/>
                    <a:pt x="2340355" y="202565"/>
                  </a:cubicBezTo>
                  <a:cubicBezTo>
                    <a:pt x="2101849" y="202565"/>
                    <a:pt x="1886076" y="211963"/>
                    <a:pt x="1673605" y="211963"/>
                  </a:cubicBezTo>
                  <a:cubicBezTo>
                    <a:pt x="1481962" y="211963"/>
                    <a:pt x="1292986" y="204343"/>
                    <a:pt x="1092453" y="175260"/>
                  </a:cubicBezTo>
                  <a:cubicBezTo>
                    <a:pt x="833882" y="138176"/>
                    <a:pt x="420497" y="64389"/>
                    <a:pt x="0" y="0"/>
                  </a:cubicBezTo>
                  <a:close/>
                </a:path>
              </a:pathLst>
            </a:custGeom>
            <a:solidFill>
              <a:srgbClr val="895E4D"/>
            </a:solidFill>
          </p:spPr>
        </p:sp>
      </p:grpSp>
      <p:grpSp>
        <p:nvGrpSpPr>
          <p:cNvPr id="9" name="Group 9"/>
          <p:cNvGrpSpPr/>
          <p:nvPr/>
        </p:nvGrpSpPr>
        <p:grpSpPr>
          <a:xfrm>
            <a:off x="-38" y="8265500"/>
            <a:ext cx="18288068" cy="2494518"/>
            <a:chOff x="0" y="0"/>
            <a:chExt cx="24384091" cy="3326024"/>
          </a:xfrm>
        </p:grpSpPr>
        <p:sp>
          <p:nvSpPr>
            <p:cNvPr id="10" name="Freeform 10"/>
            <p:cNvSpPr/>
            <p:nvPr/>
          </p:nvSpPr>
          <p:spPr>
            <a:xfrm>
              <a:off x="0" y="0"/>
              <a:ext cx="24383746" cy="3326003"/>
            </a:xfrm>
            <a:custGeom>
              <a:avLst/>
              <a:gdLst/>
              <a:ahLst/>
              <a:cxnLst/>
              <a:rect l="l" t="t" r="r" b="b"/>
              <a:pathLst>
                <a:path w="24383746" h="3326003">
                  <a:moveTo>
                    <a:pt x="10857357" y="155575"/>
                  </a:moveTo>
                  <a:lnTo>
                    <a:pt x="10857357" y="247904"/>
                  </a:lnTo>
                  <a:cubicBezTo>
                    <a:pt x="10762996" y="217170"/>
                    <a:pt x="10662538" y="186309"/>
                    <a:pt x="10559034" y="155575"/>
                  </a:cubicBezTo>
                  <a:close/>
                  <a:moveTo>
                    <a:pt x="20910931" y="160147"/>
                  </a:moveTo>
                  <a:lnTo>
                    <a:pt x="20910931" y="247904"/>
                  </a:lnTo>
                  <a:cubicBezTo>
                    <a:pt x="20816570" y="218694"/>
                    <a:pt x="20719160" y="189484"/>
                    <a:pt x="20615656" y="160147"/>
                  </a:cubicBezTo>
                  <a:close/>
                  <a:moveTo>
                    <a:pt x="4821555" y="160147"/>
                  </a:moveTo>
                  <a:cubicBezTo>
                    <a:pt x="4711827" y="190881"/>
                    <a:pt x="4605274" y="223266"/>
                    <a:pt x="4507864" y="255778"/>
                  </a:cubicBezTo>
                  <a:lnTo>
                    <a:pt x="4507864" y="160147"/>
                  </a:lnTo>
                  <a:close/>
                  <a:moveTo>
                    <a:pt x="14801977" y="155575"/>
                  </a:moveTo>
                  <a:cubicBezTo>
                    <a:pt x="14674214" y="183261"/>
                    <a:pt x="14549374" y="217170"/>
                    <a:pt x="14424659" y="258699"/>
                  </a:cubicBezTo>
                  <a:lnTo>
                    <a:pt x="14424659" y="155575"/>
                  </a:lnTo>
                  <a:close/>
                  <a:moveTo>
                    <a:pt x="21114893" y="160147"/>
                  </a:moveTo>
                  <a:lnTo>
                    <a:pt x="21114893" y="315722"/>
                  </a:lnTo>
                  <a:cubicBezTo>
                    <a:pt x="21066125" y="300355"/>
                    <a:pt x="21017483" y="283337"/>
                    <a:pt x="20965795" y="266446"/>
                  </a:cubicBezTo>
                  <a:lnTo>
                    <a:pt x="20965795" y="160147"/>
                  </a:lnTo>
                  <a:close/>
                  <a:moveTo>
                    <a:pt x="11061319" y="155575"/>
                  </a:moveTo>
                  <a:lnTo>
                    <a:pt x="11061319" y="317246"/>
                  </a:lnTo>
                  <a:cubicBezTo>
                    <a:pt x="11012550" y="300355"/>
                    <a:pt x="10963909" y="283337"/>
                    <a:pt x="10915142" y="266446"/>
                  </a:cubicBezTo>
                  <a:lnTo>
                    <a:pt x="10915142" y="155575"/>
                  </a:lnTo>
                  <a:close/>
                  <a:moveTo>
                    <a:pt x="4450079" y="160147"/>
                  </a:moveTo>
                  <a:lnTo>
                    <a:pt x="4450079" y="274066"/>
                  </a:lnTo>
                  <a:cubicBezTo>
                    <a:pt x="4401565" y="290957"/>
                    <a:pt x="4349622" y="307975"/>
                    <a:pt x="4304156" y="324866"/>
                  </a:cubicBezTo>
                  <a:lnTo>
                    <a:pt x="4304156" y="160147"/>
                  </a:lnTo>
                  <a:close/>
                  <a:moveTo>
                    <a:pt x="14366873" y="155575"/>
                  </a:moveTo>
                  <a:lnTo>
                    <a:pt x="14366873" y="277114"/>
                  </a:lnTo>
                  <a:cubicBezTo>
                    <a:pt x="14318106" y="294005"/>
                    <a:pt x="14269465" y="311023"/>
                    <a:pt x="14220696" y="331089"/>
                  </a:cubicBezTo>
                  <a:lnTo>
                    <a:pt x="14220696" y="155575"/>
                  </a:lnTo>
                  <a:close/>
                  <a:moveTo>
                    <a:pt x="21318981" y="160147"/>
                  </a:moveTo>
                  <a:lnTo>
                    <a:pt x="21318981" y="391033"/>
                  </a:lnTo>
                  <a:cubicBezTo>
                    <a:pt x="21270213" y="372491"/>
                    <a:pt x="21221571" y="354203"/>
                    <a:pt x="21169629" y="335661"/>
                  </a:cubicBezTo>
                  <a:lnTo>
                    <a:pt x="21169629" y="160147"/>
                  </a:lnTo>
                  <a:close/>
                  <a:moveTo>
                    <a:pt x="11265153" y="155575"/>
                  </a:moveTo>
                  <a:lnTo>
                    <a:pt x="11265153" y="395732"/>
                  </a:lnTo>
                  <a:cubicBezTo>
                    <a:pt x="11216639" y="375666"/>
                    <a:pt x="11167743" y="357251"/>
                    <a:pt x="11119229" y="338709"/>
                  </a:cubicBezTo>
                  <a:lnTo>
                    <a:pt x="11119229" y="155575"/>
                  </a:lnTo>
                  <a:close/>
                  <a:moveTo>
                    <a:pt x="4246371" y="160147"/>
                  </a:moveTo>
                  <a:lnTo>
                    <a:pt x="4246371" y="344932"/>
                  </a:lnTo>
                  <a:cubicBezTo>
                    <a:pt x="4194428" y="361823"/>
                    <a:pt x="4145914" y="380365"/>
                    <a:pt x="4100194" y="398907"/>
                  </a:cubicBezTo>
                  <a:lnTo>
                    <a:pt x="4100194" y="160147"/>
                  </a:lnTo>
                  <a:close/>
                  <a:moveTo>
                    <a:pt x="14162912" y="155575"/>
                  </a:moveTo>
                  <a:lnTo>
                    <a:pt x="14162912" y="352679"/>
                  </a:lnTo>
                  <a:cubicBezTo>
                    <a:pt x="14114397" y="372618"/>
                    <a:pt x="14065503" y="392684"/>
                    <a:pt x="14016989" y="414274"/>
                  </a:cubicBezTo>
                  <a:lnTo>
                    <a:pt x="14016989" y="155575"/>
                  </a:lnTo>
                  <a:close/>
                  <a:moveTo>
                    <a:pt x="21522689" y="160147"/>
                  </a:moveTo>
                  <a:lnTo>
                    <a:pt x="21522689" y="472694"/>
                  </a:lnTo>
                  <a:cubicBezTo>
                    <a:pt x="21474175" y="452755"/>
                    <a:pt x="21425280" y="432689"/>
                    <a:pt x="21373592" y="412623"/>
                  </a:cubicBezTo>
                  <a:lnTo>
                    <a:pt x="21373592" y="160147"/>
                  </a:lnTo>
                  <a:close/>
                  <a:moveTo>
                    <a:pt x="11469115" y="155575"/>
                  </a:moveTo>
                  <a:lnTo>
                    <a:pt x="11469115" y="480441"/>
                  </a:lnTo>
                  <a:cubicBezTo>
                    <a:pt x="11420601" y="458851"/>
                    <a:pt x="11371706" y="438785"/>
                    <a:pt x="11323192" y="417322"/>
                  </a:cubicBezTo>
                  <a:lnTo>
                    <a:pt x="11323192" y="155575"/>
                  </a:lnTo>
                  <a:close/>
                  <a:moveTo>
                    <a:pt x="4042282" y="160147"/>
                  </a:moveTo>
                  <a:lnTo>
                    <a:pt x="4042282" y="421894"/>
                  </a:lnTo>
                  <a:cubicBezTo>
                    <a:pt x="3993514" y="441960"/>
                    <a:pt x="3941825" y="462026"/>
                    <a:pt x="3896105" y="482092"/>
                  </a:cubicBezTo>
                  <a:lnTo>
                    <a:pt x="3896105" y="160147"/>
                  </a:lnTo>
                  <a:close/>
                  <a:moveTo>
                    <a:pt x="13958824" y="155575"/>
                  </a:moveTo>
                  <a:lnTo>
                    <a:pt x="13958824" y="438785"/>
                  </a:lnTo>
                  <a:cubicBezTo>
                    <a:pt x="13910309" y="461899"/>
                    <a:pt x="13861414" y="485140"/>
                    <a:pt x="13812901" y="508127"/>
                  </a:cubicBezTo>
                  <a:lnTo>
                    <a:pt x="13812901" y="155575"/>
                  </a:lnTo>
                  <a:close/>
                  <a:moveTo>
                    <a:pt x="21726652" y="160147"/>
                  </a:moveTo>
                  <a:lnTo>
                    <a:pt x="21726652" y="563626"/>
                  </a:lnTo>
                  <a:cubicBezTo>
                    <a:pt x="21678137" y="542036"/>
                    <a:pt x="21629243" y="518922"/>
                    <a:pt x="21577554" y="497459"/>
                  </a:cubicBezTo>
                  <a:lnTo>
                    <a:pt x="21577554" y="160147"/>
                  </a:lnTo>
                  <a:close/>
                  <a:moveTo>
                    <a:pt x="3838320" y="160147"/>
                  </a:moveTo>
                  <a:lnTo>
                    <a:pt x="3838320" y="506603"/>
                  </a:lnTo>
                  <a:cubicBezTo>
                    <a:pt x="3786631" y="529717"/>
                    <a:pt x="3737863" y="551307"/>
                    <a:pt x="3692397" y="574421"/>
                  </a:cubicBezTo>
                  <a:lnTo>
                    <a:pt x="3692397" y="160147"/>
                  </a:lnTo>
                  <a:close/>
                  <a:moveTo>
                    <a:pt x="11673077" y="155575"/>
                  </a:moveTo>
                  <a:lnTo>
                    <a:pt x="11673077" y="577469"/>
                  </a:lnTo>
                  <a:cubicBezTo>
                    <a:pt x="11624309" y="552831"/>
                    <a:pt x="11575668" y="529717"/>
                    <a:pt x="11526900" y="506603"/>
                  </a:cubicBezTo>
                  <a:lnTo>
                    <a:pt x="11526900" y="155575"/>
                  </a:lnTo>
                  <a:close/>
                  <a:moveTo>
                    <a:pt x="13755115" y="155575"/>
                  </a:moveTo>
                  <a:lnTo>
                    <a:pt x="13755115" y="537337"/>
                  </a:lnTo>
                  <a:cubicBezTo>
                    <a:pt x="13706348" y="561975"/>
                    <a:pt x="13657706" y="588137"/>
                    <a:pt x="13608938" y="615950"/>
                  </a:cubicBezTo>
                  <a:lnTo>
                    <a:pt x="13608938" y="155575"/>
                  </a:lnTo>
                  <a:close/>
                  <a:moveTo>
                    <a:pt x="21930740" y="160147"/>
                  </a:moveTo>
                  <a:lnTo>
                    <a:pt x="21930740" y="668274"/>
                  </a:lnTo>
                  <a:cubicBezTo>
                    <a:pt x="21881973" y="642112"/>
                    <a:pt x="21833331" y="617474"/>
                    <a:pt x="21781388" y="591312"/>
                  </a:cubicBezTo>
                  <a:lnTo>
                    <a:pt x="21781388" y="160147"/>
                  </a:lnTo>
                  <a:close/>
                  <a:moveTo>
                    <a:pt x="3634358" y="160147"/>
                  </a:moveTo>
                  <a:lnTo>
                    <a:pt x="3634358" y="601980"/>
                  </a:lnTo>
                  <a:cubicBezTo>
                    <a:pt x="3585844" y="628269"/>
                    <a:pt x="3533901" y="654304"/>
                    <a:pt x="3488435" y="679069"/>
                  </a:cubicBezTo>
                  <a:lnTo>
                    <a:pt x="3488435" y="160147"/>
                  </a:lnTo>
                  <a:close/>
                  <a:moveTo>
                    <a:pt x="11876912" y="155575"/>
                  </a:moveTo>
                  <a:lnTo>
                    <a:pt x="11876912" y="686689"/>
                  </a:lnTo>
                  <a:cubicBezTo>
                    <a:pt x="11828398" y="659003"/>
                    <a:pt x="11779503" y="632841"/>
                    <a:pt x="11730989" y="606679"/>
                  </a:cubicBezTo>
                  <a:lnTo>
                    <a:pt x="11730989" y="155575"/>
                  </a:lnTo>
                  <a:close/>
                  <a:moveTo>
                    <a:pt x="13551153" y="155575"/>
                  </a:moveTo>
                  <a:lnTo>
                    <a:pt x="13551153" y="646811"/>
                  </a:lnTo>
                  <a:cubicBezTo>
                    <a:pt x="13502385" y="674497"/>
                    <a:pt x="13453745" y="703707"/>
                    <a:pt x="13404976" y="732917"/>
                  </a:cubicBezTo>
                  <a:lnTo>
                    <a:pt x="13404976" y="155575"/>
                  </a:lnTo>
                  <a:close/>
                  <a:moveTo>
                    <a:pt x="22134702" y="160147"/>
                  </a:moveTo>
                  <a:lnTo>
                    <a:pt x="22134702" y="786765"/>
                  </a:lnTo>
                  <a:cubicBezTo>
                    <a:pt x="22085934" y="757555"/>
                    <a:pt x="22037294" y="728345"/>
                    <a:pt x="21985350" y="699008"/>
                  </a:cubicBezTo>
                  <a:lnTo>
                    <a:pt x="21985350" y="160147"/>
                  </a:lnTo>
                  <a:close/>
                  <a:moveTo>
                    <a:pt x="3430523" y="160147"/>
                  </a:moveTo>
                  <a:lnTo>
                    <a:pt x="3430523" y="711454"/>
                  </a:lnTo>
                  <a:cubicBezTo>
                    <a:pt x="3378579" y="740664"/>
                    <a:pt x="3330066" y="769874"/>
                    <a:pt x="3284346" y="800735"/>
                  </a:cubicBezTo>
                  <a:lnTo>
                    <a:pt x="3284346" y="160147"/>
                  </a:lnTo>
                  <a:close/>
                  <a:moveTo>
                    <a:pt x="12080873" y="155575"/>
                  </a:moveTo>
                  <a:lnTo>
                    <a:pt x="12080873" y="811530"/>
                  </a:lnTo>
                  <a:cubicBezTo>
                    <a:pt x="12032359" y="779145"/>
                    <a:pt x="11983465" y="749808"/>
                    <a:pt x="11931776" y="719074"/>
                  </a:cubicBezTo>
                  <a:lnTo>
                    <a:pt x="11931776" y="155575"/>
                  </a:lnTo>
                  <a:close/>
                  <a:moveTo>
                    <a:pt x="13347064" y="155575"/>
                  </a:moveTo>
                  <a:lnTo>
                    <a:pt x="13347064" y="768350"/>
                  </a:lnTo>
                  <a:cubicBezTo>
                    <a:pt x="13298550" y="799084"/>
                    <a:pt x="13249655" y="831469"/>
                    <a:pt x="13201142" y="863854"/>
                  </a:cubicBezTo>
                  <a:lnTo>
                    <a:pt x="13201142" y="155575"/>
                  </a:lnTo>
                  <a:close/>
                  <a:moveTo>
                    <a:pt x="22338410" y="160147"/>
                  </a:moveTo>
                  <a:lnTo>
                    <a:pt x="22338410" y="923925"/>
                  </a:lnTo>
                  <a:cubicBezTo>
                    <a:pt x="22289895" y="890016"/>
                    <a:pt x="22241001" y="856107"/>
                    <a:pt x="22189311" y="822325"/>
                  </a:cubicBezTo>
                  <a:lnTo>
                    <a:pt x="22189311" y="160147"/>
                  </a:lnTo>
                  <a:close/>
                  <a:moveTo>
                    <a:pt x="3226560" y="160147"/>
                  </a:moveTo>
                  <a:lnTo>
                    <a:pt x="3226560" y="837692"/>
                  </a:lnTo>
                  <a:cubicBezTo>
                    <a:pt x="3174872" y="871601"/>
                    <a:pt x="3126103" y="905510"/>
                    <a:pt x="3080383" y="940943"/>
                  </a:cubicBezTo>
                  <a:lnTo>
                    <a:pt x="3080383" y="160147"/>
                  </a:lnTo>
                  <a:close/>
                  <a:moveTo>
                    <a:pt x="12284835" y="155575"/>
                  </a:moveTo>
                  <a:lnTo>
                    <a:pt x="12284835" y="950087"/>
                  </a:lnTo>
                  <a:cubicBezTo>
                    <a:pt x="12236067" y="914654"/>
                    <a:pt x="12187427" y="880745"/>
                    <a:pt x="12135738" y="848487"/>
                  </a:cubicBezTo>
                  <a:lnTo>
                    <a:pt x="12135738" y="155575"/>
                  </a:lnTo>
                  <a:close/>
                  <a:moveTo>
                    <a:pt x="13146150" y="155575"/>
                  </a:moveTo>
                  <a:lnTo>
                    <a:pt x="13146150" y="902335"/>
                  </a:lnTo>
                  <a:cubicBezTo>
                    <a:pt x="13094461" y="937768"/>
                    <a:pt x="13045692" y="973201"/>
                    <a:pt x="12997052" y="1008634"/>
                  </a:cubicBezTo>
                  <a:lnTo>
                    <a:pt x="12997052" y="155575"/>
                  </a:lnTo>
                  <a:close/>
                  <a:moveTo>
                    <a:pt x="22542498" y="160147"/>
                  </a:moveTo>
                  <a:lnTo>
                    <a:pt x="22542498" y="1085596"/>
                  </a:lnTo>
                  <a:cubicBezTo>
                    <a:pt x="22493731" y="1045464"/>
                    <a:pt x="22445089" y="1005586"/>
                    <a:pt x="22393401" y="966978"/>
                  </a:cubicBezTo>
                  <a:lnTo>
                    <a:pt x="22393401" y="160147"/>
                  </a:lnTo>
                  <a:close/>
                  <a:moveTo>
                    <a:pt x="3022598" y="160147"/>
                  </a:moveTo>
                  <a:lnTo>
                    <a:pt x="3022598" y="982345"/>
                  </a:lnTo>
                  <a:lnTo>
                    <a:pt x="3022598" y="983869"/>
                  </a:lnTo>
                  <a:cubicBezTo>
                    <a:pt x="2974084" y="1024001"/>
                    <a:pt x="2922141" y="1063879"/>
                    <a:pt x="2876675" y="1104011"/>
                  </a:cubicBezTo>
                  <a:lnTo>
                    <a:pt x="2876675" y="160147"/>
                  </a:lnTo>
                  <a:close/>
                  <a:moveTo>
                    <a:pt x="12488925" y="155575"/>
                  </a:moveTo>
                  <a:lnTo>
                    <a:pt x="12488925" y="1104011"/>
                  </a:lnTo>
                  <a:cubicBezTo>
                    <a:pt x="12440156" y="1065530"/>
                    <a:pt x="12391516" y="1027049"/>
                    <a:pt x="12339572" y="991616"/>
                  </a:cubicBezTo>
                  <a:lnTo>
                    <a:pt x="12339572" y="155575"/>
                  </a:lnTo>
                  <a:close/>
                  <a:moveTo>
                    <a:pt x="12942442" y="155575"/>
                  </a:moveTo>
                  <a:lnTo>
                    <a:pt x="12942442" y="1050163"/>
                  </a:lnTo>
                  <a:cubicBezTo>
                    <a:pt x="12890498" y="1088644"/>
                    <a:pt x="12841984" y="1127125"/>
                    <a:pt x="12793090" y="1167257"/>
                  </a:cubicBezTo>
                  <a:lnTo>
                    <a:pt x="12793090" y="155575"/>
                  </a:lnTo>
                  <a:close/>
                  <a:moveTo>
                    <a:pt x="12738480" y="155575"/>
                  </a:moveTo>
                  <a:lnTo>
                    <a:pt x="12738480" y="1213358"/>
                  </a:lnTo>
                  <a:cubicBezTo>
                    <a:pt x="12717270" y="1230249"/>
                    <a:pt x="12698855" y="1245743"/>
                    <a:pt x="12680694" y="1262634"/>
                  </a:cubicBezTo>
                  <a:cubicBezTo>
                    <a:pt x="12634975" y="1222629"/>
                    <a:pt x="12589381" y="1185672"/>
                    <a:pt x="12543661" y="1150239"/>
                  </a:cubicBezTo>
                  <a:lnTo>
                    <a:pt x="12543661" y="155575"/>
                  </a:lnTo>
                  <a:close/>
                  <a:moveTo>
                    <a:pt x="2821685" y="160147"/>
                  </a:moveTo>
                  <a:lnTo>
                    <a:pt x="2821685" y="1154938"/>
                  </a:lnTo>
                  <a:cubicBezTo>
                    <a:pt x="2779267" y="1191768"/>
                    <a:pt x="2739643" y="1228725"/>
                    <a:pt x="2703067" y="1267333"/>
                  </a:cubicBezTo>
                  <a:lnTo>
                    <a:pt x="2703067" y="160147"/>
                  </a:lnTo>
                  <a:close/>
                  <a:moveTo>
                    <a:pt x="22737318" y="160147"/>
                  </a:moveTo>
                  <a:lnTo>
                    <a:pt x="22737318" y="1265682"/>
                  </a:lnTo>
                  <a:lnTo>
                    <a:pt x="22737318" y="1267206"/>
                  </a:lnTo>
                  <a:cubicBezTo>
                    <a:pt x="22691598" y="1222629"/>
                    <a:pt x="22646004" y="1177798"/>
                    <a:pt x="22597236" y="1134745"/>
                  </a:cubicBezTo>
                  <a:lnTo>
                    <a:pt x="22597236" y="160147"/>
                  </a:lnTo>
                  <a:close/>
                  <a:moveTo>
                    <a:pt x="0" y="0"/>
                  </a:moveTo>
                  <a:lnTo>
                    <a:pt x="0" y="41656"/>
                  </a:lnTo>
                  <a:lnTo>
                    <a:pt x="1062482" y="41656"/>
                  </a:lnTo>
                  <a:lnTo>
                    <a:pt x="1217676" y="106299"/>
                  </a:lnTo>
                  <a:lnTo>
                    <a:pt x="2456561" y="106299"/>
                  </a:lnTo>
                  <a:lnTo>
                    <a:pt x="2456561" y="1812417"/>
                  </a:lnTo>
                  <a:lnTo>
                    <a:pt x="2258695" y="1812417"/>
                  </a:lnTo>
                  <a:lnTo>
                    <a:pt x="2258695" y="1935480"/>
                  </a:lnTo>
                  <a:lnTo>
                    <a:pt x="2407793" y="1935480"/>
                  </a:lnTo>
                  <a:lnTo>
                    <a:pt x="2407793" y="3326003"/>
                  </a:lnTo>
                  <a:lnTo>
                    <a:pt x="2769870" y="3326003"/>
                  </a:lnTo>
                  <a:lnTo>
                    <a:pt x="2769870" y="1935480"/>
                  </a:lnTo>
                  <a:lnTo>
                    <a:pt x="2891536" y="1935480"/>
                  </a:lnTo>
                  <a:lnTo>
                    <a:pt x="2891536" y="1812417"/>
                  </a:lnTo>
                  <a:lnTo>
                    <a:pt x="2699766" y="1812417"/>
                  </a:lnTo>
                  <a:cubicBezTo>
                    <a:pt x="2837180" y="675894"/>
                    <a:pt x="5272151" y="102616"/>
                    <a:pt x="7682738" y="102616"/>
                  </a:cubicBezTo>
                  <a:cubicBezTo>
                    <a:pt x="10079736" y="102616"/>
                    <a:pt x="12452604" y="669290"/>
                    <a:pt x="12519279" y="1812417"/>
                  </a:cubicBezTo>
                  <a:lnTo>
                    <a:pt x="12369927" y="1812417"/>
                  </a:lnTo>
                  <a:lnTo>
                    <a:pt x="12369927" y="1935480"/>
                  </a:lnTo>
                  <a:lnTo>
                    <a:pt x="12503912" y="1935480"/>
                  </a:lnTo>
                  <a:lnTo>
                    <a:pt x="12503912" y="3326003"/>
                  </a:lnTo>
                  <a:lnTo>
                    <a:pt x="12866116" y="3326003"/>
                  </a:lnTo>
                  <a:lnTo>
                    <a:pt x="12866116" y="1935480"/>
                  </a:lnTo>
                  <a:lnTo>
                    <a:pt x="13003149" y="1935480"/>
                  </a:lnTo>
                  <a:lnTo>
                    <a:pt x="13003149" y="1812417"/>
                  </a:lnTo>
                  <a:lnTo>
                    <a:pt x="12893422" y="1812417"/>
                  </a:lnTo>
                  <a:cubicBezTo>
                    <a:pt x="12923901" y="692912"/>
                    <a:pt x="15133701" y="112395"/>
                    <a:pt x="17742281" y="110871"/>
                  </a:cubicBezTo>
                  <a:cubicBezTo>
                    <a:pt x="17745838" y="110871"/>
                    <a:pt x="17749393" y="110871"/>
                    <a:pt x="17753076" y="110871"/>
                  </a:cubicBezTo>
                  <a:cubicBezTo>
                    <a:pt x="20362672" y="110871"/>
                    <a:pt x="22493732" y="666877"/>
                    <a:pt x="22597111" y="1812417"/>
                  </a:cubicBezTo>
                  <a:lnTo>
                    <a:pt x="22481541" y="1812417"/>
                  </a:lnTo>
                  <a:lnTo>
                    <a:pt x="22481541" y="1935480"/>
                  </a:lnTo>
                  <a:lnTo>
                    <a:pt x="22594063" y="1935480"/>
                  </a:lnTo>
                  <a:lnTo>
                    <a:pt x="22594063" y="3326003"/>
                  </a:lnTo>
                  <a:lnTo>
                    <a:pt x="22956267" y="3326003"/>
                  </a:lnTo>
                  <a:lnTo>
                    <a:pt x="22956267" y="1935480"/>
                  </a:lnTo>
                  <a:lnTo>
                    <a:pt x="23114508" y="1935480"/>
                  </a:lnTo>
                  <a:lnTo>
                    <a:pt x="23114508" y="1812417"/>
                  </a:lnTo>
                  <a:lnTo>
                    <a:pt x="22947376" y="1812417"/>
                  </a:lnTo>
                  <a:lnTo>
                    <a:pt x="22947376" y="106299"/>
                  </a:lnTo>
                  <a:lnTo>
                    <a:pt x="24158575" y="106299"/>
                  </a:lnTo>
                  <a:lnTo>
                    <a:pt x="24310975" y="41656"/>
                  </a:lnTo>
                  <a:lnTo>
                    <a:pt x="24319866" y="41656"/>
                  </a:lnTo>
                  <a:lnTo>
                    <a:pt x="24319866" y="38481"/>
                  </a:lnTo>
                  <a:lnTo>
                    <a:pt x="24383746" y="12192"/>
                  </a:lnTo>
                  <a:lnTo>
                    <a:pt x="24319866" y="12192"/>
                  </a:lnTo>
                  <a:lnTo>
                    <a:pt x="24319866" y="0"/>
                  </a:lnTo>
                  <a:close/>
                </a:path>
              </a:pathLst>
            </a:custGeom>
            <a:solidFill>
              <a:srgbClr val="AA5138"/>
            </a:solidFill>
          </p:spPr>
        </p:sp>
      </p:grpSp>
      <p:grpSp>
        <p:nvGrpSpPr>
          <p:cNvPr id="11" name="Group 11"/>
          <p:cNvGrpSpPr/>
          <p:nvPr/>
        </p:nvGrpSpPr>
        <p:grpSpPr>
          <a:xfrm>
            <a:off x="1267452" y="5928621"/>
            <a:ext cx="7017901" cy="2336879"/>
            <a:chOff x="0" y="0"/>
            <a:chExt cx="9357202" cy="3115839"/>
          </a:xfrm>
        </p:grpSpPr>
        <p:grpSp>
          <p:nvGrpSpPr>
            <p:cNvPr id="12" name="Group 12"/>
            <p:cNvGrpSpPr/>
            <p:nvPr/>
          </p:nvGrpSpPr>
          <p:grpSpPr>
            <a:xfrm>
              <a:off x="0" y="0"/>
              <a:ext cx="9357202" cy="3115839"/>
              <a:chOff x="0" y="0"/>
              <a:chExt cx="7608939" cy="2533688"/>
            </a:xfrm>
          </p:grpSpPr>
          <p:sp>
            <p:nvSpPr>
              <p:cNvPr id="13" name="Freeform 13"/>
              <p:cNvSpPr/>
              <p:nvPr/>
            </p:nvSpPr>
            <p:spPr>
              <a:xfrm>
                <a:off x="101600" y="101600"/>
                <a:ext cx="7405624" cy="2330704"/>
              </a:xfrm>
              <a:custGeom>
                <a:avLst/>
                <a:gdLst/>
                <a:ahLst/>
                <a:cxnLst/>
                <a:rect l="l" t="t" r="r" b="b"/>
                <a:pathLst>
                  <a:path w="7405624" h="2330704">
                    <a:moveTo>
                      <a:pt x="959612" y="1794256"/>
                    </a:moveTo>
                    <a:lnTo>
                      <a:pt x="913892" y="1839849"/>
                    </a:lnTo>
                    <a:lnTo>
                      <a:pt x="508762" y="1839849"/>
                    </a:lnTo>
                    <a:lnTo>
                      <a:pt x="459994" y="1794256"/>
                    </a:lnTo>
                    <a:close/>
                    <a:moveTo>
                      <a:pt x="2211578" y="1794256"/>
                    </a:moveTo>
                    <a:lnTo>
                      <a:pt x="2165985" y="1843024"/>
                    </a:lnTo>
                    <a:lnTo>
                      <a:pt x="1760728" y="1843024"/>
                    </a:lnTo>
                    <a:lnTo>
                      <a:pt x="1711960" y="1794256"/>
                    </a:lnTo>
                    <a:close/>
                    <a:moveTo>
                      <a:pt x="5690489" y="1794256"/>
                    </a:moveTo>
                    <a:lnTo>
                      <a:pt x="5644769" y="1843024"/>
                    </a:lnTo>
                    <a:lnTo>
                      <a:pt x="5239639" y="1843024"/>
                    </a:lnTo>
                    <a:lnTo>
                      <a:pt x="5194046" y="1794256"/>
                    </a:lnTo>
                    <a:close/>
                    <a:moveTo>
                      <a:pt x="6924294" y="1794256"/>
                    </a:moveTo>
                    <a:lnTo>
                      <a:pt x="6878574" y="1843024"/>
                    </a:lnTo>
                    <a:lnTo>
                      <a:pt x="6473444" y="1843024"/>
                    </a:lnTo>
                    <a:lnTo>
                      <a:pt x="6427724" y="1794256"/>
                    </a:lnTo>
                    <a:close/>
                    <a:moveTo>
                      <a:pt x="3104134" y="1794256"/>
                    </a:moveTo>
                    <a:lnTo>
                      <a:pt x="3104134" y="1894713"/>
                    </a:lnTo>
                    <a:lnTo>
                      <a:pt x="2836164" y="1894713"/>
                    </a:lnTo>
                    <a:lnTo>
                      <a:pt x="2836164" y="1794256"/>
                    </a:lnTo>
                    <a:close/>
                    <a:moveTo>
                      <a:pt x="4197731" y="1794256"/>
                    </a:moveTo>
                    <a:lnTo>
                      <a:pt x="4197731" y="1894713"/>
                    </a:lnTo>
                    <a:lnTo>
                      <a:pt x="3198749" y="1894713"/>
                    </a:lnTo>
                    <a:lnTo>
                      <a:pt x="3198749" y="1794256"/>
                    </a:lnTo>
                    <a:close/>
                    <a:moveTo>
                      <a:pt x="4557141" y="1794256"/>
                    </a:moveTo>
                    <a:lnTo>
                      <a:pt x="4557141" y="1894713"/>
                    </a:lnTo>
                    <a:lnTo>
                      <a:pt x="4289171" y="1894713"/>
                    </a:lnTo>
                    <a:lnTo>
                      <a:pt x="4289171" y="1794256"/>
                    </a:lnTo>
                    <a:close/>
                    <a:moveTo>
                      <a:pt x="380873" y="1882648"/>
                    </a:moveTo>
                    <a:lnTo>
                      <a:pt x="380873" y="2001520"/>
                    </a:lnTo>
                    <a:cubicBezTo>
                      <a:pt x="368681" y="2001520"/>
                      <a:pt x="356362" y="2007489"/>
                      <a:pt x="347345" y="2013585"/>
                    </a:cubicBezTo>
                    <a:lnTo>
                      <a:pt x="262001" y="1931289"/>
                    </a:lnTo>
                    <a:cubicBezTo>
                      <a:pt x="295529" y="1903857"/>
                      <a:pt x="335026" y="1885696"/>
                      <a:pt x="380873" y="1882521"/>
                    </a:cubicBezTo>
                    <a:close/>
                    <a:moveTo>
                      <a:pt x="405257" y="1882648"/>
                    </a:moveTo>
                    <a:cubicBezTo>
                      <a:pt x="423545" y="1882648"/>
                      <a:pt x="438658" y="1885696"/>
                      <a:pt x="454025" y="1891792"/>
                    </a:cubicBezTo>
                    <a:lnTo>
                      <a:pt x="508889" y="1943608"/>
                    </a:lnTo>
                    <a:lnTo>
                      <a:pt x="438785" y="2013585"/>
                    </a:lnTo>
                    <a:cubicBezTo>
                      <a:pt x="429768" y="2007489"/>
                      <a:pt x="417449" y="2004568"/>
                      <a:pt x="405384" y="2001520"/>
                    </a:cubicBezTo>
                    <a:lnTo>
                      <a:pt x="405384" y="1882648"/>
                    </a:lnTo>
                    <a:close/>
                    <a:moveTo>
                      <a:pt x="1020572" y="1882648"/>
                    </a:moveTo>
                    <a:lnTo>
                      <a:pt x="1020572" y="2001520"/>
                    </a:lnTo>
                    <a:cubicBezTo>
                      <a:pt x="1008380" y="2004568"/>
                      <a:pt x="999109" y="2007489"/>
                      <a:pt x="990092" y="2013585"/>
                    </a:cubicBezTo>
                    <a:lnTo>
                      <a:pt x="913892" y="1940560"/>
                    </a:lnTo>
                    <a:lnTo>
                      <a:pt x="962787" y="1894840"/>
                    </a:lnTo>
                    <a:cubicBezTo>
                      <a:pt x="980186" y="1889125"/>
                      <a:pt x="1000379" y="1883283"/>
                      <a:pt x="1020699" y="1882775"/>
                    </a:cubicBezTo>
                    <a:close/>
                    <a:moveTo>
                      <a:pt x="1048004" y="1882648"/>
                    </a:moveTo>
                    <a:cubicBezTo>
                      <a:pt x="1093597" y="1885696"/>
                      <a:pt x="1133348" y="1900936"/>
                      <a:pt x="1163828" y="1931416"/>
                    </a:cubicBezTo>
                    <a:lnTo>
                      <a:pt x="1081405" y="2013712"/>
                    </a:lnTo>
                    <a:cubicBezTo>
                      <a:pt x="1072388" y="2007616"/>
                      <a:pt x="1060069" y="2001647"/>
                      <a:pt x="1048004" y="2001647"/>
                    </a:cubicBezTo>
                    <a:lnTo>
                      <a:pt x="1048004" y="1882775"/>
                    </a:lnTo>
                    <a:close/>
                    <a:moveTo>
                      <a:pt x="1632839" y="1882648"/>
                    </a:moveTo>
                    <a:lnTo>
                      <a:pt x="1632839" y="2001520"/>
                    </a:lnTo>
                    <a:cubicBezTo>
                      <a:pt x="1620647" y="2004568"/>
                      <a:pt x="1608455" y="2007489"/>
                      <a:pt x="1599311" y="2013585"/>
                    </a:cubicBezTo>
                    <a:lnTo>
                      <a:pt x="1513967" y="1931289"/>
                    </a:lnTo>
                    <a:cubicBezTo>
                      <a:pt x="1547495" y="1903857"/>
                      <a:pt x="1586992" y="1885696"/>
                      <a:pt x="1632839" y="1882521"/>
                    </a:cubicBezTo>
                    <a:close/>
                    <a:moveTo>
                      <a:pt x="2299970" y="1882648"/>
                    </a:moveTo>
                    <a:cubicBezTo>
                      <a:pt x="2345563" y="1885696"/>
                      <a:pt x="2385314" y="1903984"/>
                      <a:pt x="2415794" y="1931416"/>
                    </a:cubicBezTo>
                    <a:lnTo>
                      <a:pt x="2333498" y="2013712"/>
                    </a:lnTo>
                    <a:cubicBezTo>
                      <a:pt x="2324354" y="2007616"/>
                      <a:pt x="2312162" y="2004695"/>
                      <a:pt x="2299970" y="2001647"/>
                    </a:cubicBezTo>
                    <a:lnTo>
                      <a:pt x="2299970" y="1882775"/>
                    </a:lnTo>
                    <a:close/>
                    <a:moveTo>
                      <a:pt x="1657223" y="1882648"/>
                    </a:moveTo>
                    <a:cubicBezTo>
                      <a:pt x="1675511" y="1882648"/>
                      <a:pt x="1690751" y="1885696"/>
                      <a:pt x="1705991" y="1891792"/>
                    </a:cubicBezTo>
                    <a:lnTo>
                      <a:pt x="1760855" y="1943608"/>
                    </a:lnTo>
                    <a:lnTo>
                      <a:pt x="1690878" y="2016633"/>
                    </a:lnTo>
                    <a:cubicBezTo>
                      <a:pt x="1681734" y="2007489"/>
                      <a:pt x="1669415" y="2004568"/>
                      <a:pt x="1657350" y="2001520"/>
                    </a:cubicBezTo>
                    <a:lnTo>
                      <a:pt x="1657350" y="1882648"/>
                    </a:lnTo>
                    <a:close/>
                    <a:moveTo>
                      <a:pt x="2275586" y="1882648"/>
                    </a:moveTo>
                    <a:lnTo>
                      <a:pt x="2275586" y="2001520"/>
                    </a:lnTo>
                    <a:cubicBezTo>
                      <a:pt x="2263394" y="2004568"/>
                      <a:pt x="2251202" y="2007489"/>
                      <a:pt x="2242058" y="2016633"/>
                    </a:cubicBezTo>
                    <a:lnTo>
                      <a:pt x="2165985" y="1940560"/>
                    </a:lnTo>
                    <a:lnTo>
                      <a:pt x="2214753" y="1894840"/>
                    </a:lnTo>
                    <a:cubicBezTo>
                      <a:pt x="2233041" y="1888871"/>
                      <a:pt x="2254377" y="1882775"/>
                      <a:pt x="2275713" y="1882775"/>
                    </a:cubicBezTo>
                    <a:close/>
                    <a:moveTo>
                      <a:pt x="5111623" y="1882648"/>
                    </a:moveTo>
                    <a:lnTo>
                      <a:pt x="5111623" y="2001520"/>
                    </a:lnTo>
                    <a:cubicBezTo>
                      <a:pt x="5099558" y="2004568"/>
                      <a:pt x="5087239" y="2007489"/>
                      <a:pt x="5078222" y="2016633"/>
                    </a:cubicBezTo>
                    <a:lnTo>
                      <a:pt x="4992878" y="1931289"/>
                    </a:lnTo>
                    <a:cubicBezTo>
                      <a:pt x="5026279" y="1903857"/>
                      <a:pt x="5065903" y="1885696"/>
                      <a:pt x="5111623" y="1882521"/>
                    </a:cubicBezTo>
                    <a:close/>
                    <a:moveTo>
                      <a:pt x="5136134" y="1882648"/>
                    </a:moveTo>
                    <a:cubicBezTo>
                      <a:pt x="5154422" y="1882648"/>
                      <a:pt x="5169535" y="1888744"/>
                      <a:pt x="5187950" y="1891792"/>
                    </a:cubicBezTo>
                    <a:lnTo>
                      <a:pt x="5242814" y="1943608"/>
                    </a:lnTo>
                    <a:lnTo>
                      <a:pt x="5169662" y="2016633"/>
                    </a:lnTo>
                    <a:cubicBezTo>
                      <a:pt x="5160645" y="2007489"/>
                      <a:pt x="5148326" y="2004568"/>
                      <a:pt x="5136261" y="2001520"/>
                    </a:cubicBezTo>
                    <a:lnTo>
                      <a:pt x="5136261" y="1882648"/>
                    </a:lnTo>
                    <a:close/>
                    <a:moveTo>
                      <a:pt x="5754370" y="1882648"/>
                    </a:moveTo>
                    <a:lnTo>
                      <a:pt x="5754370" y="2001520"/>
                    </a:lnTo>
                    <a:cubicBezTo>
                      <a:pt x="5742305" y="2004568"/>
                      <a:pt x="5729986" y="2007489"/>
                      <a:pt x="5720969" y="2016633"/>
                    </a:cubicBezTo>
                    <a:lnTo>
                      <a:pt x="5647817" y="1940560"/>
                    </a:lnTo>
                    <a:lnTo>
                      <a:pt x="5693537" y="1894840"/>
                    </a:lnTo>
                    <a:cubicBezTo>
                      <a:pt x="5714873" y="1888871"/>
                      <a:pt x="5733034" y="1885823"/>
                      <a:pt x="5754370" y="1882775"/>
                    </a:cubicBezTo>
                    <a:close/>
                    <a:moveTo>
                      <a:pt x="5778881" y="1882648"/>
                    </a:moveTo>
                    <a:cubicBezTo>
                      <a:pt x="5824474" y="1885696"/>
                      <a:pt x="5864225" y="1903984"/>
                      <a:pt x="5897626" y="1931416"/>
                    </a:cubicBezTo>
                    <a:lnTo>
                      <a:pt x="5812282" y="2016760"/>
                    </a:lnTo>
                    <a:cubicBezTo>
                      <a:pt x="5803265" y="2007616"/>
                      <a:pt x="5790946" y="2004695"/>
                      <a:pt x="5778881" y="2001647"/>
                    </a:cubicBezTo>
                    <a:lnTo>
                      <a:pt x="5778881" y="1882775"/>
                    </a:lnTo>
                    <a:close/>
                    <a:moveTo>
                      <a:pt x="6345428" y="1882648"/>
                    </a:moveTo>
                    <a:lnTo>
                      <a:pt x="6345428" y="2001520"/>
                    </a:lnTo>
                    <a:cubicBezTo>
                      <a:pt x="6333363" y="2004568"/>
                      <a:pt x="6321044" y="2007489"/>
                      <a:pt x="6312027" y="2016633"/>
                    </a:cubicBezTo>
                    <a:lnTo>
                      <a:pt x="6226683" y="1931289"/>
                    </a:lnTo>
                    <a:cubicBezTo>
                      <a:pt x="6260084" y="1903857"/>
                      <a:pt x="6299708" y="1885696"/>
                      <a:pt x="6345428" y="1882521"/>
                    </a:cubicBezTo>
                    <a:close/>
                    <a:moveTo>
                      <a:pt x="6369812" y="1882648"/>
                    </a:moveTo>
                    <a:cubicBezTo>
                      <a:pt x="6388227" y="1882648"/>
                      <a:pt x="6403340" y="1888744"/>
                      <a:pt x="6421755" y="1891792"/>
                    </a:cubicBezTo>
                    <a:lnTo>
                      <a:pt x="6476619" y="1943608"/>
                    </a:lnTo>
                    <a:lnTo>
                      <a:pt x="6403467" y="2016633"/>
                    </a:lnTo>
                    <a:cubicBezTo>
                      <a:pt x="6394450" y="2007489"/>
                      <a:pt x="6382131" y="2004568"/>
                      <a:pt x="6369939" y="2001520"/>
                    </a:cubicBezTo>
                    <a:lnTo>
                      <a:pt x="6369939" y="1882648"/>
                    </a:lnTo>
                    <a:close/>
                    <a:moveTo>
                      <a:pt x="6988175" y="1882648"/>
                    </a:moveTo>
                    <a:lnTo>
                      <a:pt x="6988175" y="2001520"/>
                    </a:lnTo>
                    <a:cubicBezTo>
                      <a:pt x="6976110" y="2004568"/>
                      <a:pt x="6963791" y="2010537"/>
                      <a:pt x="6954774" y="2016633"/>
                    </a:cubicBezTo>
                    <a:lnTo>
                      <a:pt x="6878574" y="1940560"/>
                    </a:lnTo>
                    <a:lnTo>
                      <a:pt x="6927469" y="1894840"/>
                    </a:lnTo>
                    <a:cubicBezTo>
                      <a:pt x="6945757" y="1888871"/>
                      <a:pt x="6966966" y="1885823"/>
                      <a:pt x="6988302" y="1882775"/>
                    </a:cubicBezTo>
                    <a:close/>
                    <a:moveTo>
                      <a:pt x="7012686" y="1882648"/>
                    </a:moveTo>
                    <a:cubicBezTo>
                      <a:pt x="7058279" y="1885696"/>
                      <a:pt x="7097903" y="1903984"/>
                      <a:pt x="7131431" y="1931416"/>
                    </a:cubicBezTo>
                    <a:lnTo>
                      <a:pt x="7046087" y="2016760"/>
                    </a:lnTo>
                    <a:cubicBezTo>
                      <a:pt x="7037070" y="2007616"/>
                      <a:pt x="7024751" y="2004695"/>
                      <a:pt x="7012686" y="2001647"/>
                    </a:cubicBezTo>
                    <a:lnTo>
                      <a:pt x="7012686" y="1882775"/>
                    </a:lnTo>
                    <a:close/>
                    <a:moveTo>
                      <a:pt x="527050" y="1961896"/>
                    </a:moveTo>
                    <a:lnTo>
                      <a:pt x="575945" y="2007489"/>
                    </a:lnTo>
                    <a:cubicBezTo>
                      <a:pt x="581914" y="2019681"/>
                      <a:pt x="584962" y="2032000"/>
                      <a:pt x="588010" y="2044065"/>
                    </a:cubicBezTo>
                    <a:lnTo>
                      <a:pt x="463169" y="2044065"/>
                    </a:lnTo>
                    <a:cubicBezTo>
                      <a:pt x="463169" y="2041017"/>
                      <a:pt x="460121" y="2037969"/>
                      <a:pt x="457073" y="2032000"/>
                    </a:cubicBezTo>
                    <a:lnTo>
                      <a:pt x="527050" y="1961896"/>
                    </a:lnTo>
                    <a:close/>
                    <a:moveTo>
                      <a:pt x="895731" y="1858391"/>
                    </a:moveTo>
                    <a:lnTo>
                      <a:pt x="712851" y="2044065"/>
                    </a:lnTo>
                    <a:lnTo>
                      <a:pt x="706755" y="2044065"/>
                    </a:lnTo>
                    <a:lnTo>
                      <a:pt x="603250" y="1937512"/>
                    </a:lnTo>
                    <a:cubicBezTo>
                      <a:pt x="584835" y="1913128"/>
                      <a:pt x="563626" y="1891919"/>
                      <a:pt x="539242" y="1873504"/>
                    </a:cubicBezTo>
                    <a:lnTo>
                      <a:pt x="524002" y="1858391"/>
                    </a:lnTo>
                    <a:close/>
                    <a:moveTo>
                      <a:pt x="895731" y="1958848"/>
                    </a:moveTo>
                    <a:lnTo>
                      <a:pt x="968756" y="2032000"/>
                    </a:lnTo>
                    <a:cubicBezTo>
                      <a:pt x="968756" y="2034921"/>
                      <a:pt x="965708" y="2041017"/>
                      <a:pt x="962660" y="2044065"/>
                    </a:cubicBezTo>
                    <a:lnTo>
                      <a:pt x="840740" y="2044065"/>
                    </a:lnTo>
                    <a:cubicBezTo>
                      <a:pt x="843788" y="2028952"/>
                      <a:pt x="846836" y="2010537"/>
                      <a:pt x="855980" y="1995297"/>
                    </a:cubicBezTo>
                    <a:lnTo>
                      <a:pt x="895477" y="1958721"/>
                    </a:lnTo>
                    <a:close/>
                    <a:moveTo>
                      <a:pt x="1779270" y="1961896"/>
                    </a:moveTo>
                    <a:lnTo>
                      <a:pt x="1828038" y="2007489"/>
                    </a:lnTo>
                    <a:cubicBezTo>
                      <a:pt x="1834134" y="2019681"/>
                      <a:pt x="1837055" y="2032000"/>
                      <a:pt x="1840103" y="2044065"/>
                    </a:cubicBezTo>
                    <a:lnTo>
                      <a:pt x="1715262" y="2044065"/>
                    </a:lnTo>
                    <a:cubicBezTo>
                      <a:pt x="1715262" y="2041017"/>
                      <a:pt x="1712214" y="2037969"/>
                      <a:pt x="1709166" y="2032000"/>
                    </a:cubicBezTo>
                    <a:lnTo>
                      <a:pt x="1779270" y="1961896"/>
                    </a:lnTo>
                    <a:close/>
                    <a:moveTo>
                      <a:pt x="2147824" y="1858391"/>
                    </a:moveTo>
                    <a:lnTo>
                      <a:pt x="1965071" y="2044192"/>
                    </a:lnTo>
                    <a:lnTo>
                      <a:pt x="1958975" y="2044192"/>
                    </a:lnTo>
                    <a:lnTo>
                      <a:pt x="1855470" y="1937639"/>
                    </a:lnTo>
                    <a:cubicBezTo>
                      <a:pt x="1837055" y="1913255"/>
                      <a:pt x="1815846" y="1892046"/>
                      <a:pt x="1791462" y="1873631"/>
                    </a:cubicBezTo>
                    <a:lnTo>
                      <a:pt x="1776349" y="1858518"/>
                    </a:lnTo>
                    <a:close/>
                    <a:moveTo>
                      <a:pt x="2147824" y="1958848"/>
                    </a:moveTo>
                    <a:lnTo>
                      <a:pt x="2220976" y="2032000"/>
                    </a:lnTo>
                    <a:cubicBezTo>
                      <a:pt x="2220976" y="2037969"/>
                      <a:pt x="2217928" y="2041017"/>
                      <a:pt x="2214880" y="2044065"/>
                    </a:cubicBezTo>
                    <a:lnTo>
                      <a:pt x="2092960" y="2044065"/>
                    </a:lnTo>
                    <a:cubicBezTo>
                      <a:pt x="2096008" y="2028952"/>
                      <a:pt x="2099056" y="2010537"/>
                      <a:pt x="2108200" y="1995297"/>
                    </a:cubicBezTo>
                    <a:lnTo>
                      <a:pt x="2147697" y="1958721"/>
                    </a:lnTo>
                    <a:close/>
                    <a:moveTo>
                      <a:pt x="5261229" y="1961896"/>
                    </a:moveTo>
                    <a:lnTo>
                      <a:pt x="5309997" y="2007489"/>
                    </a:lnTo>
                    <a:cubicBezTo>
                      <a:pt x="5313045" y="2019681"/>
                      <a:pt x="5316093" y="2032000"/>
                      <a:pt x="5319141" y="2047113"/>
                    </a:cubicBezTo>
                    <a:lnTo>
                      <a:pt x="5197221" y="2047113"/>
                    </a:lnTo>
                    <a:cubicBezTo>
                      <a:pt x="5194300" y="2041017"/>
                      <a:pt x="5191252" y="2037969"/>
                      <a:pt x="5188204" y="2034921"/>
                    </a:cubicBezTo>
                    <a:lnTo>
                      <a:pt x="5261229" y="1961896"/>
                    </a:lnTo>
                    <a:close/>
                    <a:moveTo>
                      <a:pt x="5626735" y="1858391"/>
                    </a:moveTo>
                    <a:lnTo>
                      <a:pt x="5446903" y="2047240"/>
                    </a:lnTo>
                    <a:lnTo>
                      <a:pt x="5437886" y="2047240"/>
                    </a:lnTo>
                    <a:lnTo>
                      <a:pt x="5334254" y="1940687"/>
                    </a:lnTo>
                    <a:cubicBezTo>
                      <a:pt x="5315966" y="1913255"/>
                      <a:pt x="5294757" y="1891919"/>
                      <a:pt x="5270373" y="1873631"/>
                    </a:cubicBezTo>
                    <a:lnTo>
                      <a:pt x="5255133" y="1858518"/>
                    </a:lnTo>
                    <a:close/>
                    <a:moveTo>
                      <a:pt x="5626735" y="1958848"/>
                    </a:moveTo>
                    <a:lnTo>
                      <a:pt x="5702808" y="2034921"/>
                    </a:lnTo>
                    <a:cubicBezTo>
                      <a:pt x="5699760" y="2037969"/>
                      <a:pt x="5696839" y="2041017"/>
                      <a:pt x="5693791" y="2047113"/>
                    </a:cubicBezTo>
                    <a:lnTo>
                      <a:pt x="5571871" y="2047113"/>
                    </a:lnTo>
                    <a:cubicBezTo>
                      <a:pt x="5574919" y="2028825"/>
                      <a:pt x="5581015" y="2013585"/>
                      <a:pt x="5586984" y="1998345"/>
                    </a:cubicBezTo>
                    <a:lnTo>
                      <a:pt x="5626608" y="1958721"/>
                    </a:lnTo>
                    <a:close/>
                    <a:moveTo>
                      <a:pt x="6494907" y="1961896"/>
                    </a:moveTo>
                    <a:lnTo>
                      <a:pt x="6543675" y="2007489"/>
                    </a:lnTo>
                    <a:cubicBezTo>
                      <a:pt x="6546723" y="2019681"/>
                      <a:pt x="6549771" y="2032000"/>
                      <a:pt x="6552819" y="2047113"/>
                    </a:cubicBezTo>
                    <a:lnTo>
                      <a:pt x="6427851" y="2047113"/>
                    </a:lnTo>
                    <a:cubicBezTo>
                      <a:pt x="6427851" y="2041017"/>
                      <a:pt x="6424930" y="2037969"/>
                      <a:pt x="6421882" y="2034921"/>
                    </a:cubicBezTo>
                    <a:lnTo>
                      <a:pt x="6494907" y="1961896"/>
                    </a:lnTo>
                    <a:close/>
                    <a:moveTo>
                      <a:pt x="6860413" y="1858391"/>
                    </a:moveTo>
                    <a:lnTo>
                      <a:pt x="6677533" y="2047240"/>
                    </a:lnTo>
                    <a:lnTo>
                      <a:pt x="6671564" y="2047240"/>
                    </a:lnTo>
                    <a:lnTo>
                      <a:pt x="6567932" y="1940687"/>
                    </a:lnTo>
                    <a:cubicBezTo>
                      <a:pt x="6549644" y="1913255"/>
                      <a:pt x="6528435" y="1891919"/>
                      <a:pt x="6504051" y="1873631"/>
                    </a:cubicBezTo>
                    <a:lnTo>
                      <a:pt x="6488811" y="1858518"/>
                    </a:lnTo>
                    <a:close/>
                    <a:moveTo>
                      <a:pt x="6860413" y="1958848"/>
                    </a:moveTo>
                    <a:lnTo>
                      <a:pt x="6936486" y="2034921"/>
                    </a:lnTo>
                    <a:cubicBezTo>
                      <a:pt x="6933438" y="2037969"/>
                      <a:pt x="6930390" y="2041017"/>
                      <a:pt x="6927469" y="2047113"/>
                    </a:cubicBezTo>
                    <a:lnTo>
                      <a:pt x="6805549" y="2047113"/>
                    </a:lnTo>
                    <a:cubicBezTo>
                      <a:pt x="6808597" y="2028825"/>
                      <a:pt x="6811645" y="2013585"/>
                      <a:pt x="6820662" y="1998345"/>
                    </a:cubicBezTo>
                    <a:lnTo>
                      <a:pt x="6860286" y="1958721"/>
                    </a:lnTo>
                    <a:close/>
                    <a:moveTo>
                      <a:pt x="243713" y="1949704"/>
                    </a:moveTo>
                    <a:lnTo>
                      <a:pt x="328930" y="2032000"/>
                    </a:lnTo>
                    <a:cubicBezTo>
                      <a:pt x="319913" y="2041017"/>
                      <a:pt x="316865" y="2053336"/>
                      <a:pt x="313817" y="2065401"/>
                    </a:cubicBezTo>
                    <a:lnTo>
                      <a:pt x="194945" y="2065401"/>
                    </a:lnTo>
                    <a:cubicBezTo>
                      <a:pt x="197993" y="2019808"/>
                      <a:pt x="216281" y="1980057"/>
                      <a:pt x="243713" y="1949577"/>
                    </a:cubicBezTo>
                    <a:close/>
                    <a:moveTo>
                      <a:pt x="1181989" y="1949704"/>
                    </a:moveTo>
                    <a:cubicBezTo>
                      <a:pt x="1209421" y="1980184"/>
                      <a:pt x="1227582" y="2022856"/>
                      <a:pt x="1230757" y="2065528"/>
                    </a:cubicBezTo>
                    <a:lnTo>
                      <a:pt x="1111885" y="2065528"/>
                    </a:lnTo>
                    <a:cubicBezTo>
                      <a:pt x="1111885" y="2053463"/>
                      <a:pt x="1105916" y="2044192"/>
                      <a:pt x="1099820" y="2032127"/>
                    </a:cubicBezTo>
                    <a:lnTo>
                      <a:pt x="1182116" y="1949704"/>
                    </a:lnTo>
                    <a:close/>
                    <a:moveTo>
                      <a:pt x="1495806" y="1949704"/>
                    </a:moveTo>
                    <a:lnTo>
                      <a:pt x="1581150" y="2032000"/>
                    </a:lnTo>
                    <a:cubicBezTo>
                      <a:pt x="1572006" y="2044065"/>
                      <a:pt x="1568958" y="2053336"/>
                      <a:pt x="1565910" y="2065401"/>
                    </a:cubicBezTo>
                    <a:lnTo>
                      <a:pt x="1447038" y="2065401"/>
                    </a:lnTo>
                    <a:cubicBezTo>
                      <a:pt x="1450086" y="2022856"/>
                      <a:pt x="1468501" y="1980057"/>
                      <a:pt x="1495933" y="1949577"/>
                    </a:cubicBezTo>
                    <a:close/>
                    <a:moveTo>
                      <a:pt x="2434082" y="1949704"/>
                    </a:moveTo>
                    <a:cubicBezTo>
                      <a:pt x="2463927" y="1979549"/>
                      <a:pt x="2479167" y="2020951"/>
                      <a:pt x="2482723" y="2065528"/>
                    </a:cubicBezTo>
                    <a:lnTo>
                      <a:pt x="2364105" y="2065528"/>
                    </a:lnTo>
                    <a:cubicBezTo>
                      <a:pt x="2364105" y="2053463"/>
                      <a:pt x="2358009" y="2044192"/>
                      <a:pt x="2351913" y="2035048"/>
                    </a:cubicBezTo>
                    <a:lnTo>
                      <a:pt x="2434209" y="1949704"/>
                    </a:lnTo>
                    <a:close/>
                    <a:moveTo>
                      <a:pt x="4974717" y="1949704"/>
                    </a:moveTo>
                    <a:lnTo>
                      <a:pt x="5060061" y="2035048"/>
                    </a:lnTo>
                    <a:cubicBezTo>
                      <a:pt x="5054092" y="2044192"/>
                      <a:pt x="5047996" y="2053463"/>
                      <a:pt x="5047996" y="2065528"/>
                    </a:cubicBezTo>
                    <a:lnTo>
                      <a:pt x="4926076" y="2065528"/>
                    </a:lnTo>
                    <a:cubicBezTo>
                      <a:pt x="4929124" y="2022983"/>
                      <a:pt x="4947412" y="1980184"/>
                      <a:pt x="4974844" y="1949704"/>
                    </a:cubicBezTo>
                    <a:close/>
                    <a:moveTo>
                      <a:pt x="5916168" y="1949704"/>
                    </a:moveTo>
                    <a:cubicBezTo>
                      <a:pt x="5943600" y="1983232"/>
                      <a:pt x="5961761" y="2022856"/>
                      <a:pt x="5964936" y="2068576"/>
                    </a:cubicBezTo>
                    <a:lnTo>
                      <a:pt x="5846064" y="2068576"/>
                    </a:lnTo>
                    <a:cubicBezTo>
                      <a:pt x="5843016" y="2056511"/>
                      <a:pt x="5837047" y="2044192"/>
                      <a:pt x="5830951" y="2035048"/>
                    </a:cubicBezTo>
                    <a:lnTo>
                      <a:pt x="5916295" y="1949704"/>
                    </a:lnTo>
                    <a:close/>
                    <a:moveTo>
                      <a:pt x="6208522" y="1949704"/>
                    </a:moveTo>
                    <a:lnTo>
                      <a:pt x="6293866" y="2035048"/>
                    </a:lnTo>
                    <a:cubicBezTo>
                      <a:pt x="6287770" y="2044192"/>
                      <a:pt x="6281801" y="2056511"/>
                      <a:pt x="6278753" y="2068576"/>
                    </a:cubicBezTo>
                    <a:lnTo>
                      <a:pt x="6159881" y="2068576"/>
                    </a:lnTo>
                    <a:cubicBezTo>
                      <a:pt x="6162929" y="2022983"/>
                      <a:pt x="6181217" y="1980184"/>
                      <a:pt x="6208649" y="1949704"/>
                    </a:cubicBezTo>
                    <a:close/>
                    <a:moveTo>
                      <a:pt x="7149973" y="1949704"/>
                    </a:moveTo>
                    <a:cubicBezTo>
                      <a:pt x="7177405" y="1983232"/>
                      <a:pt x="7192518" y="2022856"/>
                      <a:pt x="7195566" y="2068576"/>
                    </a:cubicBezTo>
                    <a:lnTo>
                      <a:pt x="7076694" y="2068576"/>
                    </a:lnTo>
                    <a:cubicBezTo>
                      <a:pt x="7076694" y="2056511"/>
                      <a:pt x="7070598" y="2044192"/>
                      <a:pt x="7064628" y="2035048"/>
                    </a:cubicBezTo>
                    <a:lnTo>
                      <a:pt x="7149973" y="1949704"/>
                    </a:lnTo>
                    <a:close/>
                    <a:moveTo>
                      <a:pt x="313817" y="2092833"/>
                    </a:moveTo>
                    <a:cubicBezTo>
                      <a:pt x="316865" y="2105025"/>
                      <a:pt x="319913" y="2114296"/>
                      <a:pt x="328930" y="2126361"/>
                    </a:cubicBezTo>
                    <a:lnTo>
                      <a:pt x="243586" y="2208657"/>
                    </a:lnTo>
                    <a:cubicBezTo>
                      <a:pt x="216154" y="2178177"/>
                      <a:pt x="197993" y="2135632"/>
                      <a:pt x="194818" y="2092833"/>
                    </a:cubicBezTo>
                    <a:close/>
                    <a:moveTo>
                      <a:pt x="588010" y="2114296"/>
                    </a:moveTo>
                    <a:cubicBezTo>
                      <a:pt x="581914" y="2150745"/>
                      <a:pt x="563626" y="2184273"/>
                      <a:pt x="542417" y="2208657"/>
                    </a:cubicBezTo>
                    <a:lnTo>
                      <a:pt x="457073" y="2126361"/>
                    </a:lnTo>
                    <a:cubicBezTo>
                      <a:pt x="460121" y="2123313"/>
                      <a:pt x="460121" y="2117217"/>
                      <a:pt x="463169" y="2114296"/>
                    </a:cubicBezTo>
                    <a:close/>
                    <a:moveTo>
                      <a:pt x="962787" y="2114296"/>
                    </a:moveTo>
                    <a:cubicBezTo>
                      <a:pt x="965835" y="2117217"/>
                      <a:pt x="968883" y="2123313"/>
                      <a:pt x="968883" y="2126361"/>
                    </a:cubicBezTo>
                    <a:lnTo>
                      <a:pt x="886460" y="2208530"/>
                    </a:lnTo>
                    <a:cubicBezTo>
                      <a:pt x="862076" y="2184146"/>
                      <a:pt x="846963" y="2150618"/>
                      <a:pt x="840867" y="2114169"/>
                    </a:cubicBezTo>
                    <a:close/>
                    <a:moveTo>
                      <a:pt x="1230757" y="2092833"/>
                    </a:moveTo>
                    <a:cubicBezTo>
                      <a:pt x="1227709" y="2138553"/>
                      <a:pt x="1212469" y="2178177"/>
                      <a:pt x="1181989" y="2208657"/>
                    </a:cubicBezTo>
                    <a:lnTo>
                      <a:pt x="1099693" y="2126361"/>
                    </a:lnTo>
                    <a:cubicBezTo>
                      <a:pt x="1105789" y="2117217"/>
                      <a:pt x="1111758" y="2105025"/>
                      <a:pt x="1111758" y="2092833"/>
                    </a:cubicBezTo>
                    <a:close/>
                    <a:moveTo>
                      <a:pt x="1565910" y="2092833"/>
                    </a:moveTo>
                    <a:cubicBezTo>
                      <a:pt x="1568958" y="2105025"/>
                      <a:pt x="1572006" y="2117217"/>
                      <a:pt x="1581150" y="2126361"/>
                    </a:cubicBezTo>
                    <a:lnTo>
                      <a:pt x="1495806" y="2208657"/>
                    </a:lnTo>
                    <a:cubicBezTo>
                      <a:pt x="1468374" y="2178177"/>
                      <a:pt x="1450086" y="2138680"/>
                      <a:pt x="1446911" y="2092833"/>
                    </a:cubicBezTo>
                    <a:close/>
                    <a:moveTo>
                      <a:pt x="1840103" y="2114296"/>
                    </a:moveTo>
                    <a:cubicBezTo>
                      <a:pt x="1834134" y="2150745"/>
                      <a:pt x="1815719" y="2184273"/>
                      <a:pt x="1794510" y="2208657"/>
                    </a:cubicBezTo>
                    <a:lnTo>
                      <a:pt x="1709166" y="2126361"/>
                    </a:lnTo>
                    <a:cubicBezTo>
                      <a:pt x="1712214" y="2123313"/>
                      <a:pt x="1712214" y="2120265"/>
                      <a:pt x="1715262" y="2114296"/>
                    </a:cubicBezTo>
                    <a:close/>
                    <a:moveTo>
                      <a:pt x="2214880" y="2114296"/>
                    </a:moveTo>
                    <a:cubicBezTo>
                      <a:pt x="2217928" y="2120265"/>
                      <a:pt x="2220976" y="2123313"/>
                      <a:pt x="2224024" y="2126361"/>
                    </a:cubicBezTo>
                    <a:lnTo>
                      <a:pt x="2138680" y="2208657"/>
                    </a:lnTo>
                    <a:cubicBezTo>
                      <a:pt x="2114296" y="2184273"/>
                      <a:pt x="2099056" y="2150745"/>
                      <a:pt x="2092960" y="2114296"/>
                    </a:cubicBezTo>
                    <a:close/>
                    <a:moveTo>
                      <a:pt x="5047996" y="2092833"/>
                    </a:moveTo>
                    <a:cubicBezTo>
                      <a:pt x="5047996" y="2105025"/>
                      <a:pt x="5054092" y="2117217"/>
                      <a:pt x="5060061" y="2126361"/>
                    </a:cubicBezTo>
                    <a:lnTo>
                      <a:pt x="4974717" y="2208657"/>
                    </a:lnTo>
                    <a:cubicBezTo>
                      <a:pt x="4947285" y="2178177"/>
                      <a:pt x="4929124" y="2138680"/>
                      <a:pt x="4925949" y="2092833"/>
                    </a:cubicBezTo>
                    <a:close/>
                    <a:moveTo>
                      <a:pt x="2482850" y="2092833"/>
                    </a:moveTo>
                    <a:cubicBezTo>
                      <a:pt x="2479929" y="2138553"/>
                      <a:pt x="2464562" y="2178177"/>
                      <a:pt x="2434082" y="2211705"/>
                    </a:cubicBezTo>
                    <a:lnTo>
                      <a:pt x="2434082" y="2208657"/>
                    </a:lnTo>
                    <a:lnTo>
                      <a:pt x="2351786" y="2126361"/>
                    </a:lnTo>
                    <a:cubicBezTo>
                      <a:pt x="2357882" y="2117217"/>
                      <a:pt x="2363978" y="2105025"/>
                      <a:pt x="2363978" y="2092833"/>
                    </a:cubicBezTo>
                    <a:close/>
                    <a:moveTo>
                      <a:pt x="5319014" y="2114296"/>
                    </a:moveTo>
                    <a:cubicBezTo>
                      <a:pt x="5312918" y="2150745"/>
                      <a:pt x="5297678" y="2184273"/>
                      <a:pt x="5273421" y="2211705"/>
                    </a:cubicBezTo>
                    <a:lnTo>
                      <a:pt x="5188077" y="2126361"/>
                    </a:lnTo>
                    <a:cubicBezTo>
                      <a:pt x="5191125" y="2123313"/>
                      <a:pt x="5194173" y="2120265"/>
                      <a:pt x="5194173" y="2114296"/>
                    </a:cubicBezTo>
                    <a:close/>
                    <a:moveTo>
                      <a:pt x="5696839" y="2114296"/>
                    </a:moveTo>
                    <a:cubicBezTo>
                      <a:pt x="5696839" y="2120265"/>
                      <a:pt x="5699760" y="2123313"/>
                      <a:pt x="5702808" y="2126361"/>
                    </a:cubicBezTo>
                    <a:lnTo>
                      <a:pt x="5617464" y="2211705"/>
                    </a:lnTo>
                    <a:cubicBezTo>
                      <a:pt x="5596128" y="2184273"/>
                      <a:pt x="5577967" y="2150745"/>
                      <a:pt x="5571871" y="2114296"/>
                    </a:cubicBezTo>
                    <a:close/>
                    <a:moveTo>
                      <a:pt x="5964809" y="2092833"/>
                    </a:moveTo>
                    <a:cubicBezTo>
                      <a:pt x="5961761" y="2138553"/>
                      <a:pt x="5943473" y="2178177"/>
                      <a:pt x="5916041" y="2211705"/>
                    </a:cubicBezTo>
                    <a:lnTo>
                      <a:pt x="5830697" y="2126361"/>
                    </a:lnTo>
                    <a:cubicBezTo>
                      <a:pt x="5836793" y="2117217"/>
                      <a:pt x="5842762" y="2105025"/>
                      <a:pt x="5845810" y="2092833"/>
                    </a:cubicBezTo>
                    <a:close/>
                    <a:moveTo>
                      <a:pt x="6278626" y="2092833"/>
                    </a:moveTo>
                    <a:cubicBezTo>
                      <a:pt x="6281674" y="2105025"/>
                      <a:pt x="6287643" y="2117217"/>
                      <a:pt x="6293739" y="2126361"/>
                    </a:cubicBezTo>
                    <a:lnTo>
                      <a:pt x="6208395" y="2211705"/>
                    </a:lnTo>
                    <a:cubicBezTo>
                      <a:pt x="6180963" y="2178177"/>
                      <a:pt x="6162802" y="2138680"/>
                      <a:pt x="6159627" y="2092833"/>
                    </a:cubicBezTo>
                    <a:close/>
                    <a:moveTo>
                      <a:pt x="6552819" y="2117217"/>
                    </a:moveTo>
                    <a:cubicBezTo>
                      <a:pt x="6546723" y="2150745"/>
                      <a:pt x="6528435" y="2184273"/>
                      <a:pt x="6507226" y="2211705"/>
                    </a:cubicBezTo>
                    <a:lnTo>
                      <a:pt x="6421882" y="2126361"/>
                    </a:lnTo>
                    <a:cubicBezTo>
                      <a:pt x="6424930" y="2123313"/>
                      <a:pt x="6427851" y="2120265"/>
                      <a:pt x="6427851" y="2117217"/>
                    </a:cubicBezTo>
                    <a:close/>
                    <a:moveTo>
                      <a:pt x="6930517" y="2117217"/>
                    </a:moveTo>
                    <a:cubicBezTo>
                      <a:pt x="6930517" y="2120265"/>
                      <a:pt x="6933565" y="2123313"/>
                      <a:pt x="6936613" y="2126361"/>
                    </a:cubicBezTo>
                    <a:lnTo>
                      <a:pt x="6851269" y="2211705"/>
                    </a:lnTo>
                    <a:cubicBezTo>
                      <a:pt x="6826885" y="2184273"/>
                      <a:pt x="6811772" y="2150745"/>
                      <a:pt x="6805676" y="2117217"/>
                    </a:cubicBezTo>
                    <a:close/>
                    <a:moveTo>
                      <a:pt x="7198614" y="2092833"/>
                    </a:moveTo>
                    <a:cubicBezTo>
                      <a:pt x="7195566" y="2138553"/>
                      <a:pt x="7177278" y="2178177"/>
                      <a:pt x="7149847" y="2211705"/>
                    </a:cubicBezTo>
                    <a:lnTo>
                      <a:pt x="7064502" y="2126361"/>
                    </a:lnTo>
                    <a:cubicBezTo>
                      <a:pt x="7070472" y="2117217"/>
                      <a:pt x="7076567" y="2105025"/>
                      <a:pt x="7076567" y="2092833"/>
                    </a:cubicBezTo>
                    <a:close/>
                    <a:moveTo>
                      <a:pt x="347345" y="2144522"/>
                    </a:moveTo>
                    <a:cubicBezTo>
                      <a:pt x="356362" y="2150618"/>
                      <a:pt x="368681" y="2153666"/>
                      <a:pt x="380873" y="2156714"/>
                    </a:cubicBezTo>
                    <a:lnTo>
                      <a:pt x="380873" y="2275586"/>
                    </a:lnTo>
                    <a:cubicBezTo>
                      <a:pt x="335153" y="2272538"/>
                      <a:pt x="292481" y="2254250"/>
                      <a:pt x="262001" y="2226818"/>
                    </a:cubicBezTo>
                    <a:lnTo>
                      <a:pt x="347345" y="2144395"/>
                    </a:lnTo>
                    <a:close/>
                    <a:moveTo>
                      <a:pt x="438658" y="2144522"/>
                    </a:moveTo>
                    <a:lnTo>
                      <a:pt x="524002" y="2226945"/>
                    </a:lnTo>
                    <a:cubicBezTo>
                      <a:pt x="490601" y="2254377"/>
                      <a:pt x="450977" y="2272538"/>
                      <a:pt x="405257" y="2275713"/>
                    </a:cubicBezTo>
                    <a:lnTo>
                      <a:pt x="405257" y="2156841"/>
                    </a:lnTo>
                    <a:cubicBezTo>
                      <a:pt x="417322" y="2153793"/>
                      <a:pt x="429641" y="2150745"/>
                      <a:pt x="438658" y="2144649"/>
                    </a:cubicBezTo>
                    <a:close/>
                    <a:moveTo>
                      <a:pt x="987044" y="2144522"/>
                    </a:moveTo>
                    <a:cubicBezTo>
                      <a:pt x="999109" y="2150618"/>
                      <a:pt x="1008380" y="2153666"/>
                      <a:pt x="1020572" y="2156714"/>
                    </a:cubicBezTo>
                    <a:lnTo>
                      <a:pt x="1020572" y="2275586"/>
                    </a:lnTo>
                    <a:cubicBezTo>
                      <a:pt x="977900" y="2272538"/>
                      <a:pt x="935228" y="2254250"/>
                      <a:pt x="904748" y="2226818"/>
                    </a:cubicBezTo>
                    <a:lnTo>
                      <a:pt x="987044" y="2144395"/>
                    </a:lnTo>
                    <a:close/>
                    <a:moveTo>
                      <a:pt x="1081405" y="2144522"/>
                    </a:moveTo>
                    <a:lnTo>
                      <a:pt x="1163828" y="2226945"/>
                    </a:lnTo>
                    <a:cubicBezTo>
                      <a:pt x="1133348" y="2254377"/>
                      <a:pt x="1093724" y="2272538"/>
                      <a:pt x="1048004" y="2275713"/>
                    </a:cubicBezTo>
                    <a:lnTo>
                      <a:pt x="1048004" y="2156841"/>
                    </a:lnTo>
                    <a:cubicBezTo>
                      <a:pt x="1060069" y="2153793"/>
                      <a:pt x="1072388" y="2150745"/>
                      <a:pt x="1081405" y="2144649"/>
                    </a:cubicBezTo>
                    <a:close/>
                    <a:moveTo>
                      <a:pt x="1599311" y="2144522"/>
                    </a:moveTo>
                    <a:cubicBezTo>
                      <a:pt x="1608455" y="2150618"/>
                      <a:pt x="1620647" y="2156714"/>
                      <a:pt x="1632839" y="2156714"/>
                    </a:cubicBezTo>
                    <a:lnTo>
                      <a:pt x="1632839" y="2275586"/>
                    </a:lnTo>
                    <a:cubicBezTo>
                      <a:pt x="1587119" y="2272538"/>
                      <a:pt x="1544447" y="2257171"/>
                      <a:pt x="1513967" y="2226818"/>
                    </a:cubicBezTo>
                    <a:lnTo>
                      <a:pt x="1599311" y="2144395"/>
                    </a:lnTo>
                    <a:close/>
                    <a:moveTo>
                      <a:pt x="1690751" y="2144522"/>
                    </a:moveTo>
                    <a:lnTo>
                      <a:pt x="1776095" y="2226945"/>
                    </a:lnTo>
                    <a:cubicBezTo>
                      <a:pt x="1742567" y="2254377"/>
                      <a:pt x="1702943" y="2272538"/>
                      <a:pt x="1657223" y="2275713"/>
                    </a:cubicBezTo>
                    <a:lnTo>
                      <a:pt x="1657223" y="2156841"/>
                    </a:lnTo>
                    <a:cubicBezTo>
                      <a:pt x="1669288" y="2156841"/>
                      <a:pt x="1681607" y="2150745"/>
                      <a:pt x="1690751" y="2144649"/>
                    </a:cubicBezTo>
                    <a:close/>
                    <a:moveTo>
                      <a:pt x="2239010" y="2144522"/>
                    </a:moveTo>
                    <a:cubicBezTo>
                      <a:pt x="2251202" y="2150618"/>
                      <a:pt x="2260346" y="2156714"/>
                      <a:pt x="2272538" y="2156714"/>
                    </a:cubicBezTo>
                    <a:lnTo>
                      <a:pt x="2272538" y="2275586"/>
                    </a:lnTo>
                    <a:cubicBezTo>
                      <a:pt x="2229866" y="2272538"/>
                      <a:pt x="2187194" y="2257171"/>
                      <a:pt x="2156714" y="2226818"/>
                    </a:cubicBezTo>
                    <a:lnTo>
                      <a:pt x="2239010" y="2144395"/>
                    </a:lnTo>
                    <a:close/>
                    <a:moveTo>
                      <a:pt x="2333498" y="2144522"/>
                    </a:moveTo>
                    <a:lnTo>
                      <a:pt x="2415794" y="2226945"/>
                    </a:lnTo>
                    <a:cubicBezTo>
                      <a:pt x="2385314" y="2254377"/>
                      <a:pt x="2345690" y="2272538"/>
                      <a:pt x="2299970" y="2275713"/>
                    </a:cubicBezTo>
                    <a:lnTo>
                      <a:pt x="2299970" y="2156841"/>
                    </a:lnTo>
                    <a:cubicBezTo>
                      <a:pt x="2312162" y="2156841"/>
                      <a:pt x="2324354" y="2150745"/>
                      <a:pt x="2333498" y="2144649"/>
                    </a:cubicBezTo>
                    <a:close/>
                    <a:moveTo>
                      <a:pt x="5078222" y="2144522"/>
                    </a:moveTo>
                    <a:cubicBezTo>
                      <a:pt x="5087239" y="2150618"/>
                      <a:pt x="5099558" y="2156714"/>
                      <a:pt x="5111623" y="2156714"/>
                    </a:cubicBezTo>
                    <a:lnTo>
                      <a:pt x="5111623" y="2275586"/>
                    </a:lnTo>
                    <a:cubicBezTo>
                      <a:pt x="5066030" y="2272538"/>
                      <a:pt x="5026279" y="2257171"/>
                      <a:pt x="4992878" y="2226818"/>
                    </a:cubicBezTo>
                    <a:lnTo>
                      <a:pt x="5078222" y="2144395"/>
                    </a:lnTo>
                    <a:close/>
                    <a:moveTo>
                      <a:pt x="5169535" y="2144522"/>
                    </a:moveTo>
                    <a:lnTo>
                      <a:pt x="5254879" y="2226945"/>
                    </a:lnTo>
                    <a:cubicBezTo>
                      <a:pt x="5221478" y="2257298"/>
                      <a:pt x="5181854" y="2272538"/>
                      <a:pt x="5136134" y="2275713"/>
                    </a:cubicBezTo>
                    <a:lnTo>
                      <a:pt x="5136134" y="2156841"/>
                    </a:lnTo>
                    <a:cubicBezTo>
                      <a:pt x="5148199" y="2156841"/>
                      <a:pt x="5160518" y="2150745"/>
                      <a:pt x="5169535" y="2144649"/>
                    </a:cubicBezTo>
                    <a:close/>
                    <a:moveTo>
                      <a:pt x="5720969" y="2144522"/>
                    </a:moveTo>
                    <a:cubicBezTo>
                      <a:pt x="5729986" y="2150618"/>
                      <a:pt x="5742305" y="2156714"/>
                      <a:pt x="5754370" y="2156714"/>
                    </a:cubicBezTo>
                    <a:lnTo>
                      <a:pt x="5754370" y="2275586"/>
                    </a:lnTo>
                    <a:cubicBezTo>
                      <a:pt x="5708777" y="2272538"/>
                      <a:pt x="5669153" y="2257171"/>
                      <a:pt x="5635625" y="2226818"/>
                    </a:cubicBezTo>
                    <a:lnTo>
                      <a:pt x="5720969" y="2144395"/>
                    </a:lnTo>
                    <a:close/>
                    <a:moveTo>
                      <a:pt x="5812282" y="2144522"/>
                    </a:moveTo>
                    <a:lnTo>
                      <a:pt x="5897626" y="2226945"/>
                    </a:lnTo>
                    <a:cubicBezTo>
                      <a:pt x="5864225" y="2257298"/>
                      <a:pt x="5824601" y="2272538"/>
                      <a:pt x="5778881" y="2275713"/>
                    </a:cubicBezTo>
                    <a:lnTo>
                      <a:pt x="5778881" y="2156841"/>
                    </a:lnTo>
                    <a:cubicBezTo>
                      <a:pt x="5790946" y="2156841"/>
                      <a:pt x="5803265" y="2150745"/>
                      <a:pt x="5812282" y="2144649"/>
                    </a:cubicBezTo>
                    <a:close/>
                    <a:moveTo>
                      <a:pt x="6312027" y="2144522"/>
                    </a:moveTo>
                    <a:cubicBezTo>
                      <a:pt x="6321044" y="2150618"/>
                      <a:pt x="6333363" y="2156714"/>
                      <a:pt x="6345428" y="2156714"/>
                    </a:cubicBezTo>
                    <a:lnTo>
                      <a:pt x="6345428" y="2278634"/>
                    </a:lnTo>
                    <a:cubicBezTo>
                      <a:pt x="6299835" y="2275586"/>
                      <a:pt x="6260084" y="2257171"/>
                      <a:pt x="6226683" y="2229739"/>
                    </a:cubicBezTo>
                    <a:lnTo>
                      <a:pt x="6312027" y="2144395"/>
                    </a:lnTo>
                    <a:close/>
                    <a:moveTo>
                      <a:pt x="6403340" y="2144522"/>
                    </a:moveTo>
                    <a:lnTo>
                      <a:pt x="6488684" y="2229866"/>
                    </a:lnTo>
                    <a:cubicBezTo>
                      <a:pt x="6455156" y="2257298"/>
                      <a:pt x="6415659" y="2275586"/>
                      <a:pt x="6369812" y="2278761"/>
                    </a:cubicBezTo>
                    <a:lnTo>
                      <a:pt x="6369812" y="2156841"/>
                    </a:lnTo>
                    <a:cubicBezTo>
                      <a:pt x="6382004" y="2156841"/>
                      <a:pt x="6394323" y="2150745"/>
                      <a:pt x="6403340" y="2144649"/>
                    </a:cubicBezTo>
                    <a:close/>
                    <a:moveTo>
                      <a:pt x="6954774" y="2144522"/>
                    </a:moveTo>
                    <a:cubicBezTo>
                      <a:pt x="6963790" y="2150618"/>
                      <a:pt x="6976110" y="2156714"/>
                      <a:pt x="6988175" y="2156714"/>
                    </a:cubicBezTo>
                    <a:lnTo>
                      <a:pt x="6988175" y="2278634"/>
                    </a:lnTo>
                    <a:cubicBezTo>
                      <a:pt x="6942582" y="2275586"/>
                      <a:pt x="6899910" y="2257171"/>
                      <a:pt x="6869430" y="2229739"/>
                    </a:cubicBezTo>
                    <a:lnTo>
                      <a:pt x="6954774" y="2144395"/>
                    </a:lnTo>
                    <a:close/>
                    <a:moveTo>
                      <a:pt x="7046087" y="2144522"/>
                    </a:moveTo>
                    <a:lnTo>
                      <a:pt x="7131431" y="2229866"/>
                    </a:lnTo>
                    <a:cubicBezTo>
                      <a:pt x="7097903" y="2257298"/>
                      <a:pt x="7058406" y="2275586"/>
                      <a:pt x="7012686" y="2278761"/>
                    </a:cubicBezTo>
                    <a:lnTo>
                      <a:pt x="7012686" y="2156841"/>
                    </a:lnTo>
                    <a:cubicBezTo>
                      <a:pt x="7024751" y="2156841"/>
                      <a:pt x="7037070" y="2150745"/>
                      <a:pt x="7046087" y="2144649"/>
                    </a:cubicBezTo>
                    <a:close/>
                    <a:moveTo>
                      <a:pt x="170561" y="0"/>
                    </a:moveTo>
                    <a:lnTo>
                      <a:pt x="170561" y="898652"/>
                    </a:lnTo>
                    <a:lnTo>
                      <a:pt x="9144" y="898652"/>
                    </a:lnTo>
                    <a:lnTo>
                      <a:pt x="9144" y="1075436"/>
                    </a:lnTo>
                    <a:lnTo>
                      <a:pt x="170561" y="1075436"/>
                    </a:lnTo>
                    <a:lnTo>
                      <a:pt x="170561" y="1224661"/>
                    </a:lnTo>
                    <a:lnTo>
                      <a:pt x="9144" y="1224661"/>
                    </a:lnTo>
                    <a:lnTo>
                      <a:pt x="9144" y="1404493"/>
                    </a:lnTo>
                    <a:lnTo>
                      <a:pt x="170561" y="1404493"/>
                    </a:lnTo>
                    <a:lnTo>
                      <a:pt x="170561" y="1523365"/>
                    </a:lnTo>
                    <a:lnTo>
                      <a:pt x="0" y="1523365"/>
                    </a:lnTo>
                    <a:lnTo>
                      <a:pt x="0" y="1794510"/>
                    </a:lnTo>
                    <a:lnTo>
                      <a:pt x="350393" y="1794510"/>
                    </a:lnTo>
                    <a:lnTo>
                      <a:pt x="386842" y="1828038"/>
                    </a:lnTo>
                    <a:cubicBezTo>
                      <a:pt x="249809" y="1831086"/>
                      <a:pt x="140081" y="1940814"/>
                      <a:pt x="140081" y="2077847"/>
                    </a:cubicBezTo>
                    <a:cubicBezTo>
                      <a:pt x="140081" y="2214880"/>
                      <a:pt x="252857" y="2330704"/>
                      <a:pt x="392938" y="2330704"/>
                    </a:cubicBezTo>
                    <a:cubicBezTo>
                      <a:pt x="520954" y="2330704"/>
                      <a:pt x="624459" y="2236216"/>
                      <a:pt x="642747" y="2114423"/>
                    </a:cubicBezTo>
                    <a:lnTo>
                      <a:pt x="786003" y="2114423"/>
                    </a:lnTo>
                    <a:cubicBezTo>
                      <a:pt x="801243" y="2236216"/>
                      <a:pt x="907923" y="2330704"/>
                      <a:pt x="1035812" y="2330704"/>
                    </a:cubicBezTo>
                    <a:cubicBezTo>
                      <a:pt x="1172845" y="2330704"/>
                      <a:pt x="1285621" y="2217928"/>
                      <a:pt x="1285621" y="2077847"/>
                    </a:cubicBezTo>
                    <a:cubicBezTo>
                      <a:pt x="1285621" y="1940814"/>
                      <a:pt x="1172845" y="1828038"/>
                      <a:pt x="1035812" y="1828038"/>
                    </a:cubicBezTo>
                    <a:lnTo>
                      <a:pt x="1069340" y="1794510"/>
                    </a:lnTo>
                    <a:lnTo>
                      <a:pt x="1602486" y="1794510"/>
                    </a:lnTo>
                    <a:lnTo>
                      <a:pt x="1639062" y="1828038"/>
                    </a:lnTo>
                    <a:cubicBezTo>
                      <a:pt x="1501902" y="1831086"/>
                      <a:pt x="1392174" y="1940814"/>
                      <a:pt x="1392174" y="2077847"/>
                    </a:cubicBezTo>
                    <a:cubicBezTo>
                      <a:pt x="1392174" y="2214880"/>
                      <a:pt x="1504950" y="2330704"/>
                      <a:pt x="1645031" y="2330704"/>
                    </a:cubicBezTo>
                    <a:cubicBezTo>
                      <a:pt x="1773047" y="2330704"/>
                      <a:pt x="1876552" y="2236216"/>
                      <a:pt x="1894840" y="2114423"/>
                    </a:cubicBezTo>
                    <a:lnTo>
                      <a:pt x="2037969" y="2114423"/>
                    </a:lnTo>
                    <a:cubicBezTo>
                      <a:pt x="2053209" y="2236216"/>
                      <a:pt x="2159889" y="2330704"/>
                      <a:pt x="2287778" y="2330704"/>
                    </a:cubicBezTo>
                    <a:cubicBezTo>
                      <a:pt x="2427859" y="2330704"/>
                      <a:pt x="2540635" y="2217928"/>
                      <a:pt x="2540635" y="2077847"/>
                    </a:cubicBezTo>
                    <a:cubicBezTo>
                      <a:pt x="2540635" y="1940814"/>
                      <a:pt x="2424811" y="1828038"/>
                      <a:pt x="2287778" y="1828038"/>
                    </a:cubicBezTo>
                    <a:lnTo>
                      <a:pt x="2321306" y="1794510"/>
                    </a:lnTo>
                    <a:lnTo>
                      <a:pt x="2744724" y="1794510"/>
                    </a:lnTo>
                    <a:lnTo>
                      <a:pt x="2744724" y="1894967"/>
                    </a:lnTo>
                    <a:lnTo>
                      <a:pt x="2653284" y="1894967"/>
                    </a:lnTo>
                    <a:lnTo>
                      <a:pt x="2653284" y="2220976"/>
                    </a:lnTo>
                    <a:lnTo>
                      <a:pt x="4731004" y="2220976"/>
                    </a:lnTo>
                    <a:lnTo>
                      <a:pt x="4731004" y="1894840"/>
                    </a:lnTo>
                    <a:lnTo>
                      <a:pt x="4651883" y="1894840"/>
                    </a:lnTo>
                    <a:lnTo>
                      <a:pt x="4651883" y="1794383"/>
                    </a:lnTo>
                    <a:lnTo>
                      <a:pt x="5084445" y="1794383"/>
                    </a:lnTo>
                    <a:lnTo>
                      <a:pt x="5117973" y="1827911"/>
                    </a:lnTo>
                    <a:cubicBezTo>
                      <a:pt x="4980940" y="1830959"/>
                      <a:pt x="4871212" y="1940687"/>
                      <a:pt x="4871212" y="2077720"/>
                    </a:cubicBezTo>
                    <a:cubicBezTo>
                      <a:pt x="4871212" y="2214753"/>
                      <a:pt x="4987036" y="2330577"/>
                      <a:pt x="5124069" y="2330577"/>
                    </a:cubicBezTo>
                    <a:cubicBezTo>
                      <a:pt x="5251958" y="2330577"/>
                      <a:pt x="5358638" y="2236089"/>
                      <a:pt x="5373878" y="2114296"/>
                    </a:cubicBezTo>
                    <a:lnTo>
                      <a:pt x="5517007" y="2114296"/>
                    </a:lnTo>
                    <a:cubicBezTo>
                      <a:pt x="5535295" y="2236089"/>
                      <a:pt x="5638927" y="2330577"/>
                      <a:pt x="5766816" y="2330577"/>
                    </a:cubicBezTo>
                    <a:cubicBezTo>
                      <a:pt x="5906897" y="2330577"/>
                      <a:pt x="6019673" y="2217801"/>
                      <a:pt x="6019673" y="2077720"/>
                    </a:cubicBezTo>
                    <a:cubicBezTo>
                      <a:pt x="6019673" y="1940687"/>
                      <a:pt x="5906897" y="1827911"/>
                      <a:pt x="5766816" y="1827911"/>
                    </a:cubicBezTo>
                    <a:lnTo>
                      <a:pt x="5803392" y="1794383"/>
                    </a:lnTo>
                    <a:lnTo>
                      <a:pt x="6315075" y="1794383"/>
                    </a:lnTo>
                    <a:lnTo>
                      <a:pt x="6351651" y="1827911"/>
                    </a:lnTo>
                    <a:cubicBezTo>
                      <a:pt x="6214618" y="1830959"/>
                      <a:pt x="6104890" y="1940687"/>
                      <a:pt x="6104890" y="2077720"/>
                    </a:cubicBezTo>
                    <a:cubicBezTo>
                      <a:pt x="6104890" y="2214753"/>
                      <a:pt x="6217666" y="2330577"/>
                      <a:pt x="6357747" y="2330577"/>
                    </a:cubicBezTo>
                    <a:cubicBezTo>
                      <a:pt x="6485636" y="2330577"/>
                      <a:pt x="6589268" y="2236089"/>
                      <a:pt x="6607556" y="2114296"/>
                    </a:cubicBezTo>
                    <a:lnTo>
                      <a:pt x="6750685" y="2114296"/>
                    </a:lnTo>
                    <a:cubicBezTo>
                      <a:pt x="6768973" y="2236089"/>
                      <a:pt x="6872605" y="2330577"/>
                      <a:pt x="7000494" y="2330577"/>
                    </a:cubicBezTo>
                    <a:cubicBezTo>
                      <a:pt x="7140575" y="2330577"/>
                      <a:pt x="7253351" y="2217801"/>
                      <a:pt x="7253351" y="2077720"/>
                    </a:cubicBezTo>
                    <a:cubicBezTo>
                      <a:pt x="7253351" y="1940687"/>
                      <a:pt x="7140575" y="1827911"/>
                      <a:pt x="7000494" y="1827911"/>
                    </a:cubicBezTo>
                    <a:lnTo>
                      <a:pt x="7034022" y="1794383"/>
                    </a:lnTo>
                    <a:lnTo>
                      <a:pt x="7405624" y="1794383"/>
                    </a:lnTo>
                    <a:lnTo>
                      <a:pt x="7405624" y="1523238"/>
                    </a:lnTo>
                    <a:lnTo>
                      <a:pt x="7235190" y="1523238"/>
                    </a:lnTo>
                    <a:lnTo>
                      <a:pt x="7235190" y="1404366"/>
                    </a:lnTo>
                    <a:lnTo>
                      <a:pt x="7405624" y="1404366"/>
                    </a:lnTo>
                    <a:lnTo>
                      <a:pt x="7405624" y="1224661"/>
                    </a:lnTo>
                    <a:lnTo>
                      <a:pt x="7235190" y="1224661"/>
                    </a:lnTo>
                    <a:lnTo>
                      <a:pt x="7235190" y="1075436"/>
                    </a:lnTo>
                    <a:lnTo>
                      <a:pt x="7405624" y="1075436"/>
                    </a:lnTo>
                    <a:lnTo>
                      <a:pt x="7405624" y="898652"/>
                    </a:lnTo>
                    <a:lnTo>
                      <a:pt x="7232015" y="898652"/>
                    </a:lnTo>
                    <a:lnTo>
                      <a:pt x="7232015" y="709803"/>
                    </a:lnTo>
                    <a:lnTo>
                      <a:pt x="6702044" y="158496"/>
                    </a:lnTo>
                    <a:cubicBezTo>
                      <a:pt x="6607556" y="57912"/>
                      <a:pt x="6473571" y="0"/>
                      <a:pt x="6333363" y="0"/>
                    </a:cubicBezTo>
                    <a:close/>
                  </a:path>
                </a:pathLst>
              </a:custGeom>
              <a:solidFill>
                <a:srgbClr val="FFFFFF"/>
              </a:solidFill>
            </p:spPr>
          </p:sp>
          <p:sp>
            <p:nvSpPr>
              <p:cNvPr id="14" name="Freeform 14"/>
              <p:cNvSpPr/>
              <p:nvPr/>
            </p:nvSpPr>
            <p:spPr>
              <a:xfrm>
                <a:off x="0" y="0"/>
                <a:ext cx="7608824" cy="2534031"/>
              </a:xfrm>
              <a:custGeom>
                <a:avLst/>
                <a:gdLst/>
                <a:ahLst/>
                <a:cxnLst/>
                <a:rect l="l" t="t" r="r" b="b"/>
                <a:pathLst>
                  <a:path w="7608824" h="2534031">
                    <a:moveTo>
                      <a:pt x="1132967" y="1967865"/>
                    </a:moveTo>
                    <a:lnTo>
                      <a:pt x="1087247" y="2013458"/>
                    </a:lnTo>
                    <a:cubicBezTo>
                      <a:pt x="1068197" y="2032508"/>
                      <a:pt x="1042416" y="2043176"/>
                      <a:pt x="1015492" y="2043176"/>
                    </a:cubicBezTo>
                    <a:lnTo>
                      <a:pt x="610362" y="2043176"/>
                    </a:lnTo>
                    <a:cubicBezTo>
                      <a:pt x="584581" y="2043176"/>
                      <a:pt x="559689" y="2033397"/>
                      <a:pt x="540893" y="2015744"/>
                    </a:cubicBezTo>
                    <a:lnTo>
                      <a:pt x="492125" y="1970151"/>
                    </a:lnTo>
                    <a:cubicBezTo>
                      <a:pt x="461645" y="1941703"/>
                      <a:pt x="451739" y="1897380"/>
                      <a:pt x="467106" y="1858645"/>
                    </a:cubicBezTo>
                    <a:cubicBezTo>
                      <a:pt x="482473" y="1819910"/>
                      <a:pt x="519938" y="1794383"/>
                      <a:pt x="561594" y="1794383"/>
                    </a:cubicBezTo>
                    <a:lnTo>
                      <a:pt x="1061212" y="1794383"/>
                    </a:lnTo>
                    <a:cubicBezTo>
                      <a:pt x="1102360" y="1794383"/>
                      <a:pt x="1139444" y="1819148"/>
                      <a:pt x="1155065" y="1857121"/>
                    </a:cubicBezTo>
                    <a:cubicBezTo>
                      <a:pt x="1170686" y="1895094"/>
                      <a:pt x="1162050" y="1938782"/>
                      <a:pt x="1132967" y="1967865"/>
                    </a:cubicBezTo>
                    <a:moveTo>
                      <a:pt x="989457" y="1823974"/>
                    </a:moveTo>
                    <a:lnTo>
                      <a:pt x="1061212" y="1895856"/>
                    </a:lnTo>
                    <a:lnTo>
                      <a:pt x="1061212" y="1997456"/>
                    </a:lnTo>
                    <a:lnTo>
                      <a:pt x="561594" y="1997456"/>
                    </a:lnTo>
                    <a:lnTo>
                      <a:pt x="561594" y="1895856"/>
                    </a:lnTo>
                    <a:lnTo>
                      <a:pt x="631063" y="1821688"/>
                    </a:lnTo>
                    <a:lnTo>
                      <a:pt x="679831" y="1867281"/>
                    </a:lnTo>
                    <a:lnTo>
                      <a:pt x="610362" y="1941449"/>
                    </a:lnTo>
                    <a:lnTo>
                      <a:pt x="610362" y="1839849"/>
                    </a:lnTo>
                    <a:lnTo>
                      <a:pt x="1015492" y="1839849"/>
                    </a:lnTo>
                    <a:lnTo>
                      <a:pt x="1015492" y="1941449"/>
                    </a:lnTo>
                    <a:lnTo>
                      <a:pt x="943737" y="1869567"/>
                    </a:lnTo>
                    <a:lnTo>
                      <a:pt x="989457" y="1823974"/>
                    </a:lnTo>
                    <a:close/>
                    <a:moveTo>
                      <a:pt x="2387346" y="1965325"/>
                    </a:moveTo>
                    <a:lnTo>
                      <a:pt x="2341753" y="2014093"/>
                    </a:lnTo>
                    <a:cubicBezTo>
                      <a:pt x="2322576" y="2034540"/>
                      <a:pt x="2295652" y="2046224"/>
                      <a:pt x="2267585" y="2046224"/>
                    </a:cubicBezTo>
                    <a:lnTo>
                      <a:pt x="1862328" y="2046224"/>
                    </a:lnTo>
                    <a:cubicBezTo>
                      <a:pt x="1835404" y="2046224"/>
                      <a:pt x="1809496" y="2035556"/>
                      <a:pt x="1790446" y="2016506"/>
                    </a:cubicBezTo>
                    <a:lnTo>
                      <a:pt x="1741678" y="1967738"/>
                    </a:lnTo>
                    <a:cubicBezTo>
                      <a:pt x="1712595" y="1938655"/>
                      <a:pt x="1703959" y="1894967"/>
                      <a:pt x="1719707" y="1856994"/>
                    </a:cubicBezTo>
                    <a:cubicBezTo>
                      <a:pt x="1735455" y="1819021"/>
                      <a:pt x="1772539" y="1794256"/>
                      <a:pt x="1813560" y="1794256"/>
                    </a:cubicBezTo>
                    <a:lnTo>
                      <a:pt x="2313178" y="1794256"/>
                    </a:lnTo>
                    <a:cubicBezTo>
                      <a:pt x="2353691" y="1794256"/>
                      <a:pt x="2390267" y="1818259"/>
                      <a:pt x="2406396" y="1855470"/>
                    </a:cubicBezTo>
                    <a:cubicBezTo>
                      <a:pt x="2422525" y="1892681"/>
                      <a:pt x="2415032" y="1935734"/>
                      <a:pt x="2387346" y="1965325"/>
                    </a:cubicBezTo>
                    <a:moveTo>
                      <a:pt x="2239137" y="1826387"/>
                    </a:moveTo>
                    <a:lnTo>
                      <a:pt x="2313305" y="1895856"/>
                    </a:lnTo>
                    <a:lnTo>
                      <a:pt x="2313305" y="1997456"/>
                    </a:lnTo>
                    <a:lnTo>
                      <a:pt x="1813687" y="1997456"/>
                    </a:lnTo>
                    <a:lnTo>
                      <a:pt x="1813687" y="1895856"/>
                    </a:lnTo>
                    <a:lnTo>
                      <a:pt x="1885569" y="1823974"/>
                    </a:lnTo>
                    <a:lnTo>
                      <a:pt x="1934337" y="1872742"/>
                    </a:lnTo>
                    <a:lnTo>
                      <a:pt x="1862455" y="1944624"/>
                    </a:lnTo>
                    <a:lnTo>
                      <a:pt x="1862455" y="1843024"/>
                    </a:lnTo>
                    <a:lnTo>
                      <a:pt x="2267712" y="1843024"/>
                    </a:lnTo>
                    <a:lnTo>
                      <a:pt x="2267712" y="1944624"/>
                    </a:lnTo>
                    <a:lnTo>
                      <a:pt x="2193544" y="1875155"/>
                    </a:lnTo>
                    <a:lnTo>
                      <a:pt x="2239137" y="1826387"/>
                    </a:lnTo>
                    <a:close/>
                    <a:moveTo>
                      <a:pt x="5866257" y="1965452"/>
                    </a:moveTo>
                    <a:lnTo>
                      <a:pt x="5820537" y="2014220"/>
                    </a:lnTo>
                    <a:cubicBezTo>
                      <a:pt x="5801360" y="2034667"/>
                      <a:pt x="5774563" y="2046224"/>
                      <a:pt x="5746496" y="2046224"/>
                    </a:cubicBezTo>
                    <a:lnTo>
                      <a:pt x="5341366" y="2046224"/>
                    </a:lnTo>
                    <a:cubicBezTo>
                      <a:pt x="5313299" y="2046224"/>
                      <a:pt x="5286502" y="2034540"/>
                      <a:pt x="5267198" y="2014093"/>
                    </a:cubicBezTo>
                    <a:lnTo>
                      <a:pt x="5221605" y="1965325"/>
                    </a:lnTo>
                    <a:cubicBezTo>
                      <a:pt x="5193919" y="1935734"/>
                      <a:pt x="5186426" y="1892554"/>
                      <a:pt x="5202555" y="1855470"/>
                    </a:cubicBezTo>
                    <a:cubicBezTo>
                      <a:pt x="5218684" y="1818386"/>
                      <a:pt x="5255260" y="1794256"/>
                      <a:pt x="5295773" y="1794256"/>
                    </a:cubicBezTo>
                    <a:lnTo>
                      <a:pt x="5792343" y="1794256"/>
                    </a:lnTo>
                    <a:cubicBezTo>
                      <a:pt x="5832856" y="1794256"/>
                      <a:pt x="5869559" y="1818386"/>
                      <a:pt x="5885561" y="1855470"/>
                    </a:cubicBezTo>
                    <a:cubicBezTo>
                      <a:pt x="5901563" y="1892554"/>
                      <a:pt x="5894070" y="1935861"/>
                      <a:pt x="5866384" y="1965325"/>
                    </a:cubicBezTo>
                    <a:moveTo>
                      <a:pt x="5718302" y="1826133"/>
                    </a:moveTo>
                    <a:lnTo>
                      <a:pt x="5792343" y="1895729"/>
                    </a:lnTo>
                    <a:lnTo>
                      <a:pt x="5792343" y="1997329"/>
                    </a:lnTo>
                    <a:lnTo>
                      <a:pt x="5295773" y="1997329"/>
                    </a:lnTo>
                    <a:lnTo>
                      <a:pt x="5295773" y="1895729"/>
                    </a:lnTo>
                    <a:lnTo>
                      <a:pt x="5369941" y="1826260"/>
                    </a:lnTo>
                    <a:lnTo>
                      <a:pt x="5415534" y="1875028"/>
                    </a:lnTo>
                    <a:lnTo>
                      <a:pt x="5341366" y="1944497"/>
                    </a:lnTo>
                    <a:lnTo>
                      <a:pt x="5341366" y="1842897"/>
                    </a:lnTo>
                    <a:lnTo>
                      <a:pt x="5746496" y="1842897"/>
                    </a:lnTo>
                    <a:lnTo>
                      <a:pt x="5746496" y="1944497"/>
                    </a:lnTo>
                    <a:lnTo>
                      <a:pt x="5672455" y="1874901"/>
                    </a:lnTo>
                    <a:lnTo>
                      <a:pt x="5718175" y="1826133"/>
                    </a:lnTo>
                    <a:close/>
                    <a:moveTo>
                      <a:pt x="7100189" y="1965325"/>
                    </a:moveTo>
                    <a:lnTo>
                      <a:pt x="7054469" y="2014093"/>
                    </a:lnTo>
                    <a:cubicBezTo>
                      <a:pt x="7035292" y="2034540"/>
                      <a:pt x="7008495" y="2046097"/>
                      <a:pt x="6980428" y="2046097"/>
                    </a:cubicBezTo>
                    <a:lnTo>
                      <a:pt x="6575298" y="2046097"/>
                    </a:lnTo>
                    <a:cubicBezTo>
                      <a:pt x="6547231" y="2046097"/>
                      <a:pt x="6520434" y="2034540"/>
                      <a:pt x="6501257" y="2014093"/>
                    </a:cubicBezTo>
                    <a:lnTo>
                      <a:pt x="6455537" y="1965325"/>
                    </a:lnTo>
                    <a:cubicBezTo>
                      <a:pt x="6427851" y="1935734"/>
                      <a:pt x="6420231" y="1892554"/>
                      <a:pt x="6436360" y="1855470"/>
                    </a:cubicBezTo>
                    <a:cubicBezTo>
                      <a:pt x="6452489" y="1818386"/>
                      <a:pt x="6489065" y="1794256"/>
                      <a:pt x="6529578" y="1794256"/>
                    </a:cubicBezTo>
                    <a:lnTo>
                      <a:pt x="7026275" y="1794256"/>
                    </a:lnTo>
                    <a:cubicBezTo>
                      <a:pt x="7066788" y="1794256"/>
                      <a:pt x="7103491" y="1818386"/>
                      <a:pt x="7119493" y="1855470"/>
                    </a:cubicBezTo>
                    <a:cubicBezTo>
                      <a:pt x="7135495" y="1892554"/>
                      <a:pt x="7128002" y="1935861"/>
                      <a:pt x="7100316" y="1965325"/>
                    </a:cubicBezTo>
                    <a:moveTo>
                      <a:pt x="6951980" y="1826387"/>
                    </a:moveTo>
                    <a:lnTo>
                      <a:pt x="7026022" y="1895983"/>
                    </a:lnTo>
                    <a:lnTo>
                      <a:pt x="7026022" y="1997583"/>
                    </a:lnTo>
                    <a:lnTo>
                      <a:pt x="6529324" y="1997583"/>
                    </a:lnTo>
                    <a:lnTo>
                      <a:pt x="6529324" y="1895983"/>
                    </a:lnTo>
                    <a:lnTo>
                      <a:pt x="6603365" y="1826387"/>
                    </a:lnTo>
                    <a:lnTo>
                      <a:pt x="6649085" y="1875155"/>
                    </a:lnTo>
                    <a:lnTo>
                      <a:pt x="6575044" y="1944751"/>
                    </a:lnTo>
                    <a:lnTo>
                      <a:pt x="6575044" y="1843151"/>
                    </a:lnTo>
                    <a:lnTo>
                      <a:pt x="6980174" y="1843151"/>
                    </a:lnTo>
                    <a:lnTo>
                      <a:pt x="6980174" y="1944751"/>
                    </a:lnTo>
                    <a:lnTo>
                      <a:pt x="6906133" y="1875155"/>
                    </a:lnTo>
                    <a:lnTo>
                      <a:pt x="6951853" y="1826387"/>
                    </a:lnTo>
                    <a:close/>
                    <a:moveTo>
                      <a:pt x="3307461" y="1895983"/>
                    </a:moveTo>
                    <a:lnTo>
                      <a:pt x="3307461" y="1996440"/>
                    </a:lnTo>
                    <a:cubicBezTo>
                      <a:pt x="3307461" y="2052574"/>
                      <a:pt x="3261995" y="2098040"/>
                      <a:pt x="3205861" y="2098040"/>
                    </a:cubicBezTo>
                    <a:lnTo>
                      <a:pt x="2937891" y="2098040"/>
                    </a:lnTo>
                    <a:cubicBezTo>
                      <a:pt x="2881757" y="2098040"/>
                      <a:pt x="2836291" y="2052574"/>
                      <a:pt x="2836291" y="1996440"/>
                    </a:cubicBezTo>
                    <a:lnTo>
                      <a:pt x="2836291" y="1895983"/>
                    </a:lnTo>
                    <a:cubicBezTo>
                      <a:pt x="2836291" y="1839849"/>
                      <a:pt x="2881757" y="1794383"/>
                      <a:pt x="2937891" y="1794383"/>
                    </a:cubicBezTo>
                    <a:lnTo>
                      <a:pt x="3205861" y="1794383"/>
                    </a:lnTo>
                    <a:cubicBezTo>
                      <a:pt x="3261995" y="1794383"/>
                      <a:pt x="3307461" y="1839849"/>
                      <a:pt x="3307461" y="1895983"/>
                    </a:cubicBezTo>
                    <a:moveTo>
                      <a:pt x="3104261" y="1895983"/>
                    </a:moveTo>
                    <a:lnTo>
                      <a:pt x="3205861" y="1895983"/>
                    </a:lnTo>
                    <a:lnTo>
                      <a:pt x="3205861" y="1997583"/>
                    </a:lnTo>
                    <a:lnTo>
                      <a:pt x="2937891" y="1997583"/>
                    </a:lnTo>
                    <a:lnTo>
                      <a:pt x="2937891" y="1895983"/>
                    </a:lnTo>
                    <a:lnTo>
                      <a:pt x="3039491" y="1895983"/>
                    </a:lnTo>
                    <a:lnTo>
                      <a:pt x="3039491" y="1996440"/>
                    </a:lnTo>
                    <a:lnTo>
                      <a:pt x="2937891" y="1996440"/>
                    </a:lnTo>
                    <a:lnTo>
                      <a:pt x="2937891" y="1894840"/>
                    </a:lnTo>
                    <a:lnTo>
                      <a:pt x="3205861" y="1894840"/>
                    </a:lnTo>
                    <a:lnTo>
                      <a:pt x="3205861" y="1996440"/>
                    </a:lnTo>
                    <a:lnTo>
                      <a:pt x="3104261" y="1996440"/>
                    </a:lnTo>
                    <a:lnTo>
                      <a:pt x="3104261" y="1895983"/>
                    </a:lnTo>
                    <a:close/>
                    <a:moveTo>
                      <a:pt x="4401058" y="1895983"/>
                    </a:moveTo>
                    <a:lnTo>
                      <a:pt x="4401058" y="1996440"/>
                    </a:lnTo>
                    <a:cubicBezTo>
                      <a:pt x="4401058" y="2052574"/>
                      <a:pt x="4355592" y="2098040"/>
                      <a:pt x="4299458" y="2098040"/>
                    </a:cubicBezTo>
                    <a:lnTo>
                      <a:pt x="3300349" y="2098040"/>
                    </a:lnTo>
                    <a:cubicBezTo>
                      <a:pt x="3244215" y="2098040"/>
                      <a:pt x="3198749" y="2052574"/>
                      <a:pt x="3198749" y="1996440"/>
                    </a:cubicBezTo>
                    <a:lnTo>
                      <a:pt x="3198749" y="1895983"/>
                    </a:lnTo>
                    <a:cubicBezTo>
                      <a:pt x="3198749" y="1839849"/>
                      <a:pt x="3244215" y="1794383"/>
                      <a:pt x="3300349" y="1794383"/>
                    </a:cubicBezTo>
                    <a:lnTo>
                      <a:pt x="4299458" y="1794383"/>
                    </a:lnTo>
                    <a:cubicBezTo>
                      <a:pt x="4355592" y="1794383"/>
                      <a:pt x="4401058" y="1839849"/>
                      <a:pt x="4401058" y="1895983"/>
                    </a:cubicBezTo>
                    <a:moveTo>
                      <a:pt x="4197858" y="1895983"/>
                    </a:moveTo>
                    <a:lnTo>
                      <a:pt x="4299458" y="1895983"/>
                    </a:lnTo>
                    <a:lnTo>
                      <a:pt x="4299458" y="1997583"/>
                    </a:lnTo>
                    <a:lnTo>
                      <a:pt x="3300349" y="1997583"/>
                    </a:lnTo>
                    <a:lnTo>
                      <a:pt x="3300349" y="1895983"/>
                    </a:lnTo>
                    <a:lnTo>
                      <a:pt x="3401949" y="1895983"/>
                    </a:lnTo>
                    <a:lnTo>
                      <a:pt x="3401949" y="1996440"/>
                    </a:lnTo>
                    <a:lnTo>
                      <a:pt x="3300349" y="1996440"/>
                    </a:lnTo>
                    <a:lnTo>
                      <a:pt x="3300349" y="1894840"/>
                    </a:lnTo>
                    <a:lnTo>
                      <a:pt x="4299458" y="1894840"/>
                    </a:lnTo>
                    <a:lnTo>
                      <a:pt x="4299458" y="1996440"/>
                    </a:lnTo>
                    <a:lnTo>
                      <a:pt x="4197858" y="1996440"/>
                    </a:lnTo>
                    <a:lnTo>
                      <a:pt x="4197858" y="1895983"/>
                    </a:lnTo>
                    <a:close/>
                    <a:moveTo>
                      <a:pt x="4760468" y="1895983"/>
                    </a:moveTo>
                    <a:lnTo>
                      <a:pt x="4760468" y="1996440"/>
                    </a:lnTo>
                    <a:cubicBezTo>
                      <a:pt x="4760468" y="2052574"/>
                      <a:pt x="4715002" y="2098040"/>
                      <a:pt x="4658868" y="2098040"/>
                    </a:cubicBezTo>
                    <a:lnTo>
                      <a:pt x="4390898" y="2098040"/>
                    </a:lnTo>
                    <a:cubicBezTo>
                      <a:pt x="4334764" y="2098040"/>
                      <a:pt x="4289298" y="2052574"/>
                      <a:pt x="4289298" y="1996440"/>
                    </a:cubicBezTo>
                    <a:lnTo>
                      <a:pt x="4289298" y="1895983"/>
                    </a:lnTo>
                    <a:cubicBezTo>
                      <a:pt x="4289298" y="1839849"/>
                      <a:pt x="4334764" y="1794383"/>
                      <a:pt x="4390898" y="1794383"/>
                    </a:cubicBezTo>
                    <a:lnTo>
                      <a:pt x="4658868" y="1794383"/>
                    </a:lnTo>
                    <a:cubicBezTo>
                      <a:pt x="4715002" y="1794383"/>
                      <a:pt x="4760468" y="1839849"/>
                      <a:pt x="4760468" y="1895983"/>
                    </a:cubicBezTo>
                    <a:moveTo>
                      <a:pt x="4557268" y="1895983"/>
                    </a:moveTo>
                    <a:lnTo>
                      <a:pt x="4658868" y="1895983"/>
                    </a:lnTo>
                    <a:lnTo>
                      <a:pt x="4658868" y="1997583"/>
                    </a:lnTo>
                    <a:lnTo>
                      <a:pt x="4390898" y="1997583"/>
                    </a:lnTo>
                    <a:lnTo>
                      <a:pt x="4390898" y="1895983"/>
                    </a:lnTo>
                    <a:lnTo>
                      <a:pt x="4492498" y="1895983"/>
                    </a:lnTo>
                    <a:lnTo>
                      <a:pt x="4492498" y="1996440"/>
                    </a:lnTo>
                    <a:lnTo>
                      <a:pt x="4390898" y="1996440"/>
                    </a:lnTo>
                    <a:lnTo>
                      <a:pt x="4390898" y="1894840"/>
                    </a:lnTo>
                    <a:lnTo>
                      <a:pt x="4658868" y="1894840"/>
                    </a:lnTo>
                    <a:lnTo>
                      <a:pt x="4658868" y="1996440"/>
                    </a:lnTo>
                    <a:lnTo>
                      <a:pt x="4557268" y="1996440"/>
                    </a:lnTo>
                    <a:lnTo>
                      <a:pt x="4557268" y="1895983"/>
                    </a:lnTo>
                    <a:close/>
                    <a:moveTo>
                      <a:pt x="584073" y="1984248"/>
                    </a:moveTo>
                    <a:lnTo>
                      <a:pt x="584073" y="2103120"/>
                    </a:lnTo>
                    <a:cubicBezTo>
                      <a:pt x="584073" y="2159254"/>
                      <a:pt x="538607" y="2204720"/>
                      <a:pt x="482473" y="2204720"/>
                    </a:cubicBezTo>
                    <a:cubicBezTo>
                      <a:pt x="500380" y="2204720"/>
                      <a:pt x="508635" y="2197481"/>
                      <a:pt x="505841" y="2199386"/>
                    </a:cubicBezTo>
                    <a:cubicBezTo>
                      <a:pt x="466090" y="2226183"/>
                      <a:pt x="413004" y="2221611"/>
                      <a:pt x="378460" y="2188337"/>
                    </a:cubicBezTo>
                    <a:lnTo>
                      <a:pt x="293116" y="2106041"/>
                    </a:lnTo>
                    <a:cubicBezTo>
                      <a:pt x="272161" y="2085848"/>
                      <a:pt x="260985" y="2057781"/>
                      <a:pt x="262128" y="2028698"/>
                    </a:cubicBezTo>
                    <a:cubicBezTo>
                      <a:pt x="263271" y="1999615"/>
                      <a:pt x="276860" y="1972564"/>
                      <a:pt x="299339" y="1954149"/>
                    </a:cubicBezTo>
                    <a:cubicBezTo>
                      <a:pt x="346456" y="1915541"/>
                      <a:pt x="405638" y="1887474"/>
                      <a:pt x="475742" y="1882775"/>
                    </a:cubicBezTo>
                    <a:cubicBezTo>
                      <a:pt x="503809" y="1880870"/>
                      <a:pt x="531368" y="1890776"/>
                      <a:pt x="551942" y="1909953"/>
                    </a:cubicBezTo>
                    <a:cubicBezTo>
                      <a:pt x="572516" y="1929130"/>
                      <a:pt x="584200" y="1956054"/>
                      <a:pt x="584200" y="1984121"/>
                    </a:cubicBezTo>
                    <a:moveTo>
                      <a:pt x="381000" y="1984121"/>
                    </a:moveTo>
                    <a:lnTo>
                      <a:pt x="482600" y="1984121"/>
                    </a:lnTo>
                    <a:lnTo>
                      <a:pt x="489331" y="2085467"/>
                    </a:lnTo>
                    <a:cubicBezTo>
                      <a:pt x="467868" y="2086864"/>
                      <a:pt x="447929" y="2095246"/>
                      <a:pt x="427990" y="2111502"/>
                    </a:cubicBezTo>
                    <a:lnTo>
                      <a:pt x="363728" y="2032889"/>
                    </a:lnTo>
                    <a:lnTo>
                      <a:pt x="434213" y="1959737"/>
                    </a:lnTo>
                    <a:lnTo>
                      <a:pt x="519557" y="2042033"/>
                    </a:lnTo>
                    <a:lnTo>
                      <a:pt x="449072" y="2115185"/>
                    </a:lnTo>
                    <a:lnTo>
                      <a:pt x="392176" y="2030984"/>
                    </a:lnTo>
                    <a:cubicBezTo>
                      <a:pt x="407416" y="2020697"/>
                      <a:pt x="440309" y="2001393"/>
                      <a:pt x="482600" y="2001393"/>
                    </a:cubicBezTo>
                    <a:lnTo>
                      <a:pt x="482600" y="2102993"/>
                    </a:lnTo>
                    <a:lnTo>
                      <a:pt x="381000" y="2102993"/>
                    </a:lnTo>
                    <a:lnTo>
                      <a:pt x="381000" y="1984121"/>
                    </a:lnTo>
                    <a:close/>
                    <a:moveTo>
                      <a:pt x="506984" y="1882521"/>
                    </a:moveTo>
                    <a:cubicBezTo>
                      <a:pt x="537972" y="1882521"/>
                      <a:pt x="566039" y="1887982"/>
                      <a:pt x="593471" y="1898904"/>
                    </a:cubicBezTo>
                    <a:cubicBezTo>
                      <a:pt x="605282" y="1903603"/>
                      <a:pt x="616204" y="1910588"/>
                      <a:pt x="625475" y="1919351"/>
                    </a:cubicBezTo>
                    <a:lnTo>
                      <a:pt x="680339" y="1971167"/>
                    </a:lnTo>
                    <a:cubicBezTo>
                      <a:pt x="700278" y="1989963"/>
                      <a:pt x="711835" y="2016125"/>
                      <a:pt x="712216" y="2043684"/>
                    </a:cubicBezTo>
                    <a:cubicBezTo>
                      <a:pt x="712597" y="2071243"/>
                      <a:pt x="701802" y="2097659"/>
                      <a:pt x="682371" y="2116963"/>
                    </a:cubicBezTo>
                    <a:lnTo>
                      <a:pt x="612267" y="2186940"/>
                    </a:lnTo>
                    <a:cubicBezTo>
                      <a:pt x="577850" y="2221357"/>
                      <a:pt x="523875" y="2226437"/>
                      <a:pt x="483616" y="2199259"/>
                    </a:cubicBezTo>
                    <a:cubicBezTo>
                      <a:pt x="489458" y="2203196"/>
                      <a:pt x="493776" y="2204593"/>
                      <a:pt x="493141" y="2204339"/>
                    </a:cubicBezTo>
                    <a:cubicBezTo>
                      <a:pt x="492252" y="2204085"/>
                      <a:pt x="490474" y="2203577"/>
                      <a:pt x="483616" y="2201799"/>
                    </a:cubicBezTo>
                    <a:cubicBezTo>
                      <a:pt x="483108" y="2201672"/>
                      <a:pt x="482727" y="2201545"/>
                      <a:pt x="482219" y="2201418"/>
                    </a:cubicBezTo>
                    <a:cubicBezTo>
                      <a:pt x="437134" y="2189988"/>
                      <a:pt x="405511" y="2149475"/>
                      <a:pt x="405511" y="2102866"/>
                    </a:cubicBezTo>
                    <a:lnTo>
                      <a:pt x="405511" y="1983994"/>
                    </a:lnTo>
                    <a:cubicBezTo>
                      <a:pt x="405511" y="1927860"/>
                      <a:pt x="450977" y="1882394"/>
                      <a:pt x="507111" y="1882394"/>
                    </a:cubicBezTo>
                    <a:moveTo>
                      <a:pt x="507111" y="2085594"/>
                    </a:moveTo>
                    <a:lnTo>
                      <a:pt x="507111" y="1983994"/>
                    </a:lnTo>
                    <a:lnTo>
                      <a:pt x="608711" y="1983994"/>
                    </a:lnTo>
                    <a:lnTo>
                      <a:pt x="608711" y="2102866"/>
                    </a:lnTo>
                    <a:lnTo>
                      <a:pt x="507111" y="2102866"/>
                    </a:lnTo>
                    <a:lnTo>
                      <a:pt x="532003" y="2004314"/>
                    </a:lnTo>
                    <a:cubicBezTo>
                      <a:pt x="532384" y="2004441"/>
                      <a:pt x="532892" y="2004568"/>
                      <a:pt x="533273" y="2004695"/>
                    </a:cubicBezTo>
                    <a:cubicBezTo>
                      <a:pt x="538480" y="2005965"/>
                      <a:pt x="548894" y="2008505"/>
                      <a:pt x="559308" y="2012188"/>
                    </a:cubicBezTo>
                    <a:cubicBezTo>
                      <a:pt x="569214" y="2015617"/>
                      <a:pt x="583184" y="2021205"/>
                      <a:pt x="597408" y="2030857"/>
                    </a:cubicBezTo>
                    <a:lnTo>
                      <a:pt x="540512" y="2115058"/>
                    </a:lnTo>
                    <a:lnTo>
                      <a:pt x="468757" y="2043176"/>
                    </a:lnTo>
                    <a:lnTo>
                      <a:pt x="538861" y="1973199"/>
                    </a:lnTo>
                    <a:lnTo>
                      <a:pt x="610616" y="2045081"/>
                    </a:lnTo>
                    <a:lnTo>
                      <a:pt x="540893" y="2118995"/>
                    </a:lnTo>
                    <a:lnTo>
                      <a:pt x="486029" y="2067179"/>
                    </a:lnTo>
                    <a:lnTo>
                      <a:pt x="555752" y="1993265"/>
                    </a:lnTo>
                    <a:lnTo>
                      <a:pt x="518033" y="2087626"/>
                    </a:lnTo>
                    <a:cubicBezTo>
                      <a:pt x="514858" y="2086356"/>
                      <a:pt x="512445" y="2085721"/>
                      <a:pt x="507111" y="2085721"/>
                    </a:cubicBezTo>
                    <a:close/>
                    <a:moveTo>
                      <a:pt x="1224026" y="1983994"/>
                    </a:moveTo>
                    <a:lnTo>
                      <a:pt x="1224026" y="2102866"/>
                    </a:lnTo>
                    <a:cubicBezTo>
                      <a:pt x="1224026" y="2149475"/>
                      <a:pt x="1192276" y="2190115"/>
                      <a:pt x="1147064" y="2201418"/>
                    </a:cubicBezTo>
                    <a:cubicBezTo>
                      <a:pt x="1143254" y="2202434"/>
                      <a:pt x="1141984" y="2202815"/>
                      <a:pt x="1141730" y="2202815"/>
                    </a:cubicBezTo>
                    <a:cubicBezTo>
                      <a:pt x="1142238" y="2202688"/>
                      <a:pt x="1145286" y="2201545"/>
                      <a:pt x="1148842" y="2199132"/>
                    </a:cubicBezTo>
                    <a:cubicBezTo>
                      <a:pt x="1109218" y="2225929"/>
                      <a:pt x="1056259" y="2221357"/>
                      <a:pt x="1021715" y="2188337"/>
                    </a:cubicBezTo>
                    <a:lnTo>
                      <a:pt x="945515" y="2115312"/>
                    </a:lnTo>
                    <a:cubicBezTo>
                      <a:pt x="925322" y="2096008"/>
                      <a:pt x="914019" y="2069338"/>
                      <a:pt x="914273" y="2041398"/>
                    </a:cubicBezTo>
                    <a:cubicBezTo>
                      <a:pt x="914527" y="2013458"/>
                      <a:pt x="926084" y="1986915"/>
                      <a:pt x="946404" y="1967865"/>
                    </a:cubicBezTo>
                    <a:lnTo>
                      <a:pt x="995299" y="1922145"/>
                    </a:lnTo>
                    <a:cubicBezTo>
                      <a:pt x="1006094" y="1912112"/>
                      <a:pt x="1018921" y="1904492"/>
                      <a:pt x="1032891" y="1899793"/>
                    </a:cubicBezTo>
                    <a:cubicBezTo>
                      <a:pt x="1051941" y="1893443"/>
                      <a:pt x="1083818" y="1883664"/>
                      <a:pt x="1119632" y="1882521"/>
                    </a:cubicBezTo>
                    <a:cubicBezTo>
                      <a:pt x="1147064" y="1881632"/>
                      <a:pt x="1173734" y="1892046"/>
                      <a:pt x="1193419" y="1911096"/>
                    </a:cubicBezTo>
                    <a:cubicBezTo>
                      <a:pt x="1213104" y="1930146"/>
                      <a:pt x="1224280" y="1956562"/>
                      <a:pt x="1224280" y="1983994"/>
                    </a:cubicBezTo>
                    <a:moveTo>
                      <a:pt x="1021080" y="1983994"/>
                    </a:moveTo>
                    <a:lnTo>
                      <a:pt x="1122680" y="1983994"/>
                    </a:lnTo>
                    <a:lnTo>
                      <a:pt x="1125728" y="2085594"/>
                    </a:lnTo>
                    <a:cubicBezTo>
                      <a:pt x="1120902" y="2085721"/>
                      <a:pt x="1112393" y="2087372"/>
                      <a:pt x="1096645" y="2092579"/>
                    </a:cubicBezTo>
                    <a:lnTo>
                      <a:pt x="1064260" y="1996440"/>
                    </a:lnTo>
                    <a:lnTo>
                      <a:pt x="1133729" y="2070608"/>
                    </a:lnTo>
                    <a:lnTo>
                      <a:pt x="1084834" y="2116328"/>
                    </a:lnTo>
                    <a:lnTo>
                      <a:pt x="1015365" y="2042160"/>
                    </a:lnTo>
                    <a:lnTo>
                      <a:pt x="1085723" y="1968754"/>
                    </a:lnTo>
                    <a:lnTo>
                      <a:pt x="1161923" y="2041779"/>
                    </a:lnTo>
                    <a:lnTo>
                      <a:pt x="1091565" y="2115185"/>
                    </a:lnTo>
                    <a:lnTo>
                      <a:pt x="1034669" y="2030984"/>
                    </a:lnTo>
                    <a:cubicBezTo>
                      <a:pt x="1049147" y="2021205"/>
                      <a:pt x="1063117" y="2014982"/>
                      <a:pt x="1076071" y="2010664"/>
                    </a:cubicBezTo>
                    <a:cubicBezTo>
                      <a:pt x="1084072" y="2007997"/>
                      <a:pt x="1091565" y="2005965"/>
                      <a:pt x="1097407" y="2004568"/>
                    </a:cubicBezTo>
                    <a:lnTo>
                      <a:pt x="1122045" y="2103120"/>
                    </a:lnTo>
                    <a:lnTo>
                      <a:pt x="1020445" y="2103120"/>
                    </a:lnTo>
                    <a:lnTo>
                      <a:pt x="1020445" y="1984248"/>
                    </a:lnTo>
                    <a:close/>
                    <a:moveTo>
                      <a:pt x="1156843" y="1882648"/>
                    </a:moveTo>
                    <a:cubicBezTo>
                      <a:pt x="1221613" y="1886966"/>
                      <a:pt x="1286256" y="1909445"/>
                      <a:pt x="1337691" y="1960880"/>
                    </a:cubicBezTo>
                    <a:cubicBezTo>
                      <a:pt x="1356741" y="1979930"/>
                      <a:pt x="1367409" y="2005838"/>
                      <a:pt x="1367409" y="2032762"/>
                    </a:cubicBezTo>
                    <a:cubicBezTo>
                      <a:pt x="1367409" y="2059686"/>
                      <a:pt x="1356614" y="2085594"/>
                      <a:pt x="1337564" y="2104644"/>
                    </a:cubicBezTo>
                    <a:lnTo>
                      <a:pt x="1255141" y="2186940"/>
                    </a:lnTo>
                    <a:cubicBezTo>
                      <a:pt x="1220724" y="2221357"/>
                      <a:pt x="1166749" y="2226437"/>
                      <a:pt x="1126490" y="2199259"/>
                    </a:cubicBezTo>
                    <a:cubicBezTo>
                      <a:pt x="1123569" y="2197227"/>
                      <a:pt x="1131951" y="2204593"/>
                      <a:pt x="1149985" y="2204593"/>
                    </a:cubicBezTo>
                    <a:cubicBezTo>
                      <a:pt x="1093851" y="2204593"/>
                      <a:pt x="1048385" y="2159127"/>
                      <a:pt x="1048385" y="2102993"/>
                    </a:cubicBezTo>
                    <a:lnTo>
                      <a:pt x="1048385" y="1984121"/>
                    </a:lnTo>
                    <a:cubicBezTo>
                      <a:pt x="1048385" y="1956054"/>
                      <a:pt x="1060069" y="1929130"/>
                      <a:pt x="1080643" y="1909953"/>
                    </a:cubicBezTo>
                    <a:cubicBezTo>
                      <a:pt x="1101217" y="1890776"/>
                      <a:pt x="1128776" y="1880870"/>
                      <a:pt x="1156843" y="1882775"/>
                    </a:cubicBezTo>
                    <a:moveTo>
                      <a:pt x="1143254" y="2085467"/>
                    </a:moveTo>
                    <a:lnTo>
                      <a:pt x="1149985" y="1984121"/>
                    </a:lnTo>
                    <a:lnTo>
                      <a:pt x="1251585" y="1984121"/>
                    </a:lnTo>
                    <a:lnTo>
                      <a:pt x="1251585" y="2102993"/>
                    </a:lnTo>
                    <a:lnTo>
                      <a:pt x="1149985" y="2102993"/>
                    </a:lnTo>
                    <a:lnTo>
                      <a:pt x="1149985" y="2001393"/>
                    </a:lnTo>
                    <a:cubicBezTo>
                      <a:pt x="1192276" y="2001393"/>
                      <a:pt x="1225169" y="2020697"/>
                      <a:pt x="1240282" y="2030984"/>
                    </a:cubicBezTo>
                    <a:lnTo>
                      <a:pt x="1183386" y="2115185"/>
                    </a:lnTo>
                    <a:lnTo>
                      <a:pt x="1111631" y="2043303"/>
                    </a:lnTo>
                    <a:lnTo>
                      <a:pt x="1194054" y="1961007"/>
                    </a:lnTo>
                    <a:lnTo>
                      <a:pt x="1265809" y="2032889"/>
                    </a:lnTo>
                    <a:lnTo>
                      <a:pt x="1193927" y="2104771"/>
                    </a:lnTo>
                    <a:cubicBezTo>
                      <a:pt x="1184402" y="2095246"/>
                      <a:pt x="1169797" y="2087372"/>
                      <a:pt x="1143254" y="2085594"/>
                    </a:cubicBezTo>
                    <a:close/>
                    <a:moveTo>
                      <a:pt x="1836547" y="1984121"/>
                    </a:moveTo>
                    <a:lnTo>
                      <a:pt x="1836547" y="2102993"/>
                    </a:lnTo>
                    <a:cubicBezTo>
                      <a:pt x="1836547" y="2149602"/>
                      <a:pt x="1804797" y="2190242"/>
                      <a:pt x="1759585" y="2201545"/>
                    </a:cubicBezTo>
                    <a:cubicBezTo>
                      <a:pt x="1759331" y="2201672"/>
                      <a:pt x="1758950" y="2201672"/>
                      <a:pt x="1758696" y="2201799"/>
                    </a:cubicBezTo>
                    <a:cubicBezTo>
                      <a:pt x="1758442" y="2201926"/>
                      <a:pt x="1758188" y="2201926"/>
                      <a:pt x="1757934" y="2202053"/>
                    </a:cubicBezTo>
                    <a:cubicBezTo>
                      <a:pt x="1751330" y="2203704"/>
                      <a:pt x="1749552" y="2204212"/>
                      <a:pt x="1748790" y="2204466"/>
                    </a:cubicBezTo>
                    <a:cubicBezTo>
                      <a:pt x="1748282" y="2204593"/>
                      <a:pt x="1752219" y="2203323"/>
                      <a:pt x="1757807" y="2199640"/>
                    </a:cubicBezTo>
                    <a:cubicBezTo>
                      <a:pt x="1718056" y="2226056"/>
                      <a:pt x="1665351" y="2221357"/>
                      <a:pt x="1630934" y="2188210"/>
                    </a:cubicBezTo>
                    <a:lnTo>
                      <a:pt x="1545590" y="2105914"/>
                    </a:lnTo>
                    <a:cubicBezTo>
                      <a:pt x="1524635" y="2085721"/>
                      <a:pt x="1513459" y="2057654"/>
                      <a:pt x="1514602" y="2028571"/>
                    </a:cubicBezTo>
                    <a:cubicBezTo>
                      <a:pt x="1515745" y="1999488"/>
                      <a:pt x="1529334" y="1972437"/>
                      <a:pt x="1551813" y="1954022"/>
                    </a:cubicBezTo>
                    <a:cubicBezTo>
                      <a:pt x="1598930" y="1915414"/>
                      <a:pt x="1658112" y="1887347"/>
                      <a:pt x="1728216" y="1882648"/>
                    </a:cubicBezTo>
                    <a:cubicBezTo>
                      <a:pt x="1756283" y="1880743"/>
                      <a:pt x="1783842" y="1890649"/>
                      <a:pt x="1804416" y="1909826"/>
                    </a:cubicBezTo>
                    <a:cubicBezTo>
                      <a:pt x="1824990" y="1929003"/>
                      <a:pt x="1836674" y="1955927"/>
                      <a:pt x="1836674" y="1983994"/>
                    </a:cubicBezTo>
                    <a:moveTo>
                      <a:pt x="1633474" y="1983994"/>
                    </a:moveTo>
                    <a:lnTo>
                      <a:pt x="1735074" y="1983994"/>
                    </a:lnTo>
                    <a:lnTo>
                      <a:pt x="1741805" y="2085340"/>
                    </a:lnTo>
                    <a:cubicBezTo>
                      <a:pt x="1720342" y="2086737"/>
                      <a:pt x="1700403" y="2095119"/>
                      <a:pt x="1680464" y="2111375"/>
                    </a:cubicBezTo>
                    <a:lnTo>
                      <a:pt x="1616202" y="2032762"/>
                    </a:lnTo>
                    <a:lnTo>
                      <a:pt x="1686687" y="1959610"/>
                    </a:lnTo>
                    <a:lnTo>
                      <a:pt x="1772031" y="2041906"/>
                    </a:lnTo>
                    <a:lnTo>
                      <a:pt x="1701546" y="2115058"/>
                    </a:lnTo>
                    <a:lnTo>
                      <a:pt x="1645158" y="2030476"/>
                    </a:lnTo>
                    <a:cubicBezTo>
                      <a:pt x="1659128" y="2021205"/>
                      <a:pt x="1672717" y="2015617"/>
                      <a:pt x="1682750" y="2012188"/>
                    </a:cubicBezTo>
                    <a:cubicBezTo>
                      <a:pt x="1693164" y="2008632"/>
                      <a:pt x="1703324" y="2006092"/>
                      <a:pt x="1708785" y="2004695"/>
                    </a:cubicBezTo>
                    <a:cubicBezTo>
                      <a:pt x="1709039" y="2004568"/>
                      <a:pt x="1709420" y="2004568"/>
                      <a:pt x="1709674" y="2004441"/>
                    </a:cubicBezTo>
                    <a:cubicBezTo>
                      <a:pt x="1709928" y="2004314"/>
                      <a:pt x="1710182" y="2004314"/>
                      <a:pt x="1710436" y="2004187"/>
                    </a:cubicBezTo>
                    <a:lnTo>
                      <a:pt x="1735074" y="2102739"/>
                    </a:lnTo>
                    <a:lnTo>
                      <a:pt x="1633474" y="2102739"/>
                    </a:lnTo>
                    <a:lnTo>
                      <a:pt x="1633474" y="1983867"/>
                    </a:lnTo>
                    <a:close/>
                    <a:moveTo>
                      <a:pt x="2408936" y="1882648"/>
                    </a:moveTo>
                    <a:cubicBezTo>
                      <a:pt x="2478278" y="1887347"/>
                      <a:pt x="2539238" y="1915287"/>
                      <a:pt x="2585847" y="1957197"/>
                    </a:cubicBezTo>
                    <a:cubicBezTo>
                      <a:pt x="2606548" y="1975866"/>
                      <a:pt x="2618740" y="2002155"/>
                      <a:pt x="2619502" y="2030095"/>
                    </a:cubicBezTo>
                    <a:cubicBezTo>
                      <a:pt x="2620264" y="2058035"/>
                      <a:pt x="2609469" y="2084959"/>
                      <a:pt x="2589784" y="2104644"/>
                    </a:cubicBezTo>
                    <a:lnTo>
                      <a:pt x="2507488" y="2186940"/>
                    </a:lnTo>
                    <a:cubicBezTo>
                      <a:pt x="2473198" y="2221230"/>
                      <a:pt x="2419604" y="2226437"/>
                      <a:pt x="2379345" y="2199640"/>
                    </a:cubicBezTo>
                    <a:cubicBezTo>
                      <a:pt x="2384933" y="2203323"/>
                      <a:pt x="2388743" y="2204593"/>
                      <a:pt x="2388362" y="2204466"/>
                    </a:cubicBezTo>
                    <a:cubicBezTo>
                      <a:pt x="2387473" y="2204212"/>
                      <a:pt x="2385568" y="2203577"/>
                      <a:pt x="2378456" y="2201799"/>
                    </a:cubicBezTo>
                    <a:cubicBezTo>
                      <a:pt x="2378202" y="2201672"/>
                      <a:pt x="2377948" y="2201672"/>
                      <a:pt x="2377567" y="2201545"/>
                    </a:cubicBezTo>
                    <a:cubicBezTo>
                      <a:pt x="2332355" y="2190242"/>
                      <a:pt x="2300605" y="2149602"/>
                      <a:pt x="2300605" y="2102993"/>
                    </a:cubicBezTo>
                    <a:lnTo>
                      <a:pt x="2300605" y="1984121"/>
                    </a:lnTo>
                    <a:cubicBezTo>
                      <a:pt x="2300605" y="1956054"/>
                      <a:pt x="2312289" y="1929130"/>
                      <a:pt x="2332863" y="1909953"/>
                    </a:cubicBezTo>
                    <a:cubicBezTo>
                      <a:pt x="2353437" y="1890776"/>
                      <a:pt x="2380996" y="1880870"/>
                      <a:pt x="2409063" y="1882775"/>
                    </a:cubicBezTo>
                    <a:moveTo>
                      <a:pt x="2395474" y="2085467"/>
                    </a:moveTo>
                    <a:lnTo>
                      <a:pt x="2402205" y="1984121"/>
                    </a:lnTo>
                    <a:lnTo>
                      <a:pt x="2503805" y="1984121"/>
                    </a:lnTo>
                    <a:lnTo>
                      <a:pt x="2503805" y="2102993"/>
                    </a:lnTo>
                    <a:lnTo>
                      <a:pt x="2402205" y="2102993"/>
                    </a:lnTo>
                    <a:lnTo>
                      <a:pt x="2426843" y="2004441"/>
                    </a:lnTo>
                    <a:cubicBezTo>
                      <a:pt x="2427097" y="2004568"/>
                      <a:pt x="2427351" y="2004568"/>
                      <a:pt x="2427605" y="2004695"/>
                    </a:cubicBezTo>
                    <a:cubicBezTo>
                      <a:pt x="2433066" y="2006092"/>
                      <a:pt x="2443734" y="2008632"/>
                      <a:pt x="2454529" y="2012315"/>
                    </a:cubicBezTo>
                    <a:cubicBezTo>
                      <a:pt x="2464435" y="2015744"/>
                      <a:pt x="2478024" y="2021332"/>
                      <a:pt x="2492121" y="2030603"/>
                    </a:cubicBezTo>
                    <a:lnTo>
                      <a:pt x="2435733" y="2115185"/>
                    </a:lnTo>
                    <a:lnTo>
                      <a:pt x="2363851" y="2043303"/>
                    </a:lnTo>
                    <a:lnTo>
                      <a:pt x="2446147" y="1961007"/>
                    </a:lnTo>
                    <a:lnTo>
                      <a:pt x="2518029" y="2032889"/>
                    </a:lnTo>
                    <a:lnTo>
                      <a:pt x="2450084" y="2108454"/>
                    </a:lnTo>
                    <a:cubicBezTo>
                      <a:pt x="2435733" y="2095627"/>
                      <a:pt x="2417445" y="2087118"/>
                      <a:pt x="2395474" y="2085594"/>
                    </a:cubicBezTo>
                    <a:close/>
                    <a:moveTo>
                      <a:pt x="1759458" y="1882521"/>
                    </a:moveTo>
                    <a:cubicBezTo>
                      <a:pt x="1790319" y="1882521"/>
                      <a:pt x="1818513" y="1887982"/>
                      <a:pt x="1846199" y="1899031"/>
                    </a:cubicBezTo>
                    <a:cubicBezTo>
                      <a:pt x="1858010" y="1903730"/>
                      <a:pt x="1868678" y="1910715"/>
                      <a:pt x="1877949" y="1919351"/>
                    </a:cubicBezTo>
                    <a:lnTo>
                      <a:pt x="1932813" y="1971167"/>
                    </a:lnTo>
                    <a:cubicBezTo>
                      <a:pt x="1952498" y="1989709"/>
                      <a:pt x="1963928" y="2015490"/>
                      <a:pt x="1964690" y="2042541"/>
                    </a:cubicBezTo>
                    <a:cubicBezTo>
                      <a:pt x="1965452" y="2069592"/>
                      <a:pt x="1955165" y="2095881"/>
                      <a:pt x="1936496" y="2115312"/>
                    </a:cubicBezTo>
                    <a:lnTo>
                      <a:pt x="1866519" y="2188337"/>
                    </a:lnTo>
                    <a:cubicBezTo>
                      <a:pt x="1847596" y="2208022"/>
                      <a:pt x="1821561" y="2219325"/>
                      <a:pt x="1794256" y="2219579"/>
                    </a:cubicBezTo>
                    <a:cubicBezTo>
                      <a:pt x="1766951" y="2219833"/>
                      <a:pt x="1740662" y="2209165"/>
                      <a:pt x="1721358" y="2189861"/>
                    </a:cubicBezTo>
                    <a:cubicBezTo>
                      <a:pt x="1731772" y="2200275"/>
                      <a:pt x="1742059" y="2203323"/>
                      <a:pt x="1741551" y="2203069"/>
                    </a:cubicBezTo>
                    <a:lnTo>
                      <a:pt x="1741551" y="2203069"/>
                    </a:lnTo>
                    <a:lnTo>
                      <a:pt x="1741551" y="2203069"/>
                    </a:lnTo>
                    <a:lnTo>
                      <a:pt x="1741551" y="2203069"/>
                    </a:lnTo>
                    <a:cubicBezTo>
                      <a:pt x="1741551" y="2203069"/>
                      <a:pt x="1741551" y="2203069"/>
                      <a:pt x="1741551" y="2203069"/>
                    </a:cubicBezTo>
                    <a:cubicBezTo>
                      <a:pt x="1741043" y="2202942"/>
                      <a:pt x="1740027" y="2202688"/>
                      <a:pt x="1735582" y="2201545"/>
                    </a:cubicBezTo>
                    <a:cubicBezTo>
                      <a:pt x="1735328" y="2201418"/>
                      <a:pt x="1735074" y="2201418"/>
                      <a:pt x="1734820" y="2201291"/>
                    </a:cubicBezTo>
                    <a:cubicBezTo>
                      <a:pt x="1689735" y="2189861"/>
                      <a:pt x="1658112" y="2149348"/>
                      <a:pt x="1658112" y="2102739"/>
                    </a:cubicBezTo>
                    <a:lnTo>
                      <a:pt x="1658112" y="1983867"/>
                    </a:lnTo>
                    <a:cubicBezTo>
                      <a:pt x="1658112" y="1927733"/>
                      <a:pt x="1703578" y="1882267"/>
                      <a:pt x="1759712" y="1882267"/>
                    </a:cubicBezTo>
                    <a:moveTo>
                      <a:pt x="1759712" y="2085467"/>
                    </a:moveTo>
                    <a:lnTo>
                      <a:pt x="1759712" y="1983867"/>
                    </a:lnTo>
                    <a:lnTo>
                      <a:pt x="1861312" y="1983867"/>
                    </a:lnTo>
                    <a:lnTo>
                      <a:pt x="1861312" y="2102739"/>
                    </a:lnTo>
                    <a:lnTo>
                      <a:pt x="1759712" y="2102739"/>
                    </a:lnTo>
                    <a:lnTo>
                      <a:pt x="1784604" y="2004187"/>
                    </a:lnTo>
                    <a:cubicBezTo>
                      <a:pt x="1784858" y="2004187"/>
                      <a:pt x="1785112" y="2004314"/>
                      <a:pt x="1785366" y="2004314"/>
                    </a:cubicBezTo>
                    <a:cubicBezTo>
                      <a:pt x="1788795" y="2005203"/>
                      <a:pt x="1795653" y="2006854"/>
                      <a:pt x="1802765" y="2009140"/>
                    </a:cubicBezTo>
                    <a:cubicBezTo>
                      <a:pt x="1802765" y="2009140"/>
                      <a:pt x="1802765" y="2009140"/>
                      <a:pt x="1802765" y="2009140"/>
                    </a:cubicBezTo>
                    <a:lnTo>
                      <a:pt x="1802765" y="2009140"/>
                    </a:lnTo>
                    <a:lnTo>
                      <a:pt x="1802765" y="2009140"/>
                    </a:lnTo>
                    <a:lnTo>
                      <a:pt x="1802765" y="2009140"/>
                    </a:lnTo>
                    <a:cubicBezTo>
                      <a:pt x="1817751" y="2013839"/>
                      <a:pt x="1842643" y="2023491"/>
                      <a:pt x="1865122" y="2045970"/>
                    </a:cubicBezTo>
                    <a:lnTo>
                      <a:pt x="1793240" y="2117852"/>
                    </a:lnTo>
                    <a:lnTo>
                      <a:pt x="1719834" y="2047621"/>
                    </a:lnTo>
                    <a:lnTo>
                      <a:pt x="1789811" y="1974596"/>
                    </a:lnTo>
                    <a:lnTo>
                      <a:pt x="1863217" y="2044827"/>
                    </a:lnTo>
                    <a:lnTo>
                      <a:pt x="1793494" y="2118741"/>
                    </a:lnTo>
                    <a:lnTo>
                      <a:pt x="1738630" y="2066925"/>
                    </a:lnTo>
                    <a:lnTo>
                      <a:pt x="1808353" y="1993011"/>
                    </a:lnTo>
                    <a:lnTo>
                      <a:pt x="1770380" y="2087245"/>
                    </a:lnTo>
                    <a:cubicBezTo>
                      <a:pt x="1767586" y="2086102"/>
                      <a:pt x="1765300" y="2085467"/>
                      <a:pt x="1759712" y="2085467"/>
                    </a:cubicBezTo>
                    <a:close/>
                    <a:moveTo>
                      <a:pt x="2479675" y="1983867"/>
                    </a:moveTo>
                    <a:lnTo>
                      <a:pt x="2479675" y="2102739"/>
                    </a:lnTo>
                    <a:cubicBezTo>
                      <a:pt x="2479675" y="2149348"/>
                      <a:pt x="2447925" y="2189988"/>
                      <a:pt x="2402713" y="2201291"/>
                    </a:cubicBezTo>
                    <a:cubicBezTo>
                      <a:pt x="2402586" y="2201291"/>
                      <a:pt x="2402332" y="2201418"/>
                      <a:pt x="2402205" y="2201418"/>
                    </a:cubicBezTo>
                    <a:cubicBezTo>
                      <a:pt x="2402078" y="2201418"/>
                      <a:pt x="2401951" y="2201545"/>
                      <a:pt x="2401697" y="2201545"/>
                    </a:cubicBezTo>
                    <a:cubicBezTo>
                      <a:pt x="2397506" y="2202561"/>
                      <a:pt x="2396490" y="2202815"/>
                      <a:pt x="2396109" y="2203069"/>
                    </a:cubicBezTo>
                    <a:cubicBezTo>
                      <a:pt x="2395728" y="2203323"/>
                      <a:pt x="2405888" y="2200275"/>
                      <a:pt x="2416302" y="2189861"/>
                    </a:cubicBezTo>
                    <a:cubicBezTo>
                      <a:pt x="2397252" y="2208911"/>
                      <a:pt x="2371344" y="2219579"/>
                      <a:pt x="2344420" y="2219579"/>
                    </a:cubicBezTo>
                    <a:cubicBezTo>
                      <a:pt x="2317496" y="2219579"/>
                      <a:pt x="2291588" y="2208911"/>
                      <a:pt x="2272538" y="2189861"/>
                    </a:cubicBezTo>
                    <a:lnTo>
                      <a:pt x="2196465" y="2113788"/>
                    </a:lnTo>
                    <a:cubicBezTo>
                      <a:pt x="2177034" y="2094357"/>
                      <a:pt x="2166239" y="2067814"/>
                      <a:pt x="2166747" y="2040382"/>
                    </a:cubicBezTo>
                    <a:cubicBezTo>
                      <a:pt x="2167255" y="2012950"/>
                      <a:pt x="2178685" y="1986788"/>
                      <a:pt x="2198751" y="1967865"/>
                    </a:cubicBezTo>
                    <a:lnTo>
                      <a:pt x="2247519" y="1922145"/>
                    </a:lnTo>
                    <a:cubicBezTo>
                      <a:pt x="2258314" y="1911985"/>
                      <a:pt x="2271268" y="1904365"/>
                      <a:pt x="2285365" y="1899666"/>
                    </a:cubicBezTo>
                    <a:cubicBezTo>
                      <a:pt x="2304796" y="1893316"/>
                      <a:pt x="2339340" y="1882521"/>
                      <a:pt x="2378075" y="1882521"/>
                    </a:cubicBezTo>
                    <a:cubicBezTo>
                      <a:pt x="2434209" y="1882521"/>
                      <a:pt x="2479675" y="1927987"/>
                      <a:pt x="2479675" y="1984121"/>
                    </a:cubicBezTo>
                    <a:moveTo>
                      <a:pt x="2276475" y="1984121"/>
                    </a:moveTo>
                    <a:lnTo>
                      <a:pt x="2378075" y="1984121"/>
                    </a:lnTo>
                    <a:lnTo>
                      <a:pt x="2378075" y="2085721"/>
                    </a:lnTo>
                    <a:cubicBezTo>
                      <a:pt x="2374138" y="2085721"/>
                      <a:pt x="2366010" y="2087118"/>
                      <a:pt x="2348865" y="2092706"/>
                    </a:cubicBezTo>
                    <a:lnTo>
                      <a:pt x="2317115" y="1996186"/>
                    </a:lnTo>
                    <a:lnTo>
                      <a:pt x="2386711" y="2070227"/>
                    </a:lnTo>
                    <a:lnTo>
                      <a:pt x="2337943" y="2115947"/>
                    </a:lnTo>
                    <a:lnTo>
                      <a:pt x="2268347" y="2041906"/>
                    </a:lnTo>
                    <a:lnTo>
                      <a:pt x="2340229" y="1970024"/>
                    </a:lnTo>
                    <a:lnTo>
                      <a:pt x="2416302" y="2046097"/>
                    </a:lnTo>
                    <a:lnTo>
                      <a:pt x="2344420" y="2117979"/>
                    </a:lnTo>
                    <a:lnTo>
                      <a:pt x="2272538" y="2046097"/>
                    </a:lnTo>
                    <a:cubicBezTo>
                      <a:pt x="2295017" y="2023618"/>
                      <a:pt x="2320036" y="2013966"/>
                      <a:pt x="2335149" y="2009140"/>
                    </a:cubicBezTo>
                    <a:cubicBezTo>
                      <a:pt x="2342134" y="2006981"/>
                      <a:pt x="2348738" y="2005330"/>
                      <a:pt x="2352294" y="2004441"/>
                    </a:cubicBezTo>
                    <a:cubicBezTo>
                      <a:pt x="2352421" y="2004441"/>
                      <a:pt x="2352675" y="2004314"/>
                      <a:pt x="2352802" y="2004314"/>
                    </a:cubicBezTo>
                    <a:cubicBezTo>
                      <a:pt x="2352929" y="2004314"/>
                      <a:pt x="2353056" y="2004187"/>
                      <a:pt x="2353310" y="2004187"/>
                    </a:cubicBezTo>
                    <a:lnTo>
                      <a:pt x="2377948" y="2102739"/>
                    </a:lnTo>
                    <a:lnTo>
                      <a:pt x="2276348" y="2102739"/>
                    </a:lnTo>
                    <a:lnTo>
                      <a:pt x="2276348" y="1983867"/>
                    </a:lnTo>
                    <a:close/>
                    <a:moveTo>
                      <a:pt x="5315712" y="1984121"/>
                    </a:moveTo>
                    <a:lnTo>
                      <a:pt x="5315712" y="2102993"/>
                    </a:lnTo>
                    <a:cubicBezTo>
                      <a:pt x="5315712" y="2149475"/>
                      <a:pt x="5284089" y="2190115"/>
                      <a:pt x="5239004" y="2201545"/>
                    </a:cubicBezTo>
                    <a:cubicBezTo>
                      <a:pt x="5238750" y="2201672"/>
                      <a:pt x="5238496" y="2201672"/>
                      <a:pt x="5238242" y="2201799"/>
                    </a:cubicBezTo>
                    <a:cubicBezTo>
                      <a:pt x="5237988" y="2201926"/>
                      <a:pt x="5237734" y="2201926"/>
                      <a:pt x="5237480" y="2201926"/>
                    </a:cubicBezTo>
                    <a:cubicBezTo>
                      <a:pt x="5233670" y="2202942"/>
                      <a:pt x="5232654" y="2203196"/>
                      <a:pt x="5232273" y="2203323"/>
                    </a:cubicBezTo>
                    <a:cubicBezTo>
                      <a:pt x="5232273" y="2203323"/>
                      <a:pt x="5232273" y="2203323"/>
                      <a:pt x="5232273" y="2203323"/>
                    </a:cubicBezTo>
                    <a:lnTo>
                      <a:pt x="5232273" y="2203323"/>
                    </a:lnTo>
                    <a:lnTo>
                      <a:pt x="5232273" y="2203323"/>
                    </a:lnTo>
                    <a:cubicBezTo>
                      <a:pt x="5231638" y="2203577"/>
                      <a:pt x="5242306" y="2200402"/>
                      <a:pt x="5252974" y="2189607"/>
                    </a:cubicBezTo>
                    <a:cubicBezTo>
                      <a:pt x="5233924" y="2208911"/>
                      <a:pt x="5208016" y="2219706"/>
                      <a:pt x="5180965" y="2219833"/>
                    </a:cubicBezTo>
                    <a:cubicBezTo>
                      <a:pt x="5153914" y="2219960"/>
                      <a:pt x="5127879" y="2209165"/>
                      <a:pt x="5108829" y="2190115"/>
                    </a:cubicBezTo>
                    <a:lnTo>
                      <a:pt x="5023485" y="2104771"/>
                    </a:lnTo>
                    <a:cubicBezTo>
                      <a:pt x="5003165" y="2084451"/>
                      <a:pt x="4992497" y="2056638"/>
                      <a:pt x="4993894" y="2027936"/>
                    </a:cubicBezTo>
                    <a:cubicBezTo>
                      <a:pt x="4995291" y="1999234"/>
                      <a:pt x="5008753" y="1972564"/>
                      <a:pt x="5030978" y="1954403"/>
                    </a:cubicBezTo>
                    <a:cubicBezTo>
                      <a:pt x="5078095" y="1915668"/>
                      <a:pt x="5137404" y="1887601"/>
                      <a:pt x="5207381" y="1882902"/>
                    </a:cubicBezTo>
                    <a:cubicBezTo>
                      <a:pt x="5235448" y="1880997"/>
                      <a:pt x="5263007" y="1890903"/>
                      <a:pt x="5283581" y="1910080"/>
                    </a:cubicBezTo>
                    <a:cubicBezTo>
                      <a:pt x="5304155" y="1929257"/>
                      <a:pt x="5315839" y="1956181"/>
                      <a:pt x="5315839" y="1984248"/>
                    </a:cubicBezTo>
                    <a:moveTo>
                      <a:pt x="5112639" y="1984248"/>
                    </a:moveTo>
                    <a:lnTo>
                      <a:pt x="5214239" y="1984248"/>
                    </a:lnTo>
                    <a:lnTo>
                      <a:pt x="5220970" y="2085594"/>
                    </a:lnTo>
                    <a:cubicBezTo>
                      <a:pt x="5199634" y="2086991"/>
                      <a:pt x="5179568" y="2095373"/>
                      <a:pt x="5159883" y="2111502"/>
                    </a:cubicBezTo>
                    <a:lnTo>
                      <a:pt x="5095494" y="2033016"/>
                    </a:lnTo>
                    <a:lnTo>
                      <a:pt x="5167376" y="1961134"/>
                    </a:lnTo>
                    <a:lnTo>
                      <a:pt x="5252720" y="2046478"/>
                    </a:lnTo>
                    <a:lnTo>
                      <a:pt x="5180838" y="2118360"/>
                    </a:lnTo>
                    <a:lnTo>
                      <a:pt x="5108575" y="2046986"/>
                    </a:lnTo>
                    <a:cubicBezTo>
                      <a:pt x="5131181" y="2023999"/>
                      <a:pt x="5156454" y="2014347"/>
                      <a:pt x="5171440" y="2009648"/>
                    </a:cubicBezTo>
                    <a:lnTo>
                      <a:pt x="5171440" y="2009648"/>
                    </a:lnTo>
                    <a:lnTo>
                      <a:pt x="5171440" y="2009648"/>
                    </a:lnTo>
                    <a:cubicBezTo>
                      <a:pt x="5171440" y="2009648"/>
                      <a:pt x="5171440" y="2009648"/>
                      <a:pt x="5171440" y="2009648"/>
                    </a:cubicBezTo>
                    <a:cubicBezTo>
                      <a:pt x="5178171" y="2007489"/>
                      <a:pt x="5184394" y="2005965"/>
                      <a:pt x="5187950" y="2005076"/>
                    </a:cubicBezTo>
                    <a:cubicBezTo>
                      <a:pt x="5188204" y="2004949"/>
                      <a:pt x="5188458" y="2004949"/>
                      <a:pt x="5188712" y="2004822"/>
                    </a:cubicBezTo>
                    <a:cubicBezTo>
                      <a:pt x="5188966" y="2004695"/>
                      <a:pt x="5189220" y="2004695"/>
                      <a:pt x="5189474" y="2004695"/>
                    </a:cubicBezTo>
                    <a:lnTo>
                      <a:pt x="5214366" y="2103247"/>
                    </a:lnTo>
                    <a:lnTo>
                      <a:pt x="5112766" y="2103247"/>
                    </a:lnTo>
                    <a:lnTo>
                      <a:pt x="5112766" y="1984375"/>
                    </a:lnTo>
                    <a:close/>
                    <a:moveTo>
                      <a:pt x="5238750" y="1882648"/>
                    </a:moveTo>
                    <a:cubicBezTo>
                      <a:pt x="5247005" y="1882648"/>
                      <a:pt x="5254625" y="1883156"/>
                      <a:pt x="5261610" y="1884045"/>
                    </a:cubicBezTo>
                    <a:cubicBezTo>
                      <a:pt x="5276088" y="1885823"/>
                      <a:pt x="5289042" y="1888998"/>
                      <a:pt x="5295519" y="1890649"/>
                    </a:cubicBezTo>
                    <a:cubicBezTo>
                      <a:pt x="5301996" y="1892300"/>
                      <a:pt x="5304790" y="1892808"/>
                      <a:pt x="5307203" y="1893189"/>
                    </a:cubicBezTo>
                    <a:cubicBezTo>
                      <a:pt x="5327142" y="1896491"/>
                      <a:pt x="5345557" y="1905635"/>
                      <a:pt x="5360289" y="1919478"/>
                    </a:cubicBezTo>
                    <a:lnTo>
                      <a:pt x="5415153" y="1971294"/>
                    </a:lnTo>
                    <a:cubicBezTo>
                      <a:pt x="5435092" y="1990090"/>
                      <a:pt x="5446649" y="2016252"/>
                      <a:pt x="5447030" y="2043811"/>
                    </a:cubicBezTo>
                    <a:cubicBezTo>
                      <a:pt x="5447411" y="2071370"/>
                      <a:pt x="5436616" y="2097786"/>
                      <a:pt x="5417185" y="2117090"/>
                    </a:cubicBezTo>
                    <a:lnTo>
                      <a:pt x="5344033" y="2190115"/>
                    </a:lnTo>
                    <a:cubicBezTo>
                      <a:pt x="5324856" y="2209165"/>
                      <a:pt x="5298948" y="2219960"/>
                      <a:pt x="5271897" y="2219833"/>
                    </a:cubicBezTo>
                    <a:cubicBezTo>
                      <a:pt x="5244846" y="2219706"/>
                      <a:pt x="5218938" y="2208784"/>
                      <a:pt x="5200015" y="2189607"/>
                    </a:cubicBezTo>
                    <a:cubicBezTo>
                      <a:pt x="5210683" y="2200529"/>
                      <a:pt x="5221351" y="2203577"/>
                      <a:pt x="5220716" y="2203323"/>
                    </a:cubicBezTo>
                    <a:lnTo>
                      <a:pt x="5220716" y="2203323"/>
                    </a:lnTo>
                    <a:lnTo>
                      <a:pt x="5220716" y="2203323"/>
                    </a:lnTo>
                    <a:cubicBezTo>
                      <a:pt x="5220716" y="2203323"/>
                      <a:pt x="5220716" y="2203323"/>
                      <a:pt x="5220716" y="2203323"/>
                    </a:cubicBezTo>
                    <a:cubicBezTo>
                      <a:pt x="5220208" y="2203196"/>
                      <a:pt x="5219192" y="2202942"/>
                      <a:pt x="5214874" y="2201799"/>
                    </a:cubicBezTo>
                    <a:cubicBezTo>
                      <a:pt x="5214620" y="2201672"/>
                      <a:pt x="5214366" y="2201672"/>
                      <a:pt x="5214112" y="2201545"/>
                    </a:cubicBezTo>
                    <a:cubicBezTo>
                      <a:pt x="5169027" y="2190115"/>
                      <a:pt x="5137404" y="2149602"/>
                      <a:pt x="5137404" y="2102993"/>
                    </a:cubicBezTo>
                    <a:lnTo>
                      <a:pt x="5137404" y="1984121"/>
                    </a:lnTo>
                    <a:cubicBezTo>
                      <a:pt x="5137404" y="1927987"/>
                      <a:pt x="5182870" y="1882521"/>
                      <a:pt x="5239004" y="1882521"/>
                    </a:cubicBezTo>
                    <a:moveTo>
                      <a:pt x="5239004" y="2085721"/>
                    </a:moveTo>
                    <a:lnTo>
                      <a:pt x="5239004" y="1984121"/>
                    </a:lnTo>
                    <a:lnTo>
                      <a:pt x="5340604" y="1984121"/>
                    </a:lnTo>
                    <a:lnTo>
                      <a:pt x="5340604" y="2102993"/>
                    </a:lnTo>
                    <a:lnTo>
                      <a:pt x="5239004" y="2102993"/>
                    </a:lnTo>
                    <a:lnTo>
                      <a:pt x="5263896" y="2004441"/>
                    </a:lnTo>
                    <a:cubicBezTo>
                      <a:pt x="5264150" y="2004441"/>
                      <a:pt x="5264404" y="2004568"/>
                      <a:pt x="5264658" y="2004568"/>
                    </a:cubicBezTo>
                    <a:cubicBezTo>
                      <a:pt x="5268087" y="2005457"/>
                      <a:pt x="5274818" y="2007108"/>
                      <a:pt x="5281930" y="2009394"/>
                    </a:cubicBezTo>
                    <a:cubicBezTo>
                      <a:pt x="5281930" y="2009394"/>
                      <a:pt x="5281930" y="2009394"/>
                      <a:pt x="5281930" y="2009394"/>
                    </a:cubicBezTo>
                    <a:lnTo>
                      <a:pt x="5281930" y="2009394"/>
                    </a:lnTo>
                    <a:lnTo>
                      <a:pt x="5281930" y="2009394"/>
                    </a:lnTo>
                    <a:cubicBezTo>
                      <a:pt x="5296789" y="2014093"/>
                      <a:pt x="5322189" y="2023872"/>
                      <a:pt x="5344795" y="2046732"/>
                    </a:cubicBezTo>
                    <a:lnTo>
                      <a:pt x="5272532" y="2118106"/>
                    </a:lnTo>
                    <a:lnTo>
                      <a:pt x="5200777" y="2046224"/>
                    </a:lnTo>
                    <a:lnTo>
                      <a:pt x="5273929" y="1973199"/>
                    </a:lnTo>
                    <a:lnTo>
                      <a:pt x="5345684" y="2045081"/>
                    </a:lnTo>
                    <a:lnTo>
                      <a:pt x="5275961" y="2118995"/>
                    </a:lnTo>
                    <a:lnTo>
                      <a:pt x="5221097" y="2067179"/>
                    </a:lnTo>
                    <a:lnTo>
                      <a:pt x="5290820" y="1993265"/>
                    </a:lnTo>
                    <a:lnTo>
                      <a:pt x="5274056" y="2093468"/>
                    </a:lnTo>
                    <a:cubicBezTo>
                      <a:pt x="5263388" y="2091690"/>
                      <a:pt x="5253736" y="2089277"/>
                      <a:pt x="5248148" y="2088007"/>
                    </a:cubicBezTo>
                    <a:cubicBezTo>
                      <a:pt x="5239766" y="2085975"/>
                      <a:pt x="5238242" y="2085721"/>
                      <a:pt x="5237480" y="2085594"/>
                    </a:cubicBezTo>
                    <a:cubicBezTo>
                      <a:pt x="5237480" y="2085594"/>
                      <a:pt x="5238115" y="2085721"/>
                      <a:pt x="5239004" y="2085721"/>
                    </a:cubicBezTo>
                    <a:close/>
                    <a:moveTo>
                      <a:pt x="5958840" y="1984121"/>
                    </a:moveTo>
                    <a:lnTo>
                      <a:pt x="5958840" y="2102993"/>
                    </a:lnTo>
                    <a:cubicBezTo>
                      <a:pt x="5958840" y="2149475"/>
                      <a:pt x="5927217" y="2190115"/>
                      <a:pt x="5882132" y="2201545"/>
                    </a:cubicBezTo>
                    <a:cubicBezTo>
                      <a:pt x="5881878" y="2201672"/>
                      <a:pt x="5881624" y="2201672"/>
                      <a:pt x="5881370" y="2201799"/>
                    </a:cubicBezTo>
                    <a:cubicBezTo>
                      <a:pt x="5881116" y="2201926"/>
                      <a:pt x="5880862" y="2201926"/>
                      <a:pt x="5880608" y="2201926"/>
                    </a:cubicBezTo>
                    <a:cubicBezTo>
                      <a:pt x="5876798" y="2202942"/>
                      <a:pt x="5875782" y="2203196"/>
                      <a:pt x="5875401" y="2203323"/>
                    </a:cubicBezTo>
                    <a:cubicBezTo>
                      <a:pt x="5875401" y="2203323"/>
                      <a:pt x="5875401" y="2203323"/>
                      <a:pt x="5875401" y="2203323"/>
                    </a:cubicBezTo>
                    <a:lnTo>
                      <a:pt x="5875401" y="2203323"/>
                    </a:lnTo>
                    <a:lnTo>
                      <a:pt x="5875401" y="2203323"/>
                    </a:lnTo>
                    <a:cubicBezTo>
                      <a:pt x="5874766" y="2203577"/>
                      <a:pt x="5885434" y="2200402"/>
                      <a:pt x="5896102" y="2189607"/>
                    </a:cubicBezTo>
                    <a:cubicBezTo>
                      <a:pt x="5876798" y="2209165"/>
                      <a:pt x="5850509" y="2220087"/>
                      <a:pt x="5823077" y="2219833"/>
                    </a:cubicBezTo>
                    <a:cubicBezTo>
                      <a:pt x="5795645" y="2219579"/>
                      <a:pt x="5769483" y="2208403"/>
                      <a:pt x="5750433" y="2188591"/>
                    </a:cubicBezTo>
                    <a:lnTo>
                      <a:pt x="5677281" y="2112518"/>
                    </a:lnTo>
                    <a:cubicBezTo>
                      <a:pt x="5638927" y="2072640"/>
                      <a:pt x="5639562" y="2009394"/>
                      <a:pt x="5678678" y="1970278"/>
                    </a:cubicBezTo>
                    <a:lnTo>
                      <a:pt x="5724398" y="1924558"/>
                    </a:lnTo>
                    <a:cubicBezTo>
                      <a:pt x="5736717" y="1912239"/>
                      <a:pt x="5751957" y="1903349"/>
                      <a:pt x="5768721" y="1898650"/>
                    </a:cubicBezTo>
                    <a:cubicBezTo>
                      <a:pt x="5796407" y="1890903"/>
                      <a:pt x="5819775" y="1887093"/>
                      <a:pt x="5842635" y="1883791"/>
                    </a:cubicBezTo>
                    <a:cubicBezTo>
                      <a:pt x="5871845" y="1879600"/>
                      <a:pt x="5901309" y="1888236"/>
                      <a:pt x="5923661" y="1907540"/>
                    </a:cubicBezTo>
                    <a:cubicBezTo>
                      <a:pt x="5946013" y="1926844"/>
                      <a:pt x="5958713" y="1954911"/>
                      <a:pt x="5958713" y="1984375"/>
                    </a:cubicBezTo>
                    <a:moveTo>
                      <a:pt x="5755513" y="1984375"/>
                    </a:moveTo>
                    <a:lnTo>
                      <a:pt x="5857113" y="1984375"/>
                    </a:lnTo>
                    <a:lnTo>
                      <a:pt x="5871591" y="2084959"/>
                    </a:lnTo>
                    <a:cubicBezTo>
                      <a:pt x="5851779" y="2087753"/>
                      <a:pt x="5838698" y="2090166"/>
                      <a:pt x="5823839" y="2094357"/>
                    </a:cubicBezTo>
                    <a:lnTo>
                      <a:pt x="5796280" y="1996567"/>
                    </a:lnTo>
                    <a:lnTo>
                      <a:pt x="5868162" y="2068449"/>
                    </a:lnTo>
                    <a:lnTo>
                      <a:pt x="5822442" y="2114169"/>
                    </a:lnTo>
                    <a:lnTo>
                      <a:pt x="5750560" y="2042287"/>
                    </a:lnTo>
                    <a:lnTo>
                      <a:pt x="5823839" y="1971929"/>
                    </a:lnTo>
                    <a:lnTo>
                      <a:pt x="5896991" y="2048002"/>
                    </a:lnTo>
                    <a:lnTo>
                      <a:pt x="5823712" y="2118360"/>
                    </a:lnTo>
                    <a:lnTo>
                      <a:pt x="5751449" y="2046986"/>
                    </a:lnTo>
                    <a:cubicBezTo>
                      <a:pt x="5774055" y="2023999"/>
                      <a:pt x="5799328" y="2014347"/>
                      <a:pt x="5814314" y="2009648"/>
                    </a:cubicBezTo>
                    <a:lnTo>
                      <a:pt x="5814314" y="2009648"/>
                    </a:lnTo>
                    <a:lnTo>
                      <a:pt x="5814314" y="2009648"/>
                    </a:lnTo>
                    <a:cubicBezTo>
                      <a:pt x="5814314" y="2009648"/>
                      <a:pt x="5814314" y="2009648"/>
                      <a:pt x="5814314" y="2009648"/>
                    </a:cubicBezTo>
                    <a:cubicBezTo>
                      <a:pt x="5821045" y="2007489"/>
                      <a:pt x="5827268" y="2005965"/>
                      <a:pt x="5830824" y="2005076"/>
                    </a:cubicBezTo>
                    <a:cubicBezTo>
                      <a:pt x="5831078" y="2004949"/>
                      <a:pt x="5831332" y="2004949"/>
                      <a:pt x="5831586" y="2004822"/>
                    </a:cubicBezTo>
                    <a:cubicBezTo>
                      <a:pt x="5831840" y="2004695"/>
                      <a:pt x="5832094" y="2004695"/>
                      <a:pt x="5832348" y="2004695"/>
                    </a:cubicBezTo>
                    <a:lnTo>
                      <a:pt x="5857240" y="2103247"/>
                    </a:lnTo>
                    <a:lnTo>
                      <a:pt x="5755640" y="2103247"/>
                    </a:lnTo>
                    <a:lnTo>
                      <a:pt x="5755640" y="1984375"/>
                    </a:lnTo>
                    <a:close/>
                    <a:moveTo>
                      <a:pt x="5888355" y="1883029"/>
                    </a:moveTo>
                    <a:cubicBezTo>
                      <a:pt x="5958205" y="1887728"/>
                      <a:pt x="6017514" y="1915922"/>
                      <a:pt x="6064758" y="1954530"/>
                    </a:cubicBezTo>
                    <a:cubicBezTo>
                      <a:pt x="6086983" y="1972691"/>
                      <a:pt x="6100318" y="1999488"/>
                      <a:pt x="6101842" y="2028063"/>
                    </a:cubicBezTo>
                    <a:cubicBezTo>
                      <a:pt x="6103366" y="2056638"/>
                      <a:pt x="6092444" y="2084578"/>
                      <a:pt x="6072251" y="2104898"/>
                    </a:cubicBezTo>
                    <a:lnTo>
                      <a:pt x="5986907" y="2190242"/>
                    </a:lnTo>
                    <a:cubicBezTo>
                      <a:pt x="5967730" y="2209419"/>
                      <a:pt x="5941822" y="2220087"/>
                      <a:pt x="5914771" y="2219960"/>
                    </a:cubicBezTo>
                    <a:cubicBezTo>
                      <a:pt x="5887720" y="2219833"/>
                      <a:pt x="5861812" y="2209038"/>
                      <a:pt x="5842762" y="2189734"/>
                    </a:cubicBezTo>
                    <a:cubicBezTo>
                      <a:pt x="5853430" y="2200656"/>
                      <a:pt x="5864098" y="2203704"/>
                      <a:pt x="5863463" y="2203450"/>
                    </a:cubicBezTo>
                    <a:lnTo>
                      <a:pt x="5863463" y="2203450"/>
                    </a:lnTo>
                    <a:lnTo>
                      <a:pt x="5863463" y="2203450"/>
                    </a:lnTo>
                    <a:cubicBezTo>
                      <a:pt x="5863463" y="2203450"/>
                      <a:pt x="5863463" y="2203450"/>
                      <a:pt x="5863463" y="2203450"/>
                    </a:cubicBezTo>
                    <a:cubicBezTo>
                      <a:pt x="5862955" y="2203323"/>
                      <a:pt x="5861939" y="2203069"/>
                      <a:pt x="5857621" y="2201926"/>
                    </a:cubicBezTo>
                    <a:cubicBezTo>
                      <a:pt x="5857367" y="2201799"/>
                      <a:pt x="5857113" y="2201799"/>
                      <a:pt x="5856859" y="2201672"/>
                    </a:cubicBezTo>
                    <a:cubicBezTo>
                      <a:pt x="5811774" y="2190242"/>
                      <a:pt x="5780151" y="2149729"/>
                      <a:pt x="5780151" y="2103120"/>
                    </a:cubicBezTo>
                    <a:lnTo>
                      <a:pt x="5780151" y="1984248"/>
                    </a:lnTo>
                    <a:cubicBezTo>
                      <a:pt x="5780151" y="1956181"/>
                      <a:pt x="5791835" y="1929257"/>
                      <a:pt x="5812409" y="1910080"/>
                    </a:cubicBezTo>
                    <a:cubicBezTo>
                      <a:pt x="5832983" y="1890903"/>
                      <a:pt x="5860542" y="1880997"/>
                      <a:pt x="5888609" y="1882902"/>
                    </a:cubicBezTo>
                    <a:moveTo>
                      <a:pt x="5875020" y="2085594"/>
                    </a:moveTo>
                    <a:lnTo>
                      <a:pt x="5881751" y="1984248"/>
                    </a:lnTo>
                    <a:lnTo>
                      <a:pt x="5983351" y="1984248"/>
                    </a:lnTo>
                    <a:lnTo>
                      <a:pt x="5983351" y="2103120"/>
                    </a:lnTo>
                    <a:lnTo>
                      <a:pt x="5881751" y="2103120"/>
                    </a:lnTo>
                    <a:lnTo>
                      <a:pt x="5906643" y="2004568"/>
                    </a:lnTo>
                    <a:cubicBezTo>
                      <a:pt x="5906897" y="2004568"/>
                      <a:pt x="5907151" y="2004695"/>
                      <a:pt x="5907405" y="2004695"/>
                    </a:cubicBezTo>
                    <a:cubicBezTo>
                      <a:pt x="5910834" y="2005584"/>
                      <a:pt x="5917565" y="2007235"/>
                      <a:pt x="5924677" y="2009521"/>
                    </a:cubicBezTo>
                    <a:cubicBezTo>
                      <a:pt x="5924677" y="2009521"/>
                      <a:pt x="5924677" y="2009521"/>
                      <a:pt x="5924677" y="2009521"/>
                    </a:cubicBezTo>
                    <a:lnTo>
                      <a:pt x="5924677" y="2009521"/>
                    </a:lnTo>
                    <a:lnTo>
                      <a:pt x="5924677" y="2009521"/>
                    </a:lnTo>
                    <a:cubicBezTo>
                      <a:pt x="5939536" y="2014220"/>
                      <a:pt x="5964936" y="2023999"/>
                      <a:pt x="5987542" y="2046859"/>
                    </a:cubicBezTo>
                    <a:lnTo>
                      <a:pt x="5915279" y="2118233"/>
                    </a:lnTo>
                    <a:lnTo>
                      <a:pt x="5843397" y="2046351"/>
                    </a:lnTo>
                    <a:lnTo>
                      <a:pt x="5928741" y="1961007"/>
                    </a:lnTo>
                    <a:lnTo>
                      <a:pt x="6000623" y="2032889"/>
                    </a:lnTo>
                    <a:lnTo>
                      <a:pt x="5936234" y="2111375"/>
                    </a:lnTo>
                    <a:cubicBezTo>
                      <a:pt x="5916549" y="2095246"/>
                      <a:pt x="5896610" y="2086864"/>
                      <a:pt x="5875147" y="2085467"/>
                    </a:cubicBezTo>
                    <a:close/>
                    <a:moveTo>
                      <a:pt x="6549898" y="1984248"/>
                    </a:moveTo>
                    <a:lnTo>
                      <a:pt x="6549898" y="2103120"/>
                    </a:lnTo>
                    <a:cubicBezTo>
                      <a:pt x="6549898" y="2149602"/>
                      <a:pt x="6518275" y="2190242"/>
                      <a:pt x="6473190" y="2201672"/>
                    </a:cubicBezTo>
                    <a:cubicBezTo>
                      <a:pt x="6472936" y="2201799"/>
                      <a:pt x="6472682" y="2201799"/>
                      <a:pt x="6472428" y="2201926"/>
                    </a:cubicBezTo>
                    <a:cubicBezTo>
                      <a:pt x="6472174" y="2202053"/>
                      <a:pt x="6471920" y="2202053"/>
                      <a:pt x="6471666" y="2202053"/>
                    </a:cubicBezTo>
                    <a:cubicBezTo>
                      <a:pt x="6467856" y="2203069"/>
                      <a:pt x="6466840" y="2203323"/>
                      <a:pt x="6466459" y="2203450"/>
                    </a:cubicBezTo>
                    <a:cubicBezTo>
                      <a:pt x="6466459" y="2203450"/>
                      <a:pt x="6466459" y="2203450"/>
                      <a:pt x="6466459" y="2203450"/>
                    </a:cubicBezTo>
                    <a:lnTo>
                      <a:pt x="6466459" y="2203450"/>
                    </a:lnTo>
                    <a:lnTo>
                      <a:pt x="6466459" y="2203450"/>
                    </a:lnTo>
                    <a:cubicBezTo>
                      <a:pt x="6465824" y="2203704"/>
                      <a:pt x="6476492" y="2200529"/>
                      <a:pt x="6487160" y="2189734"/>
                    </a:cubicBezTo>
                    <a:cubicBezTo>
                      <a:pt x="6468110" y="2209038"/>
                      <a:pt x="6442202" y="2219833"/>
                      <a:pt x="6415151" y="2219960"/>
                    </a:cubicBezTo>
                    <a:cubicBezTo>
                      <a:pt x="6388100" y="2220087"/>
                      <a:pt x="6362065" y="2209292"/>
                      <a:pt x="6343015" y="2190242"/>
                    </a:cubicBezTo>
                    <a:lnTo>
                      <a:pt x="6257671" y="2104898"/>
                    </a:lnTo>
                    <a:cubicBezTo>
                      <a:pt x="6237351" y="2084578"/>
                      <a:pt x="6226683" y="2056765"/>
                      <a:pt x="6228080" y="2028063"/>
                    </a:cubicBezTo>
                    <a:cubicBezTo>
                      <a:pt x="6229477" y="1999361"/>
                      <a:pt x="6242939" y="1972691"/>
                      <a:pt x="6265164" y="1954530"/>
                    </a:cubicBezTo>
                    <a:cubicBezTo>
                      <a:pt x="6312281" y="1915795"/>
                      <a:pt x="6371590" y="1887728"/>
                      <a:pt x="6441567" y="1883029"/>
                    </a:cubicBezTo>
                    <a:cubicBezTo>
                      <a:pt x="6469634" y="1881124"/>
                      <a:pt x="6497193" y="1891030"/>
                      <a:pt x="6517767" y="1910207"/>
                    </a:cubicBezTo>
                    <a:cubicBezTo>
                      <a:pt x="6538341" y="1929384"/>
                      <a:pt x="6550025" y="1956308"/>
                      <a:pt x="6550025" y="1984375"/>
                    </a:cubicBezTo>
                    <a:moveTo>
                      <a:pt x="6346825" y="1984375"/>
                    </a:moveTo>
                    <a:lnTo>
                      <a:pt x="6448425" y="1984375"/>
                    </a:lnTo>
                    <a:lnTo>
                      <a:pt x="6455156" y="2085721"/>
                    </a:lnTo>
                    <a:cubicBezTo>
                      <a:pt x="6433820" y="2087118"/>
                      <a:pt x="6413754" y="2095500"/>
                      <a:pt x="6394069" y="2111629"/>
                    </a:cubicBezTo>
                    <a:lnTo>
                      <a:pt x="6329680" y="2033143"/>
                    </a:lnTo>
                    <a:lnTo>
                      <a:pt x="6401562" y="1961261"/>
                    </a:lnTo>
                    <a:lnTo>
                      <a:pt x="6486906" y="2046605"/>
                    </a:lnTo>
                    <a:lnTo>
                      <a:pt x="6415024" y="2118487"/>
                    </a:lnTo>
                    <a:lnTo>
                      <a:pt x="6342761" y="2047113"/>
                    </a:lnTo>
                    <a:cubicBezTo>
                      <a:pt x="6365367" y="2024126"/>
                      <a:pt x="6390640" y="2014474"/>
                      <a:pt x="6405626" y="2009775"/>
                    </a:cubicBezTo>
                    <a:lnTo>
                      <a:pt x="6405626" y="2009775"/>
                    </a:lnTo>
                    <a:lnTo>
                      <a:pt x="6405626" y="2009775"/>
                    </a:lnTo>
                    <a:cubicBezTo>
                      <a:pt x="6405626" y="2009775"/>
                      <a:pt x="6405626" y="2009775"/>
                      <a:pt x="6405626" y="2009775"/>
                    </a:cubicBezTo>
                    <a:cubicBezTo>
                      <a:pt x="6412357" y="2007616"/>
                      <a:pt x="6418580" y="2006092"/>
                      <a:pt x="6422136" y="2005203"/>
                    </a:cubicBezTo>
                    <a:cubicBezTo>
                      <a:pt x="6422390" y="2005076"/>
                      <a:pt x="6422644" y="2005076"/>
                      <a:pt x="6422898" y="2004949"/>
                    </a:cubicBezTo>
                    <a:cubicBezTo>
                      <a:pt x="6423152" y="2004822"/>
                      <a:pt x="6423406" y="2004822"/>
                      <a:pt x="6423660" y="2004822"/>
                    </a:cubicBezTo>
                    <a:lnTo>
                      <a:pt x="6448552" y="2103374"/>
                    </a:lnTo>
                    <a:lnTo>
                      <a:pt x="6346952" y="2103374"/>
                    </a:lnTo>
                    <a:lnTo>
                      <a:pt x="6346952" y="1984502"/>
                    </a:lnTo>
                    <a:close/>
                    <a:moveTo>
                      <a:pt x="6472809" y="1882775"/>
                    </a:moveTo>
                    <a:cubicBezTo>
                      <a:pt x="6480937" y="1882775"/>
                      <a:pt x="6488430" y="1883283"/>
                      <a:pt x="6495288" y="1884172"/>
                    </a:cubicBezTo>
                    <a:cubicBezTo>
                      <a:pt x="6510020" y="1885950"/>
                      <a:pt x="6523101" y="1889252"/>
                      <a:pt x="6529705" y="1890776"/>
                    </a:cubicBezTo>
                    <a:cubicBezTo>
                      <a:pt x="6536182" y="1892300"/>
                      <a:pt x="6538849" y="1892935"/>
                      <a:pt x="6541389" y="1893316"/>
                    </a:cubicBezTo>
                    <a:cubicBezTo>
                      <a:pt x="6561328" y="1896618"/>
                      <a:pt x="6579743" y="1905762"/>
                      <a:pt x="6594475" y="1919605"/>
                    </a:cubicBezTo>
                    <a:lnTo>
                      <a:pt x="6649339" y="1971421"/>
                    </a:lnTo>
                    <a:cubicBezTo>
                      <a:pt x="6669278" y="1990217"/>
                      <a:pt x="6680835" y="2016379"/>
                      <a:pt x="6681216" y="2043938"/>
                    </a:cubicBezTo>
                    <a:cubicBezTo>
                      <a:pt x="6681597" y="2071497"/>
                      <a:pt x="6670802" y="2097913"/>
                      <a:pt x="6651371" y="2117217"/>
                    </a:cubicBezTo>
                    <a:lnTo>
                      <a:pt x="6578219" y="2190242"/>
                    </a:lnTo>
                    <a:cubicBezTo>
                      <a:pt x="6559042" y="2209292"/>
                      <a:pt x="6533134" y="2220087"/>
                      <a:pt x="6506083" y="2219960"/>
                    </a:cubicBezTo>
                    <a:cubicBezTo>
                      <a:pt x="6479032" y="2219833"/>
                      <a:pt x="6453124" y="2208911"/>
                      <a:pt x="6434201" y="2189734"/>
                    </a:cubicBezTo>
                    <a:cubicBezTo>
                      <a:pt x="6444996" y="2200656"/>
                      <a:pt x="6455664" y="2203704"/>
                      <a:pt x="6455029" y="2203450"/>
                    </a:cubicBezTo>
                    <a:cubicBezTo>
                      <a:pt x="6454394" y="2203196"/>
                      <a:pt x="6453505" y="2202942"/>
                      <a:pt x="6448933" y="2201926"/>
                    </a:cubicBezTo>
                    <a:cubicBezTo>
                      <a:pt x="6448679" y="2201926"/>
                      <a:pt x="6448552" y="2201799"/>
                      <a:pt x="6448298" y="2201799"/>
                    </a:cubicBezTo>
                    <a:cubicBezTo>
                      <a:pt x="6403086" y="2190496"/>
                      <a:pt x="6371336" y="2149856"/>
                      <a:pt x="6371336" y="2103247"/>
                    </a:cubicBezTo>
                    <a:lnTo>
                      <a:pt x="6371336" y="1984375"/>
                    </a:lnTo>
                    <a:cubicBezTo>
                      <a:pt x="6371336" y="1928241"/>
                      <a:pt x="6416802" y="1882775"/>
                      <a:pt x="6472936" y="1882775"/>
                    </a:cubicBezTo>
                    <a:moveTo>
                      <a:pt x="6472936" y="2085975"/>
                    </a:moveTo>
                    <a:lnTo>
                      <a:pt x="6472936" y="1984375"/>
                    </a:lnTo>
                    <a:lnTo>
                      <a:pt x="6574536" y="1984375"/>
                    </a:lnTo>
                    <a:lnTo>
                      <a:pt x="6574536" y="2103247"/>
                    </a:lnTo>
                    <a:lnTo>
                      <a:pt x="6472936" y="2103247"/>
                    </a:lnTo>
                    <a:lnTo>
                      <a:pt x="6497574" y="2004695"/>
                    </a:lnTo>
                    <a:cubicBezTo>
                      <a:pt x="6497828" y="2004695"/>
                      <a:pt x="6497955" y="2004822"/>
                      <a:pt x="6498209" y="2004822"/>
                    </a:cubicBezTo>
                    <a:cubicBezTo>
                      <a:pt x="6501638" y="2005711"/>
                      <a:pt x="6508623" y="2007362"/>
                      <a:pt x="6515735" y="2009648"/>
                    </a:cubicBezTo>
                    <a:cubicBezTo>
                      <a:pt x="6530721" y="2014347"/>
                      <a:pt x="6556121" y="2024126"/>
                      <a:pt x="6578727" y="2047113"/>
                    </a:cubicBezTo>
                    <a:lnTo>
                      <a:pt x="6506464" y="2118487"/>
                    </a:lnTo>
                    <a:lnTo>
                      <a:pt x="6434709" y="2046605"/>
                    </a:lnTo>
                    <a:lnTo>
                      <a:pt x="6507861" y="1973580"/>
                    </a:lnTo>
                    <a:lnTo>
                      <a:pt x="6579616" y="2045462"/>
                    </a:lnTo>
                    <a:lnTo>
                      <a:pt x="6509893" y="2119376"/>
                    </a:lnTo>
                    <a:lnTo>
                      <a:pt x="6455029" y="2067560"/>
                    </a:lnTo>
                    <a:lnTo>
                      <a:pt x="6524752" y="1993646"/>
                    </a:lnTo>
                    <a:lnTo>
                      <a:pt x="6507988" y="2093849"/>
                    </a:lnTo>
                    <a:cubicBezTo>
                      <a:pt x="6497320" y="2092071"/>
                      <a:pt x="6487668" y="2089658"/>
                      <a:pt x="6482080" y="2088388"/>
                    </a:cubicBezTo>
                    <a:cubicBezTo>
                      <a:pt x="6473698" y="2086356"/>
                      <a:pt x="6472047" y="2086102"/>
                      <a:pt x="6471285" y="2085975"/>
                    </a:cubicBezTo>
                    <a:cubicBezTo>
                      <a:pt x="6471285" y="2085975"/>
                      <a:pt x="6471793" y="2085975"/>
                      <a:pt x="6472682" y="2085975"/>
                    </a:cubicBezTo>
                    <a:close/>
                    <a:moveTo>
                      <a:pt x="7192899" y="1984375"/>
                    </a:moveTo>
                    <a:lnTo>
                      <a:pt x="7192899" y="2103247"/>
                    </a:lnTo>
                    <a:cubicBezTo>
                      <a:pt x="7192899" y="2149729"/>
                      <a:pt x="7161276" y="2190369"/>
                      <a:pt x="7116191" y="2201799"/>
                    </a:cubicBezTo>
                    <a:cubicBezTo>
                      <a:pt x="7116699" y="2201672"/>
                      <a:pt x="7116953" y="2201545"/>
                      <a:pt x="7116953" y="2201545"/>
                    </a:cubicBezTo>
                    <a:cubicBezTo>
                      <a:pt x="7116445" y="2201799"/>
                      <a:pt x="7115302" y="2202307"/>
                      <a:pt x="7114667" y="2202688"/>
                    </a:cubicBezTo>
                    <a:cubicBezTo>
                      <a:pt x="7114667" y="2202688"/>
                      <a:pt x="7114667" y="2202688"/>
                      <a:pt x="7114667" y="2202688"/>
                    </a:cubicBezTo>
                    <a:cubicBezTo>
                      <a:pt x="7074408" y="2229866"/>
                      <a:pt x="7020433" y="2224786"/>
                      <a:pt x="6986016" y="2190369"/>
                    </a:cubicBezTo>
                    <a:lnTo>
                      <a:pt x="6909816" y="2114296"/>
                    </a:lnTo>
                    <a:cubicBezTo>
                      <a:pt x="6890385" y="2094865"/>
                      <a:pt x="6879590" y="2068322"/>
                      <a:pt x="6879971" y="2040763"/>
                    </a:cubicBezTo>
                    <a:cubicBezTo>
                      <a:pt x="6880352" y="2013204"/>
                      <a:pt x="6892036" y="1987042"/>
                      <a:pt x="6912102" y="1968246"/>
                    </a:cubicBezTo>
                    <a:lnTo>
                      <a:pt x="6960997" y="1922526"/>
                    </a:lnTo>
                    <a:cubicBezTo>
                      <a:pt x="6971792" y="1912366"/>
                      <a:pt x="6984619" y="1904746"/>
                      <a:pt x="6998716" y="1900174"/>
                    </a:cubicBezTo>
                    <a:cubicBezTo>
                      <a:pt x="7027037" y="1890903"/>
                      <a:pt x="7057771" y="1886712"/>
                      <a:pt x="7076821" y="1884045"/>
                    </a:cubicBezTo>
                    <a:cubicBezTo>
                      <a:pt x="7106031" y="1879854"/>
                      <a:pt x="7135495" y="1888490"/>
                      <a:pt x="7157847" y="1907794"/>
                    </a:cubicBezTo>
                    <a:cubicBezTo>
                      <a:pt x="7180199" y="1927098"/>
                      <a:pt x="7192899" y="1955165"/>
                      <a:pt x="7192899" y="1984629"/>
                    </a:cubicBezTo>
                    <a:moveTo>
                      <a:pt x="6989699" y="1984629"/>
                    </a:moveTo>
                    <a:lnTo>
                      <a:pt x="7091299" y="1984629"/>
                    </a:lnTo>
                    <a:lnTo>
                      <a:pt x="7105777" y="2085213"/>
                    </a:lnTo>
                    <a:cubicBezTo>
                      <a:pt x="7082282" y="2088642"/>
                      <a:pt x="7070344" y="2090547"/>
                      <a:pt x="7062216" y="2093214"/>
                    </a:cubicBezTo>
                    <a:lnTo>
                      <a:pt x="7030466" y="1996694"/>
                    </a:lnTo>
                    <a:lnTo>
                      <a:pt x="7099935" y="2070862"/>
                    </a:lnTo>
                    <a:lnTo>
                      <a:pt x="7051040" y="2116582"/>
                    </a:lnTo>
                    <a:lnTo>
                      <a:pt x="6981571" y="2042414"/>
                    </a:lnTo>
                    <a:lnTo>
                      <a:pt x="7053326" y="1970532"/>
                    </a:lnTo>
                    <a:lnTo>
                      <a:pt x="7129526" y="2046605"/>
                    </a:lnTo>
                    <a:lnTo>
                      <a:pt x="7057771" y="2118487"/>
                    </a:lnTo>
                    <a:lnTo>
                      <a:pt x="7000875" y="2034286"/>
                    </a:lnTo>
                    <a:cubicBezTo>
                      <a:pt x="7002018" y="2033524"/>
                      <a:pt x="7003161" y="2032762"/>
                      <a:pt x="7004431" y="2032000"/>
                    </a:cubicBezTo>
                    <a:cubicBezTo>
                      <a:pt x="7017512" y="2023618"/>
                      <a:pt x="7033006" y="2015617"/>
                      <a:pt x="7049770" y="2009775"/>
                    </a:cubicBezTo>
                    <a:cubicBezTo>
                      <a:pt x="7054977" y="2007997"/>
                      <a:pt x="7060565" y="2006219"/>
                      <a:pt x="7066280" y="2004822"/>
                    </a:cubicBezTo>
                    <a:lnTo>
                      <a:pt x="7091172" y="2103374"/>
                    </a:lnTo>
                    <a:lnTo>
                      <a:pt x="6989572" y="2103374"/>
                    </a:lnTo>
                    <a:lnTo>
                      <a:pt x="6989572" y="1984502"/>
                    </a:lnTo>
                    <a:close/>
                    <a:moveTo>
                      <a:pt x="7122541" y="1883283"/>
                    </a:moveTo>
                    <a:cubicBezTo>
                      <a:pt x="7192518" y="1887982"/>
                      <a:pt x="7251700" y="1916176"/>
                      <a:pt x="7298817" y="1954657"/>
                    </a:cubicBezTo>
                    <a:cubicBezTo>
                      <a:pt x="7321042" y="1972818"/>
                      <a:pt x="7334504" y="1999615"/>
                      <a:pt x="7336028" y="2028190"/>
                    </a:cubicBezTo>
                    <a:cubicBezTo>
                      <a:pt x="7337552" y="2056765"/>
                      <a:pt x="7326757" y="2084832"/>
                      <a:pt x="7306437" y="2105152"/>
                    </a:cubicBezTo>
                    <a:lnTo>
                      <a:pt x="7221093" y="2190496"/>
                    </a:lnTo>
                    <a:cubicBezTo>
                      <a:pt x="7201916" y="2209673"/>
                      <a:pt x="7176008" y="2220341"/>
                      <a:pt x="7148957" y="2220214"/>
                    </a:cubicBezTo>
                    <a:cubicBezTo>
                      <a:pt x="7121906" y="2220087"/>
                      <a:pt x="7095998" y="2209292"/>
                      <a:pt x="7076948" y="2189988"/>
                    </a:cubicBezTo>
                    <a:cubicBezTo>
                      <a:pt x="7087616" y="2200910"/>
                      <a:pt x="7098284" y="2203958"/>
                      <a:pt x="7097649" y="2203704"/>
                    </a:cubicBezTo>
                    <a:lnTo>
                      <a:pt x="7097649" y="2203704"/>
                    </a:lnTo>
                    <a:lnTo>
                      <a:pt x="7097649" y="2203704"/>
                    </a:lnTo>
                    <a:cubicBezTo>
                      <a:pt x="7097649" y="2203704"/>
                      <a:pt x="7097649" y="2203704"/>
                      <a:pt x="7097649" y="2203704"/>
                    </a:cubicBezTo>
                    <a:cubicBezTo>
                      <a:pt x="7097141" y="2203577"/>
                      <a:pt x="7096125" y="2203323"/>
                      <a:pt x="7091807" y="2202180"/>
                    </a:cubicBezTo>
                    <a:cubicBezTo>
                      <a:pt x="7091553" y="2202053"/>
                      <a:pt x="7091299" y="2202053"/>
                      <a:pt x="7091045" y="2201926"/>
                    </a:cubicBezTo>
                    <a:cubicBezTo>
                      <a:pt x="7045960" y="2190496"/>
                      <a:pt x="7014337" y="2149983"/>
                      <a:pt x="7014337" y="2103374"/>
                    </a:cubicBezTo>
                    <a:lnTo>
                      <a:pt x="7014337" y="1984502"/>
                    </a:lnTo>
                    <a:cubicBezTo>
                      <a:pt x="7014337" y="1956435"/>
                      <a:pt x="7026021" y="1929511"/>
                      <a:pt x="7046595" y="1910334"/>
                    </a:cubicBezTo>
                    <a:cubicBezTo>
                      <a:pt x="7067169" y="1891157"/>
                      <a:pt x="7094728" y="1881251"/>
                      <a:pt x="7122795" y="1883156"/>
                    </a:cubicBezTo>
                    <a:moveTo>
                      <a:pt x="7109206" y="2085848"/>
                    </a:moveTo>
                    <a:lnTo>
                      <a:pt x="7115937" y="1984502"/>
                    </a:lnTo>
                    <a:lnTo>
                      <a:pt x="7217537" y="1984502"/>
                    </a:lnTo>
                    <a:lnTo>
                      <a:pt x="7217537" y="2103374"/>
                    </a:lnTo>
                    <a:lnTo>
                      <a:pt x="7115937" y="2103374"/>
                    </a:lnTo>
                    <a:lnTo>
                      <a:pt x="7140829" y="2004822"/>
                    </a:lnTo>
                    <a:cubicBezTo>
                      <a:pt x="7141083" y="2004822"/>
                      <a:pt x="7141337" y="2004949"/>
                      <a:pt x="7141591" y="2004949"/>
                    </a:cubicBezTo>
                    <a:cubicBezTo>
                      <a:pt x="7145020" y="2005838"/>
                      <a:pt x="7151751" y="2007489"/>
                      <a:pt x="7158863" y="2009775"/>
                    </a:cubicBezTo>
                    <a:cubicBezTo>
                      <a:pt x="7158863" y="2009775"/>
                      <a:pt x="7158863" y="2009775"/>
                      <a:pt x="7158863" y="2009775"/>
                    </a:cubicBezTo>
                    <a:lnTo>
                      <a:pt x="7158863" y="2009775"/>
                    </a:lnTo>
                    <a:lnTo>
                      <a:pt x="7158863" y="2009775"/>
                    </a:lnTo>
                    <a:cubicBezTo>
                      <a:pt x="7173722" y="2014474"/>
                      <a:pt x="7199122" y="2024253"/>
                      <a:pt x="7221728" y="2047113"/>
                    </a:cubicBezTo>
                    <a:lnTo>
                      <a:pt x="7149465" y="2118487"/>
                    </a:lnTo>
                    <a:lnTo>
                      <a:pt x="7077583" y="2046605"/>
                    </a:lnTo>
                    <a:lnTo>
                      <a:pt x="7162927" y="1961261"/>
                    </a:lnTo>
                    <a:lnTo>
                      <a:pt x="7234809" y="2033143"/>
                    </a:lnTo>
                    <a:lnTo>
                      <a:pt x="7170547" y="2111756"/>
                    </a:lnTo>
                    <a:cubicBezTo>
                      <a:pt x="7150608" y="2095500"/>
                      <a:pt x="7130669" y="2087245"/>
                      <a:pt x="7109333" y="2085721"/>
                    </a:cubicBezTo>
                    <a:close/>
                    <a:moveTo>
                      <a:pt x="697992" y="1989201"/>
                    </a:moveTo>
                    <a:lnTo>
                      <a:pt x="746887" y="2034794"/>
                    </a:lnTo>
                    <a:cubicBezTo>
                      <a:pt x="755904" y="2043176"/>
                      <a:pt x="763270" y="2053209"/>
                      <a:pt x="768731" y="2064258"/>
                    </a:cubicBezTo>
                    <a:cubicBezTo>
                      <a:pt x="780034" y="2087245"/>
                      <a:pt x="785241" y="2109470"/>
                      <a:pt x="788035" y="2120265"/>
                    </a:cubicBezTo>
                    <a:cubicBezTo>
                      <a:pt x="788035" y="2120392"/>
                      <a:pt x="788035" y="2120519"/>
                      <a:pt x="788162" y="2120646"/>
                    </a:cubicBezTo>
                    <a:cubicBezTo>
                      <a:pt x="795782" y="2150999"/>
                      <a:pt x="789051" y="2183257"/>
                      <a:pt x="769747" y="2207895"/>
                    </a:cubicBezTo>
                    <a:cubicBezTo>
                      <a:pt x="750443" y="2232533"/>
                      <a:pt x="720979" y="2247011"/>
                      <a:pt x="689610" y="2247011"/>
                    </a:cubicBezTo>
                    <a:lnTo>
                      <a:pt x="564769" y="2247011"/>
                    </a:lnTo>
                    <a:cubicBezTo>
                      <a:pt x="508635" y="2247011"/>
                      <a:pt x="463169" y="2201545"/>
                      <a:pt x="463169" y="2145411"/>
                    </a:cubicBezTo>
                    <a:cubicBezTo>
                      <a:pt x="463169" y="2179320"/>
                      <a:pt x="483743" y="2205482"/>
                      <a:pt x="475742" y="2192782"/>
                    </a:cubicBezTo>
                    <a:cubicBezTo>
                      <a:pt x="474726" y="2191258"/>
                      <a:pt x="471551" y="2186051"/>
                      <a:pt x="468122" y="2179447"/>
                    </a:cubicBezTo>
                    <a:cubicBezTo>
                      <a:pt x="448183" y="2140204"/>
                      <a:pt x="455676" y="2092579"/>
                      <a:pt x="486664" y="2061464"/>
                    </a:cubicBezTo>
                    <a:lnTo>
                      <a:pt x="556641" y="1991360"/>
                    </a:lnTo>
                    <a:cubicBezTo>
                      <a:pt x="595376" y="1952625"/>
                      <a:pt x="657860" y="1951482"/>
                      <a:pt x="697992" y="1988947"/>
                    </a:cubicBezTo>
                    <a:moveTo>
                      <a:pt x="559181" y="2137664"/>
                    </a:moveTo>
                    <a:lnTo>
                      <a:pt x="628523" y="2063496"/>
                    </a:lnTo>
                    <a:lnTo>
                      <a:pt x="700405" y="2135251"/>
                    </a:lnTo>
                    <a:lnTo>
                      <a:pt x="630428" y="2205355"/>
                    </a:lnTo>
                    <a:lnTo>
                      <a:pt x="558546" y="2133600"/>
                    </a:lnTo>
                    <a:lnTo>
                      <a:pt x="649097" y="2087372"/>
                    </a:lnTo>
                    <a:cubicBezTo>
                      <a:pt x="648081" y="2085213"/>
                      <a:pt x="647065" y="2083689"/>
                      <a:pt x="648081" y="2085340"/>
                    </a:cubicBezTo>
                    <a:cubicBezTo>
                      <a:pt x="643382" y="2077847"/>
                      <a:pt x="666369" y="2107946"/>
                      <a:pt x="666369" y="2145665"/>
                    </a:cubicBezTo>
                    <a:lnTo>
                      <a:pt x="564769" y="2145665"/>
                    </a:lnTo>
                    <a:lnTo>
                      <a:pt x="564769" y="2044065"/>
                    </a:lnTo>
                    <a:lnTo>
                      <a:pt x="689610" y="2044065"/>
                    </a:lnTo>
                    <a:lnTo>
                      <a:pt x="689610" y="2145665"/>
                    </a:lnTo>
                    <a:lnTo>
                      <a:pt x="591058" y="2170557"/>
                    </a:lnTo>
                    <a:cubicBezTo>
                      <a:pt x="591058" y="2170430"/>
                      <a:pt x="590931" y="2170303"/>
                      <a:pt x="590931" y="2170176"/>
                    </a:cubicBezTo>
                    <a:cubicBezTo>
                      <a:pt x="587629" y="2157095"/>
                      <a:pt x="586740" y="2154936"/>
                      <a:pt x="586232" y="2153793"/>
                    </a:cubicBezTo>
                    <a:lnTo>
                      <a:pt x="677418" y="2109089"/>
                    </a:lnTo>
                    <a:lnTo>
                      <a:pt x="608076" y="2183257"/>
                    </a:lnTo>
                    <a:lnTo>
                      <a:pt x="559181" y="2137664"/>
                    </a:lnTo>
                    <a:close/>
                    <a:moveTo>
                      <a:pt x="1069594" y="2031111"/>
                    </a:moveTo>
                    <a:lnTo>
                      <a:pt x="886968" y="2216912"/>
                    </a:lnTo>
                    <a:cubicBezTo>
                      <a:pt x="867918" y="2236343"/>
                      <a:pt x="841756" y="2247265"/>
                      <a:pt x="814578" y="2247265"/>
                    </a:cubicBezTo>
                    <a:lnTo>
                      <a:pt x="808482" y="2247265"/>
                    </a:lnTo>
                    <a:cubicBezTo>
                      <a:pt x="781050" y="2247265"/>
                      <a:pt x="754761" y="2236089"/>
                      <a:pt x="735584" y="2216404"/>
                    </a:cubicBezTo>
                    <a:lnTo>
                      <a:pt x="632079" y="2109851"/>
                    </a:lnTo>
                    <a:cubicBezTo>
                      <a:pt x="629158" y="2106803"/>
                      <a:pt x="626364" y="2103628"/>
                      <a:pt x="623824" y="2100199"/>
                    </a:cubicBezTo>
                    <a:cubicBezTo>
                      <a:pt x="611124" y="2083435"/>
                      <a:pt x="596646" y="2068830"/>
                      <a:pt x="579755" y="2056130"/>
                    </a:cubicBezTo>
                    <a:cubicBezTo>
                      <a:pt x="576072" y="2053336"/>
                      <a:pt x="572643" y="2050415"/>
                      <a:pt x="569341" y="2047113"/>
                    </a:cubicBezTo>
                    <a:lnTo>
                      <a:pt x="553974" y="2032000"/>
                    </a:lnTo>
                    <a:cubicBezTo>
                      <a:pt x="524764" y="2003044"/>
                      <a:pt x="515874" y="1959229"/>
                      <a:pt x="531622" y="1921129"/>
                    </a:cubicBezTo>
                    <a:cubicBezTo>
                      <a:pt x="547370" y="1883029"/>
                      <a:pt x="584454" y="1858264"/>
                      <a:pt x="625602" y="1858264"/>
                    </a:cubicBezTo>
                    <a:lnTo>
                      <a:pt x="997204" y="1858264"/>
                    </a:lnTo>
                    <a:cubicBezTo>
                      <a:pt x="1038098" y="1858264"/>
                      <a:pt x="1075055" y="1882775"/>
                      <a:pt x="1090930" y="1920621"/>
                    </a:cubicBezTo>
                    <a:cubicBezTo>
                      <a:pt x="1106805" y="1958467"/>
                      <a:pt x="1098423" y="2001901"/>
                      <a:pt x="1069721" y="2031111"/>
                    </a:cubicBezTo>
                    <a:moveTo>
                      <a:pt x="924814" y="1888617"/>
                    </a:moveTo>
                    <a:lnTo>
                      <a:pt x="997204" y="1959864"/>
                    </a:lnTo>
                    <a:lnTo>
                      <a:pt x="997204" y="2061464"/>
                    </a:lnTo>
                    <a:lnTo>
                      <a:pt x="625475" y="2061464"/>
                    </a:lnTo>
                    <a:lnTo>
                      <a:pt x="625475" y="1959864"/>
                    </a:lnTo>
                    <a:lnTo>
                      <a:pt x="696976" y="1887728"/>
                    </a:lnTo>
                    <a:lnTo>
                      <a:pt x="712216" y="1902841"/>
                    </a:lnTo>
                    <a:lnTo>
                      <a:pt x="640715" y="1974977"/>
                    </a:lnTo>
                    <a:lnTo>
                      <a:pt x="701929" y="1893824"/>
                    </a:lnTo>
                    <a:cubicBezTo>
                      <a:pt x="733806" y="1917827"/>
                      <a:pt x="761873" y="1945894"/>
                      <a:pt x="785876" y="1977771"/>
                    </a:cubicBezTo>
                    <a:lnTo>
                      <a:pt x="704723" y="2038985"/>
                    </a:lnTo>
                    <a:lnTo>
                      <a:pt x="777621" y="1968246"/>
                    </a:lnTo>
                    <a:lnTo>
                      <a:pt x="881126" y="2074799"/>
                    </a:lnTo>
                    <a:lnTo>
                      <a:pt x="808228" y="2145538"/>
                    </a:lnTo>
                    <a:lnTo>
                      <a:pt x="808228" y="2043938"/>
                    </a:lnTo>
                    <a:lnTo>
                      <a:pt x="814324" y="2043938"/>
                    </a:lnTo>
                    <a:lnTo>
                      <a:pt x="814324" y="2145538"/>
                    </a:lnTo>
                    <a:lnTo>
                      <a:pt x="741934" y="2074291"/>
                    </a:lnTo>
                    <a:lnTo>
                      <a:pt x="924687" y="1888490"/>
                    </a:lnTo>
                    <a:close/>
                    <a:moveTo>
                      <a:pt x="1069086" y="1988439"/>
                    </a:moveTo>
                    <a:lnTo>
                      <a:pt x="1142238" y="2061591"/>
                    </a:lnTo>
                    <a:cubicBezTo>
                      <a:pt x="1161288" y="2080641"/>
                      <a:pt x="1171956" y="2106549"/>
                      <a:pt x="1171956" y="2133473"/>
                    </a:cubicBezTo>
                    <a:cubicBezTo>
                      <a:pt x="1171956" y="2173224"/>
                      <a:pt x="1149858" y="2203577"/>
                      <a:pt x="1136142" y="2217420"/>
                    </a:cubicBezTo>
                    <a:cubicBezTo>
                      <a:pt x="1117092" y="2236470"/>
                      <a:pt x="1091184" y="2247138"/>
                      <a:pt x="1064260" y="2247138"/>
                    </a:cubicBezTo>
                    <a:lnTo>
                      <a:pt x="942340" y="2247138"/>
                    </a:lnTo>
                    <a:cubicBezTo>
                      <a:pt x="911860" y="2247138"/>
                      <a:pt x="883031" y="2233422"/>
                      <a:pt x="863727" y="2209927"/>
                    </a:cubicBezTo>
                    <a:cubicBezTo>
                      <a:pt x="844423" y="2186432"/>
                      <a:pt x="836676" y="2155317"/>
                      <a:pt x="842772" y="2125472"/>
                    </a:cubicBezTo>
                    <a:cubicBezTo>
                      <a:pt x="843026" y="2124329"/>
                      <a:pt x="843280" y="2123186"/>
                      <a:pt x="843534" y="2121916"/>
                    </a:cubicBezTo>
                    <a:cubicBezTo>
                      <a:pt x="843788" y="2120646"/>
                      <a:pt x="844169" y="2118995"/>
                      <a:pt x="844423" y="2117344"/>
                    </a:cubicBezTo>
                    <a:cubicBezTo>
                      <a:pt x="846328" y="2107946"/>
                      <a:pt x="849630" y="2091817"/>
                      <a:pt x="856107" y="2074799"/>
                    </a:cubicBezTo>
                    <a:cubicBezTo>
                      <a:pt x="859663" y="2065401"/>
                      <a:pt x="864362" y="2054987"/>
                      <a:pt x="870839" y="2044319"/>
                    </a:cubicBezTo>
                    <a:cubicBezTo>
                      <a:pt x="875792" y="2036191"/>
                      <a:pt x="881761" y="2028825"/>
                      <a:pt x="888746" y="2022348"/>
                    </a:cubicBezTo>
                    <a:lnTo>
                      <a:pt x="928243" y="1985772"/>
                    </a:lnTo>
                    <a:cubicBezTo>
                      <a:pt x="968248" y="1948688"/>
                      <a:pt x="1030478" y="1949831"/>
                      <a:pt x="1069086" y="1988439"/>
                    </a:cubicBezTo>
                    <a:moveTo>
                      <a:pt x="925322" y="2132203"/>
                    </a:moveTo>
                    <a:lnTo>
                      <a:pt x="997204" y="2060321"/>
                    </a:lnTo>
                    <a:lnTo>
                      <a:pt x="1066165" y="2134870"/>
                    </a:lnTo>
                    <a:lnTo>
                      <a:pt x="1026668" y="2171446"/>
                    </a:lnTo>
                    <a:lnTo>
                      <a:pt x="957707" y="2096897"/>
                    </a:lnTo>
                    <a:lnTo>
                      <a:pt x="1044702" y="2149475"/>
                    </a:lnTo>
                    <a:cubicBezTo>
                      <a:pt x="1045972" y="2147443"/>
                      <a:pt x="1046353" y="2146173"/>
                      <a:pt x="1046353" y="2146173"/>
                    </a:cubicBezTo>
                    <a:cubicBezTo>
                      <a:pt x="1046099" y="2146935"/>
                      <a:pt x="1045337" y="2149475"/>
                      <a:pt x="1043686" y="2157476"/>
                    </a:cubicBezTo>
                    <a:cubicBezTo>
                      <a:pt x="1043432" y="2158746"/>
                      <a:pt x="1043178" y="2159889"/>
                      <a:pt x="1042924" y="2161286"/>
                    </a:cubicBezTo>
                    <a:cubicBezTo>
                      <a:pt x="1042670" y="2162683"/>
                      <a:pt x="1042416" y="2164080"/>
                      <a:pt x="1042035" y="2165604"/>
                    </a:cubicBezTo>
                    <a:lnTo>
                      <a:pt x="942467" y="2145538"/>
                    </a:lnTo>
                    <a:lnTo>
                      <a:pt x="942467" y="2043938"/>
                    </a:lnTo>
                    <a:lnTo>
                      <a:pt x="1064387" y="2043938"/>
                    </a:lnTo>
                    <a:lnTo>
                      <a:pt x="1064387" y="2145538"/>
                    </a:lnTo>
                    <a:lnTo>
                      <a:pt x="992505" y="2073656"/>
                    </a:lnTo>
                    <a:cubicBezTo>
                      <a:pt x="984758" y="2081403"/>
                      <a:pt x="968883" y="2099564"/>
                      <a:pt x="968883" y="2133346"/>
                    </a:cubicBezTo>
                    <a:lnTo>
                      <a:pt x="1070483" y="2133346"/>
                    </a:lnTo>
                    <a:lnTo>
                      <a:pt x="998601" y="2205228"/>
                    </a:lnTo>
                    <a:lnTo>
                      <a:pt x="925449" y="2132076"/>
                    </a:lnTo>
                    <a:close/>
                    <a:moveTo>
                      <a:pt x="1950212" y="1989328"/>
                    </a:moveTo>
                    <a:lnTo>
                      <a:pt x="1998980" y="2034921"/>
                    </a:lnTo>
                    <a:cubicBezTo>
                      <a:pt x="2007743" y="2043176"/>
                      <a:pt x="2014982" y="2052828"/>
                      <a:pt x="2020316" y="2063623"/>
                    </a:cubicBezTo>
                    <a:cubicBezTo>
                      <a:pt x="2021078" y="2065147"/>
                      <a:pt x="2021713" y="2066544"/>
                      <a:pt x="2022475" y="2067941"/>
                    </a:cubicBezTo>
                    <a:cubicBezTo>
                      <a:pt x="2032381" y="2089150"/>
                      <a:pt x="2037207" y="2109343"/>
                      <a:pt x="2039747" y="2119122"/>
                    </a:cubicBezTo>
                    <a:cubicBezTo>
                      <a:pt x="2039874" y="2119630"/>
                      <a:pt x="2040001" y="2120265"/>
                      <a:pt x="2040128" y="2120773"/>
                    </a:cubicBezTo>
                    <a:cubicBezTo>
                      <a:pt x="2047748" y="2151126"/>
                      <a:pt x="2041017" y="2183384"/>
                      <a:pt x="2021713" y="2208022"/>
                    </a:cubicBezTo>
                    <a:cubicBezTo>
                      <a:pt x="2002409" y="2232660"/>
                      <a:pt x="1972945" y="2247138"/>
                      <a:pt x="1941576" y="2247138"/>
                    </a:cubicBezTo>
                    <a:lnTo>
                      <a:pt x="1816735" y="2247138"/>
                    </a:lnTo>
                    <a:cubicBezTo>
                      <a:pt x="1760601" y="2247138"/>
                      <a:pt x="1715135" y="2201672"/>
                      <a:pt x="1715135" y="2145538"/>
                    </a:cubicBezTo>
                    <a:cubicBezTo>
                      <a:pt x="1715135" y="2179447"/>
                      <a:pt x="1735709" y="2205609"/>
                      <a:pt x="1727708" y="2192909"/>
                    </a:cubicBezTo>
                    <a:cubicBezTo>
                      <a:pt x="1726692" y="2191385"/>
                      <a:pt x="1723517" y="2186178"/>
                      <a:pt x="1720088" y="2179574"/>
                    </a:cubicBezTo>
                    <a:cubicBezTo>
                      <a:pt x="1700022" y="2140331"/>
                      <a:pt x="1707642" y="2092706"/>
                      <a:pt x="1738757" y="2061591"/>
                    </a:cubicBezTo>
                    <a:lnTo>
                      <a:pt x="1808861" y="1991487"/>
                    </a:lnTo>
                    <a:cubicBezTo>
                      <a:pt x="1847596" y="1952752"/>
                      <a:pt x="1910207" y="1951736"/>
                      <a:pt x="1950212" y="1989201"/>
                    </a:cubicBezTo>
                    <a:moveTo>
                      <a:pt x="1811274" y="2137410"/>
                    </a:moveTo>
                    <a:lnTo>
                      <a:pt x="1880743" y="2063242"/>
                    </a:lnTo>
                    <a:lnTo>
                      <a:pt x="1952625" y="2135124"/>
                    </a:lnTo>
                    <a:lnTo>
                      <a:pt x="1882521" y="2205228"/>
                    </a:lnTo>
                    <a:lnTo>
                      <a:pt x="1810639" y="2133346"/>
                    </a:lnTo>
                    <a:lnTo>
                      <a:pt x="1901190" y="2087118"/>
                    </a:lnTo>
                    <a:cubicBezTo>
                      <a:pt x="1900174" y="2084959"/>
                      <a:pt x="1899158" y="2083435"/>
                      <a:pt x="1900174" y="2085086"/>
                    </a:cubicBezTo>
                    <a:cubicBezTo>
                      <a:pt x="1895475" y="2077593"/>
                      <a:pt x="1918462" y="2107692"/>
                      <a:pt x="1918462" y="2145411"/>
                    </a:cubicBezTo>
                    <a:lnTo>
                      <a:pt x="1816862" y="2145411"/>
                    </a:lnTo>
                    <a:lnTo>
                      <a:pt x="1816862" y="2043811"/>
                    </a:lnTo>
                    <a:lnTo>
                      <a:pt x="1941703" y="2043811"/>
                    </a:lnTo>
                    <a:lnTo>
                      <a:pt x="1941703" y="2145411"/>
                    </a:lnTo>
                    <a:lnTo>
                      <a:pt x="1843151" y="2170303"/>
                    </a:lnTo>
                    <a:cubicBezTo>
                      <a:pt x="1843024" y="2169668"/>
                      <a:pt x="1842897" y="2169160"/>
                      <a:pt x="1842770" y="2168525"/>
                    </a:cubicBezTo>
                    <a:cubicBezTo>
                      <a:pt x="1839722" y="2156587"/>
                      <a:pt x="1839087" y="2154936"/>
                      <a:pt x="1838706" y="2154174"/>
                    </a:cubicBezTo>
                    <a:cubicBezTo>
                      <a:pt x="1838706" y="2154174"/>
                      <a:pt x="1838706" y="2154174"/>
                      <a:pt x="1838706" y="2154174"/>
                    </a:cubicBezTo>
                    <a:lnTo>
                      <a:pt x="1929638" y="2108708"/>
                    </a:lnTo>
                    <a:lnTo>
                      <a:pt x="1860169" y="2182876"/>
                    </a:lnTo>
                    <a:lnTo>
                      <a:pt x="1811401" y="2137283"/>
                    </a:lnTo>
                    <a:close/>
                    <a:moveTo>
                      <a:pt x="2321687" y="2030984"/>
                    </a:moveTo>
                    <a:lnTo>
                      <a:pt x="2138934" y="2216785"/>
                    </a:lnTo>
                    <a:cubicBezTo>
                      <a:pt x="2119884" y="2236216"/>
                      <a:pt x="2093722" y="2247138"/>
                      <a:pt x="2066544" y="2247138"/>
                    </a:cubicBezTo>
                    <a:lnTo>
                      <a:pt x="2060448" y="2247138"/>
                    </a:lnTo>
                    <a:cubicBezTo>
                      <a:pt x="2033016" y="2247138"/>
                      <a:pt x="2006727" y="2235962"/>
                      <a:pt x="1987550" y="2216277"/>
                    </a:cubicBezTo>
                    <a:lnTo>
                      <a:pt x="1884045" y="2109724"/>
                    </a:lnTo>
                    <a:cubicBezTo>
                      <a:pt x="1881124" y="2106676"/>
                      <a:pt x="1878330" y="2103501"/>
                      <a:pt x="1875790" y="2100072"/>
                    </a:cubicBezTo>
                    <a:cubicBezTo>
                      <a:pt x="1863090" y="2083308"/>
                      <a:pt x="1848612" y="2068703"/>
                      <a:pt x="1831721" y="2056003"/>
                    </a:cubicBezTo>
                    <a:cubicBezTo>
                      <a:pt x="1827911" y="2053209"/>
                      <a:pt x="1824355" y="2050034"/>
                      <a:pt x="1821053" y="2046732"/>
                    </a:cubicBezTo>
                    <a:lnTo>
                      <a:pt x="1805940" y="2031619"/>
                    </a:lnTo>
                    <a:cubicBezTo>
                      <a:pt x="1776857" y="2002536"/>
                      <a:pt x="1768221" y="1958848"/>
                      <a:pt x="1783969" y="1920875"/>
                    </a:cubicBezTo>
                    <a:cubicBezTo>
                      <a:pt x="1799717" y="1882902"/>
                      <a:pt x="1836801" y="1858137"/>
                      <a:pt x="1877822" y="1858137"/>
                    </a:cubicBezTo>
                    <a:lnTo>
                      <a:pt x="2249424" y="1858137"/>
                    </a:lnTo>
                    <a:cubicBezTo>
                      <a:pt x="2290318" y="1858137"/>
                      <a:pt x="2327275" y="1882648"/>
                      <a:pt x="2343150" y="1920494"/>
                    </a:cubicBezTo>
                    <a:cubicBezTo>
                      <a:pt x="2359025" y="1958340"/>
                      <a:pt x="2350643" y="2001774"/>
                      <a:pt x="2321941" y="2030984"/>
                    </a:cubicBezTo>
                    <a:moveTo>
                      <a:pt x="2176780" y="1888617"/>
                    </a:moveTo>
                    <a:lnTo>
                      <a:pt x="2249170" y="1959864"/>
                    </a:lnTo>
                    <a:lnTo>
                      <a:pt x="2249170" y="2061464"/>
                    </a:lnTo>
                    <a:lnTo>
                      <a:pt x="1877695" y="2061464"/>
                    </a:lnTo>
                    <a:lnTo>
                      <a:pt x="1877695" y="1959864"/>
                    </a:lnTo>
                    <a:lnTo>
                      <a:pt x="1949577" y="1887982"/>
                    </a:lnTo>
                    <a:lnTo>
                      <a:pt x="1964690" y="1903095"/>
                    </a:lnTo>
                    <a:lnTo>
                      <a:pt x="1892808" y="1974977"/>
                    </a:lnTo>
                    <a:lnTo>
                      <a:pt x="1954022" y="1893824"/>
                    </a:lnTo>
                    <a:cubicBezTo>
                      <a:pt x="1985899" y="1917827"/>
                      <a:pt x="2013966" y="1945894"/>
                      <a:pt x="2037969" y="1977771"/>
                    </a:cubicBezTo>
                    <a:lnTo>
                      <a:pt x="1956816" y="2038985"/>
                    </a:lnTo>
                    <a:lnTo>
                      <a:pt x="2029714" y="1968246"/>
                    </a:lnTo>
                    <a:lnTo>
                      <a:pt x="2133219" y="2074799"/>
                    </a:lnTo>
                    <a:lnTo>
                      <a:pt x="2060321" y="2145538"/>
                    </a:lnTo>
                    <a:lnTo>
                      <a:pt x="2060321" y="2043938"/>
                    </a:lnTo>
                    <a:lnTo>
                      <a:pt x="2066417" y="2043938"/>
                    </a:lnTo>
                    <a:lnTo>
                      <a:pt x="2066417" y="2145538"/>
                    </a:lnTo>
                    <a:lnTo>
                      <a:pt x="1994027" y="2074291"/>
                    </a:lnTo>
                    <a:lnTo>
                      <a:pt x="2176780" y="1888490"/>
                    </a:lnTo>
                    <a:close/>
                    <a:moveTo>
                      <a:pt x="2321052" y="1988439"/>
                    </a:moveTo>
                    <a:lnTo>
                      <a:pt x="2394204" y="2061591"/>
                    </a:lnTo>
                    <a:cubicBezTo>
                      <a:pt x="2413254" y="2080641"/>
                      <a:pt x="2423922" y="2106549"/>
                      <a:pt x="2423922" y="2133473"/>
                    </a:cubicBezTo>
                    <a:cubicBezTo>
                      <a:pt x="2423922" y="2181098"/>
                      <a:pt x="2396236" y="2209165"/>
                      <a:pt x="2388997" y="2216531"/>
                    </a:cubicBezTo>
                    <a:cubicBezTo>
                      <a:pt x="2388616" y="2216912"/>
                      <a:pt x="2388235" y="2217293"/>
                      <a:pt x="2388108" y="2217420"/>
                    </a:cubicBezTo>
                    <a:cubicBezTo>
                      <a:pt x="2369058" y="2236470"/>
                      <a:pt x="2343150" y="2247138"/>
                      <a:pt x="2316226" y="2247138"/>
                    </a:cubicBezTo>
                    <a:lnTo>
                      <a:pt x="2194306" y="2247138"/>
                    </a:lnTo>
                    <a:cubicBezTo>
                      <a:pt x="2163826" y="2247138"/>
                      <a:pt x="2134997" y="2233422"/>
                      <a:pt x="2115693" y="2209927"/>
                    </a:cubicBezTo>
                    <a:cubicBezTo>
                      <a:pt x="2096389" y="2186432"/>
                      <a:pt x="2088642" y="2155317"/>
                      <a:pt x="2094738" y="2125472"/>
                    </a:cubicBezTo>
                    <a:cubicBezTo>
                      <a:pt x="2094992" y="2124329"/>
                      <a:pt x="2095246" y="2123186"/>
                      <a:pt x="2095500" y="2121916"/>
                    </a:cubicBezTo>
                    <a:cubicBezTo>
                      <a:pt x="2095754" y="2120646"/>
                      <a:pt x="2096135" y="2118995"/>
                      <a:pt x="2096389" y="2117344"/>
                    </a:cubicBezTo>
                    <a:cubicBezTo>
                      <a:pt x="2098294" y="2107946"/>
                      <a:pt x="2101596" y="2091817"/>
                      <a:pt x="2108073" y="2074799"/>
                    </a:cubicBezTo>
                    <a:cubicBezTo>
                      <a:pt x="2111629" y="2065401"/>
                      <a:pt x="2116328" y="2054987"/>
                      <a:pt x="2122805" y="2044319"/>
                    </a:cubicBezTo>
                    <a:cubicBezTo>
                      <a:pt x="2127758" y="2036191"/>
                      <a:pt x="2133727" y="2028825"/>
                      <a:pt x="2140712" y="2022348"/>
                    </a:cubicBezTo>
                    <a:lnTo>
                      <a:pt x="2180209" y="1985772"/>
                    </a:lnTo>
                    <a:cubicBezTo>
                      <a:pt x="2220214" y="1948688"/>
                      <a:pt x="2282444" y="1949831"/>
                      <a:pt x="2321052" y="1988439"/>
                    </a:cubicBezTo>
                    <a:moveTo>
                      <a:pt x="2177415" y="2132076"/>
                    </a:moveTo>
                    <a:lnTo>
                      <a:pt x="2249297" y="2060194"/>
                    </a:lnTo>
                    <a:lnTo>
                      <a:pt x="2318258" y="2134743"/>
                    </a:lnTo>
                    <a:lnTo>
                      <a:pt x="2278761" y="2171319"/>
                    </a:lnTo>
                    <a:lnTo>
                      <a:pt x="2209800" y="2096770"/>
                    </a:lnTo>
                    <a:lnTo>
                      <a:pt x="2296795" y="2149348"/>
                    </a:lnTo>
                    <a:cubicBezTo>
                      <a:pt x="2298065" y="2147316"/>
                      <a:pt x="2298446" y="2146046"/>
                      <a:pt x="2298446" y="2146046"/>
                    </a:cubicBezTo>
                    <a:cubicBezTo>
                      <a:pt x="2298192" y="2146808"/>
                      <a:pt x="2297430" y="2149348"/>
                      <a:pt x="2295779" y="2157349"/>
                    </a:cubicBezTo>
                    <a:cubicBezTo>
                      <a:pt x="2295525" y="2158619"/>
                      <a:pt x="2295271" y="2159762"/>
                      <a:pt x="2295017" y="2161159"/>
                    </a:cubicBezTo>
                    <a:cubicBezTo>
                      <a:pt x="2294763" y="2162556"/>
                      <a:pt x="2294509" y="2163953"/>
                      <a:pt x="2294128" y="2165477"/>
                    </a:cubicBezTo>
                    <a:lnTo>
                      <a:pt x="2194560" y="2145411"/>
                    </a:lnTo>
                    <a:lnTo>
                      <a:pt x="2194560" y="2043811"/>
                    </a:lnTo>
                    <a:lnTo>
                      <a:pt x="2316480" y="2043811"/>
                    </a:lnTo>
                    <a:lnTo>
                      <a:pt x="2316480" y="2145411"/>
                    </a:lnTo>
                    <a:lnTo>
                      <a:pt x="2244598" y="2073529"/>
                    </a:lnTo>
                    <a:cubicBezTo>
                      <a:pt x="2244852" y="2073275"/>
                      <a:pt x="2244852" y="2073275"/>
                      <a:pt x="2244852" y="2073275"/>
                    </a:cubicBezTo>
                    <a:cubicBezTo>
                      <a:pt x="2243328" y="2074926"/>
                      <a:pt x="2220976" y="2096897"/>
                      <a:pt x="2220976" y="2133346"/>
                    </a:cubicBezTo>
                    <a:lnTo>
                      <a:pt x="2322576" y="2133346"/>
                    </a:lnTo>
                    <a:lnTo>
                      <a:pt x="2250694" y="2205228"/>
                    </a:lnTo>
                    <a:lnTo>
                      <a:pt x="2177542" y="2132076"/>
                    </a:lnTo>
                    <a:close/>
                    <a:moveTo>
                      <a:pt x="5432171" y="1989201"/>
                    </a:moveTo>
                    <a:lnTo>
                      <a:pt x="5480939" y="2034794"/>
                    </a:lnTo>
                    <a:cubicBezTo>
                      <a:pt x="5495163" y="2048129"/>
                      <a:pt x="5505323" y="2065274"/>
                      <a:pt x="5510022" y="2084324"/>
                    </a:cubicBezTo>
                    <a:cubicBezTo>
                      <a:pt x="5513070" y="2096516"/>
                      <a:pt x="5516626" y="2110867"/>
                      <a:pt x="5520182" y="2128520"/>
                    </a:cubicBezTo>
                    <a:cubicBezTo>
                      <a:pt x="5526151" y="2158365"/>
                      <a:pt x="5518531" y="2189353"/>
                      <a:pt x="5499227" y="2212975"/>
                    </a:cubicBezTo>
                    <a:cubicBezTo>
                      <a:pt x="5479923" y="2236597"/>
                      <a:pt x="5451094" y="2250186"/>
                      <a:pt x="5420614" y="2250186"/>
                    </a:cubicBezTo>
                    <a:lnTo>
                      <a:pt x="5298694" y="2250186"/>
                    </a:lnTo>
                    <a:cubicBezTo>
                      <a:pt x="5259578" y="2250186"/>
                      <a:pt x="5224018" y="2227834"/>
                      <a:pt x="5207127" y="2192528"/>
                    </a:cubicBezTo>
                    <a:cubicBezTo>
                      <a:pt x="5211826" y="2202307"/>
                      <a:pt x="5218811" y="2209165"/>
                      <a:pt x="5217795" y="2208149"/>
                    </a:cubicBezTo>
                    <a:cubicBezTo>
                      <a:pt x="5178171" y="2168525"/>
                      <a:pt x="5178171" y="2104136"/>
                      <a:pt x="5217795" y="2064512"/>
                    </a:cubicBezTo>
                    <a:lnTo>
                      <a:pt x="5290820" y="1991487"/>
                    </a:lnTo>
                    <a:cubicBezTo>
                      <a:pt x="5329555" y="1952752"/>
                      <a:pt x="5392166" y="1951736"/>
                      <a:pt x="5432171" y="1989201"/>
                    </a:cubicBezTo>
                    <a:moveTo>
                      <a:pt x="5293233" y="2137410"/>
                    </a:moveTo>
                    <a:lnTo>
                      <a:pt x="5362702" y="2063242"/>
                    </a:lnTo>
                    <a:lnTo>
                      <a:pt x="5434584" y="2135124"/>
                    </a:lnTo>
                    <a:lnTo>
                      <a:pt x="5361559" y="2208149"/>
                    </a:lnTo>
                    <a:lnTo>
                      <a:pt x="5289677" y="2136267"/>
                    </a:lnTo>
                    <a:lnTo>
                      <a:pt x="5361559" y="2064385"/>
                    </a:lnTo>
                    <a:cubicBezTo>
                      <a:pt x="5366766" y="2069592"/>
                      <a:pt x="5379847" y="2082419"/>
                      <a:pt x="5390388" y="2104517"/>
                    </a:cubicBezTo>
                    <a:lnTo>
                      <a:pt x="5298821" y="2148459"/>
                    </a:lnTo>
                    <a:lnTo>
                      <a:pt x="5298821" y="2046859"/>
                    </a:lnTo>
                    <a:lnTo>
                      <a:pt x="5420741" y="2046859"/>
                    </a:lnTo>
                    <a:lnTo>
                      <a:pt x="5420741" y="2148459"/>
                    </a:lnTo>
                    <a:lnTo>
                      <a:pt x="5321173" y="2168525"/>
                    </a:lnTo>
                    <a:cubicBezTo>
                      <a:pt x="5318633" y="2155952"/>
                      <a:pt x="5316093" y="2145665"/>
                      <a:pt x="5313045" y="2133473"/>
                    </a:cubicBezTo>
                    <a:lnTo>
                      <a:pt x="5411597" y="2108835"/>
                    </a:lnTo>
                    <a:lnTo>
                      <a:pt x="5342128" y="2183003"/>
                    </a:lnTo>
                    <a:lnTo>
                      <a:pt x="5293360" y="2137410"/>
                    </a:lnTo>
                    <a:close/>
                    <a:moveTo>
                      <a:pt x="5801868" y="2029841"/>
                    </a:moveTo>
                    <a:lnTo>
                      <a:pt x="5622036" y="2218690"/>
                    </a:lnTo>
                    <a:cubicBezTo>
                      <a:pt x="5602859" y="2238883"/>
                      <a:pt x="5576316" y="2250186"/>
                      <a:pt x="5548503" y="2250186"/>
                    </a:cubicBezTo>
                    <a:lnTo>
                      <a:pt x="5539486" y="2250186"/>
                    </a:lnTo>
                    <a:cubicBezTo>
                      <a:pt x="5512054" y="2250186"/>
                      <a:pt x="5485765" y="2239137"/>
                      <a:pt x="5466588" y="2219452"/>
                    </a:cubicBezTo>
                    <a:lnTo>
                      <a:pt x="5362956" y="2112899"/>
                    </a:lnTo>
                    <a:cubicBezTo>
                      <a:pt x="5358638" y="2108454"/>
                      <a:pt x="5354701" y="2103501"/>
                      <a:pt x="5351145" y="2098294"/>
                    </a:cubicBezTo>
                    <a:cubicBezTo>
                      <a:pt x="5340096" y="2081657"/>
                      <a:pt x="5327142" y="2068449"/>
                      <a:pt x="5310759" y="2056130"/>
                    </a:cubicBezTo>
                    <a:cubicBezTo>
                      <a:pt x="5307076" y="2053336"/>
                      <a:pt x="5303647" y="2050415"/>
                      <a:pt x="5300345" y="2047113"/>
                    </a:cubicBezTo>
                    <a:lnTo>
                      <a:pt x="5285105" y="2032000"/>
                    </a:lnTo>
                    <a:cubicBezTo>
                      <a:pt x="5255895" y="2003044"/>
                      <a:pt x="5247005" y="1959229"/>
                      <a:pt x="5262753" y="1921129"/>
                    </a:cubicBezTo>
                    <a:cubicBezTo>
                      <a:pt x="5278501" y="1883029"/>
                      <a:pt x="5315585" y="1858264"/>
                      <a:pt x="5356733" y="1858264"/>
                    </a:cubicBezTo>
                    <a:lnTo>
                      <a:pt x="5728462" y="1858264"/>
                    </a:lnTo>
                    <a:cubicBezTo>
                      <a:pt x="5769102" y="1858264"/>
                      <a:pt x="5805805" y="1882521"/>
                      <a:pt x="5821807" y="1919859"/>
                    </a:cubicBezTo>
                    <a:cubicBezTo>
                      <a:pt x="5837809" y="1957197"/>
                      <a:pt x="5830062" y="2000504"/>
                      <a:pt x="5801995" y="2029968"/>
                    </a:cubicBezTo>
                    <a:moveTo>
                      <a:pt x="5654802" y="1889887"/>
                    </a:moveTo>
                    <a:lnTo>
                      <a:pt x="5728335" y="1959991"/>
                    </a:lnTo>
                    <a:lnTo>
                      <a:pt x="5728335" y="2061591"/>
                    </a:lnTo>
                    <a:lnTo>
                      <a:pt x="5356479" y="2061591"/>
                    </a:lnTo>
                    <a:lnTo>
                      <a:pt x="5356479" y="1959991"/>
                    </a:lnTo>
                    <a:lnTo>
                      <a:pt x="5427980" y="1887855"/>
                    </a:lnTo>
                    <a:lnTo>
                      <a:pt x="5443220" y="1902968"/>
                    </a:lnTo>
                    <a:lnTo>
                      <a:pt x="5371719" y="1975104"/>
                    </a:lnTo>
                    <a:lnTo>
                      <a:pt x="5432933" y="1893951"/>
                    </a:lnTo>
                    <a:cubicBezTo>
                      <a:pt x="5465191" y="1918208"/>
                      <a:pt x="5494909" y="1947672"/>
                      <a:pt x="5520309" y="1985899"/>
                    </a:cubicBezTo>
                    <a:lnTo>
                      <a:pt x="5435727" y="2042160"/>
                    </a:lnTo>
                    <a:lnTo>
                      <a:pt x="5508625" y="1971294"/>
                    </a:lnTo>
                    <a:lnTo>
                      <a:pt x="5612257" y="2077847"/>
                    </a:lnTo>
                    <a:lnTo>
                      <a:pt x="5539359" y="2148713"/>
                    </a:lnTo>
                    <a:lnTo>
                      <a:pt x="5539359" y="2047113"/>
                    </a:lnTo>
                    <a:lnTo>
                      <a:pt x="5548376" y="2047113"/>
                    </a:lnTo>
                    <a:lnTo>
                      <a:pt x="5548376" y="2148713"/>
                    </a:lnTo>
                    <a:lnTo>
                      <a:pt x="5474843" y="2078609"/>
                    </a:lnTo>
                    <a:lnTo>
                      <a:pt x="5654675" y="1889760"/>
                    </a:lnTo>
                    <a:close/>
                    <a:moveTo>
                      <a:pt x="5800217" y="1988566"/>
                    </a:moveTo>
                    <a:lnTo>
                      <a:pt x="5876290" y="2064639"/>
                    </a:lnTo>
                    <a:cubicBezTo>
                      <a:pt x="5915914" y="2104263"/>
                      <a:pt x="5915914" y="2168652"/>
                      <a:pt x="5876290" y="2208276"/>
                    </a:cubicBezTo>
                    <a:cubicBezTo>
                      <a:pt x="5876036" y="2208530"/>
                      <a:pt x="5876036" y="2208530"/>
                      <a:pt x="5876036" y="2208530"/>
                    </a:cubicBezTo>
                    <a:cubicBezTo>
                      <a:pt x="5878068" y="2206371"/>
                      <a:pt x="5882894" y="2200910"/>
                      <a:pt x="5886323" y="2194052"/>
                    </a:cubicBezTo>
                    <a:cubicBezTo>
                      <a:pt x="5869051" y="2228469"/>
                      <a:pt x="5833872" y="2250186"/>
                      <a:pt x="5795391" y="2250186"/>
                    </a:cubicBezTo>
                    <a:lnTo>
                      <a:pt x="5673471" y="2250186"/>
                    </a:lnTo>
                    <a:cubicBezTo>
                      <a:pt x="5643626" y="2250186"/>
                      <a:pt x="5615178" y="2236978"/>
                      <a:pt x="5595874" y="2214245"/>
                    </a:cubicBezTo>
                    <a:cubicBezTo>
                      <a:pt x="5576570" y="2191512"/>
                      <a:pt x="5568315" y="2161286"/>
                      <a:pt x="5573268" y="2131822"/>
                    </a:cubicBezTo>
                    <a:cubicBezTo>
                      <a:pt x="5578348" y="2101850"/>
                      <a:pt x="5588254" y="2077466"/>
                      <a:pt x="5593842" y="2063369"/>
                    </a:cubicBezTo>
                    <a:cubicBezTo>
                      <a:pt x="5593969" y="2063115"/>
                      <a:pt x="5594096" y="2062861"/>
                      <a:pt x="5594096" y="2062607"/>
                    </a:cubicBezTo>
                    <a:cubicBezTo>
                      <a:pt x="5599176" y="2049653"/>
                      <a:pt x="5606923" y="2037969"/>
                      <a:pt x="5616702" y="2028063"/>
                    </a:cubicBezTo>
                    <a:lnTo>
                      <a:pt x="5656326" y="1988439"/>
                    </a:lnTo>
                    <a:cubicBezTo>
                      <a:pt x="5675376" y="1969389"/>
                      <a:pt x="5701284" y="1958721"/>
                      <a:pt x="5728208" y="1958721"/>
                    </a:cubicBezTo>
                    <a:cubicBezTo>
                      <a:pt x="5755132" y="1958721"/>
                      <a:pt x="5781040" y="1969389"/>
                      <a:pt x="5800090" y="1988439"/>
                    </a:cubicBezTo>
                    <a:moveTo>
                      <a:pt x="5656453" y="2132076"/>
                    </a:moveTo>
                    <a:lnTo>
                      <a:pt x="5728335" y="2060194"/>
                    </a:lnTo>
                    <a:lnTo>
                      <a:pt x="5800217" y="2132076"/>
                    </a:lnTo>
                    <a:lnTo>
                      <a:pt x="5760593" y="2171700"/>
                    </a:lnTo>
                    <a:lnTo>
                      <a:pt x="5688711" y="2099818"/>
                    </a:lnTo>
                    <a:lnTo>
                      <a:pt x="5783199" y="2137156"/>
                    </a:lnTo>
                    <a:cubicBezTo>
                      <a:pt x="5783072" y="2137410"/>
                      <a:pt x="5782945" y="2137664"/>
                      <a:pt x="5782945" y="2137918"/>
                    </a:cubicBezTo>
                    <a:cubicBezTo>
                      <a:pt x="5776722" y="2153666"/>
                      <a:pt x="5774817" y="2159381"/>
                      <a:pt x="5773801" y="2165350"/>
                    </a:cubicBezTo>
                    <a:lnTo>
                      <a:pt x="5673598" y="2148586"/>
                    </a:lnTo>
                    <a:lnTo>
                      <a:pt x="5673598" y="2046986"/>
                    </a:lnTo>
                    <a:lnTo>
                      <a:pt x="5795518" y="2046986"/>
                    </a:lnTo>
                    <a:lnTo>
                      <a:pt x="5795518" y="2148586"/>
                    </a:lnTo>
                    <a:lnTo>
                      <a:pt x="5704586" y="2103120"/>
                    </a:lnTo>
                    <a:cubicBezTo>
                      <a:pt x="5713603" y="2085213"/>
                      <a:pt x="5723636" y="2073656"/>
                      <a:pt x="5731256" y="2065909"/>
                    </a:cubicBezTo>
                    <a:cubicBezTo>
                      <a:pt x="5731891" y="2065274"/>
                      <a:pt x="5732399" y="2064766"/>
                      <a:pt x="5732780" y="2064385"/>
                    </a:cubicBezTo>
                    <a:lnTo>
                      <a:pt x="5804662" y="2136267"/>
                    </a:lnTo>
                    <a:lnTo>
                      <a:pt x="5732780" y="2208149"/>
                    </a:lnTo>
                    <a:lnTo>
                      <a:pt x="5656707" y="2132076"/>
                    </a:lnTo>
                    <a:close/>
                    <a:moveTo>
                      <a:pt x="6665976" y="1989201"/>
                    </a:moveTo>
                    <a:lnTo>
                      <a:pt x="6714744" y="2034794"/>
                    </a:lnTo>
                    <a:cubicBezTo>
                      <a:pt x="6728968" y="2048129"/>
                      <a:pt x="6739128" y="2065274"/>
                      <a:pt x="6743827" y="2084324"/>
                    </a:cubicBezTo>
                    <a:cubicBezTo>
                      <a:pt x="6746875" y="2096516"/>
                      <a:pt x="6750431" y="2110867"/>
                      <a:pt x="6753987" y="2128520"/>
                    </a:cubicBezTo>
                    <a:cubicBezTo>
                      <a:pt x="6759956" y="2158365"/>
                      <a:pt x="6752336" y="2189353"/>
                      <a:pt x="6733032" y="2212975"/>
                    </a:cubicBezTo>
                    <a:cubicBezTo>
                      <a:pt x="6713728" y="2236597"/>
                      <a:pt x="6684899" y="2250186"/>
                      <a:pt x="6654419" y="2250186"/>
                    </a:cubicBezTo>
                    <a:lnTo>
                      <a:pt x="6529451" y="2250186"/>
                    </a:lnTo>
                    <a:cubicBezTo>
                      <a:pt x="6473317" y="2250186"/>
                      <a:pt x="6427851" y="2204720"/>
                      <a:pt x="6427851" y="2148586"/>
                    </a:cubicBezTo>
                    <a:cubicBezTo>
                      <a:pt x="6427851" y="2184146"/>
                      <a:pt x="6449441" y="2205990"/>
                      <a:pt x="6451727" y="2208276"/>
                    </a:cubicBezTo>
                    <a:cubicBezTo>
                      <a:pt x="6451727" y="2208276"/>
                      <a:pt x="6451727" y="2208276"/>
                      <a:pt x="6451600" y="2208149"/>
                    </a:cubicBezTo>
                    <a:cubicBezTo>
                      <a:pt x="6411976" y="2168525"/>
                      <a:pt x="6411976" y="2104136"/>
                      <a:pt x="6451600" y="2064512"/>
                    </a:cubicBezTo>
                    <a:lnTo>
                      <a:pt x="6524625" y="1991487"/>
                    </a:lnTo>
                    <a:cubicBezTo>
                      <a:pt x="6563360" y="1952752"/>
                      <a:pt x="6625971" y="1951736"/>
                      <a:pt x="6665976" y="1989201"/>
                    </a:cubicBezTo>
                    <a:moveTo>
                      <a:pt x="6527038" y="2137410"/>
                    </a:moveTo>
                    <a:lnTo>
                      <a:pt x="6596507" y="2063242"/>
                    </a:lnTo>
                    <a:lnTo>
                      <a:pt x="6668389" y="2135124"/>
                    </a:lnTo>
                    <a:lnTo>
                      <a:pt x="6595364" y="2208149"/>
                    </a:lnTo>
                    <a:lnTo>
                      <a:pt x="6523482" y="2136267"/>
                    </a:lnTo>
                    <a:lnTo>
                      <a:pt x="6595364" y="2064385"/>
                    </a:lnTo>
                    <a:cubicBezTo>
                      <a:pt x="6595491" y="2064512"/>
                      <a:pt x="6595745" y="2064766"/>
                      <a:pt x="6595999" y="2065020"/>
                    </a:cubicBezTo>
                    <a:cubicBezTo>
                      <a:pt x="6604127" y="2073275"/>
                      <a:pt x="6631051" y="2101215"/>
                      <a:pt x="6631051" y="2148459"/>
                    </a:cubicBezTo>
                    <a:lnTo>
                      <a:pt x="6529451" y="2148459"/>
                    </a:lnTo>
                    <a:lnTo>
                      <a:pt x="6529451" y="2046859"/>
                    </a:lnTo>
                    <a:lnTo>
                      <a:pt x="6654419" y="2046859"/>
                    </a:lnTo>
                    <a:lnTo>
                      <a:pt x="6654419" y="2148459"/>
                    </a:lnTo>
                    <a:lnTo>
                      <a:pt x="6554851" y="2168525"/>
                    </a:lnTo>
                    <a:cubicBezTo>
                      <a:pt x="6552311" y="2155952"/>
                      <a:pt x="6549771" y="2145665"/>
                      <a:pt x="6546723" y="2133473"/>
                    </a:cubicBezTo>
                    <a:lnTo>
                      <a:pt x="6645275" y="2108835"/>
                    </a:lnTo>
                    <a:lnTo>
                      <a:pt x="6575806" y="2183003"/>
                    </a:lnTo>
                    <a:lnTo>
                      <a:pt x="6527038" y="2137410"/>
                    </a:lnTo>
                    <a:close/>
                    <a:moveTo>
                      <a:pt x="7035038" y="2030349"/>
                    </a:moveTo>
                    <a:lnTo>
                      <a:pt x="6852158" y="2219198"/>
                    </a:lnTo>
                    <a:cubicBezTo>
                      <a:pt x="6832981" y="2239010"/>
                      <a:pt x="6806692" y="2250186"/>
                      <a:pt x="6779133" y="2250186"/>
                    </a:cubicBezTo>
                    <a:lnTo>
                      <a:pt x="6773164" y="2250186"/>
                    </a:lnTo>
                    <a:cubicBezTo>
                      <a:pt x="6745732" y="2250186"/>
                      <a:pt x="6719443" y="2239137"/>
                      <a:pt x="6700266" y="2219452"/>
                    </a:cubicBezTo>
                    <a:lnTo>
                      <a:pt x="6596634" y="2112899"/>
                    </a:lnTo>
                    <a:cubicBezTo>
                      <a:pt x="6592316" y="2108454"/>
                      <a:pt x="6588379" y="2103501"/>
                      <a:pt x="6584823" y="2098294"/>
                    </a:cubicBezTo>
                    <a:cubicBezTo>
                      <a:pt x="6573774" y="2081657"/>
                      <a:pt x="6560820" y="2068449"/>
                      <a:pt x="6544437" y="2056130"/>
                    </a:cubicBezTo>
                    <a:cubicBezTo>
                      <a:pt x="6540754" y="2053336"/>
                      <a:pt x="6537325" y="2050415"/>
                      <a:pt x="6534023" y="2047113"/>
                    </a:cubicBezTo>
                    <a:lnTo>
                      <a:pt x="6518783" y="2032000"/>
                    </a:lnTo>
                    <a:cubicBezTo>
                      <a:pt x="6489573" y="2003044"/>
                      <a:pt x="6480683" y="1959229"/>
                      <a:pt x="6496431" y="1921129"/>
                    </a:cubicBezTo>
                    <a:cubicBezTo>
                      <a:pt x="6512178" y="1883029"/>
                      <a:pt x="6549263" y="1858264"/>
                      <a:pt x="6590411" y="1858264"/>
                    </a:cubicBezTo>
                    <a:lnTo>
                      <a:pt x="6962140" y="1858264"/>
                    </a:lnTo>
                    <a:cubicBezTo>
                      <a:pt x="7002907" y="1858264"/>
                      <a:pt x="7039737" y="1882648"/>
                      <a:pt x="7055739" y="1920240"/>
                    </a:cubicBezTo>
                    <a:cubicBezTo>
                      <a:pt x="7071741" y="1957832"/>
                      <a:pt x="7063613" y="2001266"/>
                      <a:pt x="7035165" y="2030603"/>
                    </a:cubicBezTo>
                    <a:moveTo>
                      <a:pt x="6889242" y="1889252"/>
                    </a:moveTo>
                    <a:lnTo>
                      <a:pt x="6962267" y="1959864"/>
                    </a:lnTo>
                    <a:lnTo>
                      <a:pt x="6962267" y="2061464"/>
                    </a:lnTo>
                    <a:lnTo>
                      <a:pt x="6590284" y="2061464"/>
                    </a:lnTo>
                    <a:lnTo>
                      <a:pt x="6590284" y="1959864"/>
                    </a:lnTo>
                    <a:lnTo>
                      <a:pt x="6661785" y="1887728"/>
                    </a:lnTo>
                    <a:lnTo>
                      <a:pt x="6677025" y="1902841"/>
                    </a:lnTo>
                    <a:lnTo>
                      <a:pt x="6605524" y="1974977"/>
                    </a:lnTo>
                    <a:lnTo>
                      <a:pt x="6666738" y="1893824"/>
                    </a:lnTo>
                    <a:cubicBezTo>
                      <a:pt x="6698996" y="1918081"/>
                      <a:pt x="6728714" y="1947545"/>
                      <a:pt x="6754114" y="1985772"/>
                    </a:cubicBezTo>
                    <a:lnTo>
                      <a:pt x="6669532" y="2042033"/>
                    </a:lnTo>
                    <a:lnTo>
                      <a:pt x="6742430" y="1971167"/>
                    </a:lnTo>
                    <a:lnTo>
                      <a:pt x="6846062" y="2077720"/>
                    </a:lnTo>
                    <a:lnTo>
                      <a:pt x="6773164" y="2148586"/>
                    </a:lnTo>
                    <a:lnTo>
                      <a:pt x="6773164" y="2046986"/>
                    </a:lnTo>
                    <a:lnTo>
                      <a:pt x="6779133" y="2046986"/>
                    </a:lnTo>
                    <a:lnTo>
                      <a:pt x="6779133" y="2148586"/>
                    </a:lnTo>
                    <a:lnTo>
                      <a:pt x="6706108" y="2077974"/>
                    </a:lnTo>
                    <a:lnTo>
                      <a:pt x="6888988" y="1889125"/>
                    </a:lnTo>
                    <a:close/>
                    <a:moveTo>
                      <a:pt x="7034022" y="1988566"/>
                    </a:moveTo>
                    <a:lnTo>
                      <a:pt x="7110095" y="2064639"/>
                    </a:lnTo>
                    <a:cubicBezTo>
                      <a:pt x="7149719" y="2104263"/>
                      <a:pt x="7149719" y="2168652"/>
                      <a:pt x="7110095" y="2208276"/>
                    </a:cubicBezTo>
                    <a:cubicBezTo>
                      <a:pt x="7109714" y="2208657"/>
                      <a:pt x="7109587" y="2208784"/>
                      <a:pt x="7109587" y="2208911"/>
                    </a:cubicBezTo>
                    <a:cubicBezTo>
                      <a:pt x="7111492" y="2207006"/>
                      <a:pt x="7116953" y="2200910"/>
                      <a:pt x="7120890" y="2192655"/>
                    </a:cubicBezTo>
                    <a:cubicBezTo>
                      <a:pt x="7103999" y="2227834"/>
                      <a:pt x="7068312" y="2250313"/>
                      <a:pt x="7029323" y="2250313"/>
                    </a:cubicBezTo>
                    <a:lnTo>
                      <a:pt x="6907403" y="2250313"/>
                    </a:lnTo>
                    <a:cubicBezTo>
                      <a:pt x="6877558" y="2250313"/>
                      <a:pt x="6849110" y="2237105"/>
                      <a:pt x="6829806" y="2214372"/>
                    </a:cubicBezTo>
                    <a:cubicBezTo>
                      <a:pt x="6810502" y="2191639"/>
                      <a:pt x="6802247" y="2161413"/>
                      <a:pt x="6807200" y="2131949"/>
                    </a:cubicBezTo>
                    <a:cubicBezTo>
                      <a:pt x="6809232" y="2120011"/>
                      <a:pt x="6812407" y="2101215"/>
                      <a:pt x="6819519" y="2081530"/>
                    </a:cubicBezTo>
                    <a:cubicBezTo>
                      <a:pt x="6823456" y="2070608"/>
                      <a:pt x="6828536" y="2059305"/>
                      <a:pt x="6835394" y="2048002"/>
                    </a:cubicBezTo>
                    <a:cubicBezTo>
                      <a:pt x="6839712" y="2040763"/>
                      <a:pt x="6844919" y="2034159"/>
                      <a:pt x="6850761" y="2028190"/>
                    </a:cubicBezTo>
                    <a:lnTo>
                      <a:pt x="6890385" y="1988566"/>
                    </a:lnTo>
                    <a:cubicBezTo>
                      <a:pt x="6909435" y="1969516"/>
                      <a:pt x="6935343" y="1958848"/>
                      <a:pt x="6962267" y="1958848"/>
                    </a:cubicBezTo>
                    <a:cubicBezTo>
                      <a:pt x="6989191" y="1958848"/>
                      <a:pt x="7015099" y="1969516"/>
                      <a:pt x="7034149" y="1988566"/>
                    </a:cubicBezTo>
                    <a:moveTo>
                      <a:pt x="6890512" y="2132203"/>
                    </a:moveTo>
                    <a:lnTo>
                      <a:pt x="6962394" y="2060321"/>
                    </a:lnTo>
                    <a:lnTo>
                      <a:pt x="7034276" y="2132203"/>
                    </a:lnTo>
                    <a:lnTo>
                      <a:pt x="6994652" y="2171827"/>
                    </a:lnTo>
                    <a:lnTo>
                      <a:pt x="6922770" y="2099945"/>
                    </a:lnTo>
                    <a:lnTo>
                      <a:pt x="7010019" y="2152015"/>
                    </a:lnTo>
                    <a:cubicBezTo>
                      <a:pt x="7010527" y="2151126"/>
                      <a:pt x="7010781" y="2150491"/>
                      <a:pt x="7010908" y="2150364"/>
                    </a:cubicBezTo>
                    <a:cubicBezTo>
                      <a:pt x="7010653" y="2151126"/>
                      <a:pt x="7009892" y="2153666"/>
                      <a:pt x="7007860" y="2165477"/>
                    </a:cubicBezTo>
                    <a:lnTo>
                      <a:pt x="6907657" y="2148713"/>
                    </a:lnTo>
                    <a:lnTo>
                      <a:pt x="6907657" y="2047113"/>
                    </a:lnTo>
                    <a:lnTo>
                      <a:pt x="7029577" y="2047113"/>
                    </a:lnTo>
                    <a:lnTo>
                      <a:pt x="7029577" y="2148713"/>
                    </a:lnTo>
                    <a:lnTo>
                      <a:pt x="6938010" y="2104771"/>
                    </a:lnTo>
                    <a:cubicBezTo>
                      <a:pt x="6947153" y="2085848"/>
                      <a:pt x="6957822" y="2073783"/>
                      <a:pt x="6965061" y="2066417"/>
                    </a:cubicBezTo>
                    <a:cubicBezTo>
                      <a:pt x="6965823" y="2065655"/>
                      <a:pt x="6966458" y="2065020"/>
                      <a:pt x="6966839" y="2064639"/>
                    </a:cubicBezTo>
                    <a:lnTo>
                      <a:pt x="7038721" y="2136521"/>
                    </a:lnTo>
                    <a:lnTo>
                      <a:pt x="6966839" y="2208403"/>
                    </a:lnTo>
                    <a:lnTo>
                      <a:pt x="6890766" y="2132330"/>
                    </a:lnTo>
                    <a:close/>
                    <a:moveTo>
                      <a:pt x="415798" y="1978152"/>
                    </a:moveTo>
                    <a:lnTo>
                      <a:pt x="501142" y="2060575"/>
                    </a:lnTo>
                    <a:cubicBezTo>
                      <a:pt x="520700" y="2079498"/>
                      <a:pt x="531876" y="2105533"/>
                      <a:pt x="532130" y="2132838"/>
                    </a:cubicBezTo>
                    <a:cubicBezTo>
                      <a:pt x="532384" y="2160143"/>
                      <a:pt x="521589" y="2186305"/>
                      <a:pt x="502412" y="2205609"/>
                    </a:cubicBezTo>
                    <a:cubicBezTo>
                      <a:pt x="512826" y="2195195"/>
                      <a:pt x="515747" y="2185035"/>
                      <a:pt x="515620" y="2185670"/>
                    </a:cubicBezTo>
                    <a:cubicBezTo>
                      <a:pt x="515620" y="2185670"/>
                      <a:pt x="515620" y="2185670"/>
                      <a:pt x="515620" y="2185670"/>
                    </a:cubicBezTo>
                    <a:lnTo>
                      <a:pt x="515620" y="2185670"/>
                    </a:lnTo>
                    <a:cubicBezTo>
                      <a:pt x="515620" y="2185670"/>
                      <a:pt x="515620" y="2185670"/>
                      <a:pt x="515620" y="2185670"/>
                    </a:cubicBezTo>
                    <a:lnTo>
                      <a:pt x="515620" y="2185670"/>
                    </a:lnTo>
                    <a:cubicBezTo>
                      <a:pt x="515493" y="2186178"/>
                      <a:pt x="515112" y="2187321"/>
                      <a:pt x="513969" y="2191893"/>
                    </a:cubicBezTo>
                    <a:cubicBezTo>
                      <a:pt x="513969" y="2191893"/>
                      <a:pt x="513969" y="2192020"/>
                      <a:pt x="513969" y="2192020"/>
                    </a:cubicBezTo>
                    <a:cubicBezTo>
                      <a:pt x="502539" y="2237105"/>
                      <a:pt x="462026" y="2268728"/>
                      <a:pt x="415417" y="2268728"/>
                    </a:cubicBezTo>
                    <a:lnTo>
                      <a:pt x="296545" y="2268728"/>
                    </a:lnTo>
                    <a:cubicBezTo>
                      <a:pt x="268478" y="2268728"/>
                      <a:pt x="241554" y="2257044"/>
                      <a:pt x="222377" y="2236470"/>
                    </a:cubicBezTo>
                    <a:cubicBezTo>
                      <a:pt x="203200" y="2215896"/>
                      <a:pt x="193294" y="2188337"/>
                      <a:pt x="195199" y="2160270"/>
                    </a:cubicBezTo>
                    <a:cubicBezTo>
                      <a:pt x="199898" y="2090928"/>
                      <a:pt x="227838" y="2029968"/>
                      <a:pt x="269748" y="1983359"/>
                    </a:cubicBezTo>
                    <a:cubicBezTo>
                      <a:pt x="288163" y="1962912"/>
                      <a:pt x="314198" y="1950720"/>
                      <a:pt x="341757" y="1949831"/>
                    </a:cubicBezTo>
                    <a:cubicBezTo>
                      <a:pt x="369316" y="1948942"/>
                      <a:pt x="396113" y="1959102"/>
                      <a:pt x="415925" y="1978279"/>
                    </a:cubicBezTo>
                    <a:moveTo>
                      <a:pt x="274701" y="2124329"/>
                    </a:moveTo>
                    <a:lnTo>
                      <a:pt x="345313" y="2051177"/>
                    </a:lnTo>
                    <a:lnTo>
                      <a:pt x="420878" y="2119122"/>
                    </a:lnTo>
                    <a:cubicBezTo>
                      <a:pt x="408051" y="2133473"/>
                      <a:pt x="399542" y="2151761"/>
                      <a:pt x="398018" y="2173732"/>
                    </a:cubicBezTo>
                    <a:lnTo>
                      <a:pt x="296672" y="2167001"/>
                    </a:lnTo>
                    <a:lnTo>
                      <a:pt x="296672" y="2065401"/>
                    </a:lnTo>
                    <a:lnTo>
                      <a:pt x="415544" y="2065401"/>
                    </a:lnTo>
                    <a:lnTo>
                      <a:pt x="415544" y="2167001"/>
                    </a:lnTo>
                    <a:lnTo>
                      <a:pt x="316992" y="2142109"/>
                    </a:lnTo>
                    <a:cubicBezTo>
                      <a:pt x="316992" y="2142109"/>
                      <a:pt x="316992" y="2141982"/>
                      <a:pt x="316992" y="2141982"/>
                    </a:cubicBezTo>
                    <a:cubicBezTo>
                      <a:pt x="317881" y="2138426"/>
                      <a:pt x="319659" y="2131187"/>
                      <a:pt x="322072" y="2123821"/>
                    </a:cubicBezTo>
                    <a:lnTo>
                      <a:pt x="322072" y="2123821"/>
                    </a:lnTo>
                    <a:cubicBezTo>
                      <a:pt x="322072" y="2123821"/>
                      <a:pt x="322072" y="2123821"/>
                      <a:pt x="322072" y="2123821"/>
                    </a:cubicBezTo>
                    <a:lnTo>
                      <a:pt x="322072" y="2123821"/>
                    </a:lnTo>
                    <a:cubicBezTo>
                      <a:pt x="322072" y="2123821"/>
                      <a:pt x="322072" y="2123821"/>
                      <a:pt x="322072" y="2123821"/>
                    </a:cubicBezTo>
                    <a:cubicBezTo>
                      <a:pt x="326771" y="2108962"/>
                      <a:pt x="336423" y="2084197"/>
                      <a:pt x="358775" y="2061845"/>
                    </a:cubicBezTo>
                    <a:lnTo>
                      <a:pt x="430530" y="2133600"/>
                    </a:lnTo>
                    <a:lnTo>
                      <a:pt x="359918" y="2206752"/>
                    </a:lnTo>
                    <a:lnTo>
                      <a:pt x="274574" y="2124329"/>
                    </a:lnTo>
                    <a:close/>
                    <a:moveTo>
                      <a:pt x="1359154" y="1983232"/>
                    </a:moveTo>
                    <a:cubicBezTo>
                      <a:pt x="1401953" y="2030730"/>
                      <a:pt x="1429004" y="2094865"/>
                      <a:pt x="1433703" y="2159635"/>
                    </a:cubicBezTo>
                    <a:cubicBezTo>
                      <a:pt x="1435735" y="2187829"/>
                      <a:pt x="1425956" y="2215515"/>
                      <a:pt x="1406779" y="2236089"/>
                    </a:cubicBezTo>
                    <a:cubicBezTo>
                      <a:pt x="1387602" y="2256663"/>
                      <a:pt x="1360678" y="2268474"/>
                      <a:pt x="1332357" y="2268474"/>
                    </a:cubicBezTo>
                    <a:lnTo>
                      <a:pt x="1213485" y="2268474"/>
                    </a:lnTo>
                    <a:cubicBezTo>
                      <a:pt x="1157351" y="2268474"/>
                      <a:pt x="1111885" y="2223008"/>
                      <a:pt x="1111885" y="2166874"/>
                    </a:cubicBezTo>
                    <a:cubicBezTo>
                      <a:pt x="1111885" y="2180971"/>
                      <a:pt x="1116457" y="2190496"/>
                      <a:pt x="1116457" y="2190496"/>
                    </a:cubicBezTo>
                    <a:cubicBezTo>
                      <a:pt x="1116330" y="2190115"/>
                      <a:pt x="1115949" y="2189353"/>
                      <a:pt x="1114171" y="2186051"/>
                    </a:cubicBezTo>
                    <a:cubicBezTo>
                      <a:pt x="1113282" y="2184400"/>
                      <a:pt x="1112012" y="2181860"/>
                      <a:pt x="1110615" y="2179193"/>
                    </a:cubicBezTo>
                    <a:cubicBezTo>
                      <a:pt x="1090803" y="2140077"/>
                      <a:pt x="1098423" y="2092579"/>
                      <a:pt x="1129411" y="2061591"/>
                    </a:cubicBezTo>
                    <a:lnTo>
                      <a:pt x="1211707" y="1979168"/>
                    </a:lnTo>
                    <a:cubicBezTo>
                      <a:pt x="1231392" y="1959483"/>
                      <a:pt x="1258316" y="1948688"/>
                      <a:pt x="1286256" y="1949450"/>
                    </a:cubicBezTo>
                    <a:cubicBezTo>
                      <a:pt x="1314196" y="1950212"/>
                      <a:pt x="1340485" y="1962277"/>
                      <a:pt x="1359154" y="1983105"/>
                    </a:cubicBezTo>
                    <a:moveTo>
                      <a:pt x="1208024" y="2118995"/>
                    </a:moveTo>
                    <a:lnTo>
                      <a:pt x="1283589" y="2051050"/>
                    </a:lnTo>
                    <a:lnTo>
                      <a:pt x="1355471" y="2122805"/>
                    </a:lnTo>
                    <a:lnTo>
                      <a:pt x="1273175" y="2205228"/>
                    </a:lnTo>
                    <a:lnTo>
                      <a:pt x="1201420" y="2133600"/>
                    </a:lnTo>
                    <a:lnTo>
                      <a:pt x="1292098" y="2087753"/>
                    </a:lnTo>
                    <a:cubicBezTo>
                      <a:pt x="1292733" y="2088896"/>
                      <a:pt x="1293368" y="2090039"/>
                      <a:pt x="1294257" y="2091944"/>
                    </a:cubicBezTo>
                    <a:cubicBezTo>
                      <a:pt x="1295527" y="2094357"/>
                      <a:pt x="1298067" y="2099056"/>
                      <a:pt x="1300353" y="2104136"/>
                    </a:cubicBezTo>
                    <a:cubicBezTo>
                      <a:pt x="1306322" y="2116836"/>
                      <a:pt x="1315085" y="2138553"/>
                      <a:pt x="1315085" y="2167001"/>
                    </a:cubicBezTo>
                    <a:lnTo>
                      <a:pt x="1213485" y="2167001"/>
                    </a:lnTo>
                    <a:lnTo>
                      <a:pt x="1213485" y="2065401"/>
                    </a:lnTo>
                    <a:lnTo>
                      <a:pt x="1332357" y="2065401"/>
                    </a:lnTo>
                    <a:lnTo>
                      <a:pt x="1332357" y="2167001"/>
                    </a:lnTo>
                    <a:lnTo>
                      <a:pt x="1231011" y="2174240"/>
                    </a:lnTo>
                    <a:cubicBezTo>
                      <a:pt x="1229487" y="2153793"/>
                      <a:pt x="1220216" y="2132584"/>
                      <a:pt x="1208151" y="2119122"/>
                    </a:cubicBezTo>
                    <a:close/>
                    <a:moveTo>
                      <a:pt x="1667891" y="1977898"/>
                    </a:moveTo>
                    <a:lnTo>
                      <a:pt x="1753235" y="2060321"/>
                    </a:lnTo>
                    <a:cubicBezTo>
                      <a:pt x="1790192" y="2096008"/>
                      <a:pt x="1794637" y="2153793"/>
                      <a:pt x="1763649" y="2194814"/>
                    </a:cubicBezTo>
                    <a:cubicBezTo>
                      <a:pt x="1763649" y="2194814"/>
                      <a:pt x="1763649" y="2194941"/>
                      <a:pt x="1763649" y="2194941"/>
                    </a:cubicBezTo>
                    <a:cubicBezTo>
                      <a:pt x="1764665" y="2193544"/>
                      <a:pt x="1766189" y="2190496"/>
                      <a:pt x="1766824" y="2188591"/>
                    </a:cubicBezTo>
                    <a:cubicBezTo>
                      <a:pt x="1766824" y="2188718"/>
                      <a:pt x="1766570" y="2189480"/>
                      <a:pt x="1765935" y="2191766"/>
                    </a:cubicBezTo>
                    <a:cubicBezTo>
                      <a:pt x="1754505" y="2236851"/>
                      <a:pt x="1713992" y="2268474"/>
                      <a:pt x="1667383" y="2268474"/>
                    </a:cubicBezTo>
                    <a:lnTo>
                      <a:pt x="1548511" y="2268474"/>
                    </a:lnTo>
                    <a:cubicBezTo>
                      <a:pt x="1520317" y="2268474"/>
                      <a:pt x="1493393" y="2256790"/>
                      <a:pt x="1474089" y="2236089"/>
                    </a:cubicBezTo>
                    <a:cubicBezTo>
                      <a:pt x="1454785" y="2215388"/>
                      <a:pt x="1445133" y="2187702"/>
                      <a:pt x="1447165" y="2159635"/>
                    </a:cubicBezTo>
                    <a:cubicBezTo>
                      <a:pt x="1451864" y="2094738"/>
                      <a:pt x="1479169" y="2030603"/>
                      <a:pt x="1521841" y="1983232"/>
                    </a:cubicBezTo>
                    <a:cubicBezTo>
                      <a:pt x="1540256" y="1962785"/>
                      <a:pt x="1566291" y="1950593"/>
                      <a:pt x="1593850" y="1949704"/>
                    </a:cubicBezTo>
                    <a:cubicBezTo>
                      <a:pt x="1621409" y="1948815"/>
                      <a:pt x="1648206" y="1958975"/>
                      <a:pt x="1668018" y="1978152"/>
                    </a:cubicBezTo>
                    <a:moveTo>
                      <a:pt x="1526921" y="2124329"/>
                    </a:moveTo>
                    <a:lnTo>
                      <a:pt x="1597533" y="2051177"/>
                    </a:lnTo>
                    <a:lnTo>
                      <a:pt x="1673098" y="2119122"/>
                    </a:lnTo>
                    <a:cubicBezTo>
                      <a:pt x="1660906" y="2132711"/>
                      <a:pt x="1651508" y="2154047"/>
                      <a:pt x="1650111" y="2174240"/>
                    </a:cubicBezTo>
                    <a:lnTo>
                      <a:pt x="1548765" y="2167001"/>
                    </a:lnTo>
                    <a:lnTo>
                      <a:pt x="1548765" y="2065401"/>
                    </a:lnTo>
                    <a:lnTo>
                      <a:pt x="1667637" y="2065401"/>
                    </a:lnTo>
                    <a:lnTo>
                      <a:pt x="1667637" y="2167001"/>
                    </a:lnTo>
                    <a:lnTo>
                      <a:pt x="1569085" y="2142109"/>
                    </a:lnTo>
                    <a:cubicBezTo>
                      <a:pt x="1570101" y="2138045"/>
                      <a:pt x="1571498" y="2132838"/>
                      <a:pt x="1573276" y="2127123"/>
                    </a:cubicBezTo>
                    <a:cubicBezTo>
                      <a:pt x="1578610" y="2110232"/>
                      <a:pt x="1586484" y="2093341"/>
                      <a:pt x="1599311" y="2075688"/>
                    </a:cubicBezTo>
                    <a:cubicBezTo>
                      <a:pt x="1600200" y="2074545"/>
                      <a:pt x="1601089" y="2073275"/>
                      <a:pt x="1601978" y="2072132"/>
                    </a:cubicBezTo>
                    <a:lnTo>
                      <a:pt x="1682750" y="2133600"/>
                    </a:lnTo>
                    <a:lnTo>
                      <a:pt x="1612138" y="2206752"/>
                    </a:lnTo>
                    <a:lnTo>
                      <a:pt x="1526794" y="2124329"/>
                    </a:lnTo>
                    <a:close/>
                    <a:moveTo>
                      <a:pt x="2607564" y="1979422"/>
                    </a:moveTo>
                    <a:cubicBezTo>
                      <a:pt x="2658999" y="2030857"/>
                      <a:pt x="2680716" y="2097532"/>
                      <a:pt x="2685542" y="2159000"/>
                    </a:cubicBezTo>
                    <a:cubicBezTo>
                      <a:pt x="2687828" y="2187321"/>
                      <a:pt x="2678176" y="2215134"/>
                      <a:pt x="2658872" y="2235962"/>
                    </a:cubicBezTo>
                    <a:cubicBezTo>
                      <a:pt x="2639568" y="2256790"/>
                      <a:pt x="2612517" y="2268601"/>
                      <a:pt x="2584196" y="2268601"/>
                    </a:cubicBezTo>
                    <a:lnTo>
                      <a:pt x="2465578" y="2268601"/>
                    </a:lnTo>
                    <a:cubicBezTo>
                      <a:pt x="2409444" y="2268601"/>
                      <a:pt x="2363978" y="2223135"/>
                      <a:pt x="2363978" y="2167001"/>
                    </a:cubicBezTo>
                    <a:cubicBezTo>
                      <a:pt x="2363978" y="2185162"/>
                      <a:pt x="2371344" y="2196846"/>
                      <a:pt x="2371217" y="2196592"/>
                    </a:cubicBezTo>
                    <a:lnTo>
                      <a:pt x="2371217" y="2196592"/>
                    </a:lnTo>
                    <a:lnTo>
                      <a:pt x="2371217" y="2196592"/>
                    </a:lnTo>
                    <a:lnTo>
                      <a:pt x="2371217" y="2196592"/>
                    </a:lnTo>
                    <a:cubicBezTo>
                      <a:pt x="2371217" y="2196592"/>
                      <a:pt x="2371217" y="2196592"/>
                      <a:pt x="2371217" y="2196592"/>
                    </a:cubicBezTo>
                    <a:lnTo>
                      <a:pt x="2371217" y="2196592"/>
                    </a:lnTo>
                    <a:cubicBezTo>
                      <a:pt x="2370963" y="2196338"/>
                      <a:pt x="2370582" y="2195703"/>
                      <a:pt x="2368804" y="2192909"/>
                    </a:cubicBezTo>
                    <a:cubicBezTo>
                      <a:pt x="2342388" y="2153158"/>
                      <a:pt x="2347087" y="2100453"/>
                      <a:pt x="2380234" y="2066036"/>
                    </a:cubicBezTo>
                    <a:lnTo>
                      <a:pt x="2462530" y="1980692"/>
                    </a:lnTo>
                    <a:cubicBezTo>
                      <a:pt x="2481453" y="1961007"/>
                      <a:pt x="2507488" y="1949831"/>
                      <a:pt x="2534793" y="1949577"/>
                    </a:cubicBezTo>
                    <a:cubicBezTo>
                      <a:pt x="2562098" y="1949323"/>
                      <a:pt x="2588260" y="1959991"/>
                      <a:pt x="2607564" y="1979295"/>
                    </a:cubicBezTo>
                    <a:moveTo>
                      <a:pt x="2463800" y="2123059"/>
                    </a:moveTo>
                    <a:lnTo>
                      <a:pt x="2535682" y="2051177"/>
                    </a:lnTo>
                    <a:lnTo>
                      <a:pt x="2608834" y="2121662"/>
                    </a:lnTo>
                    <a:lnTo>
                      <a:pt x="2526538" y="2207006"/>
                    </a:lnTo>
                    <a:lnTo>
                      <a:pt x="2453386" y="2136521"/>
                    </a:lnTo>
                    <a:lnTo>
                      <a:pt x="2537968" y="2080133"/>
                    </a:lnTo>
                    <a:cubicBezTo>
                      <a:pt x="2539365" y="2082292"/>
                      <a:pt x="2542159" y="2086483"/>
                      <a:pt x="2544953" y="2091055"/>
                    </a:cubicBezTo>
                    <a:lnTo>
                      <a:pt x="2544953" y="2091055"/>
                    </a:lnTo>
                    <a:cubicBezTo>
                      <a:pt x="2544953" y="2091055"/>
                      <a:pt x="2544953" y="2091055"/>
                      <a:pt x="2544953" y="2091055"/>
                    </a:cubicBezTo>
                    <a:lnTo>
                      <a:pt x="2544953" y="2091055"/>
                    </a:lnTo>
                    <a:lnTo>
                      <a:pt x="2544953" y="2091055"/>
                    </a:lnTo>
                    <a:lnTo>
                      <a:pt x="2544953" y="2091055"/>
                    </a:lnTo>
                    <a:cubicBezTo>
                      <a:pt x="2553208" y="2104644"/>
                      <a:pt x="2567178" y="2130933"/>
                      <a:pt x="2567178" y="2167001"/>
                    </a:cubicBezTo>
                    <a:lnTo>
                      <a:pt x="2465578" y="2167001"/>
                    </a:lnTo>
                    <a:lnTo>
                      <a:pt x="2465578" y="2065401"/>
                    </a:lnTo>
                    <a:lnTo>
                      <a:pt x="2584196" y="2065401"/>
                    </a:lnTo>
                    <a:lnTo>
                      <a:pt x="2584196" y="2167001"/>
                    </a:lnTo>
                    <a:lnTo>
                      <a:pt x="2482977" y="2175129"/>
                    </a:lnTo>
                    <a:cubicBezTo>
                      <a:pt x="2480818" y="2147443"/>
                      <a:pt x="2472055" y="2131441"/>
                      <a:pt x="2463800" y="2123186"/>
                    </a:cubicBezTo>
                    <a:close/>
                    <a:moveTo>
                      <a:pt x="5148072" y="1979422"/>
                    </a:moveTo>
                    <a:lnTo>
                      <a:pt x="5233416" y="2064766"/>
                    </a:lnTo>
                    <a:cubicBezTo>
                      <a:pt x="5267452" y="2098802"/>
                      <a:pt x="5272913" y="2151888"/>
                      <a:pt x="5246624" y="2192147"/>
                    </a:cubicBezTo>
                    <a:cubicBezTo>
                      <a:pt x="5246497" y="2192274"/>
                      <a:pt x="5246497" y="2192401"/>
                      <a:pt x="5246370" y="2192528"/>
                    </a:cubicBezTo>
                    <a:cubicBezTo>
                      <a:pt x="5246243" y="2192655"/>
                      <a:pt x="5246243" y="2192782"/>
                      <a:pt x="5246116" y="2192909"/>
                    </a:cubicBezTo>
                    <a:cubicBezTo>
                      <a:pt x="5244592" y="2195195"/>
                      <a:pt x="5244211" y="2195830"/>
                      <a:pt x="5244084" y="2196084"/>
                    </a:cubicBezTo>
                    <a:cubicBezTo>
                      <a:pt x="5244084" y="2196084"/>
                      <a:pt x="5244084" y="2196084"/>
                      <a:pt x="5244084" y="2196084"/>
                    </a:cubicBezTo>
                    <a:lnTo>
                      <a:pt x="5244084" y="2196084"/>
                    </a:lnTo>
                    <a:lnTo>
                      <a:pt x="5244084" y="2196084"/>
                    </a:lnTo>
                    <a:lnTo>
                      <a:pt x="5244084" y="2196084"/>
                    </a:lnTo>
                    <a:cubicBezTo>
                      <a:pt x="5243957" y="2196338"/>
                      <a:pt x="5251069" y="2184781"/>
                      <a:pt x="5251069" y="2167001"/>
                    </a:cubicBezTo>
                    <a:cubicBezTo>
                      <a:pt x="5251069" y="2223135"/>
                      <a:pt x="5205603" y="2268601"/>
                      <a:pt x="5149469" y="2268601"/>
                    </a:cubicBezTo>
                    <a:lnTo>
                      <a:pt x="5027549" y="2268601"/>
                    </a:lnTo>
                    <a:cubicBezTo>
                      <a:pt x="4999355" y="2268601"/>
                      <a:pt x="4972431" y="2256917"/>
                      <a:pt x="4953127" y="2236216"/>
                    </a:cubicBezTo>
                    <a:cubicBezTo>
                      <a:pt x="4933823" y="2215515"/>
                      <a:pt x="4924171" y="2187829"/>
                      <a:pt x="4926203" y="2159762"/>
                    </a:cubicBezTo>
                    <a:cubicBezTo>
                      <a:pt x="4930902" y="2094992"/>
                      <a:pt x="4957953" y="2030857"/>
                      <a:pt x="5000752" y="1983359"/>
                    </a:cubicBezTo>
                    <a:cubicBezTo>
                      <a:pt x="5019421" y="1962658"/>
                      <a:pt x="5045710" y="1950466"/>
                      <a:pt x="5073650" y="1949704"/>
                    </a:cubicBezTo>
                    <a:cubicBezTo>
                      <a:pt x="5101590" y="1948942"/>
                      <a:pt x="5128514" y="1959737"/>
                      <a:pt x="5148199" y="1979422"/>
                    </a:cubicBezTo>
                    <a:moveTo>
                      <a:pt x="5004562" y="2123059"/>
                    </a:moveTo>
                    <a:lnTo>
                      <a:pt x="5076444" y="2051177"/>
                    </a:lnTo>
                    <a:lnTo>
                      <a:pt x="5152009" y="2119122"/>
                    </a:lnTo>
                    <a:cubicBezTo>
                      <a:pt x="5139944" y="2132584"/>
                      <a:pt x="5130546" y="2153793"/>
                      <a:pt x="5129149" y="2174240"/>
                    </a:cubicBezTo>
                    <a:lnTo>
                      <a:pt x="5027803" y="2167001"/>
                    </a:lnTo>
                    <a:lnTo>
                      <a:pt x="5027803" y="2065401"/>
                    </a:lnTo>
                    <a:lnTo>
                      <a:pt x="5149723" y="2065401"/>
                    </a:lnTo>
                    <a:lnTo>
                      <a:pt x="5149723" y="2167001"/>
                    </a:lnTo>
                    <a:lnTo>
                      <a:pt x="5048123" y="2167001"/>
                    </a:lnTo>
                    <a:cubicBezTo>
                      <a:pt x="5048123" y="2131568"/>
                      <a:pt x="5061712" y="2105533"/>
                      <a:pt x="5069713" y="2092071"/>
                    </a:cubicBezTo>
                    <a:lnTo>
                      <a:pt x="5069713" y="2092071"/>
                    </a:lnTo>
                    <a:lnTo>
                      <a:pt x="5069713" y="2092071"/>
                    </a:lnTo>
                    <a:lnTo>
                      <a:pt x="5069713" y="2092071"/>
                    </a:lnTo>
                    <a:cubicBezTo>
                      <a:pt x="5069713" y="2092071"/>
                      <a:pt x="5069713" y="2092071"/>
                      <a:pt x="5069713" y="2092071"/>
                    </a:cubicBezTo>
                    <a:cubicBezTo>
                      <a:pt x="5072253" y="2087753"/>
                      <a:pt x="5074793" y="2083943"/>
                      <a:pt x="5076190" y="2081784"/>
                    </a:cubicBezTo>
                    <a:cubicBezTo>
                      <a:pt x="5076317" y="2081657"/>
                      <a:pt x="5076317" y="2081530"/>
                      <a:pt x="5076444" y="2081403"/>
                    </a:cubicBezTo>
                    <a:cubicBezTo>
                      <a:pt x="5076571" y="2081276"/>
                      <a:pt x="5076571" y="2081149"/>
                      <a:pt x="5076698" y="2081022"/>
                    </a:cubicBezTo>
                    <a:lnTo>
                      <a:pt x="5161788" y="2136648"/>
                    </a:lnTo>
                    <a:lnTo>
                      <a:pt x="5089906" y="2208530"/>
                    </a:lnTo>
                    <a:lnTo>
                      <a:pt x="5004562" y="2123186"/>
                    </a:lnTo>
                    <a:close/>
                    <a:moveTo>
                      <a:pt x="6096508" y="1986915"/>
                    </a:moveTo>
                    <a:cubicBezTo>
                      <a:pt x="6135116" y="2034159"/>
                      <a:pt x="6163183" y="2093341"/>
                      <a:pt x="6167882" y="2163318"/>
                    </a:cubicBezTo>
                    <a:cubicBezTo>
                      <a:pt x="6169787" y="2191385"/>
                      <a:pt x="6159881" y="2218944"/>
                      <a:pt x="6140704" y="2239518"/>
                    </a:cubicBezTo>
                    <a:cubicBezTo>
                      <a:pt x="6121527" y="2260092"/>
                      <a:pt x="6094603" y="2271776"/>
                      <a:pt x="6066536" y="2271776"/>
                    </a:cubicBezTo>
                    <a:lnTo>
                      <a:pt x="5947664" y="2271776"/>
                    </a:lnTo>
                    <a:cubicBezTo>
                      <a:pt x="5901182" y="2271776"/>
                      <a:pt x="5860542" y="2240153"/>
                      <a:pt x="5849112" y="2195068"/>
                    </a:cubicBezTo>
                    <a:cubicBezTo>
                      <a:pt x="5849239" y="2195576"/>
                      <a:pt x="5849366" y="2195830"/>
                      <a:pt x="5849366" y="2195830"/>
                    </a:cubicBezTo>
                    <a:cubicBezTo>
                      <a:pt x="5849112" y="2195195"/>
                      <a:pt x="5848350" y="2193671"/>
                      <a:pt x="5847969" y="2193036"/>
                    </a:cubicBezTo>
                    <a:cubicBezTo>
                      <a:pt x="5847969" y="2193036"/>
                      <a:pt x="5847969" y="2193036"/>
                      <a:pt x="5847969" y="2193036"/>
                    </a:cubicBezTo>
                    <a:cubicBezTo>
                      <a:pt x="5821045" y="2152777"/>
                      <a:pt x="5826379" y="2099056"/>
                      <a:pt x="5860669" y="2064893"/>
                    </a:cubicBezTo>
                    <a:lnTo>
                      <a:pt x="5946013" y="1979549"/>
                    </a:lnTo>
                    <a:cubicBezTo>
                      <a:pt x="5966333" y="1959229"/>
                      <a:pt x="5994273" y="1948434"/>
                      <a:pt x="6022975" y="1949958"/>
                    </a:cubicBezTo>
                    <a:cubicBezTo>
                      <a:pt x="6051677" y="1951482"/>
                      <a:pt x="6078347" y="1964944"/>
                      <a:pt x="6096508" y="1987169"/>
                    </a:cubicBezTo>
                    <a:moveTo>
                      <a:pt x="5939155" y="2115820"/>
                    </a:moveTo>
                    <a:lnTo>
                      <a:pt x="6017768" y="2051558"/>
                    </a:lnTo>
                    <a:lnTo>
                      <a:pt x="6089650" y="2123440"/>
                    </a:lnTo>
                    <a:lnTo>
                      <a:pt x="6004306" y="2208784"/>
                    </a:lnTo>
                    <a:lnTo>
                      <a:pt x="5932424" y="2136902"/>
                    </a:lnTo>
                    <a:lnTo>
                      <a:pt x="6017006" y="2080514"/>
                    </a:lnTo>
                    <a:cubicBezTo>
                      <a:pt x="6017006" y="2080514"/>
                      <a:pt x="6017006" y="2080514"/>
                      <a:pt x="6017006" y="2080641"/>
                    </a:cubicBezTo>
                    <a:cubicBezTo>
                      <a:pt x="6026150" y="2094357"/>
                      <a:pt x="6034913" y="2111248"/>
                      <a:pt x="6041263" y="2129409"/>
                    </a:cubicBezTo>
                    <a:cubicBezTo>
                      <a:pt x="6043041" y="2134489"/>
                      <a:pt x="6044692" y="2139823"/>
                      <a:pt x="6046089" y="2145538"/>
                    </a:cubicBezTo>
                    <a:lnTo>
                      <a:pt x="5947537" y="2170430"/>
                    </a:lnTo>
                    <a:lnTo>
                      <a:pt x="5947537" y="2068830"/>
                    </a:lnTo>
                    <a:lnTo>
                      <a:pt x="6066409" y="2068830"/>
                    </a:lnTo>
                    <a:lnTo>
                      <a:pt x="6066409" y="2170430"/>
                    </a:lnTo>
                    <a:lnTo>
                      <a:pt x="5965063" y="2177161"/>
                    </a:lnTo>
                    <a:cubicBezTo>
                      <a:pt x="5963666" y="2155825"/>
                      <a:pt x="5955284" y="2135759"/>
                      <a:pt x="5939028" y="2115820"/>
                    </a:cubicBezTo>
                    <a:close/>
                    <a:moveTo>
                      <a:pt x="6382004" y="1979676"/>
                    </a:moveTo>
                    <a:lnTo>
                      <a:pt x="6467348" y="2065020"/>
                    </a:lnTo>
                    <a:cubicBezTo>
                      <a:pt x="6501638" y="2099310"/>
                      <a:pt x="6506845" y="2152904"/>
                      <a:pt x="6480048" y="2193163"/>
                    </a:cubicBezTo>
                    <a:cubicBezTo>
                      <a:pt x="6480048" y="2193163"/>
                      <a:pt x="6480048" y="2193163"/>
                      <a:pt x="6480048" y="2193163"/>
                    </a:cubicBezTo>
                    <a:cubicBezTo>
                      <a:pt x="6479540" y="2193798"/>
                      <a:pt x="6478905" y="2195322"/>
                      <a:pt x="6478651" y="2195957"/>
                    </a:cubicBezTo>
                    <a:cubicBezTo>
                      <a:pt x="6478651" y="2195957"/>
                      <a:pt x="6478778" y="2195703"/>
                      <a:pt x="6478905" y="2195195"/>
                    </a:cubicBezTo>
                    <a:cubicBezTo>
                      <a:pt x="6467475" y="2240280"/>
                      <a:pt x="6426962" y="2271903"/>
                      <a:pt x="6380353" y="2271903"/>
                    </a:cubicBezTo>
                    <a:lnTo>
                      <a:pt x="6261481" y="2271903"/>
                    </a:lnTo>
                    <a:cubicBezTo>
                      <a:pt x="6233414" y="2271903"/>
                      <a:pt x="6206490" y="2260219"/>
                      <a:pt x="6187313" y="2239645"/>
                    </a:cubicBezTo>
                    <a:cubicBezTo>
                      <a:pt x="6168136" y="2219071"/>
                      <a:pt x="6158230" y="2191512"/>
                      <a:pt x="6160135" y="2163445"/>
                    </a:cubicBezTo>
                    <a:cubicBezTo>
                      <a:pt x="6164707" y="2096135"/>
                      <a:pt x="6191377" y="2031619"/>
                      <a:pt x="6234684" y="1983486"/>
                    </a:cubicBezTo>
                    <a:cubicBezTo>
                      <a:pt x="6253353" y="1962785"/>
                      <a:pt x="6279642" y="1950593"/>
                      <a:pt x="6307582" y="1949831"/>
                    </a:cubicBezTo>
                    <a:cubicBezTo>
                      <a:pt x="6335522" y="1949069"/>
                      <a:pt x="6362446" y="1959864"/>
                      <a:pt x="6382131" y="1979549"/>
                    </a:cubicBezTo>
                    <a:moveTo>
                      <a:pt x="6238240" y="2123059"/>
                    </a:moveTo>
                    <a:lnTo>
                      <a:pt x="6310122" y="2051177"/>
                    </a:lnTo>
                    <a:lnTo>
                      <a:pt x="6385687" y="2119122"/>
                    </a:lnTo>
                    <a:cubicBezTo>
                      <a:pt x="6374130" y="2131949"/>
                      <a:pt x="6364478" y="2152904"/>
                      <a:pt x="6362827" y="2176780"/>
                    </a:cubicBezTo>
                    <a:lnTo>
                      <a:pt x="6261481" y="2170049"/>
                    </a:lnTo>
                    <a:lnTo>
                      <a:pt x="6261481" y="2068449"/>
                    </a:lnTo>
                    <a:lnTo>
                      <a:pt x="6380353" y="2068449"/>
                    </a:lnTo>
                    <a:lnTo>
                      <a:pt x="6380353" y="2170049"/>
                    </a:lnTo>
                    <a:lnTo>
                      <a:pt x="6281801" y="2145157"/>
                    </a:lnTo>
                    <a:cubicBezTo>
                      <a:pt x="6283198" y="2139442"/>
                      <a:pt x="6284849" y="2134108"/>
                      <a:pt x="6286627" y="2129028"/>
                    </a:cubicBezTo>
                    <a:cubicBezTo>
                      <a:pt x="6292977" y="2110740"/>
                      <a:pt x="6301740" y="2093976"/>
                      <a:pt x="6310884" y="2080260"/>
                    </a:cubicBezTo>
                    <a:cubicBezTo>
                      <a:pt x="6310884" y="2080260"/>
                      <a:pt x="6310884" y="2080260"/>
                      <a:pt x="6310884" y="2080133"/>
                    </a:cubicBezTo>
                    <a:lnTo>
                      <a:pt x="6395466" y="2136521"/>
                    </a:lnTo>
                    <a:lnTo>
                      <a:pt x="6323584" y="2208403"/>
                    </a:lnTo>
                    <a:lnTo>
                      <a:pt x="6238240" y="2123059"/>
                    </a:lnTo>
                    <a:close/>
                    <a:moveTo>
                      <a:pt x="7330186" y="1986915"/>
                    </a:moveTo>
                    <a:cubicBezTo>
                      <a:pt x="7371842" y="2037842"/>
                      <a:pt x="7394194" y="2097913"/>
                      <a:pt x="7398512" y="2163318"/>
                    </a:cubicBezTo>
                    <a:cubicBezTo>
                      <a:pt x="7400417" y="2191385"/>
                      <a:pt x="7390511" y="2218944"/>
                      <a:pt x="7371335" y="2239518"/>
                    </a:cubicBezTo>
                    <a:cubicBezTo>
                      <a:pt x="7352157" y="2260092"/>
                      <a:pt x="7325233" y="2271776"/>
                      <a:pt x="7297166" y="2271776"/>
                    </a:cubicBezTo>
                    <a:lnTo>
                      <a:pt x="7178294" y="2271776"/>
                    </a:lnTo>
                    <a:cubicBezTo>
                      <a:pt x="7122160" y="2271776"/>
                      <a:pt x="7076694" y="2226310"/>
                      <a:pt x="7076694" y="2170176"/>
                    </a:cubicBezTo>
                    <a:cubicBezTo>
                      <a:pt x="7076694" y="2186686"/>
                      <a:pt x="7082917" y="2195195"/>
                      <a:pt x="7081266" y="2192401"/>
                    </a:cubicBezTo>
                    <a:cubicBezTo>
                      <a:pt x="7081266" y="2192401"/>
                      <a:pt x="7081266" y="2192274"/>
                      <a:pt x="7081139" y="2192147"/>
                    </a:cubicBezTo>
                    <a:cubicBezTo>
                      <a:pt x="7054850" y="2151888"/>
                      <a:pt x="7060311" y="2098675"/>
                      <a:pt x="7094348" y="2064766"/>
                    </a:cubicBezTo>
                    <a:lnTo>
                      <a:pt x="7179691" y="1979422"/>
                    </a:lnTo>
                    <a:cubicBezTo>
                      <a:pt x="7200011" y="1959102"/>
                      <a:pt x="7227951" y="1948307"/>
                      <a:pt x="7256653" y="1949831"/>
                    </a:cubicBezTo>
                    <a:cubicBezTo>
                      <a:pt x="7285355" y="1951355"/>
                      <a:pt x="7312025" y="1964817"/>
                      <a:pt x="7330186" y="1987042"/>
                    </a:cubicBezTo>
                    <a:moveTo>
                      <a:pt x="7172833" y="2115693"/>
                    </a:moveTo>
                    <a:lnTo>
                      <a:pt x="7251447" y="2051431"/>
                    </a:lnTo>
                    <a:lnTo>
                      <a:pt x="7323328" y="2123313"/>
                    </a:lnTo>
                    <a:lnTo>
                      <a:pt x="7237985" y="2208657"/>
                    </a:lnTo>
                    <a:lnTo>
                      <a:pt x="7166102" y="2136775"/>
                    </a:lnTo>
                    <a:lnTo>
                      <a:pt x="7251192" y="2081149"/>
                    </a:lnTo>
                    <a:cubicBezTo>
                      <a:pt x="7252843" y="2083562"/>
                      <a:pt x="7254494" y="2086229"/>
                      <a:pt x="7256145" y="2089150"/>
                    </a:cubicBezTo>
                    <a:cubicBezTo>
                      <a:pt x="7264654" y="2103628"/>
                      <a:pt x="7279894" y="2132965"/>
                      <a:pt x="7279894" y="2170303"/>
                    </a:cubicBezTo>
                    <a:lnTo>
                      <a:pt x="7178294" y="2170303"/>
                    </a:lnTo>
                    <a:lnTo>
                      <a:pt x="7178294" y="2068703"/>
                    </a:lnTo>
                    <a:lnTo>
                      <a:pt x="7297166" y="2068703"/>
                    </a:lnTo>
                    <a:lnTo>
                      <a:pt x="7297166" y="2170303"/>
                    </a:lnTo>
                    <a:lnTo>
                      <a:pt x="7195820" y="2177034"/>
                    </a:lnTo>
                    <a:cubicBezTo>
                      <a:pt x="7194042" y="2150999"/>
                      <a:pt x="7186041" y="2131822"/>
                      <a:pt x="7172833" y="2115693"/>
                    </a:cubicBezTo>
                    <a:close/>
                    <a:moveTo>
                      <a:pt x="513969" y="2169795"/>
                    </a:moveTo>
                    <a:cubicBezTo>
                      <a:pt x="514604" y="2172208"/>
                      <a:pt x="514858" y="2172970"/>
                      <a:pt x="514858" y="2173097"/>
                    </a:cubicBezTo>
                    <a:cubicBezTo>
                      <a:pt x="514350" y="2171319"/>
                      <a:pt x="512826" y="2168398"/>
                      <a:pt x="511937" y="2167001"/>
                    </a:cubicBezTo>
                    <a:cubicBezTo>
                      <a:pt x="511937" y="2167001"/>
                      <a:pt x="511937" y="2167001"/>
                      <a:pt x="512064" y="2167128"/>
                    </a:cubicBezTo>
                    <a:cubicBezTo>
                      <a:pt x="542671" y="2208149"/>
                      <a:pt x="538099" y="2265553"/>
                      <a:pt x="501142" y="2301113"/>
                    </a:cubicBezTo>
                    <a:lnTo>
                      <a:pt x="415798" y="2383409"/>
                    </a:lnTo>
                    <a:cubicBezTo>
                      <a:pt x="395986" y="2402586"/>
                      <a:pt x="369189" y="2412746"/>
                      <a:pt x="341630" y="2411857"/>
                    </a:cubicBezTo>
                    <a:cubicBezTo>
                      <a:pt x="314071" y="2410968"/>
                      <a:pt x="288163" y="2398776"/>
                      <a:pt x="269748" y="2378329"/>
                    </a:cubicBezTo>
                    <a:cubicBezTo>
                      <a:pt x="227076" y="2330831"/>
                      <a:pt x="199898" y="2266823"/>
                      <a:pt x="195199" y="2201799"/>
                    </a:cubicBezTo>
                    <a:cubicBezTo>
                      <a:pt x="193167" y="2173605"/>
                      <a:pt x="202946" y="2145919"/>
                      <a:pt x="222123" y="2125345"/>
                    </a:cubicBezTo>
                    <a:cubicBezTo>
                      <a:pt x="241300" y="2104771"/>
                      <a:pt x="268224" y="2092960"/>
                      <a:pt x="296545" y="2092960"/>
                    </a:cubicBezTo>
                    <a:lnTo>
                      <a:pt x="415417" y="2092960"/>
                    </a:lnTo>
                    <a:cubicBezTo>
                      <a:pt x="462026" y="2092960"/>
                      <a:pt x="502666" y="2124710"/>
                      <a:pt x="513969" y="2169922"/>
                    </a:cubicBezTo>
                    <a:moveTo>
                      <a:pt x="316865" y="2219198"/>
                    </a:moveTo>
                    <a:lnTo>
                      <a:pt x="415417" y="2194560"/>
                    </a:lnTo>
                    <a:lnTo>
                      <a:pt x="415417" y="2296160"/>
                    </a:lnTo>
                    <a:lnTo>
                      <a:pt x="296545" y="2296160"/>
                    </a:lnTo>
                    <a:lnTo>
                      <a:pt x="296545" y="2194560"/>
                    </a:lnTo>
                    <a:lnTo>
                      <a:pt x="397891" y="2187321"/>
                    </a:lnTo>
                    <a:cubicBezTo>
                      <a:pt x="399415" y="2207768"/>
                      <a:pt x="408686" y="2228977"/>
                      <a:pt x="420751" y="2242439"/>
                    </a:cubicBezTo>
                    <a:lnTo>
                      <a:pt x="345186" y="2310384"/>
                    </a:lnTo>
                    <a:lnTo>
                      <a:pt x="274701" y="2237232"/>
                    </a:lnTo>
                    <a:lnTo>
                      <a:pt x="360045" y="2154936"/>
                    </a:lnTo>
                    <a:lnTo>
                      <a:pt x="430530" y="2228088"/>
                    </a:lnTo>
                    <a:lnTo>
                      <a:pt x="349123" y="2288921"/>
                    </a:lnTo>
                    <a:cubicBezTo>
                      <a:pt x="348107" y="2287651"/>
                      <a:pt x="347218" y="2286381"/>
                      <a:pt x="346329" y="2284984"/>
                    </a:cubicBezTo>
                    <a:cubicBezTo>
                      <a:pt x="334010" y="2267712"/>
                      <a:pt x="326390" y="2251202"/>
                      <a:pt x="321056" y="2234565"/>
                    </a:cubicBezTo>
                    <a:cubicBezTo>
                      <a:pt x="319151" y="2228723"/>
                      <a:pt x="317754" y="2223389"/>
                      <a:pt x="316738" y="2219198"/>
                    </a:cubicBezTo>
                    <a:close/>
                    <a:moveTo>
                      <a:pt x="789813" y="2232787"/>
                    </a:moveTo>
                    <a:cubicBezTo>
                      <a:pt x="780161" y="2290572"/>
                      <a:pt x="752094" y="2340991"/>
                      <a:pt x="720471" y="2377186"/>
                    </a:cubicBezTo>
                    <a:cubicBezTo>
                      <a:pt x="702183" y="2398141"/>
                      <a:pt x="676148" y="2410587"/>
                      <a:pt x="648335" y="2411857"/>
                    </a:cubicBezTo>
                    <a:cubicBezTo>
                      <a:pt x="620522" y="2413127"/>
                      <a:pt x="593471" y="2402840"/>
                      <a:pt x="573532" y="2383536"/>
                    </a:cubicBezTo>
                    <a:lnTo>
                      <a:pt x="488188" y="2301240"/>
                    </a:lnTo>
                    <a:cubicBezTo>
                      <a:pt x="468503" y="2282317"/>
                      <a:pt x="457327" y="2256282"/>
                      <a:pt x="457073" y="2228977"/>
                    </a:cubicBezTo>
                    <a:cubicBezTo>
                      <a:pt x="456819" y="2201672"/>
                      <a:pt x="467487" y="2175510"/>
                      <a:pt x="486791" y="2156206"/>
                    </a:cubicBezTo>
                    <a:cubicBezTo>
                      <a:pt x="468122" y="2174875"/>
                      <a:pt x="462534" y="2198116"/>
                      <a:pt x="465328" y="2189607"/>
                    </a:cubicBezTo>
                    <a:cubicBezTo>
                      <a:pt x="465328" y="2189480"/>
                      <a:pt x="465455" y="2189099"/>
                      <a:pt x="465582" y="2188718"/>
                    </a:cubicBezTo>
                    <a:lnTo>
                      <a:pt x="465582" y="2188718"/>
                    </a:lnTo>
                    <a:lnTo>
                      <a:pt x="465582" y="2188718"/>
                    </a:lnTo>
                    <a:cubicBezTo>
                      <a:pt x="465328" y="2189480"/>
                      <a:pt x="472186" y="2164715"/>
                      <a:pt x="492760" y="2144141"/>
                    </a:cubicBezTo>
                    <a:cubicBezTo>
                      <a:pt x="493268" y="2143633"/>
                      <a:pt x="493776" y="2143125"/>
                      <a:pt x="494284" y="2142617"/>
                    </a:cubicBezTo>
                    <a:cubicBezTo>
                      <a:pt x="513207" y="2124456"/>
                      <a:pt x="538480" y="2114296"/>
                      <a:pt x="564642" y="2114296"/>
                    </a:cubicBezTo>
                    <a:lnTo>
                      <a:pt x="689483" y="2114296"/>
                    </a:lnTo>
                    <a:cubicBezTo>
                      <a:pt x="719328" y="2114296"/>
                      <a:pt x="747776" y="2127504"/>
                      <a:pt x="767080" y="2150237"/>
                    </a:cubicBezTo>
                    <a:cubicBezTo>
                      <a:pt x="786384" y="2172970"/>
                      <a:pt x="794639" y="2203196"/>
                      <a:pt x="789686" y="2232660"/>
                    </a:cubicBezTo>
                    <a:moveTo>
                      <a:pt x="589280" y="2199005"/>
                    </a:moveTo>
                    <a:lnTo>
                      <a:pt x="689483" y="2215769"/>
                    </a:lnTo>
                    <a:lnTo>
                      <a:pt x="689483" y="2317369"/>
                    </a:lnTo>
                    <a:lnTo>
                      <a:pt x="564769" y="2317369"/>
                    </a:lnTo>
                    <a:lnTo>
                      <a:pt x="564769" y="2215769"/>
                    </a:lnTo>
                    <a:lnTo>
                      <a:pt x="635127" y="2289048"/>
                    </a:lnTo>
                    <a:cubicBezTo>
                      <a:pt x="635635" y="2288540"/>
                      <a:pt x="636016" y="2288159"/>
                      <a:pt x="636524" y="2287651"/>
                    </a:cubicBezTo>
                    <a:cubicBezTo>
                      <a:pt x="654431" y="2269744"/>
                      <a:pt x="659765" y="2248916"/>
                      <a:pt x="658114" y="2253742"/>
                    </a:cubicBezTo>
                    <a:lnTo>
                      <a:pt x="658114" y="2253742"/>
                    </a:lnTo>
                    <a:lnTo>
                      <a:pt x="658114" y="2253742"/>
                    </a:lnTo>
                    <a:cubicBezTo>
                      <a:pt x="658114" y="2253742"/>
                      <a:pt x="658114" y="2253869"/>
                      <a:pt x="657987" y="2253996"/>
                    </a:cubicBezTo>
                    <a:cubicBezTo>
                      <a:pt x="659257" y="2250059"/>
                      <a:pt x="652145" y="2277872"/>
                      <a:pt x="630428" y="2299589"/>
                    </a:cubicBezTo>
                    <a:lnTo>
                      <a:pt x="558546" y="2227707"/>
                    </a:lnTo>
                    <a:lnTo>
                      <a:pt x="629031" y="2154555"/>
                    </a:lnTo>
                    <a:lnTo>
                      <a:pt x="714375" y="2236851"/>
                    </a:lnTo>
                    <a:lnTo>
                      <a:pt x="643890" y="2310003"/>
                    </a:lnTo>
                    <a:lnTo>
                      <a:pt x="567436" y="2243074"/>
                    </a:lnTo>
                    <a:cubicBezTo>
                      <a:pt x="578358" y="2230628"/>
                      <a:pt x="586867" y="2213864"/>
                      <a:pt x="589407" y="2198751"/>
                    </a:cubicBezTo>
                    <a:close/>
                    <a:moveTo>
                      <a:pt x="1134618" y="2142490"/>
                    </a:moveTo>
                    <a:cubicBezTo>
                      <a:pt x="1150366" y="2157603"/>
                      <a:pt x="1171956" y="2188591"/>
                      <a:pt x="1171956" y="2227961"/>
                    </a:cubicBezTo>
                    <a:cubicBezTo>
                      <a:pt x="1171956" y="2254885"/>
                      <a:pt x="1161288" y="2280793"/>
                      <a:pt x="1142111" y="2299843"/>
                    </a:cubicBezTo>
                    <a:lnTo>
                      <a:pt x="1059688" y="2382139"/>
                    </a:lnTo>
                    <a:cubicBezTo>
                      <a:pt x="1020064" y="2421763"/>
                      <a:pt x="955675" y="2421763"/>
                      <a:pt x="916051" y="2382139"/>
                    </a:cubicBezTo>
                    <a:cubicBezTo>
                      <a:pt x="873760" y="2339848"/>
                      <a:pt x="850900" y="2285365"/>
                      <a:pt x="842010" y="2232787"/>
                    </a:cubicBezTo>
                    <a:cubicBezTo>
                      <a:pt x="837057" y="2203323"/>
                      <a:pt x="845312" y="2173097"/>
                      <a:pt x="864616" y="2150364"/>
                    </a:cubicBezTo>
                    <a:cubicBezTo>
                      <a:pt x="883920" y="2127631"/>
                      <a:pt x="912241" y="2114423"/>
                      <a:pt x="942213" y="2114423"/>
                    </a:cubicBezTo>
                    <a:lnTo>
                      <a:pt x="1064133" y="2114423"/>
                    </a:lnTo>
                    <a:cubicBezTo>
                      <a:pt x="1090422" y="2114423"/>
                      <a:pt x="1115568" y="2124583"/>
                      <a:pt x="1134491" y="2142744"/>
                    </a:cubicBezTo>
                    <a:moveTo>
                      <a:pt x="993902" y="2289175"/>
                    </a:moveTo>
                    <a:lnTo>
                      <a:pt x="1064260" y="2215896"/>
                    </a:lnTo>
                    <a:lnTo>
                      <a:pt x="1064260" y="2317496"/>
                    </a:lnTo>
                    <a:lnTo>
                      <a:pt x="942340" y="2317496"/>
                    </a:lnTo>
                    <a:lnTo>
                      <a:pt x="942340" y="2215896"/>
                    </a:lnTo>
                    <a:lnTo>
                      <a:pt x="1042543" y="2199132"/>
                    </a:lnTo>
                    <a:cubicBezTo>
                      <a:pt x="1045972" y="2219452"/>
                      <a:pt x="1053465" y="2232152"/>
                      <a:pt x="1059815" y="2238502"/>
                    </a:cubicBezTo>
                    <a:lnTo>
                      <a:pt x="988060" y="2310130"/>
                    </a:lnTo>
                    <a:lnTo>
                      <a:pt x="916305" y="2238248"/>
                    </a:lnTo>
                    <a:lnTo>
                      <a:pt x="998728" y="2155952"/>
                    </a:lnTo>
                    <a:lnTo>
                      <a:pt x="1070483" y="2227834"/>
                    </a:lnTo>
                    <a:lnTo>
                      <a:pt x="968883" y="2227834"/>
                    </a:lnTo>
                    <a:cubicBezTo>
                      <a:pt x="968883" y="2261108"/>
                      <a:pt x="984377" y="2279777"/>
                      <a:pt x="994029" y="2289048"/>
                    </a:cubicBezTo>
                    <a:close/>
                    <a:moveTo>
                      <a:pt x="1433703" y="2201291"/>
                    </a:moveTo>
                    <a:cubicBezTo>
                      <a:pt x="1429385" y="2266188"/>
                      <a:pt x="1406779" y="2330831"/>
                      <a:pt x="1355471" y="2382139"/>
                    </a:cubicBezTo>
                    <a:cubicBezTo>
                      <a:pt x="1336421" y="2401189"/>
                      <a:pt x="1310513" y="2411857"/>
                      <a:pt x="1283589" y="2411857"/>
                    </a:cubicBezTo>
                    <a:cubicBezTo>
                      <a:pt x="1256665" y="2411857"/>
                      <a:pt x="1230757" y="2401189"/>
                      <a:pt x="1211707" y="2382139"/>
                    </a:cubicBezTo>
                    <a:lnTo>
                      <a:pt x="1129411" y="2299843"/>
                    </a:lnTo>
                    <a:cubicBezTo>
                      <a:pt x="1095121" y="2265553"/>
                      <a:pt x="1089914" y="2211959"/>
                      <a:pt x="1116711" y="2171700"/>
                    </a:cubicBezTo>
                    <a:cubicBezTo>
                      <a:pt x="1116711" y="2171700"/>
                      <a:pt x="1116711" y="2171700"/>
                      <a:pt x="1116711" y="2171700"/>
                    </a:cubicBezTo>
                    <a:cubicBezTo>
                      <a:pt x="1118616" y="2168779"/>
                      <a:pt x="1111758" y="2177288"/>
                      <a:pt x="1111758" y="2194560"/>
                    </a:cubicBezTo>
                    <a:cubicBezTo>
                      <a:pt x="1111758" y="2138426"/>
                      <a:pt x="1157224" y="2092960"/>
                      <a:pt x="1213358" y="2092960"/>
                    </a:cubicBezTo>
                    <a:lnTo>
                      <a:pt x="1332230" y="2092960"/>
                    </a:lnTo>
                    <a:cubicBezTo>
                      <a:pt x="1360297" y="2092960"/>
                      <a:pt x="1387221" y="2104644"/>
                      <a:pt x="1406398" y="2125218"/>
                    </a:cubicBezTo>
                    <a:cubicBezTo>
                      <a:pt x="1425575" y="2145792"/>
                      <a:pt x="1435481" y="2173351"/>
                      <a:pt x="1433576" y="2201418"/>
                    </a:cubicBezTo>
                    <a:moveTo>
                      <a:pt x="1230884" y="2187829"/>
                    </a:moveTo>
                    <a:lnTo>
                      <a:pt x="1332230" y="2194560"/>
                    </a:lnTo>
                    <a:lnTo>
                      <a:pt x="1332230" y="2296160"/>
                    </a:lnTo>
                    <a:lnTo>
                      <a:pt x="1213485" y="2296160"/>
                    </a:lnTo>
                    <a:lnTo>
                      <a:pt x="1213485" y="2194560"/>
                    </a:lnTo>
                    <a:lnTo>
                      <a:pt x="1315085" y="2194560"/>
                    </a:lnTo>
                    <a:cubicBezTo>
                      <a:pt x="1315085" y="2234946"/>
                      <a:pt x="1297559" y="2266315"/>
                      <a:pt x="1287907" y="2281301"/>
                    </a:cubicBezTo>
                    <a:cubicBezTo>
                      <a:pt x="1287272" y="2282317"/>
                      <a:pt x="1286510" y="2283333"/>
                      <a:pt x="1285875" y="2284349"/>
                    </a:cubicBezTo>
                    <a:lnTo>
                      <a:pt x="1201293" y="2227961"/>
                    </a:lnTo>
                    <a:lnTo>
                      <a:pt x="1273175" y="2156079"/>
                    </a:lnTo>
                    <a:lnTo>
                      <a:pt x="1355471" y="2238375"/>
                    </a:lnTo>
                    <a:lnTo>
                      <a:pt x="1283589" y="2310257"/>
                    </a:lnTo>
                    <a:lnTo>
                      <a:pt x="1211707" y="2238375"/>
                    </a:lnTo>
                    <a:cubicBezTo>
                      <a:pt x="1221232" y="2228850"/>
                      <a:pt x="1229106" y="2214245"/>
                      <a:pt x="1230884" y="2187702"/>
                    </a:cubicBezTo>
                    <a:close/>
                    <a:moveTo>
                      <a:pt x="1765935" y="2169922"/>
                    </a:moveTo>
                    <a:cubicBezTo>
                      <a:pt x="1767078" y="2174494"/>
                      <a:pt x="1767332" y="2175510"/>
                      <a:pt x="1767586" y="2176018"/>
                    </a:cubicBezTo>
                    <a:cubicBezTo>
                      <a:pt x="1767840" y="2176526"/>
                      <a:pt x="1764792" y="2166366"/>
                      <a:pt x="1754505" y="2156206"/>
                    </a:cubicBezTo>
                    <a:cubicBezTo>
                      <a:pt x="1773809" y="2175510"/>
                      <a:pt x="1784477" y="2201672"/>
                      <a:pt x="1784223" y="2228977"/>
                    </a:cubicBezTo>
                    <a:cubicBezTo>
                      <a:pt x="1783969" y="2256282"/>
                      <a:pt x="1772793" y="2282317"/>
                      <a:pt x="1753108" y="2301240"/>
                    </a:cubicBezTo>
                    <a:lnTo>
                      <a:pt x="1667764" y="2383536"/>
                    </a:lnTo>
                    <a:cubicBezTo>
                      <a:pt x="1647952" y="2402713"/>
                      <a:pt x="1621155" y="2412873"/>
                      <a:pt x="1593596" y="2411984"/>
                    </a:cubicBezTo>
                    <a:cubicBezTo>
                      <a:pt x="1566037" y="2411095"/>
                      <a:pt x="1540129" y="2398903"/>
                      <a:pt x="1521714" y="2378456"/>
                    </a:cubicBezTo>
                    <a:cubicBezTo>
                      <a:pt x="1479931" y="2331974"/>
                      <a:pt x="1451737" y="2271268"/>
                      <a:pt x="1447038" y="2201545"/>
                    </a:cubicBezTo>
                    <a:cubicBezTo>
                      <a:pt x="1445133" y="2173478"/>
                      <a:pt x="1455039" y="2145919"/>
                      <a:pt x="1474216" y="2125345"/>
                    </a:cubicBezTo>
                    <a:cubicBezTo>
                      <a:pt x="1493393" y="2104771"/>
                      <a:pt x="1520317" y="2093087"/>
                      <a:pt x="1548384" y="2093087"/>
                    </a:cubicBezTo>
                    <a:lnTo>
                      <a:pt x="1667256" y="2093087"/>
                    </a:lnTo>
                    <a:cubicBezTo>
                      <a:pt x="1713865" y="2093087"/>
                      <a:pt x="1754505" y="2124837"/>
                      <a:pt x="1765808" y="2170049"/>
                    </a:cubicBezTo>
                    <a:moveTo>
                      <a:pt x="1568704" y="2219325"/>
                    </a:moveTo>
                    <a:lnTo>
                      <a:pt x="1667256" y="2194687"/>
                    </a:lnTo>
                    <a:lnTo>
                      <a:pt x="1667256" y="2296287"/>
                    </a:lnTo>
                    <a:lnTo>
                      <a:pt x="1548384" y="2296287"/>
                    </a:lnTo>
                    <a:lnTo>
                      <a:pt x="1548384" y="2194687"/>
                    </a:lnTo>
                    <a:lnTo>
                      <a:pt x="1649730" y="2187956"/>
                    </a:lnTo>
                    <a:cubicBezTo>
                      <a:pt x="1651127" y="2209800"/>
                      <a:pt x="1659636" y="2228088"/>
                      <a:pt x="1672717" y="2242566"/>
                    </a:cubicBezTo>
                    <a:lnTo>
                      <a:pt x="1597152" y="2310511"/>
                    </a:lnTo>
                    <a:lnTo>
                      <a:pt x="1526667" y="2237359"/>
                    </a:lnTo>
                    <a:lnTo>
                      <a:pt x="1612011" y="2155063"/>
                    </a:lnTo>
                    <a:lnTo>
                      <a:pt x="1682496" y="2228215"/>
                    </a:lnTo>
                    <a:lnTo>
                      <a:pt x="1610614" y="2300097"/>
                    </a:lnTo>
                    <a:cubicBezTo>
                      <a:pt x="1588135" y="2277618"/>
                      <a:pt x="1578483" y="2252853"/>
                      <a:pt x="1573657" y="2237486"/>
                    </a:cubicBezTo>
                    <a:cubicBezTo>
                      <a:pt x="1571244" y="2229993"/>
                      <a:pt x="1569593" y="2223008"/>
                      <a:pt x="1568704" y="2219325"/>
                    </a:cubicBezTo>
                    <a:close/>
                    <a:moveTo>
                      <a:pt x="2041652" y="2232533"/>
                    </a:moveTo>
                    <a:cubicBezTo>
                      <a:pt x="2032127" y="2290826"/>
                      <a:pt x="2003806" y="2341245"/>
                      <a:pt x="1972183" y="2377313"/>
                    </a:cubicBezTo>
                    <a:cubicBezTo>
                      <a:pt x="1953895" y="2398268"/>
                      <a:pt x="1927860" y="2410714"/>
                      <a:pt x="1900047" y="2411984"/>
                    </a:cubicBezTo>
                    <a:cubicBezTo>
                      <a:pt x="1872234" y="2413254"/>
                      <a:pt x="1845183" y="2402967"/>
                      <a:pt x="1825244" y="2383663"/>
                    </a:cubicBezTo>
                    <a:lnTo>
                      <a:pt x="1739900" y="2301367"/>
                    </a:lnTo>
                    <a:cubicBezTo>
                      <a:pt x="1720215" y="2282444"/>
                      <a:pt x="1709039" y="2256409"/>
                      <a:pt x="1708785" y="2229104"/>
                    </a:cubicBezTo>
                    <a:cubicBezTo>
                      <a:pt x="1708531" y="2201799"/>
                      <a:pt x="1719199" y="2175637"/>
                      <a:pt x="1738503" y="2156333"/>
                    </a:cubicBezTo>
                    <a:cubicBezTo>
                      <a:pt x="1723263" y="2171573"/>
                      <a:pt x="1717675" y="2189099"/>
                      <a:pt x="1719199" y="2185289"/>
                    </a:cubicBezTo>
                    <a:cubicBezTo>
                      <a:pt x="1719961" y="2183384"/>
                      <a:pt x="1722247" y="2177288"/>
                      <a:pt x="1726057" y="2169922"/>
                    </a:cubicBezTo>
                    <a:cubicBezTo>
                      <a:pt x="1743456" y="2135886"/>
                      <a:pt x="1778381" y="2114550"/>
                      <a:pt x="1816608" y="2114550"/>
                    </a:cubicBezTo>
                    <a:lnTo>
                      <a:pt x="1941449" y="2114550"/>
                    </a:lnTo>
                    <a:cubicBezTo>
                      <a:pt x="1971294" y="2114550"/>
                      <a:pt x="1999615" y="2127631"/>
                      <a:pt x="2018919" y="2150364"/>
                    </a:cubicBezTo>
                    <a:cubicBezTo>
                      <a:pt x="2038223" y="2173097"/>
                      <a:pt x="2046605" y="2203196"/>
                      <a:pt x="2041779" y="2232660"/>
                    </a:cubicBezTo>
                    <a:moveTo>
                      <a:pt x="1841246" y="2199640"/>
                    </a:moveTo>
                    <a:lnTo>
                      <a:pt x="1941449" y="2216150"/>
                    </a:lnTo>
                    <a:lnTo>
                      <a:pt x="1941449" y="2317750"/>
                    </a:lnTo>
                    <a:lnTo>
                      <a:pt x="1816608" y="2317750"/>
                    </a:lnTo>
                    <a:lnTo>
                      <a:pt x="1816608" y="2216150"/>
                    </a:lnTo>
                    <a:lnTo>
                      <a:pt x="1907159" y="2262378"/>
                    </a:lnTo>
                    <a:cubicBezTo>
                      <a:pt x="1908556" y="2259711"/>
                      <a:pt x="1909445" y="2257298"/>
                      <a:pt x="1908937" y="2258568"/>
                    </a:cubicBezTo>
                    <a:cubicBezTo>
                      <a:pt x="1908429" y="2259838"/>
                      <a:pt x="1901317" y="2281174"/>
                      <a:pt x="1882394" y="2300097"/>
                    </a:cubicBezTo>
                    <a:lnTo>
                      <a:pt x="1810512" y="2228215"/>
                    </a:lnTo>
                    <a:lnTo>
                      <a:pt x="1880997" y="2155063"/>
                    </a:lnTo>
                    <a:lnTo>
                      <a:pt x="1966341" y="2237359"/>
                    </a:lnTo>
                    <a:lnTo>
                      <a:pt x="1895856" y="2310511"/>
                    </a:lnTo>
                    <a:lnTo>
                      <a:pt x="1819402" y="2243582"/>
                    </a:lnTo>
                    <a:cubicBezTo>
                      <a:pt x="1830451" y="2230882"/>
                      <a:pt x="1838833" y="2214245"/>
                      <a:pt x="1841246" y="2199640"/>
                    </a:cubicBezTo>
                    <a:close/>
                    <a:moveTo>
                      <a:pt x="2406777" y="2169922"/>
                    </a:moveTo>
                    <a:cubicBezTo>
                      <a:pt x="2403094" y="2162810"/>
                      <a:pt x="2398395" y="2157476"/>
                      <a:pt x="2396617" y="2155698"/>
                    </a:cubicBezTo>
                    <a:cubicBezTo>
                      <a:pt x="2396617" y="2155698"/>
                      <a:pt x="2396744" y="2155825"/>
                      <a:pt x="2397252" y="2156333"/>
                    </a:cubicBezTo>
                    <a:cubicBezTo>
                      <a:pt x="2416556" y="2175637"/>
                      <a:pt x="2427224" y="2201799"/>
                      <a:pt x="2426970" y="2229104"/>
                    </a:cubicBezTo>
                    <a:cubicBezTo>
                      <a:pt x="2426716" y="2256409"/>
                      <a:pt x="2415540" y="2282444"/>
                      <a:pt x="2395855" y="2301367"/>
                    </a:cubicBezTo>
                    <a:lnTo>
                      <a:pt x="2310511" y="2383663"/>
                    </a:lnTo>
                    <a:cubicBezTo>
                      <a:pt x="2270633" y="2422144"/>
                      <a:pt x="2207260" y="2421509"/>
                      <a:pt x="2168144" y="2382393"/>
                    </a:cubicBezTo>
                    <a:cubicBezTo>
                      <a:pt x="2125980" y="2340229"/>
                      <a:pt x="2102866" y="2285873"/>
                      <a:pt x="2093976" y="2233041"/>
                    </a:cubicBezTo>
                    <a:cubicBezTo>
                      <a:pt x="2089023" y="2203577"/>
                      <a:pt x="2097278" y="2173351"/>
                      <a:pt x="2116582" y="2150618"/>
                    </a:cubicBezTo>
                    <a:cubicBezTo>
                      <a:pt x="2135886" y="2127885"/>
                      <a:pt x="2164207" y="2114677"/>
                      <a:pt x="2194179" y="2114677"/>
                    </a:cubicBezTo>
                    <a:lnTo>
                      <a:pt x="2316099" y="2114677"/>
                    </a:lnTo>
                    <a:cubicBezTo>
                      <a:pt x="2354326" y="2114677"/>
                      <a:pt x="2389251" y="2136140"/>
                      <a:pt x="2406650" y="2170049"/>
                    </a:cubicBezTo>
                    <a:moveTo>
                      <a:pt x="2225675" y="2262378"/>
                    </a:moveTo>
                    <a:lnTo>
                      <a:pt x="2316226" y="2216150"/>
                    </a:lnTo>
                    <a:lnTo>
                      <a:pt x="2316226" y="2317750"/>
                    </a:lnTo>
                    <a:lnTo>
                      <a:pt x="2194306" y="2317750"/>
                    </a:lnTo>
                    <a:lnTo>
                      <a:pt x="2194306" y="2216150"/>
                    </a:lnTo>
                    <a:lnTo>
                      <a:pt x="2294509" y="2199386"/>
                    </a:lnTo>
                    <a:cubicBezTo>
                      <a:pt x="2297938" y="2219452"/>
                      <a:pt x="2305431" y="2232152"/>
                      <a:pt x="2311908" y="2238756"/>
                    </a:cubicBezTo>
                    <a:lnTo>
                      <a:pt x="2240026" y="2310638"/>
                    </a:lnTo>
                    <a:lnTo>
                      <a:pt x="2169541" y="2237486"/>
                    </a:lnTo>
                    <a:lnTo>
                      <a:pt x="2254885" y="2155190"/>
                    </a:lnTo>
                    <a:lnTo>
                      <a:pt x="2325370" y="2228342"/>
                    </a:lnTo>
                    <a:lnTo>
                      <a:pt x="2253488" y="2300224"/>
                    </a:lnTo>
                    <a:cubicBezTo>
                      <a:pt x="2253107" y="2299843"/>
                      <a:pt x="2252345" y="2299081"/>
                      <a:pt x="2251583" y="2298319"/>
                    </a:cubicBezTo>
                    <a:cubicBezTo>
                      <a:pt x="2244598" y="2291207"/>
                      <a:pt x="2234565" y="2279904"/>
                      <a:pt x="2225675" y="2262378"/>
                    </a:cubicBezTo>
                    <a:close/>
                    <a:moveTo>
                      <a:pt x="5250942" y="2194814"/>
                    </a:moveTo>
                    <a:cubicBezTo>
                      <a:pt x="5250942" y="2178558"/>
                      <a:pt x="5244846" y="2170049"/>
                      <a:pt x="5246243" y="2172462"/>
                    </a:cubicBezTo>
                    <a:cubicBezTo>
                      <a:pt x="5246243" y="2172462"/>
                      <a:pt x="5246370" y="2172589"/>
                      <a:pt x="5246497" y="2172843"/>
                    </a:cubicBezTo>
                    <a:cubicBezTo>
                      <a:pt x="5273167" y="2213737"/>
                      <a:pt x="5267071" y="2267712"/>
                      <a:pt x="5232019" y="2301494"/>
                    </a:cubicBezTo>
                    <a:lnTo>
                      <a:pt x="5146675" y="2383790"/>
                    </a:lnTo>
                    <a:cubicBezTo>
                      <a:pt x="5126863" y="2402967"/>
                      <a:pt x="5100066" y="2413127"/>
                      <a:pt x="5072507" y="2412238"/>
                    </a:cubicBezTo>
                    <a:cubicBezTo>
                      <a:pt x="5044948" y="2411349"/>
                      <a:pt x="5019040" y="2399157"/>
                      <a:pt x="5000625" y="2378710"/>
                    </a:cubicBezTo>
                    <a:cubicBezTo>
                      <a:pt x="4958715" y="2332101"/>
                      <a:pt x="4930775" y="2271268"/>
                      <a:pt x="4926076" y="2201799"/>
                    </a:cubicBezTo>
                    <a:cubicBezTo>
                      <a:pt x="4924171" y="2173732"/>
                      <a:pt x="4934077" y="2146173"/>
                      <a:pt x="4953254" y="2125599"/>
                    </a:cubicBezTo>
                    <a:cubicBezTo>
                      <a:pt x="4972431" y="2105025"/>
                      <a:pt x="4999355" y="2093341"/>
                      <a:pt x="5027422" y="2093341"/>
                    </a:cubicBezTo>
                    <a:lnTo>
                      <a:pt x="5149342" y="2093341"/>
                    </a:lnTo>
                    <a:cubicBezTo>
                      <a:pt x="5205476" y="2093341"/>
                      <a:pt x="5250942" y="2138807"/>
                      <a:pt x="5250942" y="2194941"/>
                    </a:cubicBezTo>
                    <a:moveTo>
                      <a:pt x="5047742" y="2194941"/>
                    </a:moveTo>
                    <a:lnTo>
                      <a:pt x="5149342" y="2194941"/>
                    </a:lnTo>
                    <a:lnTo>
                      <a:pt x="5149342" y="2296541"/>
                    </a:lnTo>
                    <a:lnTo>
                      <a:pt x="5027422" y="2296541"/>
                    </a:lnTo>
                    <a:lnTo>
                      <a:pt x="5027422" y="2194941"/>
                    </a:lnTo>
                    <a:lnTo>
                      <a:pt x="5128768" y="2188210"/>
                    </a:lnTo>
                    <a:cubicBezTo>
                      <a:pt x="5130292" y="2210181"/>
                      <a:pt x="5138674" y="2228469"/>
                      <a:pt x="5151628" y="2242820"/>
                    </a:cubicBezTo>
                    <a:lnTo>
                      <a:pt x="5076063" y="2310765"/>
                    </a:lnTo>
                    <a:lnTo>
                      <a:pt x="5005578" y="2237613"/>
                    </a:lnTo>
                    <a:lnTo>
                      <a:pt x="5090922" y="2155317"/>
                    </a:lnTo>
                    <a:lnTo>
                      <a:pt x="5161407" y="2228469"/>
                    </a:lnTo>
                    <a:lnTo>
                      <a:pt x="5076317" y="2284095"/>
                    </a:lnTo>
                    <a:cubicBezTo>
                      <a:pt x="5074666" y="2281428"/>
                      <a:pt x="5072761" y="2278634"/>
                      <a:pt x="5070983" y="2275586"/>
                    </a:cubicBezTo>
                    <a:cubicBezTo>
                      <a:pt x="5062474" y="2261108"/>
                      <a:pt x="5047615" y="2232025"/>
                      <a:pt x="5047615" y="2195068"/>
                    </a:cubicBezTo>
                    <a:close/>
                    <a:moveTo>
                      <a:pt x="2685669" y="2201418"/>
                    </a:moveTo>
                    <a:cubicBezTo>
                      <a:pt x="2681478" y="2267712"/>
                      <a:pt x="2658237" y="2329815"/>
                      <a:pt x="2610739" y="2382139"/>
                    </a:cubicBezTo>
                    <a:cubicBezTo>
                      <a:pt x="2582545" y="2413254"/>
                      <a:pt x="2538095" y="2423668"/>
                      <a:pt x="2498979" y="2408555"/>
                    </a:cubicBezTo>
                    <a:cubicBezTo>
                      <a:pt x="2459863" y="2393442"/>
                      <a:pt x="2433955" y="2355723"/>
                      <a:pt x="2433955" y="2313813"/>
                    </a:cubicBezTo>
                    <a:lnTo>
                      <a:pt x="2433955" y="2310765"/>
                    </a:lnTo>
                    <a:lnTo>
                      <a:pt x="2535555" y="2310765"/>
                    </a:lnTo>
                    <a:lnTo>
                      <a:pt x="2463800" y="2382012"/>
                    </a:lnTo>
                    <a:lnTo>
                      <a:pt x="2381504" y="2299716"/>
                    </a:lnTo>
                    <a:cubicBezTo>
                      <a:pt x="2347214" y="2265426"/>
                      <a:pt x="2342007" y="2211832"/>
                      <a:pt x="2368804" y="2171573"/>
                    </a:cubicBezTo>
                    <a:cubicBezTo>
                      <a:pt x="2368931" y="2171446"/>
                      <a:pt x="2368931" y="2171446"/>
                      <a:pt x="2368931" y="2171446"/>
                    </a:cubicBezTo>
                    <a:cubicBezTo>
                      <a:pt x="2370582" y="2168779"/>
                      <a:pt x="2363978" y="2177415"/>
                      <a:pt x="2363978" y="2194433"/>
                    </a:cubicBezTo>
                    <a:cubicBezTo>
                      <a:pt x="2363978" y="2138299"/>
                      <a:pt x="2409444" y="2092833"/>
                      <a:pt x="2465578" y="2092833"/>
                    </a:cubicBezTo>
                    <a:lnTo>
                      <a:pt x="2584323" y="2092833"/>
                    </a:lnTo>
                    <a:cubicBezTo>
                      <a:pt x="2612390" y="2092833"/>
                      <a:pt x="2639187" y="2104390"/>
                      <a:pt x="2658491" y="2124964"/>
                    </a:cubicBezTo>
                    <a:cubicBezTo>
                      <a:pt x="2677795" y="2145538"/>
                      <a:pt x="2687574" y="2172970"/>
                      <a:pt x="2685796" y="2201037"/>
                    </a:cubicBezTo>
                    <a:moveTo>
                      <a:pt x="2482977" y="2188083"/>
                    </a:moveTo>
                    <a:lnTo>
                      <a:pt x="2584323" y="2194560"/>
                    </a:lnTo>
                    <a:lnTo>
                      <a:pt x="2584323" y="2296160"/>
                    </a:lnTo>
                    <a:lnTo>
                      <a:pt x="2465578" y="2296160"/>
                    </a:lnTo>
                    <a:lnTo>
                      <a:pt x="2465578" y="2194560"/>
                    </a:lnTo>
                    <a:lnTo>
                      <a:pt x="2567178" y="2194560"/>
                    </a:lnTo>
                    <a:cubicBezTo>
                      <a:pt x="2567178" y="2233295"/>
                      <a:pt x="2550922" y="2263521"/>
                      <a:pt x="2541778" y="2278253"/>
                    </a:cubicBezTo>
                    <a:cubicBezTo>
                      <a:pt x="2540381" y="2280412"/>
                      <a:pt x="2539111" y="2282444"/>
                      <a:pt x="2537841" y="2284476"/>
                    </a:cubicBezTo>
                    <a:lnTo>
                      <a:pt x="2453259" y="2228088"/>
                    </a:lnTo>
                    <a:lnTo>
                      <a:pt x="2525141" y="2156206"/>
                    </a:lnTo>
                    <a:lnTo>
                      <a:pt x="2607437" y="2238502"/>
                    </a:lnTo>
                    <a:cubicBezTo>
                      <a:pt x="2626487" y="2257552"/>
                      <a:pt x="2637155" y="2283460"/>
                      <a:pt x="2637155" y="2310384"/>
                    </a:cubicBezTo>
                    <a:lnTo>
                      <a:pt x="2637155" y="2313432"/>
                    </a:lnTo>
                    <a:lnTo>
                      <a:pt x="2535555" y="2313432"/>
                    </a:lnTo>
                    <a:lnTo>
                      <a:pt x="2460371" y="2245106"/>
                    </a:lnTo>
                    <a:cubicBezTo>
                      <a:pt x="2473833" y="2230374"/>
                      <a:pt x="2481199" y="2213356"/>
                      <a:pt x="2482850" y="2188083"/>
                    </a:cubicBezTo>
                    <a:close/>
                    <a:moveTo>
                      <a:pt x="5520817" y="2232787"/>
                    </a:moveTo>
                    <a:cubicBezTo>
                      <a:pt x="5511800" y="2286508"/>
                      <a:pt x="5489067" y="2337943"/>
                      <a:pt x="5450967" y="2380869"/>
                    </a:cubicBezTo>
                    <a:cubicBezTo>
                      <a:pt x="5432425" y="2401824"/>
                      <a:pt x="5406009" y="2414143"/>
                      <a:pt x="5378069" y="2414905"/>
                    </a:cubicBezTo>
                    <a:cubicBezTo>
                      <a:pt x="5350129" y="2415667"/>
                      <a:pt x="5323078" y="2404999"/>
                      <a:pt x="5303266" y="2385187"/>
                    </a:cubicBezTo>
                    <a:lnTo>
                      <a:pt x="5217922" y="2299843"/>
                    </a:lnTo>
                    <a:cubicBezTo>
                      <a:pt x="5178298" y="2260219"/>
                      <a:pt x="5178298" y="2195830"/>
                      <a:pt x="5217922" y="2156206"/>
                    </a:cubicBezTo>
                    <a:cubicBezTo>
                      <a:pt x="5218176" y="2155952"/>
                      <a:pt x="5218176" y="2155952"/>
                      <a:pt x="5218176" y="2155952"/>
                    </a:cubicBezTo>
                    <a:lnTo>
                      <a:pt x="5218176" y="2155952"/>
                    </a:lnTo>
                    <a:cubicBezTo>
                      <a:pt x="5218176" y="2155952"/>
                      <a:pt x="5218176" y="2155952"/>
                      <a:pt x="5218176" y="2155952"/>
                    </a:cubicBezTo>
                    <a:lnTo>
                      <a:pt x="5218176" y="2155952"/>
                    </a:lnTo>
                    <a:cubicBezTo>
                      <a:pt x="5218176" y="2155952"/>
                      <a:pt x="5218176" y="2155952"/>
                      <a:pt x="5218176" y="2155952"/>
                    </a:cubicBezTo>
                    <a:lnTo>
                      <a:pt x="5218176" y="2155952"/>
                    </a:lnTo>
                    <a:cubicBezTo>
                      <a:pt x="5216652" y="2157603"/>
                      <a:pt x="5194300" y="2179574"/>
                      <a:pt x="5194300" y="2216023"/>
                    </a:cubicBezTo>
                    <a:cubicBezTo>
                      <a:pt x="5194300" y="2159889"/>
                      <a:pt x="5239766" y="2114423"/>
                      <a:pt x="5295900" y="2114423"/>
                    </a:cubicBezTo>
                    <a:lnTo>
                      <a:pt x="5420741" y="2114423"/>
                    </a:lnTo>
                    <a:cubicBezTo>
                      <a:pt x="5450586" y="2114423"/>
                      <a:pt x="5479034" y="2127631"/>
                      <a:pt x="5498338" y="2150364"/>
                    </a:cubicBezTo>
                    <a:cubicBezTo>
                      <a:pt x="5517642" y="2173097"/>
                      <a:pt x="5525897" y="2203323"/>
                      <a:pt x="5520944" y="2232787"/>
                    </a:cubicBezTo>
                    <a:moveTo>
                      <a:pt x="5320538" y="2199132"/>
                    </a:moveTo>
                    <a:lnTo>
                      <a:pt x="5420741" y="2215896"/>
                    </a:lnTo>
                    <a:lnTo>
                      <a:pt x="5420741" y="2317496"/>
                    </a:lnTo>
                    <a:lnTo>
                      <a:pt x="5295900" y="2317496"/>
                    </a:lnTo>
                    <a:lnTo>
                      <a:pt x="5295900" y="2215896"/>
                    </a:lnTo>
                    <a:lnTo>
                      <a:pt x="5397500" y="2215896"/>
                    </a:lnTo>
                    <a:cubicBezTo>
                      <a:pt x="5397500" y="2263521"/>
                      <a:pt x="5369814" y="2291588"/>
                      <a:pt x="5362575" y="2298954"/>
                    </a:cubicBezTo>
                    <a:lnTo>
                      <a:pt x="5362575" y="2298954"/>
                    </a:lnTo>
                    <a:cubicBezTo>
                      <a:pt x="5362575" y="2298954"/>
                      <a:pt x="5362575" y="2298954"/>
                      <a:pt x="5362575" y="2298954"/>
                    </a:cubicBezTo>
                    <a:lnTo>
                      <a:pt x="5362575" y="2298954"/>
                    </a:lnTo>
                    <a:cubicBezTo>
                      <a:pt x="5362575" y="2298954"/>
                      <a:pt x="5362575" y="2298954"/>
                      <a:pt x="5362575" y="2298954"/>
                    </a:cubicBezTo>
                    <a:lnTo>
                      <a:pt x="5362575" y="2298954"/>
                    </a:lnTo>
                    <a:cubicBezTo>
                      <a:pt x="5362194" y="2299335"/>
                      <a:pt x="5361813" y="2299716"/>
                      <a:pt x="5361686" y="2299843"/>
                    </a:cubicBezTo>
                    <a:lnTo>
                      <a:pt x="5289804" y="2227961"/>
                    </a:lnTo>
                    <a:lnTo>
                      <a:pt x="5361686" y="2156079"/>
                    </a:lnTo>
                    <a:lnTo>
                      <a:pt x="5447030" y="2241423"/>
                    </a:lnTo>
                    <a:lnTo>
                      <a:pt x="5375148" y="2313305"/>
                    </a:lnTo>
                    <a:lnTo>
                      <a:pt x="5299202" y="2245868"/>
                    </a:lnTo>
                    <a:cubicBezTo>
                      <a:pt x="5309870" y="2233930"/>
                      <a:pt x="5317363" y="2218436"/>
                      <a:pt x="5320665" y="2199132"/>
                    </a:cubicBezTo>
                    <a:close/>
                    <a:moveTo>
                      <a:pt x="5900166" y="2215896"/>
                    </a:moveTo>
                    <a:cubicBezTo>
                      <a:pt x="5900166" y="2179955"/>
                      <a:pt x="5878195" y="2157984"/>
                      <a:pt x="5876290" y="2156079"/>
                    </a:cubicBezTo>
                    <a:cubicBezTo>
                      <a:pt x="5876290" y="2156079"/>
                      <a:pt x="5876290" y="2156079"/>
                      <a:pt x="5876417" y="2156206"/>
                    </a:cubicBezTo>
                    <a:cubicBezTo>
                      <a:pt x="5916041" y="2195830"/>
                      <a:pt x="5916041" y="2260219"/>
                      <a:pt x="5876417" y="2299843"/>
                    </a:cubicBezTo>
                    <a:lnTo>
                      <a:pt x="5791073" y="2385187"/>
                    </a:lnTo>
                    <a:cubicBezTo>
                      <a:pt x="5770499" y="2405761"/>
                      <a:pt x="5741924" y="2416556"/>
                      <a:pt x="5712841" y="2414778"/>
                    </a:cubicBezTo>
                    <a:cubicBezTo>
                      <a:pt x="5683758" y="2413000"/>
                      <a:pt x="5656834" y="2398776"/>
                      <a:pt x="5638927" y="2375662"/>
                    </a:cubicBezTo>
                    <a:cubicBezTo>
                      <a:pt x="5611114" y="2339848"/>
                      <a:pt x="5583047" y="2290953"/>
                      <a:pt x="5573268" y="2232787"/>
                    </a:cubicBezTo>
                    <a:cubicBezTo>
                      <a:pt x="5568315" y="2203323"/>
                      <a:pt x="5576570" y="2173097"/>
                      <a:pt x="5595874" y="2150364"/>
                    </a:cubicBezTo>
                    <a:cubicBezTo>
                      <a:pt x="5615178" y="2127631"/>
                      <a:pt x="5643499" y="2114423"/>
                      <a:pt x="5673471" y="2114423"/>
                    </a:cubicBezTo>
                    <a:lnTo>
                      <a:pt x="5798439" y="2114423"/>
                    </a:lnTo>
                    <a:cubicBezTo>
                      <a:pt x="5854573" y="2114423"/>
                      <a:pt x="5900039" y="2159889"/>
                      <a:pt x="5900039" y="2216023"/>
                    </a:cubicBezTo>
                    <a:moveTo>
                      <a:pt x="5696839" y="2216023"/>
                    </a:moveTo>
                    <a:lnTo>
                      <a:pt x="5798439" y="2216023"/>
                    </a:lnTo>
                    <a:lnTo>
                      <a:pt x="5798439" y="2317623"/>
                    </a:lnTo>
                    <a:lnTo>
                      <a:pt x="5673471" y="2317623"/>
                    </a:lnTo>
                    <a:lnTo>
                      <a:pt x="5673471" y="2216023"/>
                    </a:lnTo>
                    <a:lnTo>
                      <a:pt x="5773674" y="2199259"/>
                    </a:lnTo>
                    <a:cubicBezTo>
                      <a:pt x="5776087" y="2213991"/>
                      <a:pt x="5784596" y="2232152"/>
                      <a:pt x="5799328" y="2251202"/>
                    </a:cubicBezTo>
                    <a:lnTo>
                      <a:pt x="5719064" y="2313559"/>
                    </a:lnTo>
                    <a:lnTo>
                      <a:pt x="5647182" y="2241677"/>
                    </a:lnTo>
                    <a:lnTo>
                      <a:pt x="5732526" y="2156333"/>
                    </a:lnTo>
                    <a:lnTo>
                      <a:pt x="5804408" y="2228215"/>
                    </a:lnTo>
                    <a:lnTo>
                      <a:pt x="5732526" y="2300097"/>
                    </a:lnTo>
                    <a:cubicBezTo>
                      <a:pt x="5732399" y="2299970"/>
                      <a:pt x="5732145" y="2299716"/>
                      <a:pt x="5731764" y="2299335"/>
                    </a:cubicBezTo>
                    <a:cubicBezTo>
                      <a:pt x="5724017" y="2291588"/>
                      <a:pt x="5696712" y="2263521"/>
                      <a:pt x="5696712" y="2216023"/>
                    </a:cubicBezTo>
                    <a:close/>
                    <a:moveTo>
                      <a:pt x="6167882" y="2201418"/>
                    </a:moveTo>
                    <a:cubicBezTo>
                      <a:pt x="6163183" y="2271522"/>
                      <a:pt x="6134989" y="2330577"/>
                      <a:pt x="6096508" y="2377821"/>
                    </a:cubicBezTo>
                    <a:cubicBezTo>
                      <a:pt x="6078347" y="2400046"/>
                      <a:pt x="6051550" y="2413508"/>
                      <a:pt x="6022975" y="2415032"/>
                    </a:cubicBezTo>
                    <a:cubicBezTo>
                      <a:pt x="5994400" y="2416556"/>
                      <a:pt x="5966333" y="2405761"/>
                      <a:pt x="5946013" y="2385441"/>
                    </a:cubicBezTo>
                    <a:lnTo>
                      <a:pt x="5860669" y="2300097"/>
                    </a:lnTo>
                    <a:cubicBezTo>
                      <a:pt x="5826379" y="2265807"/>
                      <a:pt x="5821172" y="2212213"/>
                      <a:pt x="5847969" y="2171954"/>
                    </a:cubicBezTo>
                    <a:cubicBezTo>
                      <a:pt x="5848477" y="2171192"/>
                      <a:pt x="5849112" y="2169795"/>
                      <a:pt x="5849366" y="2169287"/>
                    </a:cubicBezTo>
                    <a:cubicBezTo>
                      <a:pt x="5849366" y="2169287"/>
                      <a:pt x="5849239" y="2169541"/>
                      <a:pt x="5849112" y="2170176"/>
                    </a:cubicBezTo>
                    <a:cubicBezTo>
                      <a:pt x="5860415" y="2124964"/>
                      <a:pt x="5901055" y="2093214"/>
                      <a:pt x="5947664" y="2093214"/>
                    </a:cubicBezTo>
                    <a:lnTo>
                      <a:pt x="6066536" y="2093214"/>
                    </a:lnTo>
                    <a:cubicBezTo>
                      <a:pt x="6094603" y="2093214"/>
                      <a:pt x="6121527" y="2104898"/>
                      <a:pt x="6140704" y="2125472"/>
                    </a:cubicBezTo>
                    <a:cubicBezTo>
                      <a:pt x="6159881" y="2146046"/>
                      <a:pt x="6169787" y="2173605"/>
                      <a:pt x="6167882" y="2201672"/>
                    </a:cubicBezTo>
                    <a:moveTo>
                      <a:pt x="5965190" y="2188083"/>
                    </a:moveTo>
                    <a:lnTo>
                      <a:pt x="6066536" y="2194814"/>
                    </a:lnTo>
                    <a:lnTo>
                      <a:pt x="6066536" y="2296414"/>
                    </a:lnTo>
                    <a:lnTo>
                      <a:pt x="5947664" y="2296414"/>
                    </a:lnTo>
                    <a:lnTo>
                      <a:pt x="5947664" y="2194814"/>
                    </a:lnTo>
                    <a:lnTo>
                      <a:pt x="6046216" y="2219452"/>
                    </a:lnTo>
                    <a:cubicBezTo>
                      <a:pt x="6044565" y="2225802"/>
                      <a:pt x="6042787" y="2231898"/>
                      <a:pt x="6040755" y="2237486"/>
                    </a:cubicBezTo>
                    <a:cubicBezTo>
                      <a:pt x="6034405" y="2255266"/>
                      <a:pt x="6025896" y="2271395"/>
                      <a:pt x="6017006" y="2284730"/>
                    </a:cubicBezTo>
                    <a:lnTo>
                      <a:pt x="5932424" y="2228342"/>
                    </a:lnTo>
                    <a:lnTo>
                      <a:pt x="6004306" y="2156460"/>
                    </a:lnTo>
                    <a:lnTo>
                      <a:pt x="6089650" y="2241804"/>
                    </a:lnTo>
                    <a:lnTo>
                      <a:pt x="6017768" y="2313686"/>
                    </a:lnTo>
                    <a:lnTo>
                      <a:pt x="5939155" y="2249424"/>
                    </a:lnTo>
                    <a:cubicBezTo>
                      <a:pt x="5955411" y="2229485"/>
                      <a:pt x="5963666" y="2209546"/>
                      <a:pt x="5965190" y="2188083"/>
                    </a:cubicBezTo>
                    <a:close/>
                    <a:moveTo>
                      <a:pt x="6478905" y="2170176"/>
                    </a:moveTo>
                    <a:cubicBezTo>
                      <a:pt x="6478778" y="2169541"/>
                      <a:pt x="6478651" y="2169287"/>
                      <a:pt x="6478651" y="2169287"/>
                    </a:cubicBezTo>
                    <a:cubicBezTo>
                      <a:pt x="6478905" y="2169795"/>
                      <a:pt x="6479540" y="2171192"/>
                      <a:pt x="6480048" y="2171954"/>
                    </a:cubicBezTo>
                    <a:cubicBezTo>
                      <a:pt x="6506972" y="2212213"/>
                      <a:pt x="6501638" y="2265934"/>
                      <a:pt x="6467348" y="2300097"/>
                    </a:cubicBezTo>
                    <a:lnTo>
                      <a:pt x="6382004" y="2385441"/>
                    </a:lnTo>
                    <a:cubicBezTo>
                      <a:pt x="6361684" y="2405761"/>
                      <a:pt x="6333744" y="2416556"/>
                      <a:pt x="6305042" y="2415032"/>
                    </a:cubicBezTo>
                    <a:cubicBezTo>
                      <a:pt x="6276340" y="2413508"/>
                      <a:pt x="6249670" y="2400046"/>
                      <a:pt x="6231509" y="2377821"/>
                    </a:cubicBezTo>
                    <a:cubicBezTo>
                      <a:pt x="6192901" y="2330704"/>
                      <a:pt x="6164834" y="2271522"/>
                      <a:pt x="6160135" y="2201418"/>
                    </a:cubicBezTo>
                    <a:cubicBezTo>
                      <a:pt x="6158230" y="2173351"/>
                      <a:pt x="6168136" y="2145792"/>
                      <a:pt x="6187313" y="2125218"/>
                    </a:cubicBezTo>
                    <a:cubicBezTo>
                      <a:pt x="6206490" y="2104644"/>
                      <a:pt x="6233414" y="2092960"/>
                      <a:pt x="6261481" y="2092960"/>
                    </a:cubicBezTo>
                    <a:lnTo>
                      <a:pt x="6380353" y="2092960"/>
                    </a:lnTo>
                    <a:cubicBezTo>
                      <a:pt x="6426962" y="2092960"/>
                      <a:pt x="6467602" y="2124710"/>
                      <a:pt x="6478905" y="2169922"/>
                    </a:cubicBezTo>
                    <a:moveTo>
                      <a:pt x="6281801" y="2219198"/>
                    </a:moveTo>
                    <a:lnTo>
                      <a:pt x="6380353" y="2194560"/>
                    </a:lnTo>
                    <a:lnTo>
                      <a:pt x="6380353" y="2296160"/>
                    </a:lnTo>
                    <a:lnTo>
                      <a:pt x="6261481" y="2296160"/>
                    </a:lnTo>
                    <a:lnTo>
                      <a:pt x="6261481" y="2194560"/>
                    </a:lnTo>
                    <a:lnTo>
                      <a:pt x="6362827" y="2187829"/>
                    </a:lnTo>
                    <a:cubicBezTo>
                      <a:pt x="6364224" y="2209292"/>
                      <a:pt x="6372606" y="2229231"/>
                      <a:pt x="6388862" y="2249170"/>
                    </a:cubicBezTo>
                    <a:lnTo>
                      <a:pt x="6310249" y="2313432"/>
                    </a:lnTo>
                    <a:lnTo>
                      <a:pt x="6238367" y="2241550"/>
                    </a:lnTo>
                    <a:lnTo>
                      <a:pt x="6323711" y="2156206"/>
                    </a:lnTo>
                    <a:lnTo>
                      <a:pt x="6395593" y="2228088"/>
                    </a:lnTo>
                    <a:lnTo>
                      <a:pt x="6311011" y="2284476"/>
                    </a:lnTo>
                    <a:cubicBezTo>
                      <a:pt x="6302248" y="2271268"/>
                      <a:pt x="6293612" y="2255139"/>
                      <a:pt x="6287262" y="2237232"/>
                    </a:cubicBezTo>
                    <a:cubicBezTo>
                      <a:pt x="6285230" y="2231644"/>
                      <a:pt x="6283325" y="2225548"/>
                      <a:pt x="6281801" y="2219198"/>
                    </a:cubicBezTo>
                    <a:close/>
                    <a:moveTo>
                      <a:pt x="6754495" y="2237105"/>
                    </a:moveTo>
                    <a:cubicBezTo>
                      <a:pt x="6744462" y="2291969"/>
                      <a:pt x="6716522" y="2340483"/>
                      <a:pt x="6689090" y="2375662"/>
                    </a:cubicBezTo>
                    <a:cubicBezTo>
                      <a:pt x="6671183" y="2398649"/>
                      <a:pt x="6644259" y="2412873"/>
                      <a:pt x="6615176" y="2414778"/>
                    </a:cubicBezTo>
                    <a:cubicBezTo>
                      <a:pt x="6586093" y="2416683"/>
                      <a:pt x="6557645" y="2405888"/>
                      <a:pt x="6536944" y="2385187"/>
                    </a:cubicBezTo>
                    <a:lnTo>
                      <a:pt x="6451600" y="2299843"/>
                    </a:lnTo>
                    <a:cubicBezTo>
                      <a:pt x="6411976" y="2260219"/>
                      <a:pt x="6411976" y="2195830"/>
                      <a:pt x="6451600" y="2156206"/>
                    </a:cubicBezTo>
                    <a:cubicBezTo>
                      <a:pt x="6451854" y="2155952"/>
                      <a:pt x="6451854" y="2155952"/>
                      <a:pt x="6451854" y="2155952"/>
                    </a:cubicBezTo>
                    <a:cubicBezTo>
                      <a:pt x="6462776" y="2144903"/>
                      <a:pt x="6427851" y="2172335"/>
                      <a:pt x="6427851" y="2218944"/>
                    </a:cubicBezTo>
                    <a:cubicBezTo>
                      <a:pt x="6427851" y="2162810"/>
                      <a:pt x="6473317" y="2117344"/>
                      <a:pt x="6529451" y="2117344"/>
                    </a:cubicBezTo>
                    <a:lnTo>
                      <a:pt x="6654419" y="2117344"/>
                    </a:lnTo>
                    <a:cubicBezTo>
                      <a:pt x="6684518" y="2117344"/>
                      <a:pt x="6713093" y="2130679"/>
                      <a:pt x="6732397" y="2153920"/>
                    </a:cubicBezTo>
                    <a:cubicBezTo>
                      <a:pt x="6751701" y="2177161"/>
                      <a:pt x="6759702" y="2207641"/>
                      <a:pt x="6754368" y="2237232"/>
                    </a:cubicBezTo>
                    <a:moveTo>
                      <a:pt x="6554470" y="2200783"/>
                    </a:moveTo>
                    <a:lnTo>
                      <a:pt x="6654419" y="2219071"/>
                    </a:lnTo>
                    <a:lnTo>
                      <a:pt x="6654419" y="2320671"/>
                    </a:lnTo>
                    <a:lnTo>
                      <a:pt x="6529451" y="2320671"/>
                    </a:lnTo>
                    <a:lnTo>
                      <a:pt x="6529451" y="2219071"/>
                    </a:lnTo>
                    <a:lnTo>
                      <a:pt x="6631051" y="2219071"/>
                    </a:lnTo>
                    <a:cubicBezTo>
                      <a:pt x="6631051" y="2271141"/>
                      <a:pt x="6591300" y="2304161"/>
                      <a:pt x="6596634" y="2298700"/>
                    </a:cubicBezTo>
                    <a:cubicBezTo>
                      <a:pt x="6596126" y="2299208"/>
                      <a:pt x="6595618" y="2299716"/>
                      <a:pt x="6595237" y="2300097"/>
                    </a:cubicBezTo>
                    <a:lnTo>
                      <a:pt x="6523355" y="2228215"/>
                    </a:lnTo>
                    <a:lnTo>
                      <a:pt x="6595237" y="2156333"/>
                    </a:lnTo>
                    <a:lnTo>
                      <a:pt x="6680581" y="2241677"/>
                    </a:lnTo>
                    <a:lnTo>
                      <a:pt x="6608699" y="2313559"/>
                    </a:lnTo>
                    <a:lnTo>
                      <a:pt x="6528435" y="2251202"/>
                    </a:lnTo>
                    <a:cubicBezTo>
                      <a:pt x="6543675" y="2231644"/>
                      <a:pt x="6552184" y="2212975"/>
                      <a:pt x="6554343" y="2200783"/>
                    </a:cubicBezTo>
                    <a:close/>
                    <a:moveTo>
                      <a:pt x="7133717" y="2219071"/>
                    </a:moveTo>
                    <a:cubicBezTo>
                      <a:pt x="7133717" y="2172335"/>
                      <a:pt x="7098538" y="2144649"/>
                      <a:pt x="7109460" y="2155825"/>
                    </a:cubicBezTo>
                    <a:cubicBezTo>
                      <a:pt x="7109460" y="2155825"/>
                      <a:pt x="7109587" y="2155952"/>
                      <a:pt x="7110095" y="2156460"/>
                    </a:cubicBezTo>
                    <a:cubicBezTo>
                      <a:pt x="7149719" y="2196084"/>
                      <a:pt x="7149719" y="2260473"/>
                      <a:pt x="7110095" y="2300097"/>
                    </a:cubicBezTo>
                    <a:lnTo>
                      <a:pt x="7024751" y="2385441"/>
                    </a:lnTo>
                    <a:cubicBezTo>
                      <a:pt x="7004939" y="2405253"/>
                      <a:pt x="6977888" y="2415921"/>
                      <a:pt x="6949948" y="2415159"/>
                    </a:cubicBezTo>
                    <a:cubicBezTo>
                      <a:pt x="6922008" y="2414397"/>
                      <a:pt x="6895592" y="2401951"/>
                      <a:pt x="6877050" y="2381123"/>
                    </a:cubicBezTo>
                    <a:cubicBezTo>
                      <a:pt x="6839458" y="2338832"/>
                      <a:pt x="6816598" y="2287905"/>
                      <a:pt x="6807454" y="2237359"/>
                    </a:cubicBezTo>
                    <a:cubicBezTo>
                      <a:pt x="6801993" y="2207768"/>
                      <a:pt x="6810121" y="2177161"/>
                      <a:pt x="6829425" y="2154047"/>
                    </a:cubicBezTo>
                    <a:cubicBezTo>
                      <a:pt x="6848729" y="2130933"/>
                      <a:pt x="6877304" y="2117471"/>
                      <a:pt x="6907403" y="2117471"/>
                    </a:cubicBezTo>
                    <a:lnTo>
                      <a:pt x="7032244" y="2117471"/>
                    </a:lnTo>
                    <a:cubicBezTo>
                      <a:pt x="7088378" y="2117471"/>
                      <a:pt x="7133844" y="2162937"/>
                      <a:pt x="7133844" y="2219071"/>
                    </a:cubicBezTo>
                    <a:moveTo>
                      <a:pt x="6930644" y="2219071"/>
                    </a:moveTo>
                    <a:lnTo>
                      <a:pt x="7032244" y="2219071"/>
                    </a:lnTo>
                    <a:lnTo>
                      <a:pt x="7032244" y="2320671"/>
                    </a:lnTo>
                    <a:lnTo>
                      <a:pt x="6907403" y="2320671"/>
                    </a:lnTo>
                    <a:lnTo>
                      <a:pt x="6907403" y="2219071"/>
                    </a:lnTo>
                    <a:lnTo>
                      <a:pt x="7007352" y="2200783"/>
                    </a:lnTo>
                    <a:cubicBezTo>
                      <a:pt x="7010400" y="2217420"/>
                      <a:pt x="7017893" y="2233549"/>
                      <a:pt x="7029069" y="2245995"/>
                    </a:cubicBezTo>
                    <a:lnTo>
                      <a:pt x="6953123" y="2313432"/>
                    </a:lnTo>
                    <a:lnTo>
                      <a:pt x="6881241" y="2241550"/>
                    </a:lnTo>
                    <a:lnTo>
                      <a:pt x="6966585" y="2156206"/>
                    </a:lnTo>
                    <a:lnTo>
                      <a:pt x="7038467" y="2228088"/>
                    </a:lnTo>
                    <a:lnTo>
                      <a:pt x="6966585" y="2299970"/>
                    </a:lnTo>
                    <a:cubicBezTo>
                      <a:pt x="6966204" y="2299589"/>
                      <a:pt x="6965569" y="2298954"/>
                      <a:pt x="6964934" y="2298319"/>
                    </a:cubicBezTo>
                    <a:cubicBezTo>
                      <a:pt x="6970649" y="2304161"/>
                      <a:pt x="6930771" y="2271141"/>
                      <a:pt x="6930771" y="2219071"/>
                    </a:cubicBezTo>
                    <a:close/>
                    <a:moveTo>
                      <a:pt x="7401814" y="2201545"/>
                    </a:moveTo>
                    <a:cubicBezTo>
                      <a:pt x="7397115" y="2271649"/>
                      <a:pt x="7368921" y="2330704"/>
                      <a:pt x="7330440" y="2377948"/>
                    </a:cubicBezTo>
                    <a:cubicBezTo>
                      <a:pt x="7312279" y="2400173"/>
                      <a:pt x="7285482" y="2413635"/>
                      <a:pt x="7256907" y="2415159"/>
                    </a:cubicBezTo>
                    <a:cubicBezTo>
                      <a:pt x="7228332" y="2416683"/>
                      <a:pt x="7200265" y="2405888"/>
                      <a:pt x="7179945" y="2385568"/>
                    </a:cubicBezTo>
                    <a:lnTo>
                      <a:pt x="7094601" y="2300224"/>
                    </a:lnTo>
                    <a:cubicBezTo>
                      <a:pt x="7060565" y="2266188"/>
                      <a:pt x="7055104" y="2213102"/>
                      <a:pt x="7081393" y="2172843"/>
                    </a:cubicBezTo>
                    <a:cubicBezTo>
                      <a:pt x="7081520" y="2172589"/>
                      <a:pt x="7081647" y="2172462"/>
                      <a:pt x="7081647" y="2172462"/>
                    </a:cubicBezTo>
                    <a:cubicBezTo>
                      <a:pt x="7083044" y="2170049"/>
                      <a:pt x="7076948" y="2178558"/>
                      <a:pt x="7076948" y="2194814"/>
                    </a:cubicBezTo>
                    <a:cubicBezTo>
                      <a:pt x="7076948" y="2138680"/>
                      <a:pt x="7122414" y="2093214"/>
                      <a:pt x="7178548" y="2093214"/>
                    </a:cubicBezTo>
                    <a:lnTo>
                      <a:pt x="7300468" y="2093214"/>
                    </a:lnTo>
                    <a:cubicBezTo>
                      <a:pt x="7328535" y="2093214"/>
                      <a:pt x="7355459" y="2104898"/>
                      <a:pt x="7374636" y="2125472"/>
                    </a:cubicBezTo>
                    <a:cubicBezTo>
                      <a:pt x="7393813" y="2146046"/>
                      <a:pt x="7403719" y="2173605"/>
                      <a:pt x="7401814" y="2201672"/>
                    </a:cubicBezTo>
                    <a:moveTo>
                      <a:pt x="7199122" y="2188083"/>
                    </a:moveTo>
                    <a:lnTo>
                      <a:pt x="7300468" y="2194814"/>
                    </a:lnTo>
                    <a:lnTo>
                      <a:pt x="7300468" y="2296414"/>
                    </a:lnTo>
                    <a:lnTo>
                      <a:pt x="7178548" y="2296414"/>
                    </a:lnTo>
                    <a:lnTo>
                      <a:pt x="7178548" y="2194814"/>
                    </a:lnTo>
                    <a:lnTo>
                      <a:pt x="7280148" y="2194814"/>
                    </a:lnTo>
                    <a:cubicBezTo>
                      <a:pt x="7280148" y="2231771"/>
                      <a:pt x="7265289" y="2260854"/>
                      <a:pt x="7256780" y="2275332"/>
                    </a:cubicBezTo>
                    <a:cubicBezTo>
                      <a:pt x="7255002" y="2278380"/>
                      <a:pt x="7253224" y="2281301"/>
                      <a:pt x="7251446" y="2283841"/>
                    </a:cubicBezTo>
                    <a:lnTo>
                      <a:pt x="7166356" y="2228215"/>
                    </a:lnTo>
                    <a:lnTo>
                      <a:pt x="7238238" y="2156333"/>
                    </a:lnTo>
                    <a:lnTo>
                      <a:pt x="7323582" y="2241677"/>
                    </a:lnTo>
                    <a:lnTo>
                      <a:pt x="7251700" y="2313559"/>
                    </a:lnTo>
                    <a:lnTo>
                      <a:pt x="7173087" y="2249297"/>
                    </a:lnTo>
                    <a:cubicBezTo>
                      <a:pt x="7189343" y="2229358"/>
                      <a:pt x="7197598" y="2209419"/>
                      <a:pt x="7199122" y="2187956"/>
                    </a:cubicBezTo>
                    <a:close/>
                    <a:moveTo>
                      <a:pt x="506222" y="2162429"/>
                    </a:moveTo>
                    <a:cubicBezTo>
                      <a:pt x="500507" y="2158619"/>
                      <a:pt x="496570" y="2157349"/>
                      <a:pt x="497078" y="2157476"/>
                    </a:cubicBezTo>
                    <a:cubicBezTo>
                      <a:pt x="498094" y="2157857"/>
                      <a:pt x="499999" y="2158365"/>
                      <a:pt x="507492" y="2160270"/>
                    </a:cubicBezTo>
                    <a:cubicBezTo>
                      <a:pt x="552704" y="2171573"/>
                      <a:pt x="584454" y="2212213"/>
                      <a:pt x="584454" y="2258822"/>
                    </a:cubicBezTo>
                    <a:lnTo>
                      <a:pt x="584454" y="2377694"/>
                    </a:lnTo>
                    <a:cubicBezTo>
                      <a:pt x="584454" y="2405761"/>
                      <a:pt x="572770" y="2432685"/>
                      <a:pt x="552196" y="2451862"/>
                    </a:cubicBezTo>
                    <a:cubicBezTo>
                      <a:pt x="531622" y="2471039"/>
                      <a:pt x="504063" y="2480945"/>
                      <a:pt x="475996" y="2479040"/>
                    </a:cubicBezTo>
                    <a:cubicBezTo>
                      <a:pt x="408432" y="2474468"/>
                      <a:pt x="344043" y="2447798"/>
                      <a:pt x="296037" y="2404491"/>
                    </a:cubicBezTo>
                    <a:cubicBezTo>
                      <a:pt x="275082" y="2385695"/>
                      <a:pt x="262890" y="2358898"/>
                      <a:pt x="262382" y="2330704"/>
                    </a:cubicBezTo>
                    <a:cubicBezTo>
                      <a:pt x="261874" y="2302510"/>
                      <a:pt x="273177" y="2275459"/>
                      <a:pt x="293370" y="2255774"/>
                    </a:cubicBezTo>
                    <a:lnTo>
                      <a:pt x="378714" y="2173351"/>
                    </a:lnTo>
                    <a:cubicBezTo>
                      <a:pt x="413258" y="2139950"/>
                      <a:pt x="466344" y="2135378"/>
                      <a:pt x="506222" y="2162302"/>
                    </a:cubicBezTo>
                    <a:moveTo>
                      <a:pt x="392430" y="2330704"/>
                    </a:moveTo>
                    <a:lnTo>
                      <a:pt x="449326" y="2246503"/>
                    </a:lnTo>
                    <a:lnTo>
                      <a:pt x="519938" y="2319655"/>
                    </a:lnTo>
                    <a:lnTo>
                      <a:pt x="434594" y="2402078"/>
                    </a:lnTo>
                    <a:lnTo>
                      <a:pt x="363982" y="2328926"/>
                    </a:lnTo>
                    <a:lnTo>
                      <a:pt x="431927" y="2253361"/>
                    </a:lnTo>
                    <a:cubicBezTo>
                      <a:pt x="444754" y="2264918"/>
                      <a:pt x="465582" y="2274570"/>
                      <a:pt x="489585" y="2276221"/>
                    </a:cubicBezTo>
                    <a:lnTo>
                      <a:pt x="482854" y="2377567"/>
                    </a:lnTo>
                    <a:lnTo>
                      <a:pt x="381254" y="2377567"/>
                    </a:lnTo>
                    <a:lnTo>
                      <a:pt x="381254" y="2258695"/>
                    </a:lnTo>
                    <a:lnTo>
                      <a:pt x="482854" y="2258695"/>
                    </a:lnTo>
                    <a:lnTo>
                      <a:pt x="458216" y="2357247"/>
                    </a:lnTo>
                    <a:cubicBezTo>
                      <a:pt x="452501" y="2355850"/>
                      <a:pt x="441325" y="2353056"/>
                      <a:pt x="430149" y="2349246"/>
                    </a:cubicBezTo>
                    <a:cubicBezTo>
                      <a:pt x="420243" y="2345817"/>
                      <a:pt x="406527" y="2340102"/>
                      <a:pt x="392430" y="2330704"/>
                    </a:cubicBezTo>
                    <a:close/>
                    <a:moveTo>
                      <a:pt x="611124" y="2173478"/>
                    </a:moveTo>
                    <a:lnTo>
                      <a:pt x="696468" y="2255901"/>
                    </a:lnTo>
                    <a:cubicBezTo>
                      <a:pt x="717296" y="2276094"/>
                      <a:pt x="728599" y="2304161"/>
                      <a:pt x="727456" y="2333117"/>
                    </a:cubicBezTo>
                    <a:cubicBezTo>
                      <a:pt x="726313" y="2362073"/>
                      <a:pt x="712851" y="2389124"/>
                      <a:pt x="690372" y="2407539"/>
                    </a:cubicBezTo>
                    <a:cubicBezTo>
                      <a:pt x="643255" y="2446274"/>
                      <a:pt x="583946" y="2474341"/>
                      <a:pt x="513969" y="2479040"/>
                    </a:cubicBezTo>
                    <a:cubicBezTo>
                      <a:pt x="485902" y="2480945"/>
                      <a:pt x="458343" y="2471039"/>
                      <a:pt x="437769" y="2451862"/>
                    </a:cubicBezTo>
                    <a:cubicBezTo>
                      <a:pt x="417195" y="2432685"/>
                      <a:pt x="405511" y="2405761"/>
                      <a:pt x="405511" y="2377694"/>
                    </a:cubicBezTo>
                    <a:lnTo>
                      <a:pt x="405511" y="2258822"/>
                    </a:lnTo>
                    <a:cubicBezTo>
                      <a:pt x="405511" y="2212340"/>
                      <a:pt x="437134" y="2171700"/>
                      <a:pt x="482219" y="2160270"/>
                    </a:cubicBezTo>
                    <a:cubicBezTo>
                      <a:pt x="482346" y="2160270"/>
                      <a:pt x="482473" y="2160270"/>
                      <a:pt x="482473" y="2160143"/>
                    </a:cubicBezTo>
                    <a:cubicBezTo>
                      <a:pt x="482473" y="2160016"/>
                      <a:pt x="482727" y="2160143"/>
                      <a:pt x="482727" y="2160016"/>
                    </a:cubicBezTo>
                    <a:cubicBezTo>
                      <a:pt x="489839" y="2158238"/>
                      <a:pt x="491744" y="2157603"/>
                      <a:pt x="492633" y="2157349"/>
                    </a:cubicBezTo>
                    <a:cubicBezTo>
                      <a:pt x="493141" y="2157222"/>
                      <a:pt x="489204" y="2158492"/>
                      <a:pt x="483489" y="2162302"/>
                    </a:cubicBezTo>
                    <a:cubicBezTo>
                      <a:pt x="523240" y="2135378"/>
                      <a:pt x="576453" y="2140077"/>
                      <a:pt x="610997" y="2173351"/>
                    </a:cubicBezTo>
                    <a:moveTo>
                      <a:pt x="469646" y="2319274"/>
                    </a:moveTo>
                    <a:lnTo>
                      <a:pt x="540258" y="2246122"/>
                    </a:lnTo>
                    <a:lnTo>
                      <a:pt x="597154" y="2330323"/>
                    </a:lnTo>
                    <a:cubicBezTo>
                      <a:pt x="583184" y="2339721"/>
                      <a:pt x="569595" y="2345309"/>
                      <a:pt x="559689" y="2348865"/>
                    </a:cubicBezTo>
                    <a:cubicBezTo>
                      <a:pt x="548767" y="2352675"/>
                      <a:pt x="537845" y="2355342"/>
                      <a:pt x="532257" y="2356739"/>
                    </a:cubicBezTo>
                    <a:cubicBezTo>
                      <a:pt x="532130" y="2356739"/>
                      <a:pt x="532003" y="2356739"/>
                      <a:pt x="532003" y="2356866"/>
                    </a:cubicBezTo>
                    <a:cubicBezTo>
                      <a:pt x="532003" y="2356993"/>
                      <a:pt x="531749" y="2356866"/>
                      <a:pt x="531749" y="2356993"/>
                    </a:cubicBezTo>
                    <a:lnTo>
                      <a:pt x="506857" y="2258441"/>
                    </a:lnTo>
                    <a:lnTo>
                      <a:pt x="608457" y="2258441"/>
                    </a:lnTo>
                    <a:lnTo>
                      <a:pt x="608457" y="2377313"/>
                    </a:lnTo>
                    <a:lnTo>
                      <a:pt x="506857" y="2377313"/>
                    </a:lnTo>
                    <a:lnTo>
                      <a:pt x="500126" y="2275967"/>
                    </a:lnTo>
                    <a:cubicBezTo>
                      <a:pt x="521462" y="2274570"/>
                      <a:pt x="541528" y="2266188"/>
                      <a:pt x="561213" y="2250059"/>
                    </a:cubicBezTo>
                    <a:lnTo>
                      <a:pt x="625602" y="2328545"/>
                    </a:lnTo>
                    <a:lnTo>
                      <a:pt x="554990" y="2401697"/>
                    </a:lnTo>
                    <a:lnTo>
                      <a:pt x="469646" y="2319274"/>
                    </a:lnTo>
                    <a:close/>
                    <a:moveTo>
                      <a:pt x="1134491" y="2155444"/>
                    </a:moveTo>
                    <a:cubicBezTo>
                      <a:pt x="1138428" y="2157476"/>
                      <a:pt x="1140206" y="2158111"/>
                      <a:pt x="1146810" y="2159762"/>
                    </a:cubicBezTo>
                    <a:cubicBezTo>
                      <a:pt x="1192022" y="2171065"/>
                      <a:pt x="1223772" y="2211705"/>
                      <a:pt x="1223772" y="2258314"/>
                    </a:cubicBezTo>
                    <a:lnTo>
                      <a:pt x="1223772" y="2377186"/>
                    </a:lnTo>
                    <a:cubicBezTo>
                      <a:pt x="1223772" y="2405380"/>
                      <a:pt x="1212088" y="2432304"/>
                      <a:pt x="1191387" y="2451608"/>
                    </a:cubicBezTo>
                    <a:cubicBezTo>
                      <a:pt x="1170686" y="2470912"/>
                      <a:pt x="1143000" y="2480564"/>
                      <a:pt x="1114933" y="2478532"/>
                    </a:cubicBezTo>
                    <a:cubicBezTo>
                      <a:pt x="1050036" y="2473833"/>
                      <a:pt x="985901" y="2446782"/>
                      <a:pt x="938403" y="2403983"/>
                    </a:cubicBezTo>
                    <a:cubicBezTo>
                      <a:pt x="917702" y="2385314"/>
                      <a:pt x="905510" y="2359025"/>
                      <a:pt x="904748" y="2331212"/>
                    </a:cubicBezTo>
                    <a:cubicBezTo>
                      <a:pt x="903986" y="2303399"/>
                      <a:pt x="914781" y="2276475"/>
                      <a:pt x="934466" y="2256663"/>
                    </a:cubicBezTo>
                    <a:lnTo>
                      <a:pt x="1016762" y="2174240"/>
                    </a:lnTo>
                    <a:cubicBezTo>
                      <a:pt x="1047750" y="2143125"/>
                      <a:pt x="1095248" y="2135505"/>
                      <a:pt x="1134491" y="2155317"/>
                    </a:cubicBezTo>
                    <a:moveTo>
                      <a:pt x="1042924" y="2336673"/>
                    </a:moveTo>
                    <a:lnTo>
                      <a:pt x="1088771" y="2245995"/>
                    </a:lnTo>
                    <a:lnTo>
                      <a:pt x="1160653" y="2317750"/>
                    </a:lnTo>
                    <a:lnTo>
                      <a:pt x="1078357" y="2400300"/>
                    </a:lnTo>
                    <a:lnTo>
                      <a:pt x="1006475" y="2328545"/>
                    </a:lnTo>
                    <a:lnTo>
                      <a:pt x="1074420" y="2252980"/>
                    </a:lnTo>
                    <a:cubicBezTo>
                      <a:pt x="1087882" y="2265045"/>
                      <a:pt x="1109091" y="2274443"/>
                      <a:pt x="1129538" y="2275840"/>
                    </a:cubicBezTo>
                    <a:lnTo>
                      <a:pt x="1122299" y="2377186"/>
                    </a:lnTo>
                    <a:lnTo>
                      <a:pt x="1020699" y="2377186"/>
                    </a:lnTo>
                    <a:lnTo>
                      <a:pt x="1020699" y="2258314"/>
                    </a:lnTo>
                    <a:lnTo>
                      <a:pt x="1122299" y="2258314"/>
                    </a:lnTo>
                    <a:lnTo>
                      <a:pt x="1097661" y="2356866"/>
                    </a:lnTo>
                    <a:cubicBezTo>
                      <a:pt x="1079881" y="2352421"/>
                      <a:pt x="1063244" y="2346960"/>
                      <a:pt x="1042924" y="2336800"/>
                    </a:cubicBezTo>
                    <a:close/>
                    <a:moveTo>
                      <a:pt x="1254887" y="2174113"/>
                    </a:moveTo>
                    <a:lnTo>
                      <a:pt x="1337310" y="2256536"/>
                    </a:lnTo>
                    <a:cubicBezTo>
                      <a:pt x="1356995" y="2276221"/>
                      <a:pt x="1367790" y="2303145"/>
                      <a:pt x="1367028" y="2331085"/>
                    </a:cubicBezTo>
                    <a:cubicBezTo>
                      <a:pt x="1366266" y="2359025"/>
                      <a:pt x="1354201" y="2385314"/>
                      <a:pt x="1333373" y="2403983"/>
                    </a:cubicBezTo>
                    <a:cubicBezTo>
                      <a:pt x="1286764" y="2445893"/>
                      <a:pt x="1225804" y="2473833"/>
                      <a:pt x="1156462" y="2478532"/>
                    </a:cubicBezTo>
                    <a:cubicBezTo>
                      <a:pt x="1128395" y="2480437"/>
                      <a:pt x="1100836" y="2470531"/>
                      <a:pt x="1080262" y="2451354"/>
                    </a:cubicBezTo>
                    <a:cubicBezTo>
                      <a:pt x="1059688" y="2432177"/>
                      <a:pt x="1048004" y="2405253"/>
                      <a:pt x="1048004" y="2377186"/>
                    </a:cubicBezTo>
                    <a:lnTo>
                      <a:pt x="1048004" y="2258314"/>
                    </a:lnTo>
                    <a:cubicBezTo>
                      <a:pt x="1048004" y="2211832"/>
                      <a:pt x="1079627" y="2171192"/>
                      <a:pt x="1124712" y="2159762"/>
                    </a:cubicBezTo>
                    <a:cubicBezTo>
                      <a:pt x="1124839" y="2159762"/>
                      <a:pt x="1124966" y="2159762"/>
                      <a:pt x="1124966" y="2159635"/>
                    </a:cubicBezTo>
                    <a:cubicBezTo>
                      <a:pt x="1124966" y="2159508"/>
                      <a:pt x="1125220" y="2159635"/>
                      <a:pt x="1125220" y="2159508"/>
                    </a:cubicBezTo>
                    <a:cubicBezTo>
                      <a:pt x="1132332" y="2157730"/>
                      <a:pt x="1134237" y="2157095"/>
                      <a:pt x="1135126" y="2156841"/>
                    </a:cubicBezTo>
                    <a:cubicBezTo>
                      <a:pt x="1135634" y="2156714"/>
                      <a:pt x="1131697" y="2157984"/>
                      <a:pt x="1125982" y="2161794"/>
                    </a:cubicBezTo>
                    <a:cubicBezTo>
                      <a:pt x="1166368" y="2134489"/>
                      <a:pt x="1220343" y="2139696"/>
                      <a:pt x="1254760" y="2174113"/>
                    </a:cubicBezTo>
                    <a:moveTo>
                      <a:pt x="1111123" y="2318004"/>
                    </a:moveTo>
                    <a:lnTo>
                      <a:pt x="1183005" y="2246122"/>
                    </a:lnTo>
                    <a:lnTo>
                      <a:pt x="1239901" y="2330323"/>
                    </a:lnTo>
                    <a:cubicBezTo>
                      <a:pt x="1225931" y="2339721"/>
                      <a:pt x="1212342" y="2345309"/>
                      <a:pt x="1202436" y="2348865"/>
                    </a:cubicBezTo>
                    <a:cubicBezTo>
                      <a:pt x="1191514" y="2352675"/>
                      <a:pt x="1180592" y="2355342"/>
                      <a:pt x="1175004" y="2356739"/>
                    </a:cubicBezTo>
                    <a:cubicBezTo>
                      <a:pt x="1174877" y="2356739"/>
                      <a:pt x="1174750" y="2356739"/>
                      <a:pt x="1174750" y="2356866"/>
                    </a:cubicBezTo>
                    <a:cubicBezTo>
                      <a:pt x="1174750" y="2356993"/>
                      <a:pt x="1174496" y="2356866"/>
                      <a:pt x="1174496" y="2356993"/>
                    </a:cubicBezTo>
                    <a:lnTo>
                      <a:pt x="1149604" y="2258441"/>
                    </a:lnTo>
                    <a:lnTo>
                      <a:pt x="1251204" y="2258441"/>
                    </a:lnTo>
                    <a:lnTo>
                      <a:pt x="1251204" y="2377313"/>
                    </a:lnTo>
                    <a:lnTo>
                      <a:pt x="1149604" y="2377313"/>
                    </a:lnTo>
                    <a:lnTo>
                      <a:pt x="1142873" y="2275967"/>
                    </a:lnTo>
                    <a:cubicBezTo>
                      <a:pt x="1164844" y="2274443"/>
                      <a:pt x="1183132" y="2265934"/>
                      <a:pt x="1197483" y="2253107"/>
                    </a:cubicBezTo>
                    <a:lnTo>
                      <a:pt x="1265428" y="2328672"/>
                    </a:lnTo>
                    <a:lnTo>
                      <a:pt x="1193546" y="2400554"/>
                    </a:lnTo>
                    <a:lnTo>
                      <a:pt x="1111123" y="2318131"/>
                    </a:lnTo>
                    <a:close/>
                    <a:moveTo>
                      <a:pt x="1757299" y="2161667"/>
                    </a:moveTo>
                    <a:cubicBezTo>
                      <a:pt x="1757426" y="2161794"/>
                      <a:pt x="1757426" y="2161794"/>
                      <a:pt x="1757426" y="2161794"/>
                    </a:cubicBezTo>
                    <a:cubicBezTo>
                      <a:pt x="1760093" y="2163445"/>
                      <a:pt x="1751457" y="2156841"/>
                      <a:pt x="1734439" y="2156841"/>
                    </a:cubicBezTo>
                    <a:cubicBezTo>
                      <a:pt x="1790573" y="2156841"/>
                      <a:pt x="1836039" y="2202307"/>
                      <a:pt x="1836039" y="2258441"/>
                    </a:cubicBezTo>
                    <a:lnTo>
                      <a:pt x="1836039" y="2377313"/>
                    </a:lnTo>
                    <a:cubicBezTo>
                      <a:pt x="1836039" y="2405380"/>
                      <a:pt x="1824355" y="2432304"/>
                      <a:pt x="1803781" y="2451481"/>
                    </a:cubicBezTo>
                    <a:cubicBezTo>
                      <a:pt x="1783207" y="2470658"/>
                      <a:pt x="1755648" y="2480564"/>
                      <a:pt x="1727581" y="2478659"/>
                    </a:cubicBezTo>
                    <a:cubicBezTo>
                      <a:pt x="1664589" y="2474468"/>
                      <a:pt x="1596263" y="2452751"/>
                      <a:pt x="1543812" y="2400554"/>
                    </a:cubicBezTo>
                    <a:cubicBezTo>
                      <a:pt x="1524508" y="2381250"/>
                      <a:pt x="1513713" y="2355088"/>
                      <a:pt x="1513967" y="2327783"/>
                    </a:cubicBezTo>
                    <a:cubicBezTo>
                      <a:pt x="1514221" y="2300478"/>
                      <a:pt x="1525397" y="2274443"/>
                      <a:pt x="1544955" y="2255520"/>
                    </a:cubicBezTo>
                    <a:lnTo>
                      <a:pt x="1630299" y="2173097"/>
                    </a:lnTo>
                    <a:cubicBezTo>
                      <a:pt x="1664716" y="2139950"/>
                      <a:pt x="1717548" y="2135124"/>
                      <a:pt x="1757172" y="2161667"/>
                    </a:cubicBezTo>
                    <a:moveTo>
                      <a:pt x="1644396" y="2330704"/>
                    </a:moveTo>
                    <a:lnTo>
                      <a:pt x="1700784" y="2246122"/>
                    </a:lnTo>
                    <a:lnTo>
                      <a:pt x="1771396" y="2319274"/>
                    </a:lnTo>
                    <a:lnTo>
                      <a:pt x="1686052" y="2401697"/>
                    </a:lnTo>
                    <a:lnTo>
                      <a:pt x="1615440" y="2328545"/>
                    </a:lnTo>
                    <a:lnTo>
                      <a:pt x="1687195" y="2256536"/>
                    </a:lnTo>
                    <a:cubicBezTo>
                      <a:pt x="1695704" y="2265045"/>
                      <a:pt x="1712468" y="2273935"/>
                      <a:pt x="1741170" y="2275840"/>
                    </a:cubicBezTo>
                    <a:lnTo>
                      <a:pt x="1734439" y="2377186"/>
                    </a:lnTo>
                    <a:lnTo>
                      <a:pt x="1632839" y="2377186"/>
                    </a:lnTo>
                    <a:lnTo>
                      <a:pt x="1632839" y="2258314"/>
                    </a:lnTo>
                    <a:lnTo>
                      <a:pt x="1734439" y="2258314"/>
                    </a:lnTo>
                    <a:lnTo>
                      <a:pt x="1734439" y="2359914"/>
                    </a:lnTo>
                    <a:cubicBezTo>
                      <a:pt x="1695704" y="2359914"/>
                      <a:pt x="1665478" y="2343658"/>
                      <a:pt x="1650746" y="2334514"/>
                    </a:cubicBezTo>
                    <a:cubicBezTo>
                      <a:pt x="1648587" y="2333117"/>
                      <a:pt x="1646555" y="2331847"/>
                      <a:pt x="1644523" y="2330577"/>
                    </a:cubicBezTo>
                    <a:close/>
                    <a:moveTo>
                      <a:pt x="1862709" y="2173097"/>
                    </a:moveTo>
                    <a:lnTo>
                      <a:pt x="1948053" y="2255520"/>
                    </a:lnTo>
                    <a:cubicBezTo>
                      <a:pt x="1968881" y="2275713"/>
                      <a:pt x="1980184" y="2303780"/>
                      <a:pt x="1979041" y="2332863"/>
                    </a:cubicBezTo>
                    <a:cubicBezTo>
                      <a:pt x="1977898" y="2361946"/>
                      <a:pt x="1964309" y="2388997"/>
                      <a:pt x="1941830" y="2407285"/>
                    </a:cubicBezTo>
                    <a:cubicBezTo>
                      <a:pt x="1894586" y="2445893"/>
                      <a:pt x="1835404" y="2473960"/>
                      <a:pt x="1765427" y="2478659"/>
                    </a:cubicBezTo>
                    <a:cubicBezTo>
                      <a:pt x="1737360" y="2480564"/>
                      <a:pt x="1709801" y="2470658"/>
                      <a:pt x="1689227" y="2451481"/>
                    </a:cubicBezTo>
                    <a:cubicBezTo>
                      <a:pt x="1668653" y="2432304"/>
                      <a:pt x="1656969" y="2405380"/>
                      <a:pt x="1656969" y="2377313"/>
                    </a:cubicBezTo>
                    <a:lnTo>
                      <a:pt x="1656969" y="2258441"/>
                    </a:lnTo>
                    <a:cubicBezTo>
                      <a:pt x="1656969" y="2202307"/>
                      <a:pt x="1702435" y="2156841"/>
                      <a:pt x="1758569" y="2156841"/>
                    </a:cubicBezTo>
                    <a:cubicBezTo>
                      <a:pt x="1741170" y="2156841"/>
                      <a:pt x="1732661" y="2163572"/>
                      <a:pt x="1735709" y="2161667"/>
                    </a:cubicBezTo>
                    <a:cubicBezTo>
                      <a:pt x="1735709" y="2161667"/>
                      <a:pt x="1735709" y="2161667"/>
                      <a:pt x="1735836" y="2161667"/>
                    </a:cubicBezTo>
                    <a:cubicBezTo>
                      <a:pt x="1775587" y="2135124"/>
                      <a:pt x="1828419" y="2139950"/>
                      <a:pt x="1862709" y="2173097"/>
                    </a:cubicBezTo>
                    <a:moveTo>
                      <a:pt x="1721612" y="2319274"/>
                    </a:moveTo>
                    <a:lnTo>
                      <a:pt x="1792224" y="2246122"/>
                    </a:lnTo>
                    <a:lnTo>
                      <a:pt x="1848612" y="2330704"/>
                    </a:lnTo>
                    <a:cubicBezTo>
                      <a:pt x="1847088" y="2331720"/>
                      <a:pt x="1845437" y="2332863"/>
                      <a:pt x="1843786" y="2333879"/>
                    </a:cubicBezTo>
                    <a:cubicBezTo>
                      <a:pt x="1829181" y="2343023"/>
                      <a:pt x="1798320" y="2360041"/>
                      <a:pt x="1758823" y="2360041"/>
                    </a:cubicBezTo>
                    <a:lnTo>
                      <a:pt x="1758823" y="2258441"/>
                    </a:lnTo>
                    <a:lnTo>
                      <a:pt x="1860423" y="2258441"/>
                    </a:lnTo>
                    <a:lnTo>
                      <a:pt x="1860423" y="2377313"/>
                    </a:lnTo>
                    <a:lnTo>
                      <a:pt x="1758823" y="2377313"/>
                    </a:lnTo>
                    <a:lnTo>
                      <a:pt x="1752092" y="2275967"/>
                    </a:lnTo>
                    <a:cubicBezTo>
                      <a:pt x="1773428" y="2274570"/>
                      <a:pt x="1793494" y="2266188"/>
                      <a:pt x="1813433" y="2249932"/>
                    </a:cubicBezTo>
                    <a:lnTo>
                      <a:pt x="1877695" y="2328545"/>
                    </a:lnTo>
                    <a:lnTo>
                      <a:pt x="1807083" y="2401697"/>
                    </a:lnTo>
                    <a:lnTo>
                      <a:pt x="1721739" y="2319274"/>
                    </a:lnTo>
                    <a:close/>
                    <a:moveTo>
                      <a:pt x="2385949" y="2155317"/>
                    </a:moveTo>
                    <a:cubicBezTo>
                      <a:pt x="2389124" y="2156841"/>
                      <a:pt x="2392045" y="2158365"/>
                      <a:pt x="2393823" y="2159381"/>
                    </a:cubicBezTo>
                    <a:cubicBezTo>
                      <a:pt x="2395855" y="2160397"/>
                      <a:pt x="2396871" y="2160905"/>
                      <a:pt x="2397633" y="2161286"/>
                    </a:cubicBezTo>
                    <a:cubicBezTo>
                      <a:pt x="2397887" y="2161413"/>
                      <a:pt x="2398014" y="2161540"/>
                      <a:pt x="2398014" y="2161540"/>
                    </a:cubicBezTo>
                    <a:cubicBezTo>
                      <a:pt x="2397887" y="2161540"/>
                      <a:pt x="2388235" y="2156841"/>
                      <a:pt x="2374011" y="2156841"/>
                    </a:cubicBezTo>
                    <a:cubicBezTo>
                      <a:pt x="2430145" y="2156841"/>
                      <a:pt x="2475611" y="2202307"/>
                      <a:pt x="2475611" y="2258441"/>
                    </a:cubicBezTo>
                    <a:lnTo>
                      <a:pt x="2475611" y="2377313"/>
                    </a:lnTo>
                    <a:cubicBezTo>
                      <a:pt x="2475611" y="2405507"/>
                      <a:pt x="2463927" y="2432431"/>
                      <a:pt x="2443226" y="2451735"/>
                    </a:cubicBezTo>
                    <a:cubicBezTo>
                      <a:pt x="2422525" y="2471039"/>
                      <a:pt x="2394839" y="2480691"/>
                      <a:pt x="2366772" y="2478659"/>
                    </a:cubicBezTo>
                    <a:cubicBezTo>
                      <a:pt x="2306320" y="2474341"/>
                      <a:pt x="2238502" y="2452243"/>
                      <a:pt x="2186559" y="2400554"/>
                    </a:cubicBezTo>
                    <a:cubicBezTo>
                      <a:pt x="2167509" y="2381504"/>
                      <a:pt x="2156714" y="2355723"/>
                      <a:pt x="2156714" y="2328672"/>
                    </a:cubicBezTo>
                    <a:cubicBezTo>
                      <a:pt x="2156714" y="2301621"/>
                      <a:pt x="2167382" y="2275840"/>
                      <a:pt x="2186432" y="2256790"/>
                    </a:cubicBezTo>
                    <a:lnTo>
                      <a:pt x="2268728" y="2174367"/>
                    </a:lnTo>
                    <a:cubicBezTo>
                      <a:pt x="2299589" y="2143379"/>
                      <a:pt x="2346960" y="2135759"/>
                      <a:pt x="2386076" y="2155317"/>
                    </a:cubicBezTo>
                    <a:moveTo>
                      <a:pt x="2295144" y="2337054"/>
                    </a:moveTo>
                    <a:lnTo>
                      <a:pt x="2340610" y="2246122"/>
                    </a:lnTo>
                    <a:lnTo>
                      <a:pt x="2412492" y="2317877"/>
                    </a:lnTo>
                    <a:lnTo>
                      <a:pt x="2330196" y="2400300"/>
                    </a:lnTo>
                    <a:lnTo>
                      <a:pt x="2258314" y="2328545"/>
                    </a:lnTo>
                    <a:lnTo>
                      <a:pt x="2330069" y="2256536"/>
                    </a:lnTo>
                    <a:cubicBezTo>
                      <a:pt x="2339086" y="2265553"/>
                      <a:pt x="2356358" y="2274062"/>
                      <a:pt x="2381377" y="2275840"/>
                    </a:cubicBezTo>
                    <a:lnTo>
                      <a:pt x="2374138" y="2377186"/>
                    </a:lnTo>
                    <a:lnTo>
                      <a:pt x="2272538" y="2377186"/>
                    </a:lnTo>
                    <a:lnTo>
                      <a:pt x="2272538" y="2258314"/>
                    </a:lnTo>
                    <a:lnTo>
                      <a:pt x="2374138" y="2258314"/>
                    </a:lnTo>
                    <a:lnTo>
                      <a:pt x="2374138" y="2359914"/>
                    </a:lnTo>
                    <a:cubicBezTo>
                      <a:pt x="2345563" y="2359914"/>
                      <a:pt x="2323846" y="2351024"/>
                      <a:pt x="2311146" y="2345055"/>
                    </a:cubicBezTo>
                    <a:cubicBezTo>
                      <a:pt x="2309622" y="2344293"/>
                      <a:pt x="2308098" y="2343658"/>
                      <a:pt x="2306828" y="2342896"/>
                    </a:cubicBezTo>
                    <a:cubicBezTo>
                      <a:pt x="2304034" y="2341499"/>
                      <a:pt x="2301367" y="2340102"/>
                      <a:pt x="2299589" y="2339213"/>
                    </a:cubicBezTo>
                    <a:cubicBezTo>
                      <a:pt x="2297430" y="2338070"/>
                      <a:pt x="2296287" y="2337435"/>
                      <a:pt x="2295144" y="2336927"/>
                    </a:cubicBezTo>
                    <a:close/>
                    <a:moveTo>
                      <a:pt x="2506980" y="2174367"/>
                    </a:moveTo>
                    <a:lnTo>
                      <a:pt x="2589276" y="2256790"/>
                    </a:lnTo>
                    <a:cubicBezTo>
                      <a:pt x="2608961" y="2276475"/>
                      <a:pt x="2619629" y="2303399"/>
                      <a:pt x="2618994" y="2331339"/>
                    </a:cubicBezTo>
                    <a:cubicBezTo>
                      <a:pt x="2618359" y="2359279"/>
                      <a:pt x="2606040" y="2385568"/>
                      <a:pt x="2585339" y="2404110"/>
                    </a:cubicBezTo>
                    <a:cubicBezTo>
                      <a:pt x="2538730" y="2446020"/>
                      <a:pt x="2477770" y="2473960"/>
                      <a:pt x="2408428" y="2478659"/>
                    </a:cubicBezTo>
                    <a:cubicBezTo>
                      <a:pt x="2380361" y="2480564"/>
                      <a:pt x="2352802" y="2470658"/>
                      <a:pt x="2332228" y="2451481"/>
                    </a:cubicBezTo>
                    <a:cubicBezTo>
                      <a:pt x="2311654" y="2432304"/>
                      <a:pt x="2299970" y="2405380"/>
                      <a:pt x="2299970" y="2377313"/>
                    </a:cubicBezTo>
                    <a:lnTo>
                      <a:pt x="2299970" y="2258441"/>
                    </a:lnTo>
                    <a:cubicBezTo>
                      <a:pt x="2299970" y="2202307"/>
                      <a:pt x="2345436" y="2156841"/>
                      <a:pt x="2401570" y="2156841"/>
                    </a:cubicBezTo>
                    <a:cubicBezTo>
                      <a:pt x="2384552" y="2156841"/>
                      <a:pt x="2375916" y="2163445"/>
                      <a:pt x="2378583" y="2161794"/>
                    </a:cubicBezTo>
                    <a:cubicBezTo>
                      <a:pt x="2378583" y="2161794"/>
                      <a:pt x="2378583" y="2161794"/>
                      <a:pt x="2378710" y="2161667"/>
                    </a:cubicBezTo>
                    <a:cubicBezTo>
                      <a:pt x="2418969" y="2134743"/>
                      <a:pt x="2472690" y="2140077"/>
                      <a:pt x="2506980" y="2174367"/>
                    </a:cubicBezTo>
                    <a:moveTo>
                      <a:pt x="2363216" y="2318004"/>
                    </a:moveTo>
                    <a:lnTo>
                      <a:pt x="2435098" y="2246249"/>
                    </a:lnTo>
                    <a:lnTo>
                      <a:pt x="2491486" y="2330831"/>
                    </a:lnTo>
                    <a:cubicBezTo>
                      <a:pt x="2489581" y="2332101"/>
                      <a:pt x="2487549" y="2333498"/>
                      <a:pt x="2485263" y="2334768"/>
                    </a:cubicBezTo>
                    <a:cubicBezTo>
                      <a:pt x="2470531" y="2343785"/>
                      <a:pt x="2440305" y="2360168"/>
                      <a:pt x="2401570" y="2360168"/>
                    </a:cubicBezTo>
                    <a:lnTo>
                      <a:pt x="2401570" y="2258568"/>
                    </a:lnTo>
                    <a:lnTo>
                      <a:pt x="2503170" y="2258568"/>
                    </a:lnTo>
                    <a:lnTo>
                      <a:pt x="2503170" y="2377440"/>
                    </a:lnTo>
                    <a:lnTo>
                      <a:pt x="2401570" y="2377440"/>
                    </a:lnTo>
                    <a:lnTo>
                      <a:pt x="2394839" y="2276094"/>
                    </a:lnTo>
                    <a:cubicBezTo>
                      <a:pt x="2416810" y="2274570"/>
                      <a:pt x="2435098" y="2266061"/>
                      <a:pt x="2449449" y="2253234"/>
                    </a:cubicBezTo>
                    <a:lnTo>
                      <a:pt x="2517394" y="2328799"/>
                    </a:lnTo>
                    <a:lnTo>
                      <a:pt x="2445512" y="2400554"/>
                    </a:lnTo>
                    <a:lnTo>
                      <a:pt x="2363216" y="2318131"/>
                    </a:lnTo>
                    <a:close/>
                    <a:moveTo>
                      <a:pt x="5236718" y="2162048"/>
                    </a:moveTo>
                    <a:cubicBezTo>
                      <a:pt x="5240401" y="2164461"/>
                      <a:pt x="5231765" y="2156841"/>
                      <a:pt x="5213223" y="2156841"/>
                    </a:cubicBezTo>
                    <a:cubicBezTo>
                      <a:pt x="5269357" y="2156841"/>
                      <a:pt x="5314823" y="2202307"/>
                      <a:pt x="5314823" y="2258441"/>
                    </a:cubicBezTo>
                    <a:lnTo>
                      <a:pt x="5314823" y="2377313"/>
                    </a:lnTo>
                    <a:cubicBezTo>
                      <a:pt x="5314823" y="2405380"/>
                      <a:pt x="5303139" y="2432304"/>
                      <a:pt x="5282565" y="2451481"/>
                    </a:cubicBezTo>
                    <a:cubicBezTo>
                      <a:pt x="5261991" y="2470658"/>
                      <a:pt x="5234432" y="2480564"/>
                      <a:pt x="5206365" y="2478659"/>
                    </a:cubicBezTo>
                    <a:cubicBezTo>
                      <a:pt x="5140452" y="2474214"/>
                      <a:pt x="5078349" y="2451227"/>
                      <a:pt x="5026152" y="2403729"/>
                    </a:cubicBezTo>
                    <a:cubicBezTo>
                      <a:pt x="5005324" y="2384806"/>
                      <a:pt x="4993259" y="2358136"/>
                      <a:pt x="4992878" y="2330069"/>
                    </a:cubicBezTo>
                    <a:cubicBezTo>
                      <a:pt x="4992497" y="2302002"/>
                      <a:pt x="5003673" y="2274951"/>
                      <a:pt x="5023866" y="2255393"/>
                    </a:cubicBezTo>
                    <a:lnTo>
                      <a:pt x="5109210" y="2172970"/>
                    </a:lnTo>
                    <a:cubicBezTo>
                      <a:pt x="5143754" y="2139569"/>
                      <a:pt x="5196840" y="2134997"/>
                      <a:pt x="5236718" y="2161921"/>
                    </a:cubicBezTo>
                    <a:moveTo>
                      <a:pt x="5122926" y="2330323"/>
                    </a:moveTo>
                    <a:lnTo>
                      <a:pt x="5179822" y="2246122"/>
                    </a:lnTo>
                    <a:lnTo>
                      <a:pt x="5250434" y="2319274"/>
                    </a:lnTo>
                    <a:lnTo>
                      <a:pt x="5165090" y="2401697"/>
                    </a:lnTo>
                    <a:lnTo>
                      <a:pt x="5094478" y="2328545"/>
                    </a:lnTo>
                    <a:lnTo>
                      <a:pt x="5162804" y="2253361"/>
                    </a:lnTo>
                    <a:cubicBezTo>
                      <a:pt x="5177409" y="2266569"/>
                      <a:pt x="5194554" y="2274189"/>
                      <a:pt x="5219954" y="2275840"/>
                    </a:cubicBezTo>
                    <a:lnTo>
                      <a:pt x="5213223" y="2377186"/>
                    </a:lnTo>
                    <a:lnTo>
                      <a:pt x="5111623" y="2377186"/>
                    </a:lnTo>
                    <a:lnTo>
                      <a:pt x="5111623" y="2258314"/>
                    </a:lnTo>
                    <a:lnTo>
                      <a:pt x="5213223" y="2258314"/>
                    </a:lnTo>
                    <a:lnTo>
                      <a:pt x="5213223" y="2359914"/>
                    </a:lnTo>
                    <a:cubicBezTo>
                      <a:pt x="5170424" y="2359914"/>
                      <a:pt x="5137404" y="2339975"/>
                      <a:pt x="5122926" y="2330323"/>
                    </a:cubicBezTo>
                    <a:close/>
                    <a:moveTo>
                      <a:pt x="5341620" y="2173097"/>
                    </a:moveTo>
                    <a:lnTo>
                      <a:pt x="5426964" y="2255520"/>
                    </a:lnTo>
                    <a:cubicBezTo>
                      <a:pt x="5447157" y="2275078"/>
                      <a:pt x="5458460" y="2302002"/>
                      <a:pt x="5457952" y="2330196"/>
                    </a:cubicBezTo>
                    <a:cubicBezTo>
                      <a:pt x="5457444" y="2358390"/>
                      <a:pt x="5445506" y="2384933"/>
                      <a:pt x="5424678" y="2403856"/>
                    </a:cubicBezTo>
                    <a:cubicBezTo>
                      <a:pt x="5372481" y="2451354"/>
                      <a:pt x="5310251" y="2474341"/>
                      <a:pt x="5244465" y="2478786"/>
                    </a:cubicBezTo>
                    <a:cubicBezTo>
                      <a:pt x="5216398" y="2480691"/>
                      <a:pt x="5188839" y="2470785"/>
                      <a:pt x="5168265" y="2451608"/>
                    </a:cubicBezTo>
                    <a:cubicBezTo>
                      <a:pt x="5147691" y="2432431"/>
                      <a:pt x="5136007" y="2405507"/>
                      <a:pt x="5136007" y="2377440"/>
                    </a:cubicBezTo>
                    <a:lnTo>
                      <a:pt x="5136007" y="2258568"/>
                    </a:lnTo>
                    <a:cubicBezTo>
                      <a:pt x="5136007" y="2202434"/>
                      <a:pt x="5181473" y="2156968"/>
                      <a:pt x="5237607" y="2156968"/>
                    </a:cubicBezTo>
                    <a:cubicBezTo>
                      <a:pt x="5219065" y="2156968"/>
                      <a:pt x="5210429" y="2164588"/>
                      <a:pt x="5214112" y="2162175"/>
                    </a:cubicBezTo>
                    <a:cubicBezTo>
                      <a:pt x="5253863" y="2135251"/>
                      <a:pt x="5307076" y="2139950"/>
                      <a:pt x="5341620" y="2173224"/>
                    </a:cubicBezTo>
                    <a:moveTo>
                      <a:pt x="5200650" y="2319274"/>
                    </a:moveTo>
                    <a:lnTo>
                      <a:pt x="5271262" y="2246122"/>
                    </a:lnTo>
                    <a:lnTo>
                      <a:pt x="5328158" y="2330323"/>
                    </a:lnTo>
                    <a:cubicBezTo>
                      <a:pt x="5313680" y="2340102"/>
                      <a:pt x="5280660" y="2359914"/>
                      <a:pt x="5237861" y="2359914"/>
                    </a:cubicBezTo>
                    <a:lnTo>
                      <a:pt x="5237861" y="2258314"/>
                    </a:lnTo>
                    <a:lnTo>
                      <a:pt x="5339461" y="2258314"/>
                    </a:lnTo>
                    <a:lnTo>
                      <a:pt x="5339461" y="2377186"/>
                    </a:lnTo>
                    <a:lnTo>
                      <a:pt x="5237861" y="2377186"/>
                    </a:lnTo>
                    <a:lnTo>
                      <a:pt x="5231130" y="2275840"/>
                    </a:lnTo>
                    <a:cubicBezTo>
                      <a:pt x="5256530" y="2274189"/>
                      <a:pt x="5273802" y="2266569"/>
                      <a:pt x="5288280" y="2253361"/>
                    </a:cubicBezTo>
                    <a:lnTo>
                      <a:pt x="5356606" y="2328545"/>
                    </a:lnTo>
                    <a:lnTo>
                      <a:pt x="5285994" y="2401697"/>
                    </a:lnTo>
                    <a:lnTo>
                      <a:pt x="5200650" y="2319274"/>
                    </a:lnTo>
                    <a:close/>
                    <a:moveTo>
                      <a:pt x="5879592" y="2162048"/>
                    </a:moveTo>
                    <a:cubicBezTo>
                      <a:pt x="5883275" y="2164461"/>
                      <a:pt x="5874639" y="2156841"/>
                      <a:pt x="5856097" y="2156841"/>
                    </a:cubicBezTo>
                    <a:cubicBezTo>
                      <a:pt x="5912231" y="2156841"/>
                      <a:pt x="5957697" y="2202307"/>
                      <a:pt x="5957697" y="2258441"/>
                    </a:cubicBezTo>
                    <a:lnTo>
                      <a:pt x="5957697" y="2377313"/>
                    </a:lnTo>
                    <a:cubicBezTo>
                      <a:pt x="5957697" y="2405380"/>
                      <a:pt x="5946013" y="2432304"/>
                      <a:pt x="5925439" y="2451481"/>
                    </a:cubicBezTo>
                    <a:cubicBezTo>
                      <a:pt x="5904865" y="2470658"/>
                      <a:pt x="5877306" y="2480564"/>
                      <a:pt x="5849239" y="2478659"/>
                    </a:cubicBezTo>
                    <a:cubicBezTo>
                      <a:pt x="5783199" y="2474214"/>
                      <a:pt x="5721350" y="2451227"/>
                      <a:pt x="5669153" y="2403856"/>
                    </a:cubicBezTo>
                    <a:cubicBezTo>
                      <a:pt x="5648325" y="2384933"/>
                      <a:pt x="5636260" y="2358263"/>
                      <a:pt x="5635752" y="2330196"/>
                    </a:cubicBezTo>
                    <a:cubicBezTo>
                      <a:pt x="5635244" y="2302129"/>
                      <a:pt x="5646547" y="2274951"/>
                      <a:pt x="5666740" y="2255520"/>
                    </a:cubicBezTo>
                    <a:lnTo>
                      <a:pt x="5752084" y="2173097"/>
                    </a:lnTo>
                    <a:cubicBezTo>
                      <a:pt x="5786628" y="2139696"/>
                      <a:pt x="5839714" y="2135124"/>
                      <a:pt x="5879592" y="2162048"/>
                    </a:cubicBezTo>
                    <a:moveTo>
                      <a:pt x="5765800" y="2330323"/>
                    </a:moveTo>
                    <a:lnTo>
                      <a:pt x="5822696" y="2246122"/>
                    </a:lnTo>
                    <a:lnTo>
                      <a:pt x="5893308" y="2319274"/>
                    </a:lnTo>
                    <a:lnTo>
                      <a:pt x="5807964" y="2401697"/>
                    </a:lnTo>
                    <a:lnTo>
                      <a:pt x="5737352" y="2328545"/>
                    </a:lnTo>
                    <a:lnTo>
                      <a:pt x="5805551" y="2253234"/>
                    </a:lnTo>
                    <a:cubicBezTo>
                      <a:pt x="5820410" y="2266696"/>
                      <a:pt x="5837555" y="2274189"/>
                      <a:pt x="5862828" y="2275840"/>
                    </a:cubicBezTo>
                    <a:lnTo>
                      <a:pt x="5856097" y="2377186"/>
                    </a:lnTo>
                    <a:lnTo>
                      <a:pt x="5754497" y="2377186"/>
                    </a:lnTo>
                    <a:lnTo>
                      <a:pt x="5754497" y="2258314"/>
                    </a:lnTo>
                    <a:lnTo>
                      <a:pt x="5856097" y="2258314"/>
                    </a:lnTo>
                    <a:lnTo>
                      <a:pt x="5856097" y="2359914"/>
                    </a:lnTo>
                    <a:cubicBezTo>
                      <a:pt x="5813298" y="2359914"/>
                      <a:pt x="5780278" y="2339975"/>
                      <a:pt x="5765800" y="2330323"/>
                    </a:cubicBezTo>
                    <a:close/>
                    <a:moveTo>
                      <a:pt x="5984494" y="2173097"/>
                    </a:moveTo>
                    <a:lnTo>
                      <a:pt x="6069838" y="2255520"/>
                    </a:lnTo>
                    <a:cubicBezTo>
                      <a:pt x="6090031" y="2275078"/>
                      <a:pt x="6101334" y="2302002"/>
                      <a:pt x="6100826" y="2330196"/>
                    </a:cubicBezTo>
                    <a:cubicBezTo>
                      <a:pt x="6100318" y="2358390"/>
                      <a:pt x="6088380" y="2384933"/>
                      <a:pt x="6067552" y="2403856"/>
                    </a:cubicBezTo>
                    <a:cubicBezTo>
                      <a:pt x="6015355" y="2451354"/>
                      <a:pt x="5953125" y="2474341"/>
                      <a:pt x="5887339" y="2478786"/>
                    </a:cubicBezTo>
                    <a:cubicBezTo>
                      <a:pt x="5859272" y="2480691"/>
                      <a:pt x="5831713" y="2470785"/>
                      <a:pt x="5811139" y="2451608"/>
                    </a:cubicBezTo>
                    <a:cubicBezTo>
                      <a:pt x="5790565" y="2432431"/>
                      <a:pt x="5778881" y="2405507"/>
                      <a:pt x="5778881" y="2377440"/>
                    </a:cubicBezTo>
                    <a:lnTo>
                      <a:pt x="5778881" y="2258568"/>
                    </a:lnTo>
                    <a:cubicBezTo>
                      <a:pt x="5778881" y="2202434"/>
                      <a:pt x="5824347" y="2156968"/>
                      <a:pt x="5880481" y="2156968"/>
                    </a:cubicBezTo>
                    <a:cubicBezTo>
                      <a:pt x="5861939" y="2156968"/>
                      <a:pt x="5853303" y="2164588"/>
                      <a:pt x="5856986" y="2162175"/>
                    </a:cubicBezTo>
                    <a:cubicBezTo>
                      <a:pt x="5896737" y="2135251"/>
                      <a:pt x="5949950" y="2139950"/>
                      <a:pt x="5984494" y="2173224"/>
                    </a:cubicBezTo>
                    <a:moveTo>
                      <a:pt x="5843397" y="2319401"/>
                    </a:moveTo>
                    <a:lnTo>
                      <a:pt x="5914009" y="2246249"/>
                    </a:lnTo>
                    <a:lnTo>
                      <a:pt x="5970905" y="2330450"/>
                    </a:lnTo>
                    <a:cubicBezTo>
                      <a:pt x="5956427" y="2340229"/>
                      <a:pt x="5923407" y="2360041"/>
                      <a:pt x="5880608" y="2360041"/>
                    </a:cubicBezTo>
                    <a:lnTo>
                      <a:pt x="5880608" y="2258441"/>
                    </a:lnTo>
                    <a:lnTo>
                      <a:pt x="5982208" y="2258441"/>
                    </a:lnTo>
                    <a:lnTo>
                      <a:pt x="5982208" y="2377313"/>
                    </a:lnTo>
                    <a:lnTo>
                      <a:pt x="5880608" y="2377313"/>
                    </a:lnTo>
                    <a:lnTo>
                      <a:pt x="5873877" y="2275967"/>
                    </a:lnTo>
                    <a:cubicBezTo>
                      <a:pt x="5899277" y="2274316"/>
                      <a:pt x="5916549" y="2266696"/>
                      <a:pt x="5931027" y="2253488"/>
                    </a:cubicBezTo>
                    <a:lnTo>
                      <a:pt x="5999353" y="2328672"/>
                    </a:lnTo>
                    <a:lnTo>
                      <a:pt x="5928741" y="2401824"/>
                    </a:lnTo>
                    <a:lnTo>
                      <a:pt x="5843397" y="2319401"/>
                    </a:lnTo>
                    <a:close/>
                    <a:moveTo>
                      <a:pt x="6470523" y="2162175"/>
                    </a:moveTo>
                    <a:cubicBezTo>
                      <a:pt x="6474206" y="2164588"/>
                      <a:pt x="6465570" y="2156968"/>
                      <a:pt x="6447028" y="2156968"/>
                    </a:cubicBezTo>
                    <a:cubicBezTo>
                      <a:pt x="6503162" y="2156968"/>
                      <a:pt x="6548628" y="2202434"/>
                      <a:pt x="6548628" y="2258568"/>
                    </a:cubicBezTo>
                    <a:lnTo>
                      <a:pt x="6548628" y="2380488"/>
                    </a:lnTo>
                    <a:cubicBezTo>
                      <a:pt x="6548628" y="2408555"/>
                      <a:pt x="6536944" y="2435479"/>
                      <a:pt x="6516370" y="2454656"/>
                    </a:cubicBezTo>
                    <a:cubicBezTo>
                      <a:pt x="6495796" y="2473833"/>
                      <a:pt x="6468237" y="2483739"/>
                      <a:pt x="6440170" y="2481834"/>
                    </a:cubicBezTo>
                    <a:cubicBezTo>
                      <a:pt x="6370066" y="2477135"/>
                      <a:pt x="6310757" y="2448814"/>
                      <a:pt x="6263767" y="2410206"/>
                    </a:cubicBezTo>
                    <a:cubicBezTo>
                      <a:pt x="6241542" y="2392045"/>
                      <a:pt x="6228207" y="2365248"/>
                      <a:pt x="6226683" y="2336673"/>
                    </a:cubicBezTo>
                    <a:cubicBezTo>
                      <a:pt x="6225159" y="2308098"/>
                      <a:pt x="6236081" y="2280158"/>
                      <a:pt x="6256274" y="2259838"/>
                    </a:cubicBezTo>
                    <a:lnTo>
                      <a:pt x="6341618" y="2174494"/>
                    </a:lnTo>
                    <a:cubicBezTo>
                      <a:pt x="6376035" y="2140077"/>
                      <a:pt x="6430010" y="2134870"/>
                      <a:pt x="6470396" y="2162175"/>
                    </a:cubicBezTo>
                    <a:moveTo>
                      <a:pt x="6356604" y="2330577"/>
                    </a:moveTo>
                    <a:lnTo>
                      <a:pt x="6413500" y="2246376"/>
                    </a:lnTo>
                    <a:lnTo>
                      <a:pt x="6485382" y="2318258"/>
                    </a:lnTo>
                    <a:lnTo>
                      <a:pt x="6400038" y="2403602"/>
                    </a:lnTo>
                    <a:lnTo>
                      <a:pt x="6328156" y="2331720"/>
                    </a:lnTo>
                    <a:lnTo>
                      <a:pt x="6392545" y="2253234"/>
                    </a:lnTo>
                    <a:cubicBezTo>
                      <a:pt x="6412357" y="2269490"/>
                      <a:pt x="6432423" y="2277872"/>
                      <a:pt x="6453632" y="2279269"/>
                    </a:cubicBezTo>
                    <a:lnTo>
                      <a:pt x="6446901" y="2380615"/>
                    </a:lnTo>
                    <a:lnTo>
                      <a:pt x="6345301" y="2380615"/>
                    </a:lnTo>
                    <a:lnTo>
                      <a:pt x="6345301" y="2258695"/>
                    </a:lnTo>
                    <a:lnTo>
                      <a:pt x="6446901" y="2258695"/>
                    </a:lnTo>
                    <a:lnTo>
                      <a:pt x="6446901" y="2360295"/>
                    </a:lnTo>
                    <a:cubicBezTo>
                      <a:pt x="6404102" y="2360295"/>
                      <a:pt x="6371082" y="2340356"/>
                      <a:pt x="6356604" y="2330704"/>
                    </a:cubicBezTo>
                    <a:close/>
                    <a:moveTo>
                      <a:pt x="6576568" y="2174494"/>
                    </a:moveTo>
                    <a:lnTo>
                      <a:pt x="6661912" y="2259838"/>
                    </a:lnTo>
                    <a:cubicBezTo>
                      <a:pt x="6682232" y="2280158"/>
                      <a:pt x="6693027" y="2308098"/>
                      <a:pt x="6691503" y="2336800"/>
                    </a:cubicBezTo>
                    <a:cubicBezTo>
                      <a:pt x="6689979" y="2365502"/>
                      <a:pt x="6676517" y="2392172"/>
                      <a:pt x="6654292" y="2410333"/>
                    </a:cubicBezTo>
                    <a:cubicBezTo>
                      <a:pt x="6607302" y="2448814"/>
                      <a:pt x="6548247" y="2477135"/>
                      <a:pt x="6477889" y="2481834"/>
                    </a:cubicBezTo>
                    <a:cubicBezTo>
                      <a:pt x="6449822" y="2483739"/>
                      <a:pt x="6422263" y="2473833"/>
                      <a:pt x="6401689" y="2454656"/>
                    </a:cubicBezTo>
                    <a:cubicBezTo>
                      <a:pt x="6381115" y="2435479"/>
                      <a:pt x="6369431" y="2408555"/>
                      <a:pt x="6369431" y="2380488"/>
                    </a:cubicBezTo>
                    <a:lnTo>
                      <a:pt x="6369431" y="2258568"/>
                    </a:lnTo>
                    <a:cubicBezTo>
                      <a:pt x="6369431" y="2202434"/>
                      <a:pt x="6414897" y="2156968"/>
                      <a:pt x="6471031" y="2156968"/>
                    </a:cubicBezTo>
                    <a:cubicBezTo>
                      <a:pt x="6452743" y="2156968"/>
                      <a:pt x="6444234" y="2164461"/>
                      <a:pt x="6447663" y="2162175"/>
                    </a:cubicBezTo>
                    <a:cubicBezTo>
                      <a:pt x="6488049" y="2134870"/>
                      <a:pt x="6542024" y="2140077"/>
                      <a:pt x="6576441" y="2174494"/>
                    </a:cubicBezTo>
                    <a:moveTo>
                      <a:pt x="6432804" y="2318131"/>
                    </a:moveTo>
                    <a:lnTo>
                      <a:pt x="6504686" y="2246249"/>
                    </a:lnTo>
                    <a:lnTo>
                      <a:pt x="6561582" y="2330450"/>
                    </a:lnTo>
                    <a:cubicBezTo>
                      <a:pt x="6546977" y="2340356"/>
                      <a:pt x="6513957" y="2360041"/>
                      <a:pt x="6471158" y="2360041"/>
                    </a:cubicBezTo>
                    <a:lnTo>
                      <a:pt x="6471158" y="2258441"/>
                    </a:lnTo>
                    <a:lnTo>
                      <a:pt x="6572758" y="2258441"/>
                    </a:lnTo>
                    <a:lnTo>
                      <a:pt x="6572758" y="2380361"/>
                    </a:lnTo>
                    <a:lnTo>
                      <a:pt x="6471158" y="2380361"/>
                    </a:lnTo>
                    <a:lnTo>
                      <a:pt x="6464427" y="2279015"/>
                    </a:lnTo>
                    <a:cubicBezTo>
                      <a:pt x="6485636" y="2277618"/>
                      <a:pt x="6505702" y="2269363"/>
                      <a:pt x="6525768" y="2252853"/>
                    </a:cubicBezTo>
                    <a:lnTo>
                      <a:pt x="6590030" y="2331466"/>
                    </a:lnTo>
                    <a:lnTo>
                      <a:pt x="6518148" y="2403348"/>
                    </a:lnTo>
                    <a:lnTo>
                      <a:pt x="6432804" y="2318004"/>
                    </a:lnTo>
                    <a:close/>
                    <a:moveTo>
                      <a:pt x="7113016" y="2162048"/>
                    </a:moveTo>
                    <a:cubicBezTo>
                      <a:pt x="7116699" y="2164461"/>
                      <a:pt x="7108063" y="2156841"/>
                      <a:pt x="7089521" y="2156841"/>
                    </a:cubicBezTo>
                    <a:cubicBezTo>
                      <a:pt x="7145655" y="2156841"/>
                      <a:pt x="7191121" y="2202307"/>
                      <a:pt x="7191121" y="2258441"/>
                    </a:cubicBezTo>
                    <a:lnTo>
                      <a:pt x="7191121" y="2380361"/>
                    </a:lnTo>
                    <a:cubicBezTo>
                      <a:pt x="7191121" y="2408428"/>
                      <a:pt x="7179437" y="2435352"/>
                      <a:pt x="7158863" y="2454529"/>
                    </a:cubicBezTo>
                    <a:cubicBezTo>
                      <a:pt x="7138289" y="2473706"/>
                      <a:pt x="7110730" y="2483612"/>
                      <a:pt x="7082663" y="2481707"/>
                    </a:cubicBezTo>
                    <a:cubicBezTo>
                      <a:pt x="7015099" y="2477135"/>
                      <a:pt x="6950710" y="2450211"/>
                      <a:pt x="6902831" y="2407031"/>
                    </a:cubicBezTo>
                    <a:cubicBezTo>
                      <a:pt x="6882130" y="2388362"/>
                      <a:pt x="6869938" y="2362073"/>
                      <a:pt x="6869176" y="2334133"/>
                    </a:cubicBezTo>
                    <a:cubicBezTo>
                      <a:pt x="6868414" y="2306193"/>
                      <a:pt x="6879209" y="2279269"/>
                      <a:pt x="6898894" y="2259584"/>
                    </a:cubicBezTo>
                    <a:lnTo>
                      <a:pt x="6984238" y="2174240"/>
                    </a:lnTo>
                    <a:cubicBezTo>
                      <a:pt x="7018655" y="2139823"/>
                      <a:pt x="7072630" y="2134616"/>
                      <a:pt x="7113016" y="2161921"/>
                    </a:cubicBezTo>
                    <a:moveTo>
                      <a:pt x="6999224" y="2330323"/>
                    </a:moveTo>
                    <a:lnTo>
                      <a:pt x="7056120" y="2246122"/>
                    </a:lnTo>
                    <a:lnTo>
                      <a:pt x="7128002" y="2318004"/>
                    </a:lnTo>
                    <a:lnTo>
                      <a:pt x="7042658" y="2403348"/>
                    </a:lnTo>
                    <a:lnTo>
                      <a:pt x="6970776" y="2331466"/>
                    </a:lnTo>
                    <a:lnTo>
                      <a:pt x="7038721" y="2255901"/>
                    </a:lnTo>
                    <a:cubicBezTo>
                      <a:pt x="7051802" y="2267585"/>
                      <a:pt x="7072630" y="2277364"/>
                      <a:pt x="7096252" y="2278888"/>
                    </a:cubicBezTo>
                    <a:lnTo>
                      <a:pt x="7089521" y="2380234"/>
                    </a:lnTo>
                    <a:lnTo>
                      <a:pt x="6987921" y="2380234"/>
                    </a:lnTo>
                    <a:lnTo>
                      <a:pt x="6987921" y="2258314"/>
                    </a:lnTo>
                    <a:lnTo>
                      <a:pt x="7089521" y="2258314"/>
                    </a:lnTo>
                    <a:lnTo>
                      <a:pt x="7089521" y="2359914"/>
                    </a:lnTo>
                    <a:cubicBezTo>
                      <a:pt x="7046722" y="2359914"/>
                      <a:pt x="7013702" y="2339975"/>
                      <a:pt x="6999224" y="2330323"/>
                    </a:cubicBezTo>
                    <a:close/>
                    <a:moveTo>
                      <a:pt x="7219188" y="2174240"/>
                    </a:moveTo>
                    <a:lnTo>
                      <a:pt x="7304532" y="2259584"/>
                    </a:lnTo>
                    <a:cubicBezTo>
                      <a:pt x="7324852" y="2279904"/>
                      <a:pt x="7335647" y="2307844"/>
                      <a:pt x="7334123" y="2336546"/>
                    </a:cubicBezTo>
                    <a:cubicBezTo>
                      <a:pt x="7332599" y="2365248"/>
                      <a:pt x="7319137" y="2391918"/>
                      <a:pt x="7296912" y="2410079"/>
                    </a:cubicBezTo>
                    <a:cubicBezTo>
                      <a:pt x="7249922" y="2448433"/>
                      <a:pt x="7190867" y="2476881"/>
                      <a:pt x="7120636" y="2481580"/>
                    </a:cubicBezTo>
                    <a:cubicBezTo>
                      <a:pt x="7092569" y="2483485"/>
                      <a:pt x="7065010" y="2473579"/>
                      <a:pt x="7044436" y="2454402"/>
                    </a:cubicBezTo>
                    <a:cubicBezTo>
                      <a:pt x="7023862" y="2435225"/>
                      <a:pt x="7012178" y="2408301"/>
                      <a:pt x="7012178" y="2380234"/>
                    </a:cubicBezTo>
                    <a:lnTo>
                      <a:pt x="7012178" y="2258314"/>
                    </a:lnTo>
                    <a:cubicBezTo>
                      <a:pt x="7012178" y="2202180"/>
                      <a:pt x="7057644" y="2156714"/>
                      <a:pt x="7113778" y="2156714"/>
                    </a:cubicBezTo>
                    <a:cubicBezTo>
                      <a:pt x="7095236" y="2156714"/>
                      <a:pt x="7086600" y="2164334"/>
                      <a:pt x="7090283" y="2161921"/>
                    </a:cubicBezTo>
                    <a:cubicBezTo>
                      <a:pt x="7130669" y="2134616"/>
                      <a:pt x="7184644" y="2139823"/>
                      <a:pt x="7219061" y="2174240"/>
                    </a:cubicBezTo>
                    <a:moveTo>
                      <a:pt x="7075424" y="2317877"/>
                    </a:moveTo>
                    <a:lnTo>
                      <a:pt x="7147306" y="2245995"/>
                    </a:lnTo>
                    <a:lnTo>
                      <a:pt x="7204202" y="2330196"/>
                    </a:lnTo>
                    <a:cubicBezTo>
                      <a:pt x="7189724" y="2339975"/>
                      <a:pt x="7156704" y="2359787"/>
                      <a:pt x="7113905" y="2359787"/>
                    </a:cubicBezTo>
                    <a:lnTo>
                      <a:pt x="7113905" y="2258187"/>
                    </a:lnTo>
                    <a:lnTo>
                      <a:pt x="7215505" y="2258187"/>
                    </a:lnTo>
                    <a:lnTo>
                      <a:pt x="7215505" y="2380107"/>
                    </a:lnTo>
                    <a:lnTo>
                      <a:pt x="7113905" y="2380107"/>
                    </a:lnTo>
                    <a:lnTo>
                      <a:pt x="7107174" y="2278761"/>
                    </a:lnTo>
                    <a:cubicBezTo>
                      <a:pt x="7128256" y="2277364"/>
                      <a:pt x="7148322" y="2269109"/>
                      <a:pt x="7168388" y="2252599"/>
                    </a:cubicBezTo>
                    <a:lnTo>
                      <a:pt x="7232650" y="2331212"/>
                    </a:lnTo>
                    <a:lnTo>
                      <a:pt x="7160768" y="2403094"/>
                    </a:lnTo>
                    <a:lnTo>
                      <a:pt x="7075424" y="2317750"/>
                    </a:lnTo>
                    <a:close/>
                    <a:moveTo>
                      <a:pt x="373761" y="101600"/>
                    </a:moveTo>
                    <a:lnTo>
                      <a:pt x="373761" y="1000252"/>
                    </a:lnTo>
                    <a:cubicBezTo>
                      <a:pt x="373761" y="1056386"/>
                      <a:pt x="328295" y="1101852"/>
                      <a:pt x="272161" y="1101852"/>
                    </a:cubicBezTo>
                    <a:lnTo>
                      <a:pt x="110744" y="1101852"/>
                    </a:lnTo>
                    <a:lnTo>
                      <a:pt x="110744" y="1000252"/>
                    </a:lnTo>
                    <a:lnTo>
                      <a:pt x="212344" y="1000252"/>
                    </a:lnTo>
                    <a:lnTo>
                      <a:pt x="212344" y="1177036"/>
                    </a:lnTo>
                    <a:lnTo>
                      <a:pt x="110744" y="1177036"/>
                    </a:lnTo>
                    <a:lnTo>
                      <a:pt x="110744" y="1075436"/>
                    </a:lnTo>
                    <a:lnTo>
                      <a:pt x="272161" y="1075436"/>
                    </a:lnTo>
                    <a:cubicBezTo>
                      <a:pt x="328295" y="1075436"/>
                      <a:pt x="373761" y="1120902"/>
                      <a:pt x="373761" y="1177036"/>
                    </a:cubicBezTo>
                    <a:lnTo>
                      <a:pt x="373761" y="1326261"/>
                    </a:lnTo>
                    <a:cubicBezTo>
                      <a:pt x="373761" y="1382395"/>
                      <a:pt x="328295" y="1427861"/>
                      <a:pt x="272161" y="1427861"/>
                    </a:cubicBezTo>
                    <a:lnTo>
                      <a:pt x="110744" y="1427861"/>
                    </a:lnTo>
                    <a:lnTo>
                      <a:pt x="110744" y="1326261"/>
                    </a:lnTo>
                    <a:lnTo>
                      <a:pt x="212344" y="1326261"/>
                    </a:lnTo>
                    <a:lnTo>
                      <a:pt x="212344" y="1506093"/>
                    </a:lnTo>
                    <a:lnTo>
                      <a:pt x="110744" y="1506093"/>
                    </a:lnTo>
                    <a:lnTo>
                      <a:pt x="110744" y="1404493"/>
                    </a:lnTo>
                    <a:lnTo>
                      <a:pt x="272161" y="1404493"/>
                    </a:lnTo>
                    <a:cubicBezTo>
                      <a:pt x="328295" y="1404493"/>
                      <a:pt x="373761" y="1449959"/>
                      <a:pt x="373761" y="1506093"/>
                    </a:cubicBezTo>
                    <a:lnTo>
                      <a:pt x="373761" y="1624965"/>
                    </a:lnTo>
                    <a:cubicBezTo>
                      <a:pt x="373761" y="1681099"/>
                      <a:pt x="328295" y="1726565"/>
                      <a:pt x="272161" y="1726565"/>
                    </a:cubicBezTo>
                    <a:lnTo>
                      <a:pt x="101600" y="1726565"/>
                    </a:lnTo>
                    <a:lnTo>
                      <a:pt x="101600" y="1624965"/>
                    </a:lnTo>
                    <a:lnTo>
                      <a:pt x="203200" y="1624965"/>
                    </a:lnTo>
                    <a:lnTo>
                      <a:pt x="203200" y="1896110"/>
                    </a:lnTo>
                    <a:lnTo>
                      <a:pt x="101600" y="1896110"/>
                    </a:lnTo>
                    <a:lnTo>
                      <a:pt x="101600" y="1794510"/>
                    </a:lnTo>
                    <a:lnTo>
                      <a:pt x="451993" y="1794510"/>
                    </a:lnTo>
                    <a:cubicBezTo>
                      <a:pt x="477520" y="1794510"/>
                      <a:pt x="502031" y="1804035"/>
                      <a:pt x="520700" y="1821307"/>
                    </a:cubicBezTo>
                    <a:lnTo>
                      <a:pt x="557149" y="1854835"/>
                    </a:lnTo>
                    <a:cubicBezTo>
                      <a:pt x="587629" y="1882902"/>
                      <a:pt x="598043" y="1926717"/>
                      <a:pt x="583438" y="1965452"/>
                    </a:cubicBezTo>
                    <a:cubicBezTo>
                      <a:pt x="568833" y="2004187"/>
                      <a:pt x="532130" y="2030222"/>
                      <a:pt x="490601" y="2031238"/>
                    </a:cubicBezTo>
                    <a:cubicBezTo>
                      <a:pt x="407416" y="2033143"/>
                      <a:pt x="343154" y="2098929"/>
                      <a:pt x="343154" y="2179447"/>
                    </a:cubicBezTo>
                    <a:lnTo>
                      <a:pt x="241554" y="2179447"/>
                    </a:lnTo>
                    <a:lnTo>
                      <a:pt x="343154" y="2179447"/>
                    </a:lnTo>
                    <a:cubicBezTo>
                      <a:pt x="343154" y="2261235"/>
                      <a:pt x="411226" y="2330704"/>
                      <a:pt x="494411" y="2330704"/>
                    </a:cubicBezTo>
                    <a:lnTo>
                      <a:pt x="494411" y="2432304"/>
                    </a:lnTo>
                    <a:lnTo>
                      <a:pt x="494411" y="2330704"/>
                    </a:lnTo>
                    <a:cubicBezTo>
                      <a:pt x="570357" y="2330704"/>
                      <a:pt x="632714" y="2274824"/>
                      <a:pt x="643763" y="2201037"/>
                    </a:cubicBezTo>
                    <a:cubicBezTo>
                      <a:pt x="651256" y="2151253"/>
                      <a:pt x="693928" y="2114423"/>
                      <a:pt x="744220" y="2114423"/>
                    </a:cubicBezTo>
                    <a:lnTo>
                      <a:pt x="887603" y="2114423"/>
                    </a:lnTo>
                    <a:cubicBezTo>
                      <a:pt x="938784" y="2114423"/>
                      <a:pt x="981964" y="2152523"/>
                      <a:pt x="988441" y="2203323"/>
                    </a:cubicBezTo>
                    <a:cubicBezTo>
                      <a:pt x="997204" y="2273300"/>
                      <a:pt x="1059688" y="2330704"/>
                      <a:pt x="1137412" y="2330704"/>
                    </a:cubicBezTo>
                    <a:lnTo>
                      <a:pt x="1137412" y="2432304"/>
                    </a:lnTo>
                    <a:lnTo>
                      <a:pt x="1137412" y="2330704"/>
                    </a:lnTo>
                    <a:cubicBezTo>
                      <a:pt x="1217549" y="2330704"/>
                      <a:pt x="1285621" y="2264283"/>
                      <a:pt x="1285621" y="2179447"/>
                    </a:cubicBezTo>
                    <a:lnTo>
                      <a:pt x="1387221" y="2179447"/>
                    </a:lnTo>
                    <a:lnTo>
                      <a:pt x="1285621" y="2179447"/>
                    </a:lnTo>
                    <a:cubicBezTo>
                      <a:pt x="1285621" y="2098548"/>
                      <a:pt x="1218438" y="2031238"/>
                      <a:pt x="1137412" y="2031238"/>
                    </a:cubicBezTo>
                    <a:cubicBezTo>
                      <a:pt x="1096264" y="2031238"/>
                      <a:pt x="1059307" y="2006473"/>
                      <a:pt x="1043559" y="1968500"/>
                    </a:cubicBezTo>
                    <a:cubicBezTo>
                      <a:pt x="1027811" y="1930527"/>
                      <a:pt x="1036574" y="1886839"/>
                      <a:pt x="1065530" y="1857756"/>
                    </a:cubicBezTo>
                    <a:lnTo>
                      <a:pt x="1099058" y="1824228"/>
                    </a:lnTo>
                    <a:cubicBezTo>
                      <a:pt x="1118108" y="1805178"/>
                      <a:pt x="1144016" y="1794510"/>
                      <a:pt x="1170940" y="1794510"/>
                    </a:cubicBezTo>
                    <a:lnTo>
                      <a:pt x="1704086" y="1794510"/>
                    </a:lnTo>
                    <a:cubicBezTo>
                      <a:pt x="1729486" y="1794510"/>
                      <a:pt x="1753997" y="1804035"/>
                      <a:pt x="1772666" y="1821180"/>
                    </a:cubicBezTo>
                    <a:lnTo>
                      <a:pt x="1809242" y="1854708"/>
                    </a:lnTo>
                    <a:cubicBezTo>
                      <a:pt x="1839849" y="1882775"/>
                      <a:pt x="1850263" y="1926590"/>
                      <a:pt x="1835658" y="1965325"/>
                    </a:cubicBezTo>
                    <a:cubicBezTo>
                      <a:pt x="1821053" y="2004060"/>
                      <a:pt x="1784350" y="2030222"/>
                      <a:pt x="1742821" y="2031111"/>
                    </a:cubicBezTo>
                    <a:cubicBezTo>
                      <a:pt x="1659509" y="2033016"/>
                      <a:pt x="1595247" y="2098802"/>
                      <a:pt x="1595247" y="2179320"/>
                    </a:cubicBezTo>
                    <a:lnTo>
                      <a:pt x="1493647" y="2179320"/>
                    </a:lnTo>
                    <a:lnTo>
                      <a:pt x="1595247" y="2179320"/>
                    </a:lnTo>
                    <a:cubicBezTo>
                      <a:pt x="1595247" y="2261108"/>
                      <a:pt x="1663319" y="2330577"/>
                      <a:pt x="1746504" y="2330577"/>
                    </a:cubicBezTo>
                    <a:lnTo>
                      <a:pt x="1746504" y="2432177"/>
                    </a:lnTo>
                    <a:lnTo>
                      <a:pt x="1746504" y="2330577"/>
                    </a:lnTo>
                    <a:cubicBezTo>
                      <a:pt x="1822450" y="2330577"/>
                      <a:pt x="1884807" y="2274697"/>
                      <a:pt x="1895856" y="2200910"/>
                    </a:cubicBezTo>
                    <a:cubicBezTo>
                      <a:pt x="1903349" y="2151126"/>
                      <a:pt x="1946021" y="2114296"/>
                      <a:pt x="1996313" y="2114296"/>
                    </a:cubicBezTo>
                    <a:lnTo>
                      <a:pt x="2139442" y="2114296"/>
                    </a:lnTo>
                    <a:cubicBezTo>
                      <a:pt x="2190623" y="2114296"/>
                      <a:pt x="2233803" y="2152396"/>
                      <a:pt x="2240280" y="2203196"/>
                    </a:cubicBezTo>
                    <a:cubicBezTo>
                      <a:pt x="2249043" y="2273173"/>
                      <a:pt x="2311527" y="2330577"/>
                      <a:pt x="2389251" y="2330577"/>
                    </a:cubicBezTo>
                    <a:lnTo>
                      <a:pt x="2389251" y="2432177"/>
                    </a:lnTo>
                    <a:lnTo>
                      <a:pt x="2389251" y="2330577"/>
                    </a:lnTo>
                    <a:cubicBezTo>
                      <a:pt x="2473325" y="2330577"/>
                      <a:pt x="2540508" y="2263394"/>
                      <a:pt x="2540508" y="2179320"/>
                    </a:cubicBezTo>
                    <a:lnTo>
                      <a:pt x="2642108" y="2179320"/>
                    </a:lnTo>
                    <a:lnTo>
                      <a:pt x="2540508" y="2179320"/>
                    </a:lnTo>
                    <a:cubicBezTo>
                      <a:pt x="2540508" y="2099945"/>
                      <a:pt x="2471801" y="2031111"/>
                      <a:pt x="2389251" y="2031111"/>
                    </a:cubicBezTo>
                    <a:cubicBezTo>
                      <a:pt x="2348103" y="2031111"/>
                      <a:pt x="2311146" y="2006346"/>
                      <a:pt x="2295398" y="1968373"/>
                    </a:cubicBezTo>
                    <a:cubicBezTo>
                      <a:pt x="2279650" y="1930400"/>
                      <a:pt x="2288413" y="1886712"/>
                      <a:pt x="2317369" y="1857629"/>
                    </a:cubicBezTo>
                    <a:lnTo>
                      <a:pt x="2350897" y="1824101"/>
                    </a:lnTo>
                    <a:cubicBezTo>
                      <a:pt x="2369947" y="1805051"/>
                      <a:pt x="2395855" y="1794383"/>
                      <a:pt x="2422779" y="1794383"/>
                    </a:cubicBezTo>
                    <a:lnTo>
                      <a:pt x="2846197" y="1794383"/>
                    </a:lnTo>
                    <a:cubicBezTo>
                      <a:pt x="2902331" y="1794383"/>
                      <a:pt x="2947797" y="1839849"/>
                      <a:pt x="2947797" y="1895983"/>
                    </a:cubicBezTo>
                    <a:lnTo>
                      <a:pt x="2947797" y="1996440"/>
                    </a:lnTo>
                    <a:cubicBezTo>
                      <a:pt x="2947797" y="2052574"/>
                      <a:pt x="2902331" y="2098040"/>
                      <a:pt x="2846197" y="2098040"/>
                    </a:cubicBezTo>
                    <a:lnTo>
                      <a:pt x="2754757" y="2098040"/>
                    </a:lnTo>
                    <a:lnTo>
                      <a:pt x="2754757" y="1996440"/>
                    </a:lnTo>
                    <a:lnTo>
                      <a:pt x="2856357" y="1996440"/>
                    </a:lnTo>
                    <a:lnTo>
                      <a:pt x="2856357" y="2322449"/>
                    </a:lnTo>
                    <a:lnTo>
                      <a:pt x="2754757" y="2322449"/>
                    </a:lnTo>
                    <a:lnTo>
                      <a:pt x="2754757" y="2220849"/>
                    </a:lnTo>
                    <a:lnTo>
                      <a:pt x="4832604" y="2220849"/>
                    </a:lnTo>
                    <a:lnTo>
                      <a:pt x="4832604" y="2322449"/>
                    </a:lnTo>
                    <a:lnTo>
                      <a:pt x="4731004" y="2322449"/>
                    </a:lnTo>
                    <a:lnTo>
                      <a:pt x="4731004" y="1996440"/>
                    </a:lnTo>
                    <a:lnTo>
                      <a:pt x="4832604" y="1996440"/>
                    </a:lnTo>
                    <a:lnTo>
                      <a:pt x="4832604" y="2098040"/>
                    </a:lnTo>
                    <a:lnTo>
                      <a:pt x="4753483" y="2098040"/>
                    </a:lnTo>
                    <a:cubicBezTo>
                      <a:pt x="4697349" y="2098040"/>
                      <a:pt x="4651883" y="2052574"/>
                      <a:pt x="4651883" y="1996440"/>
                    </a:cubicBezTo>
                    <a:lnTo>
                      <a:pt x="4651883" y="1895983"/>
                    </a:lnTo>
                    <a:cubicBezTo>
                      <a:pt x="4651883" y="1839849"/>
                      <a:pt x="4697349" y="1794383"/>
                      <a:pt x="4753483" y="1794383"/>
                    </a:cubicBezTo>
                    <a:lnTo>
                      <a:pt x="5186045" y="1794383"/>
                    </a:lnTo>
                    <a:cubicBezTo>
                      <a:pt x="5212969" y="1794383"/>
                      <a:pt x="5238877" y="1805051"/>
                      <a:pt x="5257927" y="1824101"/>
                    </a:cubicBezTo>
                    <a:lnTo>
                      <a:pt x="5291455" y="1857629"/>
                    </a:lnTo>
                    <a:cubicBezTo>
                      <a:pt x="5320284" y="1886458"/>
                      <a:pt x="5329047" y="1929511"/>
                      <a:pt x="5313934" y="1967357"/>
                    </a:cubicBezTo>
                    <a:cubicBezTo>
                      <a:pt x="5298821" y="2005203"/>
                      <a:pt x="5262626" y="2030222"/>
                      <a:pt x="5221859" y="2031111"/>
                    </a:cubicBezTo>
                    <a:cubicBezTo>
                      <a:pt x="5138674" y="2033016"/>
                      <a:pt x="5074412" y="2098802"/>
                      <a:pt x="5074412" y="2179320"/>
                    </a:cubicBezTo>
                    <a:lnTo>
                      <a:pt x="4972812" y="2179320"/>
                    </a:lnTo>
                    <a:lnTo>
                      <a:pt x="5074412" y="2179320"/>
                    </a:lnTo>
                    <a:cubicBezTo>
                      <a:pt x="5074412" y="2260219"/>
                      <a:pt x="5144643" y="2330577"/>
                      <a:pt x="5225669" y="2330577"/>
                    </a:cubicBezTo>
                    <a:lnTo>
                      <a:pt x="5225669" y="2432177"/>
                    </a:lnTo>
                    <a:lnTo>
                      <a:pt x="5225669" y="2330577"/>
                    </a:lnTo>
                    <a:cubicBezTo>
                      <a:pt x="5303520" y="2330577"/>
                      <a:pt x="5366004" y="2273046"/>
                      <a:pt x="5374640" y="2203323"/>
                    </a:cubicBezTo>
                    <a:cubicBezTo>
                      <a:pt x="5380990" y="2152523"/>
                      <a:pt x="5424170" y="2114296"/>
                      <a:pt x="5475478" y="2114296"/>
                    </a:cubicBezTo>
                    <a:lnTo>
                      <a:pt x="5618607" y="2114296"/>
                    </a:lnTo>
                    <a:cubicBezTo>
                      <a:pt x="5668899" y="2114296"/>
                      <a:pt x="5711698" y="2151126"/>
                      <a:pt x="5719064" y="2200910"/>
                    </a:cubicBezTo>
                    <a:cubicBezTo>
                      <a:pt x="5730113" y="2274697"/>
                      <a:pt x="5792597" y="2330577"/>
                      <a:pt x="5868416" y="2330577"/>
                    </a:cubicBezTo>
                    <a:lnTo>
                      <a:pt x="5868416" y="2432177"/>
                    </a:lnTo>
                    <a:lnTo>
                      <a:pt x="5868416" y="2330577"/>
                    </a:lnTo>
                    <a:cubicBezTo>
                      <a:pt x="5952490" y="2330577"/>
                      <a:pt x="6019673" y="2263394"/>
                      <a:pt x="6019673" y="2179320"/>
                    </a:cubicBezTo>
                    <a:lnTo>
                      <a:pt x="6121273" y="2179320"/>
                    </a:lnTo>
                    <a:lnTo>
                      <a:pt x="6019673" y="2179320"/>
                    </a:lnTo>
                    <a:cubicBezTo>
                      <a:pt x="6019673" y="2099183"/>
                      <a:pt x="5953252" y="2031111"/>
                      <a:pt x="5868416" y="2031111"/>
                    </a:cubicBezTo>
                    <a:cubicBezTo>
                      <a:pt x="5826506" y="2031111"/>
                      <a:pt x="5788914" y="2005330"/>
                      <a:pt x="5773674" y="1966341"/>
                    </a:cubicBezTo>
                    <a:cubicBezTo>
                      <a:pt x="5758434" y="1927352"/>
                      <a:pt x="5768848" y="1882902"/>
                      <a:pt x="5799709" y="1854581"/>
                    </a:cubicBezTo>
                    <a:lnTo>
                      <a:pt x="5836285" y="1821053"/>
                    </a:lnTo>
                    <a:cubicBezTo>
                      <a:pt x="5855081" y="1803908"/>
                      <a:pt x="5879465" y="1794383"/>
                      <a:pt x="5904865" y="1794383"/>
                    </a:cubicBezTo>
                    <a:lnTo>
                      <a:pt x="6416548" y="1794383"/>
                    </a:lnTo>
                    <a:cubicBezTo>
                      <a:pt x="6441948" y="1794383"/>
                      <a:pt x="6466459" y="1803908"/>
                      <a:pt x="6485128" y="1821053"/>
                    </a:cubicBezTo>
                    <a:lnTo>
                      <a:pt x="6521704" y="1854581"/>
                    </a:lnTo>
                    <a:cubicBezTo>
                      <a:pt x="6552311" y="1882648"/>
                      <a:pt x="6562725" y="1926463"/>
                      <a:pt x="6548120" y="1965198"/>
                    </a:cubicBezTo>
                    <a:cubicBezTo>
                      <a:pt x="6533515" y="2003933"/>
                      <a:pt x="6496812" y="2030095"/>
                      <a:pt x="6455283" y="2030984"/>
                    </a:cubicBezTo>
                    <a:cubicBezTo>
                      <a:pt x="6372098" y="2032889"/>
                      <a:pt x="6307836" y="2098675"/>
                      <a:pt x="6307836" y="2179193"/>
                    </a:cubicBezTo>
                    <a:lnTo>
                      <a:pt x="6206236" y="2179193"/>
                    </a:lnTo>
                    <a:lnTo>
                      <a:pt x="6307836" y="2179193"/>
                    </a:lnTo>
                    <a:cubicBezTo>
                      <a:pt x="6307836" y="2260981"/>
                      <a:pt x="6375908" y="2330450"/>
                      <a:pt x="6459093" y="2330450"/>
                    </a:cubicBezTo>
                    <a:lnTo>
                      <a:pt x="6459093" y="2432050"/>
                    </a:lnTo>
                    <a:lnTo>
                      <a:pt x="6459093" y="2330450"/>
                    </a:lnTo>
                    <a:cubicBezTo>
                      <a:pt x="6534912" y="2330450"/>
                      <a:pt x="6597396" y="2274570"/>
                      <a:pt x="6608445" y="2200783"/>
                    </a:cubicBezTo>
                    <a:cubicBezTo>
                      <a:pt x="6615938" y="2150999"/>
                      <a:pt x="6658610" y="2114169"/>
                      <a:pt x="6708902" y="2114169"/>
                    </a:cubicBezTo>
                    <a:lnTo>
                      <a:pt x="6852031" y="2114169"/>
                    </a:lnTo>
                    <a:cubicBezTo>
                      <a:pt x="6902323" y="2114169"/>
                      <a:pt x="6945122" y="2150999"/>
                      <a:pt x="6952488" y="2200783"/>
                    </a:cubicBezTo>
                    <a:cubicBezTo>
                      <a:pt x="6963537" y="2274570"/>
                      <a:pt x="7026021" y="2330450"/>
                      <a:pt x="7101840" y="2330450"/>
                    </a:cubicBezTo>
                    <a:lnTo>
                      <a:pt x="7101840" y="2432050"/>
                    </a:lnTo>
                    <a:lnTo>
                      <a:pt x="7101840" y="2330450"/>
                    </a:lnTo>
                    <a:cubicBezTo>
                      <a:pt x="7185914" y="2330450"/>
                      <a:pt x="7253097" y="2263267"/>
                      <a:pt x="7253097" y="2179193"/>
                    </a:cubicBezTo>
                    <a:lnTo>
                      <a:pt x="7354697" y="2179193"/>
                    </a:lnTo>
                    <a:lnTo>
                      <a:pt x="7253097" y="2179193"/>
                    </a:lnTo>
                    <a:cubicBezTo>
                      <a:pt x="7253097" y="2099056"/>
                      <a:pt x="7186676" y="2030984"/>
                      <a:pt x="7101840" y="2030984"/>
                    </a:cubicBezTo>
                    <a:cubicBezTo>
                      <a:pt x="7060692" y="2030984"/>
                      <a:pt x="7023735" y="2006219"/>
                      <a:pt x="7007987" y="1968246"/>
                    </a:cubicBezTo>
                    <a:cubicBezTo>
                      <a:pt x="6992239" y="1930273"/>
                      <a:pt x="7001002" y="1886585"/>
                      <a:pt x="7029958" y="1857502"/>
                    </a:cubicBezTo>
                    <a:lnTo>
                      <a:pt x="7063486" y="1823974"/>
                    </a:lnTo>
                    <a:cubicBezTo>
                      <a:pt x="7082536" y="1804924"/>
                      <a:pt x="7108444" y="1794256"/>
                      <a:pt x="7135368" y="1794256"/>
                    </a:cubicBezTo>
                    <a:lnTo>
                      <a:pt x="7506970" y="1794256"/>
                    </a:lnTo>
                    <a:lnTo>
                      <a:pt x="7506970" y="1895856"/>
                    </a:lnTo>
                    <a:lnTo>
                      <a:pt x="7405370" y="1895856"/>
                    </a:lnTo>
                    <a:lnTo>
                      <a:pt x="7405370" y="1624838"/>
                    </a:lnTo>
                    <a:lnTo>
                      <a:pt x="7506970" y="1624838"/>
                    </a:lnTo>
                    <a:lnTo>
                      <a:pt x="7506970" y="1726438"/>
                    </a:lnTo>
                    <a:lnTo>
                      <a:pt x="7336790" y="1726438"/>
                    </a:lnTo>
                    <a:cubicBezTo>
                      <a:pt x="7280656" y="1726438"/>
                      <a:pt x="7235190" y="1680972"/>
                      <a:pt x="7235190" y="1624838"/>
                    </a:cubicBezTo>
                    <a:lnTo>
                      <a:pt x="7235190" y="1505966"/>
                    </a:lnTo>
                    <a:cubicBezTo>
                      <a:pt x="7235190" y="1449832"/>
                      <a:pt x="7280656" y="1404366"/>
                      <a:pt x="7336790" y="1404366"/>
                    </a:cubicBezTo>
                    <a:lnTo>
                      <a:pt x="7507224" y="1404366"/>
                    </a:lnTo>
                    <a:lnTo>
                      <a:pt x="7507224" y="1505966"/>
                    </a:lnTo>
                    <a:lnTo>
                      <a:pt x="7405624" y="1505966"/>
                    </a:lnTo>
                    <a:lnTo>
                      <a:pt x="7405624" y="1326261"/>
                    </a:lnTo>
                    <a:lnTo>
                      <a:pt x="7507224" y="1326261"/>
                    </a:lnTo>
                    <a:lnTo>
                      <a:pt x="7507224" y="1427861"/>
                    </a:lnTo>
                    <a:lnTo>
                      <a:pt x="7336790" y="1427861"/>
                    </a:lnTo>
                    <a:cubicBezTo>
                      <a:pt x="7280656" y="1427861"/>
                      <a:pt x="7235190" y="1382395"/>
                      <a:pt x="7235190" y="1326261"/>
                    </a:cubicBezTo>
                    <a:lnTo>
                      <a:pt x="7235190" y="1177036"/>
                    </a:lnTo>
                    <a:cubicBezTo>
                      <a:pt x="7235190" y="1120902"/>
                      <a:pt x="7280656" y="1075436"/>
                      <a:pt x="7336790" y="1075436"/>
                    </a:cubicBezTo>
                    <a:lnTo>
                      <a:pt x="7507224" y="1075436"/>
                    </a:lnTo>
                    <a:lnTo>
                      <a:pt x="7507224" y="1177036"/>
                    </a:lnTo>
                    <a:lnTo>
                      <a:pt x="7405624" y="1177036"/>
                    </a:lnTo>
                    <a:lnTo>
                      <a:pt x="7405624" y="1000252"/>
                    </a:lnTo>
                    <a:lnTo>
                      <a:pt x="7507224" y="1000252"/>
                    </a:lnTo>
                    <a:lnTo>
                      <a:pt x="7507224" y="1101852"/>
                    </a:lnTo>
                    <a:lnTo>
                      <a:pt x="7333615" y="1101852"/>
                    </a:lnTo>
                    <a:cubicBezTo>
                      <a:pt x="7277481" y="1101852"/>
                      <a:pt x="7232015" y="1056386"/>
                      <a:pt x="7232015" y="1000252"/>
                    </a:cubicBezTo>
                    <a:lnTo>
                      <a:pt x="7232015" y="811403"/>
                    </a:lnTo>
                    <a:lnTo>
                      <a:pt x="7333615" y="811403"/>
                    </a:lnTo>
                    <a:lnTo>
                      <a:pt x="7260336" y="881761"/>
                    </a:lnTo>
                    <a:lnTo>
                      <a:pt x="6730238" y="330454"/>
                    </a:lnTo>
                    <a:lnTo>
                      <a:pt x="6729476" y="329565"/>
                    </a:lnTo>
                    <a:cubicBezTo>
                      <a:pt x="6654419" y="249555"/>
                      <a:pt x="6547231" y="203073"/>
                      <a:pt x="6434963" y="203073"/>
                    </a:cubicBezTo>
                    <a:lnTo>
                      <a:pt x="6434963" y="101600"/>
                    </a:lnTo>
                    <a:lnTo>
                      <a:pt x="6434963" y="203200"/>
                    </a:lnTo>
                    <a:lnTo>
                      <a:pt x="272161" y="203200"/>
                    </a:lnTo>
                    <a:lnTo>
                      <a:pt x="272161" y="101600"/>
                    </a:lnTo>
                    <a:lnTo>
                      <a:pt x="373761" y="101600"/>
                    </a:lnTo>
                    <a:moveTo>
                      <a:pt x="170561" y="101600"/>
                    </a:moveTo>
                    <a:cubicBezTo>
                      <a:pt x="170561" y="45466"/>
                      <a:pt x="216027" y="0"/>
                      <a:pt x="272161" y="0"/>
                    </a:cubicBezTo>
                    <a:lnTo>
                      <a:pt x="6434963" y="0"/>
                    </a:lnTo>
                    <a:cubicBezTo>
                      <a:pt x="6602857" y="0"/>
                      <a:pt x="6763766" y="69342"/>
                      <a:pt x="6877685" y="190500"/>
                    </a:cubicBezTo>
                    <a:lnTo>
                      <a:pt x="6803644" y="260096"/>
                    </a:lnTo>
                    <a:lnTo>
                      <a:pt x="6876923" y="189738"/>
                    </a:lnTo>
                    <a:lnTo>
                      <a:pt x="7407021" y="741045"/>
                    </a:lnTo>
                    <a:cubicBezTo>
                      <a:pt x="7425182" y="759968"/>
                      <a:pt x="7435342" y="785241"/>
                      <a:pt x="7435342" y="811403"/>
                    </a:cubicBezTo>
                    <a:lnTo>
                      <a:pt x="7435342" y="1000252"/>
                    </a:lnTo>
                    <a:lnTo>
                      <a:pt x="7333742" y="1000252"/>
                    </a:lnTo>
                    <a:lnTo>
                      <a:pt x="7333742" y="898652"/>
                    </a:lnTo>
                    <a:lnTo>
                      <a:pt x="7507224" y="898652"/>
                    </a:lnTo>
                    <a:cubicBezTo>
                      <a:pt x="7563358" y="898652"/>
                      <a:pt x="7608824" y="944118"/>
                      <a:pt x="7608824" y="1000252"/>
                    </a:cubicBezTo>
                    <a:lnTo>
                      <a:pt x="7608824" y="1177036"/>
                    </a:lnTo>
                    <a:cubicBezTo>
                      <a:pt x="7608824" y="1233170"/>
                      <a:pt x="7563358" y="1278636"/>
                      <a:pt x="7507224" y="1278636"/>
                    </a:cubicBezTo>
                    <a:lnTo>
                      <a:pt x="7336790" y="1278636"/>
                    </a:lnTo>
                    <a:lnTo>
                      <a:pt x="7336790" y="1177036"/>
                    </a:lnTo>
                    <a:lnTo>
                      <a:pt x="7438390" y="1177036"/>
                    </a:lnTo>
                    <a:lnTo>
                      <a:pt x="7438390" y="1326261"/>
                    </a:lnTo>
                    <a:lnTo>
                      <a:pt x="7336790" y="1326261"/>
                    </a:lnTo>
                    <a:lnTo>
                      <a:pt x="7336790" y="1224661"/>
                    </a:lnTo>
                    <a:lnTo>
                      <a:pt x="7507224" y="1224661"/>
                    </a:lnTo>
                    <a:cubicBezTo>
                      <a:pt x="7563358" y="1224661"/>
                      <a:pt x="7608824" y="1270127"/>
                      <a:pt x="7608824" y="1326261"/>
                    </a:cubicBezTo>
                    <a:lnTo>
                      <a:pt x="7608824" y="1506093"/>
                    </a:lnTo>
                    <a:cubicBezTo>
                      <a:pt x="7608824" y="1562227"/>
                      <a:pt x="7563358" y="1607693"/>
                      <a:pt x="7507224" y="1607693"/>
                    </a:cubicBezTo>
                    <a:lnTo>
                      <a:pt x="7336790" y="1607693"/>
                    </a:lnTo>
                    <a:lnTo>
                      <a:pt x="7336790" y="1506093"/>
                    </a:lnTo>
                    <a:lnTo>
                      <a:pt x="7438390" y="1506093"/>
                    </a:lnTo>
                    <a:lnTo>
                      <a:pt x="7438390" y="1624965"/>
                    </a:lnTo>
                    <a:lnTo>
                      <a:pt x="7336790" y="1624965"/>
                    </a:lnTo>
                    <a:lnTo>
                      <a:pt x="7336790" y="1523365"/>
                    </a:lnTo>
                    <a:lnTo>
                      <a:pt x="7507224" y="1523365"/>
                    </a:lnTo>
                    <a:cubicBezTo>
                      <a:pt x="7563358" y="1523365"/>
                      <a:pt x="7608824" y="1568831"/>
                      <a:pt x="7608824" y="1624965"/>
                    </a:cubicBezTo>
                    <a:lnTo>
                      <a:pt x="7608824" y="1896110"/>
                    </a:lnTo>
                    <a:cubicBezTo>
                      <a:pt x="7608824" y="1952244"/>
                      <a:pt x="7563358" y="1997710"/>
                      <a:pt x="7507224" y="1997710"/>
                    </a:cubicBezTo>
                    <a:lnTo>
                      <a:pt x="7135622" y="1997710"/>
                    </a:lnTo>
                    <a:lnTo>
                      <a:pt x="7135622" y="1896110"/>
                    </a:lnTo>
                    <a:lnTo>
                      <a:pt x="7207503" y="1967992"/>
                    </a:lnTo>
                    <a:lnTo>
                      <a:pt x="7173976" y="2001520"/>
                    </a:lnTo>
                    <a:lnTo>
                      <a:pt x="7102094" y="1929638"/>
                    </a:lnTo>
                    <a:lnTo>
                      <a:pt x="7102094" y="1828038"/>
                    </a:lnTo>
                    <a:cubicBezTo>
                      <a:pt x="7297547" y="1828038"/>
                      <a:pt x="7456551" y="1985391"/>
                      <a:pt x="7456551" y="2179447"/>
                    </a:cubicBezTo>
                    <a:cubicBezTo>
                      <a:pt x="7456551" y="2375662"/>
                      <a:pt x="7298309" y="2533904"/>
                      <a:pt x="7102094" y="2533904"/>
                    </a:cubicBezTo>
                    <a:cubicBezTo>
                      <a:pt x="6922135" y="2533904"/>
                      <a:pt x="6777228" y="2400808"/>
                      <a:pt x="6751828" y="2231136"/>
                    </a:cubicBezTo>
                    <a:lnTo>
                      <a:pt x="6852285" y="2216150"/>
                    </a:lnTo>
                    <a:lnTo>
                      <a:pt x="6852285" y="2317750"/>
                    </a:lnTo>
                    <a:lnTo>
                      <a:pt x="6709156" y="2317750"/>
                    </a:lnTo>
                    <a:lnTo>
                      <a:pt x="6709156" y="2216150"/>
                    </a:lnTo>
                    <a:lnTo>
                      <a:pt x="6809613" y="2231136"/>
                    </a:lnTo>
                    <a:cubicBezTo>
                      <a:pt x="6784213" y="2400808"/>
                      <a:pt x="6639306" y="2533904"/>
                      <a:pt x="6459347" y="2533904"/>
                    </a:cubicBezTo>
                    <a:cubicBezTo>
                      <a:pt x="6262243" y="2533904"/>
                      <a:pt x="6104891" y="2371852"/>
                      <a:pt x="6104891" y="2179447"/>
                    </a:cubicBezTo>
                    <a:cubicBezTo>
                      <a:pt x="6104891" y="1985899"/>
                      <a:pt x="6259957" y="1832356"/>
                      <a:pt x="6450966" y="1828038"/>
                    </a:cubicBezTo>
                    <a:lnTo>
                      <a:pt x="6453251" y="1929638"/>
                    </a:lnTo>
                    <a:lnTo>
                      <a:pt x="6384672" y="2004568"/>
                    </a:lnTo>
                    <a:lnTo>
                      <a:pt x="6348095" y="1971040"/>
                    </a:lnTo>
                    <a:lnTo>
                      <a:pt x="6416675" y="1896110"/>
                    </a:lnTo>
                    <a:lnTo>
                      <a:pt x="6416675" y="1997710"/>
                    </a:lnTo>
                    <a:lnTo>
                      <a:pt x="5904992" y="1997710"/>
                    </a:lnTo>
                    <a:lnTo>
                      <a:pt x="5904992" y="1896110"/>
                    </a:lnTo>
                    <a:lnTo>
                      <a:pt x="5973572" y="1971040"/>
                    </a:lnTo>
                    <a:lnTo>
                      <a:pt x="5936996" y="2004568"/>
                    </a:lnTo>
                    <a:lnTo>
                      <a:pt x="5868416" y="1929638"/>
                    </a:lnTo>
                    <a:lnTo>
                      <a:pt x="5868416" y="1828038"/>
                    </a:lnTo>
                    <a:cubicBezTo>
                      <a:pt x="6063869" y="1828038"/>
                      <a:pt x="6222873" y="1985391"/>
                      <a:pt x="6222873" y="2179447"/>
                    </a:cubicBezTo>
                    <a:cubicBezTo>
                      <a:pt x="6222873" y="2375662"/>
                      <a:pt x="6064631" y="2533904"/>
                      <a:pt x="5868416" y="2533904"/>
                    </a:cubicBezTo>
                    <a:cubicBezTo>
                      <a:pt x="5688457" y="2533904"/>
                      <a:pt x="5543550" y="2400808"/>
                      <a:pt x="5518150" y="2231136"/>
                    </a:cubicBezTo>
                    <a:lnTo>
                      <a:pt x="5618607" y="2216150"/>
                    </a:lnTo>
                    <a:lnTo>
                      <a:pt x="5618607" y="2317750"/>
                    </a:lnTo>
                    <a:lnTo>
                      <a:pt x="5475351" y="2317750"/>
                    </a:lnTo>
                    <a:lnTo>
                      <a:pt x="5475351" y="2216150"/>
                    </a:lnTo>
                    <a:lnTo>
                      <a:pt x="5576189" y="2228723"/>
                    </a:lnTo>
                    <a:cubicBezTo>
                      <a:pt x="5554472" y="2402459"/>
                      <a:pt x="5403596" y="2534031"/>
                      <a:pt x="5225542" y="2534031"/>
                    </a:cubicBezTo>
                    <a:cubicBezTo>
                      <a:pt x="5032375" y="2534031"/>
                      <a:pt x="4871085" y="2372741"/>
                      <a:pt x="4871085" y="2179574"/>
                    </a:cubicBezTo>
                    <a:cubicBezTo>
                      <a:pt x="4871085" y="1986026"/>
                      <a:pt x="5026152" y="1832483"/>
                      <a:pt x="5217160" y="1828165"/>
                    </a:cubicBezTo>
                    <a:lnTo>
                      <a:pt x="5219446" y="1929765"/>
                    </a:lnTo>
                    <a:lnTo>
                      <a:pt x="5147564" y="2001647"/>
                    </a:lnTo>
                    <a:lnTo>
                      <a:pt x="5114036" y="1968119"/>
                    </a:lnTo>
                    <a:lnTo>
                      <a:pt x="5185918" y="1896237"/>
                    </a:lnTo>
                    <a:lnTo>
                      <a:pt x="5185918" y="1997837"/>
                    </a:lnTo>
                    <a:lnTo>
                      <a:pt x="4753356" y="1997837"/>
                    </a:lnTo>
                    <a:lnTo>
                      <a:pt x="4753356" y="1896237"/>
                    </a:lnTo>
                    <a:lnTo>
                      <a:pt x="4854956" y="1896237"/>
                    </a:lnTo>
                    <a:lnTo>
                      <a:pt x="4854956" y="1996694"/>
                    </a:lnTo>
                    <a:lnTo>
                      <a:pt x="4753356" y="1996694"/>
                    </a:lnTo>
                    <a:lnTo>
                      <a:pt x="4753356" y="1895094"/>
                    </a:lnTo>
                    <a:lnTo>
                      <a:pt x="4832477" y="1895094"/>
                    </a:lnTo>
                    <a:cubicBezTo>
                      <a:pt x="4888611" y="1895094"/>
                      <a:pt x="4934077" y="1940560"/>
                      <a:pt x="4934077" y="1996694"/>
                    </a:cubicBezTo>
                    <a:lnTo>
                      <a:pt x="4934077" y="2322703"/>
                    </a:lnTo>
                    <a:cubicBezTo>
                      <a:pt x="4934077" y="2378837"/>
                      <a:pt x="4888611" y="2424303"/>
                      <a:pt x="4832477" y="2424303"/>
                    </a:cubicBezTo>
                    <a:lnTo>
                      <a:pt x="2754884" y="2424303"/>
                    </a:lnTo>
                    <a:cubicBezTo>
                      <a:pt x="2698750" y="2424303"/>
                      <a:pt x="2653284" y="2378837"/>
                      <a:pt x="2653284" y="2322703"/>
                    </a:cubicBezTo>
                    <a:lnTo>
                      <a:pt x="2653284" y="1996440"/>
                    </a:lnTo>
                    <a:cubicBezTo>
                      <a:pt x="2653284" y="1940306"/>
                      <a:pt x="2698750" y="1894840"/>
                      <a:pt x="2754884" y="1894840"/>
                    </a:cubicBezTo>
                    <a:lnTo>
                      <a:pt x="2846324" y="1894840"/>
                    </a:lnTo>
                    <a:lnTo>
                      <a:pt x="2846324" y="1996440"/>
                    </a:lnTo>
                    <a:lnTo>
                      <a:pt x="2744724" y="1996440"/>
                    </a:lnTo>
                    <a:lnTo>
                      <a:pt x="2744724" y="1895983"/>
                    </a:lnTo>
                    <a:lnTo>
                      <a:pt x="2846324" y="1895983"/>
                    </a:lnTo>
                    <a:lnTo>
                      <a:pt x="2846324" y="1997583"/>
                    </a:lnTo>
                    <a:lnTo>
                      <a:pt x="2422906" y="1997583"/>
                    </a:lnTo>
                    <a:lnTo>
                      <a:pt x="2422906" y="1895983"/>
                    </a:lnTo>
                    <a:lnTo>
                      <a:pt x="2494788" y="1967865"/>
                    </a:lnTo>
                    <a:lnTo>
                      <a:pt x="2461260" y="2001393"/>
                    </a:lnTo>
                    <a:lnTo>
                      <a:pt x="2389378" y="1929511"/>
                    </a:lnTo>
                    <a:lnTo>
                      <a:pt x="2389378" y="1827911"/>
                    </a:lnTo>
                    <a:cubicBezTo>
                      <a:pt x="2580894" y="1827911"/>
                      <a:pt x="2743835" y="1984502"/>
                      <a:pt x="2743835" y="2179320"/>
                    </a:cubicBezTo>
                    <a:cubicBezTo>
                      <a:pt x="2743835" y="2375535"/>
                      <a:pt x="2585593" y="2533777"/>
                      <a:pt x="2389378" y="2533777"/>
                    </a:cubicBezTo>
                    <a:cubicBezTo>
                      <a:pt x="2211324" y="2533777"/>
                      <a:pt x="2060575" y="2402205"/>
                      <a:pt x="2038731" y="2228596"/>
                    </a:cubicBezTo>
                    <a:lnTo>
                      <a:pt x="2139569" y="2215896"/>
                    </a:lnTo>
                    <a:lnTo>
                      <a:pt x="2139569" y="2317496"/>
                    </a:lnTo>
                    <a:lnTo>
                      <a:pt x="1996440" y="2317496"/>
                    </a:lnTo>
                    <a:lnTo>
                      <a:pt x="1996440" y="2215896"/>
                    </a:lnTo>
                    <a:lnTo>
                      <a:pt x="2096897" y="2230882"/>
                    </a:lnTo>
                    <a:cubicBezTo>
                      <a:pt x="2071497" y="2400554"/>
                      <a:pt x="1926717" y="2533650"/>
                      <a:pt x="1746631" y="2533650"/>
                    </a:cubicBezTo>
                    <a:cubicBezTo>
                      <a:pt x="1549527" y="2533650"/>
                      <a:pt x="1392174" y="2371598"/>
                      <a:pt x="1392174" y="2179193"/>
                    </a:cubicBezTo>
                    <a:cubicBezTo>
                      <a:pt x="1392174" y="1985518"/>
                      <a:pt x="1547241" y="1832102"/>
                      <a:pt x="1738376" y="1827784"/>
                    </a:cubicBezTo>
                    <a:lnTo>
                      <a:pt x="1740662" y="1929384"/>
                    </a:lnTo>
                    <a:lnTo>
                      <a:pt x="1672082" y="2004314"/>
                    </a:lnTo>
                    <a:lnTo>
                      <a:pt x="1635506" y="1970786"/>
                    </a:lnTo>
                    <a:lnTo>
                      <a:pt x="1704086" y="1895856"/>
                    </a:lnTo>
                    <a:lnTo>
                      <a:pt x="1704086" y="1997456"/>
                    </a:lnTo>
                    <a:lnTo>
                      <a:pt x="1170940" y="1997456"/>
                    </a:lnTo>
                    <a:lnTo>
                      <a:pt x="1170940" y="1895856"/>
                    </a:lnTo>
                    <a:lnTo>
                      <a:pt x="1242822" y="1967738"/>
                    </a:lnTo>
                    <a:lnTo>
                      <a:pt x="1209294" y="2001266"/>
                    </a:lnTo>
                    <a:lnTo>
                      <a:pt x="1137412" y="1929384"/>
                    </a:lnTo>
                    <a:lnTo>
                      <a:pt x="1137412" y="1827784"/>
                    </a:lnTo>
                    <a:cubicBezTo>
                      <a:pt x="1330579" y="1827784"/>
                      <a:pt x="1488821" y="1986026"/>
                      <a:pt x="1488821" y="2179193"/>
                    </a:cubicBezTo>
                    <a:cubicBezTo>
                      <a:pt x="1488821" y="2374646"/>
                      <a:pt x="1331468" y="2533650"/>
                      <a:pt x="1137412" y="2533650"/>
                    </a:cubicBezTo>
                    <a:cubicBezTo>
                      <a:pt x="959358" y="2533650"/>
                      <a:pt x="808609" y="2402078"/>
                      <a:pt x="786765" y="2228469"/>
                    </a:cubicBezTo>
                    <a:lnTo>
                      <a:pt x="887603" y="2215769"/>
                    </a:lnTo>
                    <a:lnTo>
                      <a:pt x="887603" y="2317369"/>
                    </a:lnTo>
                    <a:lnTo>
                      <a:pt x="744347" y="2317369"/>
                    </a:lnTo>
                    <a:lnTo>
                      <a:pt x="744347" y="2215769"/>
                    </a:lnTo>
                    <a:lnTo>
                      <a:pt x="844804" y="2230755"/>
                    </a:lnTo>
                    <a:cubicBezTo>
                      <a:pt x="819404" y="2400427"/>
                      <a:pt x="674624" y="2533523"/>
                      <a:pt x="494538" y="2533523"/>
                    </a:cubicBezTo>
                    <a:cubicBezTo>
                      <a:pt x="297434" y="2533523"/>
                      <a:pt x="140081" y="2371471"/>
                      <a:pt x="140081" y="2179066"/>
                    </a:cubicBezTo>
                    <a:cubicBezTo>
                      <a:pt x="140081" y="1985518"/>
                      <a:pt x="295148" y="1831975"/>
                      <a:pt x="486156" y="1827657"/>
                    </a:cubicBezTo>
                    <a:lnTo>
                      <a:pt x="488442" y="1929257"/>
                    </a:lnTo>
                    <a:lnTo>
                      <a:pt x="419735" y="2004060"/>
                    </a:lnTo>
                    <a:lnTo>
                      <a:pt x="383286" y="1970532"/>
                    </a:lnTo>
                    <a:lnTo>
                      <a:pt x="451993" y="1895729"/>
                    </a:lnTo>
                    <a:lnTo>
                      <a:pt x="451993" y="1997329"/>
                    </a:lnTo>
                    <a:lnTo>
                      <a:pt x="101600" y="1997329"/>
                    </a:lnTo>
                    <a:cubicBezTo>
                      <a:pt x="45466" y="1997329"/>
                      <a:pt x="0" y="1951863"/>
                      <a:pt x="0" y="1895729"/>
                    </a:cubicBezTo>
                    <a:lnTo>
                      <a:pt x="0" y="1624838"/>
                    </a:lnTo>
                    <a:cubicBezTo>
                      <a:pt x="0" y="1568704"/>
                      <a:pt x="45466" y="1523238"/>
                      <a:pt x="101600" y="1523238"/>
                    </a:cubicBezTo>
                    <a:lnTo>
                      <a:pt x="272161" y="1523238"/>
                    </a:lnTo>
                    <a:lnTo>
                      <a:pt x="272161" y="1624838"/>
                    </a:lnTo>
                    <a:lnTo>
                      <a:pt x="170561" y="1624838"/>
                    </a:lnTo>
                    <a:lnTo>
                      <a:pt x="170561" y="1505966"/>
                    </a:lnTo>
                    <a:lnTo>
                      <a:pt x="272161" y="1505966"/>
                    </a:lnTo>
                    <a:lnTo>
                      <a:pt x="272161" y="1607566"/>
                    </a:lnTo>
                    <a:lnTo>
                      <a:pt x="110744" y="1607566"/>
                    </a:lnTo>
                    <a:cubicBezTo>
                      <a:pt x="54610" y="1607566"/>
                      <a:pt x="9144" y="1562100"/>
                      <a:pt x="9144" y="1505966"/>
                    </a:cubicBezTo>
                    <a:lnTo>
                      <a:pt x="9144" y="1326261"/>
                    </a:lnTo>
                    <a:cubicBezTo>
                      <a:pt x="9144" y="1270127"/>
                      <a:pt x="54610" y="1224661"/>
                      <a:pt x="110744" y="1224661"/>
                    </a:cubicBezTo>
                    <a:lnTo>
                      <a:pt x="272161" y="1224661"/>
                    </a:lnTo>
                    <a:lnTo>
                      <a:pt x="272161" y="1326261"/>
                    </a:lnTo>
                    <a:lnTo>
                      <a:pt x="170561" y="1326261"/>
                    </a:lnTo>
                    <a:lnTo>
                      <a:pt x="170561" y="1177036"/>
                    </a:lnTo>
                    <a:lnTo>
                      <a:pt x="272161" y="1177036"/>
                    </a:lnTo>
                    <a:lnTo>
                      <a:pt x="272161" y="1278636"/>
                    </a:lnTo>
                    <a:lnTo>
                      <a:pt x="110744" y="1278636"/>
                    </a:lnTo>
                    <a:cubicBezTo>
                      <a:pt x="54610" y="1278636"/>
                      <a:pt x="9144" y="1233170"/>
                      <a:pt x="9144" y="1177036"/>
                    </a:cubicBezTo>
                    <a:lnTo>
                      <a:pt x="9144" y="1000252"/>
                    </a:lnTo>
                    <a:cubicBezTo>
                      <a:pt x="9144" y="944118"/>
                      <a:pt x="54610" y="898652"/>
                      <a:pt x="110744" y="898652"/>
                    </a:cubicBezTo>
                    <a:lnTo>
                      <a:pt x="272161" y="898652"/>
                    </a:lnTo>
                    <a:lnTo>
                      <a:pt x="272161" y="1000252"/>
                    </a:lnTo>
                    <a:lnTo>
                      <a:pt x="170561" y="1000252"/>
                    </a:lnTo>
                    <a:lnTo>
                      <a:pt x="170561" y="101600"/>
                    </a:lnTo>
                    <a:close/>
                  </a:path>
                </a:pathLst>
              </a:custGeom>
              <a:solidFill>
                <a:srgbClr val="FFFFFF"/>
              </a:solidFill>
            </p:spPr>
          </p:sp>
        </p:grpSp>
        <p:grpSp>
          <p:nvGrpSpPr>
            <p:cNvPr id="15" name="Group 15"/>
            <p:cNvGrpSpPr/>
            <p:nvPr/>
          </p:nvGrpSpPr>
          <p:grpSpPr>
            <a:xfrm>
              <a:off x="1838869" y="2326583"/>
              <a:ext cx="1409808" cy="664312"/>
              <a:chOff x="0" y="0"/>
              <a:chExt cx="1146405" cy="540194"/>
            </a:xfrm>
          </p:grpSpPr>
          <p:sp>
            <p:nvSpPr>
              <p:cNvPr id="16" name="Freeform 16"/>
              <p:cNvSpPr/>
              <p:nvPr/>
            </p:nvSpPr>
            <p:spPr>
              <a:xfrm>
                <a:off x="0" y="127"/>
                <a:ext cx="1146302" cy="540004"/>
              </a:xfrm>
              <a:custGeom>
                <a:avLst/>
                <a:gdLst/>
                <a:ahLst/>
                <a:cxnLst/>
                <a:rect l="l" t="t" r="r" b="b"/>
                <a:pathLst>
                  <a:path w="1146302" h="540004">
                    <a:moveTo>
                      <a:pt x="239649" y="89535"/>
                    </a:moveTo>
                    <a:lnTo>
                      <a:pt x="239649" y="207899"/>
                    </a:lnTo>
                    <a:cubicBezTo>
                      <a:pt x="228092" y="210693"/>
                      <a:pt x="216662" y="216535"/>
                      <a:pt x="207899" y="222250"/>
                    </a:cubicBezTo>
                    <a:lnTo>
                      <a:pt x="121285" y="138557"/>
                    </a:lnTo>
                    <a:cubicBezTo>
                      <a:pt x="153035" y="109728"/>
                      <a:pt x="196342" y="92329"/>
                      <a:pt x="239649" y="89535"/>
                    </a:cubicBezTo>
                    <a:close/>
                    <a:moveTo>
                      <a:pt x="265684" y="89535"/>
                    </a:moveTo>
                    <a:cubicBezTo>
                      <a:pt x="283083" y="89535"/>
                      <a:pt x="297434" y="92329"/>
                      <a:pt x="314833" y="98171"/>
                    </a:cubicBezTo>
                    <a:lnTo>
                      <a:pt x="369697" y="150114"/>
                    </a:lnTo>
                    <a:lnTo>
                      <a:pt x="297561" y="222250"/>
                    </a:lnTo>
                    <a:cubicBezTo>
                      <a:pt x="288925" y="216408"/>
                      <a:pt x="277368" y="210693"/>
                      <a:pt x="265811" y="207899"/>
                    </a:cubicBezTo>
                    <a:lnTo>
                      <a:pt x="265811" y="89535"/>
                    </a:lnTo>
                    <a:close/>
                    <a:moveTo>
                      <a:pt x="880745" y="89535"/>
                    </a:moveTo>
                    <a:lnTo>
                      <a:pt x="880745" y="207899"/>
                    </a:lnTo>
                    <a:cubicBezTo>
                      <a:pt x="869188" y="210693"/>
                      <a:pt x="857631" y="216535"/>
                      <a:pt x="848995" y="222250"/>
                    </a:cubicBezTo>
                    <a:lnTo>
                      <a:pt x="773811" y="147193"/>
                    </a:lnTo>
                    <a:lnTo>
                      <a:pt x="822960" y="100965"/>
                    </a:lnTo>
                    <a:cubicBezTo>
                      <a:pt x="842264" y="95504"/>
                      <a:pt x="859028" y="90043"/>
                      <a:pt x="880745" y="89535"/>
                    </a:cubicBezTo>
                    <a:close/>
                    <a:moveTo>
                      <a:pt x="909574" y="89535"/>
                    </a:moveTo>
                    <a:cubicBezTo>
                      <a:pt x="952881" y="92329"/>
                      <a:pt x="993267" y="109728"/>
                      <a:pt x="1025144" y="138557"/>
                    </a:cubicBezTo>
                    <a:lnTo>
                      <a:pt x="941451" y="222250"/>
                    </a:lnTo>
                    <a:cubicBezTo>
                      <a:pt x="932815" y="216408"/>
                      <a:pt x="921258" y="210693"/>
                      <a:pt x="909701" y="207899"/>
                    </a:cubicBezTo>
                    <a:lnTo>
                      <a:pt x="909701" y="89535"/>
                    </a:lnTo>
                    <a:close/>
                    <a:moveTo>
                      <a:pt x="389763" y="167513"/>
                    </a:moveTo>
                    <a:lnTo>
                      <a:pt x="438912" y="216535"/>
                    </a:lnTo>
                    <a:cubicBezTo>
                      <a:pt x="441706" y="228092"/>
                      <a:pt x="444754" y="239649"/>
                      <a:pt x="447548" y="251206"/>
                    </a:cubicBezTo>
                    <a:lnTo>
                      <a:pt x="323469" y="251206"/>
                    </a:lnTo>
                    <a:cubicBezTo>
                      <a:pt x="323469" y="248285"/>
                      <a:pt x="320675" y="245364"/>
                      <a:pt x="317627" y="239649"/>
                    </a:cubicBezTo>
                    <a:lnTo>
                      <a:pt x="389763" y="167513"/>
                    </a:lnTo>
                    <a:close/>
                    <a:moveTo>
                      <a:pt x="756539" y="66421"/>
                    </a:moveTo>
                    <a:lnTo>
                      <a:pt x="574675" y="254127"/>
                    </a:lnTo>
                    <a:lnTo>
                      <a:pt x="565912" y="254127"/>
                    </a:lnTo>
                    <a:lnTo>
                      <a:pt x="461899" y="147320"/>
                    </a:lnTo>
                    <a:cubicBezTo>
                      <a:pt x="444627" y="121285"/>
                      <a:pt x="424434" y="98171"/>
                      <a:pt x="398526" y="80772"/>
                    </a:cubicBezTo>
                    <a:lnTo>
                      <a:pt x="384048" y="66421"/>
                    </a:lnTo>
                    <a:close/>
                    <a:moveTo>
                      <a:pt x="756539" y="164592"/>
                    </a:moveTo>
                    <a:lnTo>
                      <a:pt x="831596" y="239776"/>
                    </a:lnTo>
                    <a:cubicBezTo>
                      <a:pt x="828802" y="245618"/>
                      <a:pt x="825881" y="248412"/>
                      <a:pt x="822960" y="254127"/>
                    </a:cubicBezTo>
                    <a:lnTo>
                      <a:pt x="698881" y="254127"/>
                    </a:lnTo>
                    <a:cubicBezTo>
                      <a:pt x="701675" y="236728"/>
                      <a:pt x="707517" y="219456"/>
                      <a:pt x="716280" y="205105"/>
                    </a:cubicBezTo>
                    <a:lnTo>
                      <a:pt x="756666" y="164592"/>
                    </a:lnTo>
                    <a:close/>
                    <a:moveTo>
                      <a:pt x="104013" y="155956"/>
                    </a:moveTo>
                    <a:lnTo>
                      <a:pt x="187706" y="239649"/>
                    </a:lnTo>
                    <a:cubicBezTo>
                      <a:pt x="181864" y="251206"/>
                      <a:pt x="176149" y="259842"/>
                      <a:pt x="173355" y="274320"/>
                    </a:cubicBezTo>
                    <a:lnTo>
                      <a:pt x="54991" y="274320"/>
                    </a:lnTo>
                    <a:cubicBezTo>
                      <a:pt x="57785" y="228092"/>
                      <a:pt x="75184" y="187706"/>
                      <a:pt x="104013" y="155956"/>
                    </a:cubicBezTo>
                    <a:close/>
                    <a:moveTo>
                      <a:pt x="1042543" y="155956"/>
                    </a:moveTo>
                    <a:cubicBezTo>
                      <a:pt x="1071372" y="187706"/>
                      <a:pt x="1088771" y="228092"/>
                      <a:pt x="1091565" y="274320"/>
                    </a:cubicBezTo>
                    <a:lnTo>
                      <a:pt x="973074" y="274320"/>
                    </a:lnTo>
                    <a:cubicBezTo>
                      <a:pt x="970280" y="262763"/>
                      <a:pt x="964438" y="251333"/>
                      <a:pt x="958723" y="239649"/>
                    </a:cubicBezTo>
                    <a:lnTo>
                      <a:pt x="1042416" y="155956"/>
                    </a:lnTo>
                    <a:close/>
                    <a:moveTo>
                      <a:pt x="176149" y="300228"/>
                    </a:moveTo>
                    <a:cubicBezTo>
                      <a:pt x="176149" y="311785"/>
                      <a:pt x="181991" y="323342"/>
                      <a:pt x="187706" y="331978"/>
                    </a:cubicBezTo>
                    <a:lnTo>
                      <a:pt x="104013" y="415798"/>
                    </a:lnTo>
                    <a:cubicBezTo>
                      <a:pt x="75184" y="384048"/>
                      <a:pt x="57785" y="343662"/>
                      <a:pt x="54991" y="300228"/>
                    </a:cubicBezTo>
                    <a:close/>
                    <a:moveTo>
                      <a:pt x="822960" y="323469"/>
                    </a:moveTo>
                    <a:cubicBezTo>
                      <a:pt x="825881" y="326263"/>
                      <a:pt x="828802" y="329311"/>
                      <a:pt x="831596" y="332105"/>
                    </a:cubicBezTo>
                    <a:lnTo>
                      <a:pt x="744982" y="415798"/>
                    </a:lnTo>
                    <a:cubicBezTo>
                      <a:pt x="721868" y="389763"/>
                      <a:pt x="707390" y="358013"/>
                      <a:pt x="698754" y="323469"/>
                    </a:cubicBezTo>
                    <a:close/>
                    <a:moveTo>
                      <a:pt x="447548" y="323469"/>
                    </a:moveTo>
                    <a:cubicBezTo>
                      <a:pt x="441706" y="358140"/>
                      <a:pt x="424561" y="392684"/>
                      <a:pt x="401320" y="418719"/>
                    </a:cubicBezTo>
                    <a:lnTo>
                      <a:pt x="317627" y="332105"/>
                    </a:lnTo>
                    <a:cubicBezTo>
                      <a:pt x="320548" y="329311"/>
                      <a:pt x="320548" y="326263"/>
                      <a:pt x="323469" y="323469"/>
                    </a:cubicBezTo>
                    <a:close/>
                    <a:moveTo>
                      <a:pt x="1091438" y="300355"/>
                    </a:moveTo>
                    <a:cubicBezTo>
                      <a:pt x="1088644" y="343662"/>
                      <a:pt x="1071245" y="387096"/>
                      <a:pt x="1045210" y="418719"/>
                    </a:cubicBezTo>
                    <a:lnTo>
                      <a:pt x="1042416" y="418719"/>
                    </a:lnTo>
                    <a:lnTo>
                      <a:pt x="958723" y="332105"/>
                    </a:lnTo>
                    <a:cubicBezTo>
                      <a:pt x="967359" y="323469"/>
                      <a:pt x="970280" y="311912"/>
                      <a:pt x="973074" y="300355"/>
                    </a:cubicBezTo>
                    <a:close/>
                    <a:moveTo>
                      <a:pt x="207899" y="352298"/>
                    </a:moveTo>
                    <a:cubicBezTo>
                      <a:pt x="216662" y="358140"/>
                      <a:pt x="228092" y="363855"/>
                      <a:pt x="239649" y="363855"/>
                    </a:cubicBezTo>
                    <a:lnTo>
                      <a:pt x="239649" y="485140"/>
                    </a:lnTo>
                    <a:cubicBezTo>
                      <a:pt x="193421" y="482219"/>
                      <a:pt x="153035" y="464947"/>
                      <a:pt x="121285" y="435991"/>
                    </a:cubicBezTo>
                    <a:lnTo>
                      <a:pt x="204978" y="352298"/>
                    </a:lnTo>
                    <a:close/>
                    <a:moveTo>
                      <a:pt x="297434" y="352298"/>
                    </a:moveTo>
                    <a:lnTo>
                      <a:pt x="384048" y="435991"/>
                    </a:lnTo>
                    <a:cubicBezTo>
                      <a:pt x="352298" y="462026"/>
                      <a:pt x="308991" y="482219"/>
                      <a:pt x="265684" y="485140"/>
                    </a:cubicBezTo>
                    <a:lnTo>
                      <a:pt x="265684" y="363855"/>
                    </a:lnTo>
                    <a:cubicBezTo>
                      <a:pt x="277241" y="363855"/>
                      <a:pt x="288798" y="358013"/>
                      <a:pt x="297434" y="352298"/>
                    </a:cubicBezTo>
                    <a:close/>
                    <a:moveTo>
                      <a:pt x="848995" y="352298"/>
                    </a:moveTo>
                    <a:cubicBezTo>
                      <a:pt x="857631" y="358140"/>
                      <a:pt x="869188" y="363855"/>
                      <a:pt x="880745" y="363855"/>
                    </a:cubicBezTo>
                    <a:lnTo>
                      <a:pt x="880745" y="485140"/>
                    </a:lnTo>
                    <a:cubicBezTo>
                      <a:pt x="837438" y="482219"/>
                      <a:pt x="797052" y="464947"/>
                      <a:pt x="765175" y="435991"/>
                    </a:cubicBezTo>
                    <a:lnTo>
                      <a:pt x="848868" y="352298"/>
                    </a:lnTo>
                    <a:close/>
                    <a:moveTo>
                      <a:pt x="941324" y="352298"/>
                    </a:moveTo>
                    <a:lnTo>
                      <a:pt x="1025017" y="435991"/>
                    </a:lnTo>
                    <a:cubicBezTo>
                      <a:pt x="993267" y="462026"/>
                      <a:pt x="952881" y="482219"/>
                      <a:pt x="906653" y="485140"/>
                    </a:cubicBezTo>
                    <a:lnTo>
                      <a:pt x="906653" y="363855"/>
                    </a:lnTo>
                    <a:cubicBezTo>
                      <a:pt x="921004" y="363855"/>
                      <a:pt x="932688" y="358013"/>
                      <a:pt x="941324" y="352298"/>
                    </a:cubicBezTo>
                    <a:close/>
                    <a:moveTo>
                      <a:pt x="210820" y="0"/>
                    </a:moveTo>
                    <a:lnTo>
                      <a:pt x="245491" y="34671"/>
                    </a:lnTo>
                    <a:cubicBezTo>
                      <a:pt x="109728" y="37592"/>
                      <a:pt x="0" y="150114"/>
                      <a:pt x="0" y="285877"/>
                    </a:cubicBezTo>
                    <a:cubicBezTo>
                      <a:pt x="0" y="424434"/>
                      <a:pt x="112649" y="540004"/>
                      <a:pt x="254127" y="540004"/>
                    </a:cubicBezTo>
                    <a:cubicBezTo>
                      <a:pt x="381254" y="540004"/>
                      <a:pt x="485140" y="444627"/>
                      <a:pt x="502539" y="323469"/>
                    </a:cubicBezTo>
                    <a:lnTo>
                      <a:pt x="643890" y="323469"/>
                    </a:lnTo>
                    <a:cubicBezTo>
                      <a:pt x="661289" y="444627"/>
                      <a:pt x="768223" y="540004"/>
                      <a:pt x="895096" y="540004"/>
                    </a:cubicBezTo>
                    <a:cubicBezTo>
                      <a:pt x="1033780" y="540004"/>
                      <a:pt x="1146302" y="427482"/>
                      <a:pt x="1146302" y="285877"/>
                    </a:cubicBezTo>
                    <a:cubicBezTo>
                      <a:pt x="1146302" y="147320"/>
                      <a:pt x="1033780" y="34671"/>
                      <a:pt x="895096" y="34671"/>
                    </a:cubicBezTo>
                    <a:lnTo>
                      <a:pt x="929894" y="0"/>
                    </a:lnTo>
                    <a:lnTo>
                      <a:pt x="820166" y="0"/>
                    </a:lnTo>
                    <a:lnTo>
                      <a:pt x="773811" y="49022"/>
                    </a:lnTo>
                    <a:lnTo>
                      <a:pt x="366776" y="49022"/>
                    </a:lnTo>
                    <a:lnTo>
                      <a:pt x="320548" y="0"/>
                    </a:lnTo>
                    <a:close/>
                  </a:path>
                </a:pathLst>
              </a:custGeom>
              <a:solidFill>
                <a:srgbClr val="662C24"/>
              </a:solidFill>
            </p:spPr>
          </p:sp>
        </p:grpSp>
        <p:grpSp>
          <p:nvGrpSpPr>
            <p:cNvPr id="17" name="Group 17"/>
            <p:cNvGrpSpPr/>
            <p:nvPr/>
          </p:nvGrpSpPr>
          <p:grpSpPr>
            <a:xfrm>
              <a:off x="301251" y="2326583"/>
              <a:ext cx="1409958" cy="664312"/>
              <a:chOff x="0" y="0"/>
              <a:chExt cx="1146527" cy="540194"/>
            </a:xfrm>
          </p:grpSpPr>
          <p:sp>
            <p:nvSpPr>
              <p:cNvPr id="18" name="Freeform 18"/>
              <p:cNvSpPr/>
              <p:nvPr/>
            </p:nvSpPr>
            <p:spPr>
              <a:xfrm>
                <a:off x="0" y="127"/>
                <a:ext cx="1146429" cy="540004"/>
              </a:xfrm>
              <a:custGeom>
                <a:avLst/>
                <a:gdLst/>
                <a:ahLst/>
                <a:cxnLst/>
                <a:rect l="l" t="t" r="r" b="b"/>
                <a:pathLst>
                  <a:path w="1146429" h="540004">
                    <a:moveTo>
                      <a:pt x="239649" y="89535"/>
                    </a:moveTo>
                    <a:lnTo>
                      <a:pt x="239649" y="207899"/>
                    </a:lnTo>
                    <a:lnTo>
                      <a:pt x="236855" y="207899"/>
                    </a:lnTo>
                    <a:cubicBezTo>
                      <a:pt x="225298" y="210693"/>
                      <a:pt x="213741" y="216535"/>
                      <a:pt x="205105" y="222250"/>
                    </a:cubicBezTo>
                    <a:lnTo>
                      <a:pt x="121285" y="138557"/>
                    </a:lnTo>
                    <a:cubicBezTo>
                      <a:pt x="153035" y="109728"/>
                      <a:pt x="193421" y="92329"/>
                      <a:pt x="239649" y="89535"/>
                    </a:cubicBezTo>
                    <a:close/>
                    <a:moveTo>
                      <a:pt x="262763" y="89535"/>
                    </a:moveTo>
                    <a:cubicBezTo>
                      <a:pt x="280162" y="89535"/>
                      <a:pt x="297434" y="92329"/>
                      <a:pt x="311785" y="98171"/>
                    </a:cubicBezTo>
                    <a:lnTo>
                      <a:pt x="369570" y="150114"/>
                    </a:lnTo>
                    <a:lnTo>
                      <a:pt x="297434" y="222250"/>
                    </a:lnTo>
                    <a:cubicBezTo>
                      <a:pt x="285877" y="216408"/>
                      <a:pt x="277241" y="210693"/>
                      <a:pt x="262763" y="207899"/>
                    </a:cubicBezTo>
                    <a:lnTo>
                      <a:pt x="262763" y="89535"/>
                    </a:lnTo>
                    <a:close/>
                    <a:moveTo>
                      <a:pt x="880618" y="89535"/>
                    </a:moveTo>
                    <a:lnTo>
                      <a:pt x="880618" y="207899"/>
                    </a:lnTo>
                    <a:cubicBezTo>
                      <a:pt x="869061" y="210693"/>
                      <a:pt x="857631" y="216535"/>
                      <a:pt x="845947" y="222250"/>
                    </a:cubicBezTo>
                    <a:lnTo>
                      <a:pt x="773811" y="147193"/>
                    </a:lnTo>
                    <a:lnTo>
                      <a:pt x="822960" y="100965"/>
                    </a:lnTo>
                    <a:cubicBezTo>
                      <a:pt x="840359" y="95250"/>
                      <a:pt x="860552" y="89535"/>
                      <a:pt x="880745" y="89535"/>
                    </a:cubicBezTo>
                    <a:close/>
                    <a:moveTo>
                      <a:pt x="906653" y="89535"/>
                    </a:moveTo>
                    <a:cubicBezTo>
                      <a:pt x="952881" y="92329"/>
                      <a:pt x="993394" y="109728"/>
                      <a:pt x="1025017" y="138557"/>
                    </a:cubicBezTo>
                    <a:lnTo>
                      <a:pt x="941451" y="222250"/>
                    </a:lnTo>
                    <a:lnTo>
                      <a:pt x="938530" y="222250"/>
                    </a:lnTo>
                    <a:cubicBezTo>
                      <a:pt x="929894" y="216408"/>
                      <a:pt x="918337" y="210693"/>
                      <a:pt x="906780" y="207899"/>
                    </a:cubicBezTo>
                    <a:lnTo>
                      <a:pt x="906780" y="89535"/>
                    </a:lnTo>
                    <a:close/>
                    <a:moveTo>
                      <a:pt x="386969" y="167513"/>
                    </a:moveTo>
                    <a:lnTo>
                      <a:pt x="436118" y="216535"/>
                    </a:lnTo>
                    <a:cubicBezTo>
                      <a:pt x="441960" y="228092"/>
                      <a:pt x="444754" y="239649"/>
                      <a:pt x="447548" y="251206"/>
                    </a:cubicBezTo>
                    <a:lnTo>
                      <a:pt x="323469" y="251206"/>
                    </a:lnTo>
                    <a:cubicBezTo>
                      <a:pt x="320675" y="248285"/>
                      <a:pt x="317627" y="245364"/>
                      <a:pt x="314833" y="239649"/>
                    </a:cubicBezTo>
                    <a:lnTo>
                      <a:pt x="386969" y="167513"/>
                    </a:lnTo>
                    <a:close/>
                    <a:moveTo>
                      <a:pt x="753745" y="66421"/>
                    </a:moveTo>
                    <a:lnTo>
                      <a:pt x="571881" y="254127"/>
                    </a:lnTo>
                    <a:lnTo>
                      <a:pt x="566039" y="254127"/>
                    </a:lnTo>
                    <a:lnTo>
                      <a:pt x="462026" y="147320"/>
                    </a:lnTo>
                    <a:cubicBezTo>
                      <a:pt x="444627" y="121285"/>
                      <a:pt x="421513" y="98171"/>
                      <a:pt x="398526" y="80772"/>
                    </a:cubicBezTo>
                    <a:lnTo>
                      <a:pt x="384175" y="66421"/>
                    </a:lnTo>
                    <a:close/>
                    <a:moveTo>
                      <a:pt x="753745" y="164592"/>
                    </a:moveTo>
                    <a:lnTo>
                      <a:pt x="828802" y="239776"/>
                    </a:lnTo>
                    <a:cubicBezTo>
                      <a:pt x="826008" y="245618"/>
                      <a:pt x="822960" y="248412"/>
                      <a:pt x="822960" y="254127"/>
                    </a:cubicBezTo>
                    <a:lnTo>
                      <a:pt x="698881" y="254127"/>
                    </a:lnTo>
                    <a:cubicBezTo>
                      <a:pt x="701802" y="236728"/>
                      <a:pt x="707517" y="219456"/>
                      <a:pt x="713232" y="205105"/>
                    </a:cubicBezTo>
                    <a:lnTo>
                      <a:pt x="753745" y="164592"/>
                    </a:lnTo>
                    <a:close/>
                    <a:moveTo>
                      <a:pt x="101092" y="155956"/>
                    </a:moveTo>
                    <a:lnTo>
                      <a:pt x="187706" y="239649"/>
                    </a:lnTo>
                    <a:cubicBezTo>
                      <a:pt x="179070" y="251206"/>
                      <a:pt x="176276" y="259842"/>
                      <a:pt x="173355" y="274320"/>
                    </a:cubicBezTo>
                    <a:lnTo>
                      <a:pt x="51943" y="274320"/>
                    </a:lnTo>
                    <a:cubicBezTo>
                      <a:pt x="54864" y="228092"/>
                      <a:pt x="75057" y="187706"/>
                      <a:pt x="101092" y="155956"/>
                    </a:cubicBezTo>
                    <a:close/>
                    <a:moveTo>
                      <a:pt x="1042416" y="155956"/>
                    </a:moveTo>
                    <a:cubicBezTo>
                      <a:pt x="1071372" y="187706"/>
                      <a:pt x="1088644" y="228092"/>
                      <a:pt x="1091565" y="274320"/>
                    </a:cubicBezTo>
                    <a:lnTo>
                      <a:pt x="970280" y="274320"/>
                    </a:lnTo>
                    <a:cubicBezTo>
                      <a:pt x="970280" y="262763"/>
                      <a:pt x="964438" y="251333"/>
                      <a:pt x="958723" y="239649"/>
                    </a:cubicBezTo>
                    <a:lnTo>
                      <a:pt x="1042416" y="155956"/>
                    </a:lnTo>
                    <a:close/>
                    <a:moveTo>
                      <a:pt x="173228" y="300228"/>
                    </a:moveTo>
                    <a:cubicBezTo>
                      <a:pt x="176149" y="311785"/>
                      <a:pt x="179070" y="323342"/>
                      <a:pt x="187579" y="331978"/>
                    </a:cubicBezTo>
                    <a:lnTo>
                      <a:pt x="101092" y="415798"/>
                    </a:lnTo>
                    <a:cubicBezTo>
                      <a:pt x="75057" y="384048"/>
                      <a:pt x="57785" y="343662"/>
                      <a:pt x="54864" y="300228"/>
                    </a:cubicBezTo>
                    <a:close/>
                    <a:moveTo>
                      <a:pt x="822960" y="323469"/>
                    </a:moveTo>
                    <a:cubicBezTo>
                      <a:pt x="822960" y="326263"/>
                      <a:pt x="825881" y="329311"/>
                      <a:pt x="828802" y="332105"/>
                    </a:cubicBezTo>
                    <a:lnTo>
                      <a:pt x="745109" y="415798"/>
                    </a:lnTo>
                    <a:cubicBezTo>
                      <a:pt x="722122" y="389763"/>
                      <a:pt x="704723" y="358013"/>
                      <a:pt x="698881" y="323469"/>
                    </a:cubicBezTo>
                    <a:close/>
                    <a:moveTo>
                      <a:pt x="444754" y="323469"/>
                    </a:moveTo>
                    <a:cubicBezTo>
                      <a:pt x="438912" y="358140"/>
                      <a:pt x="424561" y="392684"/>
                      <a:pt x="398526" y="418719"/>
                    </a:cubicBezTo>
                    <a:lnTo>
                      <a:pt x="314833" y="332105"/>
                    </a:lnTo>
                    <a:cubicBezTo>
                      <a:pt x="317627" y="329311"/>
                      <a:pt x="320675" y="326263"/>
                      <a:pt x="320675" y="323469"/>
                    </a:cubicBezTo>
                    <a:close/>
                    <a:moveTo>
                      <a:pt x="1091565" y="300355"/>
                    </a:moveTo>
                    <a:cubicBezTo>
                      <a:pt x="1088644" y="343662"/>
                      <a:pt x="1071372" y="387096"/>
                      <a:pt x="1042416" y="418719"/>
                    </a:cubicBezTo>
                    <a:lnTo>
                      <a:pt x="958723" y="332105"/>
                    </a:lnTo>
                    <a:cubicBezTo>
                      <a:pt x="964565" y="323469"/>
                      <a:pt x="970280" y="311912"/>
                      <a:pt x="970280" y="300355"/>
                    </a:cubicBezTo>
                    <a:close/>
                    <a:moveTo>
                      <a:pt x="205105" y="352298"/>
                    </a:moveTo>
                    <a:cubicBezTo>
                      <a:pt x="213741" y="358140"/>
                      <a:pt x="225298" y="363855"/>
                      <a:pt x="236855" y="363855"/>
                    </a:cubicBezTo>
                    <a:lnTo>
                      <a:pt x="236855" y="485140"/>
                    </a:lnTo>
                    <a:cubicBezTo>
                      <a:pt x="193548" y="482219"/>
                      <a:pt x="153162" y="464947"/>
                      <a:pt x="121285" y="435991"/>
                    </a:cubicBezTo>
                    <a:lnTo>
                      <a:pt x="204978" y="352298"/>
                    </a:lnTo>
                    <a:close/>
                    <a:moveTo>
                      <a:pt x="297434" y="352298"/>
                    </a:moveTo>
                    <a:lnTo>
                      <a:pt x="381127" y="435991"/>
                    </a:lnTo>
                    <a:cubicBezTo>
                      <a:pt x="349377" y="462026"/>
                      <a:pt x="308991" y="482219"/>
                      <a:pt x="262763" y="485140"/>
                    </a:cubicBezTo>
                    <a:lnTo>
                      <a:pt x="262763" y="363855"/>
                    </a:lnTo>
                    <a:cubicBezTo>
                      <a:pt x="277114" y="363855"/>
                      <a:pt x="285750" y="358013"/>
                      <a:pt x="297434" y="352298"/>
                    </a:cubicBezTo>
                    <a:close/>
                    <a:moveTo>
                      <a:pt x="846074" y="352298"/>
                    </a:moveTo>
                    <a:cubicBezTo>
                      <a:pt x="857631" y="358140"/>
                      <a:pt x="869061" y="363855"/>
                      <a:pt x="880745" y="363855"/>
                    </a:cubicBezTo>
                    <a:lnTo>
                      <a:pt x="880745" y="485140"/>
                    </a:lnTo>
                    <a:cubicBezTo>
                      <a:pt x="834517" y="482219"/>
                      <a:pt x="794131" y="464947"/>
                      <a:pt x="762381" y="435991"/>
                    </a:cubicBezTo>
                    <a:lnTo>
                      <a:pt x="846074" y="352298"/>
                    </a:lnTo>
                    <a:close/>
                    <a:moveTo>
                      <a:pt x="938403" y="352298"/>
                    </a:moveTo>
                    <a:lnTo>
                      <a:pt x="1025017" y="435991"/>
                    </a:lnTo>
                    <a:cubicBezTo>
                      <a:pt x="993394" y="462026"/>
                      <a:pt x="949960" y="482219"/>
                      <a:pt x="906653" y="485140"/>
                    </a:cubicBezTo>
                    <a:lnTo>
                      <a:pt x="906653" y="363855"/>
                    </a:lnTo>
                    <a:cubicBezTo>
                      <a:pt x="918210" y="363855"/>
                      <a:pt x="929767" y="358013"/>
                      <a:pt x="938403" y="352298"/>
                    </a:cubicBezTo>
                    <a:close/>
                    <a:moveTo>
                      <a:pt x="210820" y="0"/>
                    </a:moveTo>
                    <a:lnTo>
                      <a:pt x="245491" y="34671"/>
                    </a:lnTo>
                    <a:cubicBezTo>
                      <a:pt x="109728" y="37592"/>
                      <a:pt x="0" y="150114"/>
                      <a:pt x="0" y="285877"/>
                    </a:cubicBezTo>
                    <a:cubicBezTo>
                      <a:pt x="0" y="424434"/>
                      <a:pt x="112649" y="540004"/>
                      <a:pt x="251206" y="540004"/>
                    </a:cubicBezTo>
                    <a:cubicBezTo>
                      <a:pt x="378333" y="540004"/>
                      <a:pt x="485140" y="444627"/>
                      <a:pt x="502412" y="323469"/>
                    </a:cubicBezTo>
                    <a:lnTo>
                      <a:pt x="644017" y="323469"/>
                    </a:lnTo>
                    <a:cubicBezTo>
                      <a:pt x="661289" y="444627"/>
                      <a:pt x="765175" y="540004"/>
                      <a:pt x="892302" y="540004"/>
                    </a:cubicBezTo>
                    <a:cubicBezTo>
                      <a:pt x="1033780" y="540004"/>
                      <a:pt x="1146429" y="427482"/>
                      <a:pt x="1146429" y="285877"/>
                    </a:cubicBezTo>
                    <a:cubicBezTo>
                      <a:pt x="1146429" y="147320"/>
                      <a:pt x="1033907" y="34671"/>
                      <a:pt x="892302" y="34671"/>
                    </a:cubicBezTo>
                    <a:lnTo>
                      <a:pt x="929894" y="0"/>
                    </a:lnTo>
                    <a:lnTo>
                      <a:pt x="817245" y="0"/>
                    </a:lnTo>
                    <a:lnTo>
                      <a:pt x="771017" y="49022"/>
                    </a:lnTo>
                    <a:lnTo>
                      <a:pt x="366776" y="49022"/>
                    </a:lnTo>
                    <a:lnTo>
                      <a:pt x="320548" y="0"/>
                    </a:lnTo>
                    <a:close/>
                  </a:path>
                </a:pathLst>
              </a:custGeom>
              <a:solidFill>
                <a:srgbClr val="662C24"/>
              </a:solidFill>
            </p:spPr>
          </p:sp>
        </p:grpSp>
        <p:grpSp>
          <p:nvGrpSpPr>
            <p:cNvPr id="19" name="Group 19"/>
            <p:cNvGrpSpPr/>
            <p:nvPr/>
          </p:nvGrpSpPr>
          <p:grpSpPr>
            <a:xfrm>
              <a:off x="6117757" y="2326583"/>
              <a:ext cx="1409958" cy="664312"/>
              <a:chOff x="0" y="0"/>
              <a:chExt cx="1146527" cy="540194"/>
            </a:xfrm>
          </p:grpSpPr>
          <p:sp>
            <p:nvSpPr>
              <p:cNvPr id="20" name="Freeform 20"/>
              <p:cNvSpPr/>
              <p:nvPr/>
            </p:nvSpPr>
            <p:spPr>
              <a:xfrm>
                <a:off x="127" y="127"/>
                <a:ext cx="1146175" cy="540004"/>
              </a:xfrm>
              <a:custGeom>
                <a:avLst/>
                <a:gdLst/>
                <a:ahLst/>
                <a:cxnLst/>
                <a:rect l="l" t="t" r="r" b="b"/>
                <a:pathLst>
                  <a:path w="1146175" h="540004">
                    <a:moveTo>
                      <a:pt x="239649" y="89535"/>
                    </a:moveTo>
                    <a:lnTo>
                      <a:pt x="239649" y="207899"/>
                    </a:lnTo>
                    <a:cubicBezTo>
                      <a:pt x="225171" y="210693"/>
                      <a:pt x="213614" y="216535"/>
                      <a:pt x="204978" y="222250"/>
                    </a:cubicBezTo>
                    <a:lnTo>
                      <a:pt x="121158" y="138557"/>
                    </a:lnTo>
                    <a:cubicBezTo>
                      <a:pt x="152908" y="109728"/>
                      <a:pt x="193294" y="92329"/>
                      <a:pt x="239649" y="89535"/>
                    </a:cubicBezTo>
                    <a:close/>
                    <a:moveTo>
                      <a:pt x="262636" y="89535"/>
                    </a:moveTo>
                    <a:cubicBezTo>
                      <a:pt x="280035" y="89535"/>
                      <a:pt x="297307" y="92329"/>
                      <a:pt x="311785" y="98171"/>
                    </a:cubicBezTo>
                    <a:lnTo>
                      <a:pt x="369570" y="150114"/>
                    </a:lnTo>
                    <a:lnTo>
                      <a:pt x="297307" y="222250"/>
                    </a:lnTo>
                    <a:cubicBezTo>
                      <a:pt x="288671" y="216408"/>
                      <a:pt x="277114" y="210693"/>
                      <a:pt x="262636" y="207899"/>
                    </a:cubicBezTo>
                    <a:lnTo>
                      <a:pt x="262636" y="89535"/>
                    </a:lnTo>
                    <a:close/>
                    <a:moveTo>
                      <a:pt x="880491" y="89535"/>
                    </a:moveTo>
                    <a:lnTo>
                      <a:pt x="880491" y="207899"/>
                    </a:lnTo>
                    <a:cubicBezTo>
                      <a:pt x="869061" y="210693"/>
                      <a:pt x="857504" y="216535"/>
                      <a:pt x="848868" y="222250"/>
                    </a:cubicBezTo>
                    <a:lnTo>
                      <a:pt x="773684" y="147193"/>
                    </a:lnTo>
                    <a:lnTo>
                      <a:pt x="822833" y="100838"/>
                    </a:lnTo>
                    <a:cubicBezTo>
                      <a:pt x="840105" y="95123"/>
                      <a:pt x="860298" y="89408"/>
                      <a:pt x="880491" y="89408"/>
                    </a:cubicBezTo>
                    <a:close/>
                    <a:moveTo>
                      <a:pt x="906526" y="89535"/>
                    </a:moveTo>
                    <a:cubicBezTo>
                      <a:pt x="952881" y="92329"/>
                      <a:pt x="993267" y="109728"/>
                      <a:pt x="1025017" y="138557"/>
                    </a:cubicBezTo>
                    <a:lnTo>
                      <a:pt x="941324" y="222250"/>
                    </a:lnTo>
                    <a:lnTo>
                      <a:pt x="938403" y="222250"/>
                    </a:lnTo>
                    <a:cubicBezTo>
                      <a:pt x="929767" y="216408"/>
                      <a:pt x="918210" y="210693"/>
                      <a:pt x="906653" y="207899"/>
                    </a:cubicBezTo>
                    <a:lnTo>
                      <a:pt x="906653" y="89535"/>
                    </a:lnTo>
                    <a:close/>
                    <a:moveTo>
                      <a:pt x="386842" y="167513"/>
                    </a:moveTo>
                    <a:lnTo>
                      <a:pt x="435991" y="216535"/>
                    </a:lnTo>
                    <a:cubicBezTo>
                      <a:pt x="441833" y="228092"/>
                      <a:pt x="444627" y="239649"/>
                      <a:pt x="447548" y="251206"/>
                    </a:cubicBezTo>
                    <a:lnTo>
                      <a:pt x="323469" y="251206"/>
                    </a:lnTo>
                    <a:cubicBezTo>
                      <a:pt x="320548" y="248285"/>
                      <a:pt x="317627" y="245364"/>
                      <a:pt x="314706" y="239649"/>
                    </a:cubicBezTo>
                    <a:lnTo>
                      <a:pt x="386842" y="167513"/>
                    </a:lnTo>
                    <a:close/>
                    <a:moveTo>
                      <a:pt x="753618" y="66421"/>
                    </a:moveTo>
                    <a:lnTo>
                      <a:pt x="571754" y="254127"/>
                    </a:lnTo>
                    <a:lnTo>
                      <a:pt x="565912" y="254127"/>
                    </a:lnTo>
                    <a:lnTo>
                      <a:pt x="461899" y="147320"/>
                    </a:lnTo>
                    <a:cubicBezTo>
                      <a:pt x="444500" y="121285"/>
                      <a:pt x="421513" y="98171"/>
                      <a:pt x="398399" y="80772"/>
                    </a:cubicBezTo>
                    <a:lnTo>
                      <a:pt x="384048" y="66421"/>
                    </a:lnTo>
                    <a:close/>
                    <a:moveTo>
                      <a:pt x="753618" y="164592"/>
                    </a:moveTo>
                    <a:lnTo>
                      <a:pt x="828675" y="239776"/>
                    </a:lnTo>
                    <a:cubicBezTo>
                      <a:pt x="825881" y="245618"/>
                      <a:pt x="825881" y="248412"/>
                      <a:pt x="822960" y="254127"/>
                    </a:cubicBezTo>
                    <a:lnTo>
                      <a:pt x="698754" y="254127"/>
                    </a:lnTo>
                    <a:cubicBezTo>
                      <a:pt x="701675" y="236728"/>
                      <a:pt x="707517" y="219456"/>
                      <a:pt x="713232" y="205105"/>
                    </a:cubicBezTo>
                    <a:lnTo>
                      <a:pt x="753618" y="164592"/>
                    </a:lnTo>
                    <a:close/>
                    <a:moveTo>
                      <a:pt x="100965" y="155956"/>
                    </a:moveTo>
                    <a:lnTo>
                      <a:pt x="187706" y="239649"/>
                    </a:lnTo>
                    <a:cubicBezTo>
                      <a:pt x="178943" y="251206"/>
                      <a:pt x="176149" y="259842"/>
                      <a:pt x="173228" y="274320"/>
                    </a:cubicBezTo>
                    <a:lnTo>
                      <a:pt x="51943" y="274320"/>
                    </a:lnTo>
                    <a:cubicBezTo>
                      <a:pt x="54737" y="228092"/>
                      <a:pt x="74930" y="187706"/>
                      <a:pt x="100965" y="155956"/>
                    </a:cubicBezTo>
                    <a:close/>
                    <a:moveTo>
                      <a:pt x="1042289" y="155956"/>
                    </a:moveTo>
                    <a:cubicBezTo>
                      <a:pt x="1071245" y="187706"/>
                      <a:pt x="1088517" y="228092"/>
                      <a:pt x="1091438" y="274320"/>
                    </a:cubicBezTo>
                    <a:lnTo>
                      <a:pt x="970153" y="274320"/>
                    </a:lnTo>
                    <a:cubicBezTo>
                      <a:pt x="970153" y="262763"/>
                      <a:pt x="964311" y="251333"/>
                      <a:pt x="958596" y="239649"/>
                    </a:cubicBezTo>
                    <a:lnTo>
                      <a:pt x="1042289" y="155956"/>
                    </a:lnTo>
                    <a:close/>
                    <a:moveTo>
                      <a:pt x="173101" y="300228"/>
                    </a:moveTo>
                    <a:cubicBezTo>
                      <a:pt x="176022" y="311785"/>
                      <a:pt x="181864" y="323342"/>
                      <a:pt x="187579" y="331978"/>
                    </a:cubicBezTo>
                    <a:lnTo>
                      <a:pt x="103886" y="415798"/>
                    </a:lnTo>
                    <a:cubicBezTo>
                      <a:pt x="74930" y="384048"/>
                      <a:pt x="57658" y="343662"/>
                      <a:pt x="54737" y="300228"/>
                    </a:cubicBezTo>
                    <a:close/>
                    <a:moveTo>
                      <a:pt x="822960" y="323342"/>
                    </a:moveTo>
                    <a:cubicBezTo>
                      <a:pt x="825754" y="326136"/>
                      <a:pt x="825754" y="329184"/>
                      <a:pt x="828675" y="331978"/>
                    </a:cubicBezTo>
                    <a:lnTo>
                      <a:pt x="745109" y="415671"/>
                    </a:lnTo>
                    <a:cubicBezTo>
                      <a:pt x="721995" y="389636"/>
                      <a:pt x="704596" y="357886"/>
                      <a:pt x="698754" y="323342"/>
                    </a:cubicBezTo>
                    <a:close/>
                    <a:moveTo>
                      <a:pt x="447548" y="323342"/>
                    </a:moveTo>
                    <a:cubicBezTo>
                      <a:pt x="438785" y="358013"/>
                      <a:pt x="424434" y="392557"/>
                      <a:pt x="401320" y="418592"/>
                    </a:cubicBezTo>
                    <a:lnTo>
                      <a:pt x="314579" y="331978"/>
                    </a:lnTo>
                    <a:cubicBezTo>
                      <a:pt x="317500" y="329184"/>
                      <a:pt x="320421" y="326136"/>
                      <a:pt x="320421" y="323342"/>
                    </a:cubicBezTo>
                    <a:close/>
                    <a:moveTo>
                      <a:pt x="1091438" y="300228"/>
                    </a:moveTo>
                    <a:cubicBezTo>
                      <a:pt x="1088517" y="343535"/>
                      <a:pt x="1071245" y="386969"/>
                      <a:pt x="1042289" y="418592"/>
                    </a:cubicBezTo>
                    <a:lnTo>
                      <a:pt x="958596" y="331978"/>
                    </a:lnTo>
                    <a:cubicBezTo>
                      <a:pt x="964438" y="323342"/>
                      <a:pt x="970153" y="311785"/>
                      <a:pt x="970153" y="300228"/>
                    </a:cubicBezTo>
                    <a:close/>
                    <a:moveTo>
                      <a:pt x="204978" y="352298"/>
                    </a:moveTo>
                    <a:cubicBezTo>
                      <a:pt x="213741" y="358140"/>
                      <a:pt x="225171" y="363855"/>
                      <a:pt x="239649" y="363855"/>
                    </a:cubicBezTo>
                    <a:lnTo>
                      <a:pt x="239649" y="485140"/>
                    </a:lnTo>
                    <a:cubicBezTo>
                      <a:pt x="193294" y="482219"/>
                      <a:pt x="152908" y="464947"/>
                      <a:pt x="121158" y="435991"/>
                    </a:cubicBezTo>
                    <a:lnTo>
                      <a:pt x="204851" y="352298"/>
                    </a:lnTo>
                    <a:close/>
                    <a:moveTo>
                      <a:pt x="297307" y="352298"/>
                    </a:moveTo>
                    <a:lnTo>
                      <a:pt x="381000" y="435991"/>
                    </a:lnTo>
                    <a:cubicBezTo>
                      <a:pt x="349377" y="462026"/>
                      <a:pt x="308864" y="482219"/>
                      <a:pt x="262636" y="485140"/>
                    </a:cubicBezTo>
                    <a:lnTo>
                      <a:pt x="262636" y="363855"/>
                    </a:lnTo>
                    <a:cubicBezTo>
                      <a:pt x="276987" y="363855"/>
                      <a:pt x="288671" y="358013"/>
                      <a:pt x="297307" y="352298"/>
                    </a:cubicBezTo>
                    <a:close/>
                    <a:moveTo>
                      <a:pt x="848995" y="352298"/>
                    </a:moveTo>
                    <a:cubicBezTo>
                      <a:pt x="857631" y="358140"/>
                      <a:pt x="869188" y="363855"/>
                      <a:pt x="880618" y="363855"/>
                    </a:cubicBezTo>
                    <a:lnTo>
                      <a:pt x="880618" y="485140"/>
                    </a:lnTo>
                    <a:cubicBezTo>
                      <a:pt x="834390" y="482219"/>
                      <a:pt x="794004" y="464947"/>
                      <a:pt x="762254" y="435991"/>
                    </a:cubicBezTo>
                    <a:lnTo>
                      <a:pt x="845947" y="352298"/>
                    </a:lnTo>
                    <a:close/>
                    <a:moveTo>
                      <a:pt x="938403" y="352298"/>
                    </a:moveTo>
                    <a:lnTo>
                      <a:pt x="1025144" y="435991"/>
                    </a:lnTo>
                    <a:cubicBezTo>
                      <a:pt x="993394" y="462026"/>
                      <a:pt x="949960" y="482219"/>
                      <a:pt x="906653" y="485140"/>
                    </a:cubicBezTo>
                    <a:lnTo>
                      <a:pt x="906653" y="363855"/>
                    </a:lnTo>
                    <a:cubicBezTo>
                      <a:pt x="918210" y="363855"/>
                      <a:pt x="929767" y="358013"/>
                      <a:pt x="938403" y="352298"/>
                    </a:cubicBezTo>
                    <a:close/>
                    <a:moveTo>
                      <a:pt x="210693" y="0"/>
                    </a:moveTo>
                    <a:lnTo>
                      <a:pt x="245364" y="34671"/>
                    </a:lnTo>
                    <a:cubicBezTo>
                      <a:pt x="109728" y="37592"/>
                      <a:pt x="0" y="150114"/>
                      <a:pt x="0" y="285877"/>
                    </a:cubicBezTo>
                    <a:cubicBezTo>
                      <a:pt x="0" y="424434"/>
                      <a:pt x="112522" y="540004"/>
                      <a:pt x="251079" y="540004"/>
                    </a:cubicBezTo>
                    <a:cubicBezTo>
                      <a:pt x="378206" y="540004"/>
                      <a:pt x="485013" y="444627"/>
                      <a:pt x="502285" y="323469"/>
                    </a:cubicBezTo>
                    <a:lnTo>
                      <a:pt x="643890" y="323469"/>
                    </a:lnTo>
                    <a:cubicBezTo>
                      <a:pt x="661289" y="444627"/>
                      <a:pt x="765175" y="540004"/>
                      <a:pt x="895096" y="540004"/>
                    </a:cubicBezTo>
                    <a:cubicBezTo>
                      <a:pt x="1033653" y="540004"/>
                      <a:pt x="1146175" y="427482"/>
                      <a:pt x="1146175" y="285877"/>
                    </a:cubicBezTo>
                    <a:cubicBezTo>
                      <a:pt x="1146175" y="147320"/>
                      <a:pt x="1033653" y="34671"/>
                      <a:pt x="895096" y="34671"/>
                    </a:cubicBezTo>
                    <a:lnTo>
                      <a:pt x="929767" y="0"/>
                    </a:lnTo>
                    <a:lnTo>
                      <a:pt x="820039" y="0"/>
                    </a:lnTo>
                    <a:lnTo>
                      <a:pt x="771017" y="49022"/>
                    </a:lnTo>
                    <a:lnTo>
                      <a:pt x="366649" y="49022"/>
                    </a:lnTo>
                    <a:lnTo>
                      <a:pt x="320421" y="0"/>
                    </a:lnTo>
                    <a:close/>
                  </a:path>
                </a:pathLst>
              </a:custGeom>
              <a:solidFill>
                <a:srgbClr val="662C24"/>
              </a:solidFill>
            </p:spPr>
          </p:sp>
        </p:grpSp>
        <p:grpSp>
          <p:nvGrpSpPr>
            <p:cNvPr id="21" name="Group 21"/>
            <p:cNvGrpSpPr/>
            <p:nvPr/>
          </p:nvGrpSpPr>
          <p:grpSpPr>
            <a:xfrm>
              <a:off x="7634020" y="2326583"/>
              <a:ext cx="1409958" cy="664312"/>
              <a:chOff x="0" y="0"/>
              <a:chExt cx="1146527" cy="540194"/>
            </a:xfrm>
          </p:grpSpPr>
          <p:sp>
            <p:nvSpPr>
              <p:cNvPr id="22" name="Freeform 22"/>
              <p:cNvSpPr/>
              <p:nvPr/>
            </p:nvSpPr>
            <p:spPr>
              <a:xfrm>
                <a:off x="127" y="127"/>
                <a:ext cx="1146175" cy="540004"/>
              </a:xfrm>
              <a:custGeom>
                <a:avLst/>
                <a:gdLst/>
                <a:ahLst/>
                <a:cxnLst/>
                <a:rect l="l" t="t" r="r" b="b"/>
                <a:pathLst>
                  <a:path w="1146175" h="540004">
                    <a:moveTo>
                      <a:pt x="239649" y="89535"/>
                    </a:moveTo>
                    <a:lnTo>
                      <a:pt x="239649" y="207899"/>
                    </a:lnTo>
                    <a:cubicBezTo>
                      <a:pt x="225171" y="210693"/>
                      <a:pt x="216535" y="216535"/>
                      <a:pt x="204978" y="222250"/>
                    </a:cubicBezTo>
                    <a:lnTo>
                      <a:pt x="121158" y="138557"/>
                    </a:lnTo>
                    <a:cubicBezTo>
                      <a:pt x="152908" y="109728"/>
                      <a:pt x="193421" y="92329"/>
                      <a:pt x="239649" y="89535"/>
                    </a:cubicBezTo>
                    <a:close/>
                    <a:moveTo>
                      <a:pt x="265684" y="89535"/>
                    </a:moveTo>
                    <a:cubicBezTo>
                      <a:pt x="280035" y="89535"/>
                      <a:pt x="297434" y="92329"/>
                      <a:pt x="311912" y="98171"/>
                    </a:cubicBezTo>
                    <a:lnTo>
                      <a:pt x="369697" y="150114"/>
                    </a:lnTo>
                    <a:lnTo>
                      <a:pt x="297561" y="222250"/>
                    </a:lnTo>
                    <a:cubicBezTo>
                      <a:pt x="288798" y="216408"/>
                      <a:pt x="277241" y="210693"/>
                      <a:pt x="265811" y="207899"/>
                    </a:cubicBezTo>
                    <a:lnTo>
                      <a:pt x="265811" y="89535"/>
                    </a:lnTo>
                    <a:close/>
                    <a:moveTo>
                      <a:pt x="880745" y="89535"/>
                    </a:moveTo>
                    <a:lnTo>
                      <a:pt x="880745" y="207899"/>
                    </a:lnTo>
                    <a:cubicBezTo>
                      <a:pt x="869188" y="210693"/>
                      <a:pt x="857631" y="216535"/>
                      <a:pt x="848995" y="222250"/>
                    </a:cubicBezTo>
                    <a:lnTo>
                      <a:pt x="773811" y="147193"/>
                    </a:lnTo>
                    <a:lnTo>
                      <a:pt x="822960" y="100838"/>
                    </a:lnTo>
                    <a:cubicBezTo>
                      <a:pt x="840232" y="95123"/>
                      <a:pt x="860425" y="89408"/>
                      <a:pt x="880745" y="89408"/>
                    </a:cubicBezTo>
                    <a:close/>
                    <a:moveTo>
                      <a:pt x="906780" y="89535"/>
                    </a:moveTo>
                    <a:cubicBezTo>
                      <a:pt x="953008" y="92329"/>
                      <a:pt x="993394" y="109728"/>
                      <a:pt x="1025144" y="138557"/>
                    </a:cubicBezTo>
                    <a:lnTo>
                      <a:pt x="941451" y="222250"/>
                    </a:lnTo>
                    <a:cubicBezTo>
                      <a:pt x="929894" y="216408"/>
                      <a:pt x="918337" y="210693"/>
                      <a:pt x="906780" y="207899"/>
                    </a:cubicBezTo>
                    <a:lnTo>
                      <a:pt x="906780" y="89535"/>
                    </a:lnTo>
                    <a:close/>
                    <a:moveTo>
                      <a:pt x="386842" y="167513"/>
                    </a:moveTo>
                    <a:lnTo>
                      <a:pt x="435991" y="216535"/>
                    </a:lnTo>
                    <a:cubicBezTo>
                      <a:pt x="441833" y="228092"/>
                      <a:pt x="444627" y="239649"/>
                      <a:pt x="447548" y="251206"/>
                    </a:cubicBezTo>
                    <a:lnTo>
                      <a:pt x="323469" y="251206"/>
                    </a:lnTo>
                    <a:cubicBezTo>
                      <a:pt x="320548" y="248285"/>
                      <a:pt x="320548" y="245364"/>
                      <a:pt x="314706" y="239649"/>
                    </a:cubicBezTo>
                    <a:lnTo>
                      <a:pt x="386842" y="167513"/>
                    </a:lnTo>
                    <a:close/>
                    <a:moveTo>
                      <a:pt x="756412" y="66421"/>
                    </a:moveTo>
                    <a:lnTo>
                      <a:pt x="574548" y="254127"/>
                    </a:lnTo>
                    <a:lnTo>
                      <a:pt x="565912" y="254127"/>
                    </a:lnTo>
                    <a:lnTo>
                      <a:pt x="461899" y="147320"/>
                    </a:lnTo>
                    <a:cubicBezTo>
                      <a:pt x="444500" y="121285"/>
                      <a:pt x="424307" y="98171"/>
                      <a:pt x="398399" y="80772"/>
                    </a:cubicBezTo>
                    <a:lnTo>
                      <a:pt x="384048" y="66421"/>
                    </a:lnTo>
                    <a:close/>
                    <a:moveTo>
                      <a:pt x="753618" y="164592"/>
                    </a:moveTo>
                    <a:lnTo>
                      <a:pt x="828802" y="239776"/>
                    </a:lnTo>
                    <a:cubicBezTo>
                      <a:pt x="825881" y="245618"/>
                      <a:pt x="825881" y="248412"/>
                      <a:pt x="822960" y="254127"/>
                    </a:cubicBezTo>
                    <a:lnTo>
                      <a:pt x="698754" y="254127"/>
                    </a:lnTo>
                    <a:cubicBezTo>
                      <a:pt x="701675" y="236728"/>
                      <a:pt x="707517" y="219456"/>
                      <a:pt x="713232" y="205105"/>
                    </a:cubicBezTo>
                    <a:lnTo>
                      <a:pt x="753618" y="164592"/>
                    </a:lnTo>
                    <a:close/>
                    <a:moveTo>
                      <a:pt x="103886" y="155956"/>
                    </a:moveTo>
                    <a:lnTo>
                      <a:pt x="187579" y="239649"/>
                    </a:lnTo>
                    <a:cubicBezTo>
                      <a:pt x="181737" y="251206"/>
                      <a:pt x="176022" y="259842"/>
                      <a:pt x="173101" y="274320"/>
                    </a:cubicBezTo>
                    <a:lnTo>
                      <a:pt x="54864" y="274320"/>
                    </a:lnTo>
                    <a:cubicBezTo>
                      <a:pt x="57785" y="228092"/>
                      <a:pt x="75057" y="187706"/>
                      <a:pt x="104013" y="155956"/>
                    </a:cubicBezTo>
                    <a:close/>
                    <a:moveTo>
                      <a:pt x="1042289" y="155956"/>
                    </a:moveTo>
                    <a:cubicBezTo>
                      <a:pt x="1071245" y="187706"/>
                      <a:pt x="1088644" y="228092"/>
                      <a:pt x="1091438" y="274320"/>
                    </a:cubicBezTo>
                    <a:lnTo>
                      <a:pt x="973074" y="274320"/>
                    </a:lnTo>
                    <a:cubicBezTo>
                      <a:pt x="970153" y="262763"/>
                      <a:pt x="964311" y="251333"/>
                      <a:pt x="958723" y="239649"/>
                    </a:cubicBezTo>
                    <a:lnTo>
                      <a:pt x="1042289" y="155956"/>
                    </a:lnTo>
                    <a:close/>
                    <a:moveTo>
                      <a:pt x="173101" y="300228"/>
                    </a:moveTo>
                    <a:cubicBezTo>
                      <a:pt x="176022" y="311785"/>
                      <a:pt x="181864" y="323342"/>
                      <a:pt x="187579" y="331978"/>
                    </a:cubicBezTo>
                    <a:lnTo>
                      <a:pt x="103886" y="415798"/>
                    </a:lnTo>
                    <a:cubicBezTo>
                      <a:pt x="74930" y="384048"/>
                      <a:pt x="57658" y="343662"/>
                      <a:pt x="54737" y="300228"/>
                    </a:cubicBezTo>
                    <a:close/>
                    <a:moveTo>
                      <a:pt x="822960" y="323342"/>
                    </a:moveTo>
                    <a:cubicBezTo>
                      <a:pt x="825754" y="326136"/>
                      <a:pt x="828802" y="329184"/>
                      <a:pt x="828802" y="331978"/>
                    </a:cubicBezTo>
                    <a:lnTo>
                      <a:pt x="745109" y="415671"/>
                    </a:lnTo>
                    <a:cubicBezTo>
                      <a:pt x="721995" y="389636"/>
                      <a:pt x="704596" y="357886"/>
                      <a:pt x="698754" y="323342"/>
                    </a:cubicBezTo>
                    <a:close/>
                    <a:moveTo>
                      <a:pt x="447548" y="323342"/>
                    </a:moveTo>
                    <a:cubicBezTo>
                      <a:pt x="441706" y="358013"/>
                      <a:pt x="424434" y="392557"/>
                      <a:pt x="401320" y="418592"/>
                    </a:cubicBezTo>
                    <a:lnTo>
                      <a:pt x="314579" y="331978"/>
                    </a:lnTo>
                    <a:cubicBezTo>
                      <a:pt x="317500" y="329184"/>
                      <a:pt x="320421" y="326136"/>
                      <a:pt x="323342" y="323342"/>
                    </a:cubicBezTo>
                    <a:close/>
                    <a:moveTo>
                      <a:pt x="1091438" y="300228"/>
                    </a:moveTo>
                    <a:cubicBezTo>
                      <a:pt x="1088644" y="343535"/>
                      <a:pt x="1071245" y="386969"/>
                      <a:pt x="1042289" y="418592"/>
                    </a:cubicBezTo>
                    <a:lnTo>
                      <a:pt x="958723" y="332105"/>
                    </a:lnTo>
                    <a:cubicBezTo>
                      <a:pt x="964438" y="323469"/>
                      <a:pt x="970153" y="311912"/>
                      <a:pt x="973074" y="300355"/>
                    </a:cubicBezTo>
                    <a:close/>
                    <a:moveTo>
                      <a:pt x="204978" y="352298"/>
                    </a:moveTo>
                    <a:cubicBezTo>
                      <a:pt x="216535" y="358140"/>
                      <a:pt x="228092" y="363855"/>
                      <a:pt x="239649" y="363855"/>
                    </a:cubicBezTo>
                    <a:lnTo>
                      <a:pt x="239649" y="485140"/>
                    </a:lnTo>
                    <a:cubicBezTo>
                      <a:pt x="193421" y="482219"/>
                      <a:pt x="152908" y="464947"/>
                      <a:pt x="121158" y="435991"/>
                    </a:cubicBezTo>
                    <a:lnTo>
                      <a:pt x="204851" y="352298"/>
                    </a:lnTo>
                    <a:close/>
                    <a:moveTo>
                      <a:pt x="297434" y="352298"/>
                    </a:moveTo>
                    <a:lnTo>
                      <a:pt x="381127" y="435991"/>
                    </a:lnTo>
                    <a:cubicBezTo>
                      <a:pt x="349377" y="462026"/>
                      <a:pt x="308864" y="482219"/>
                      <a:pt x="265557" y="485140"/>
                    </a:cubicBezTo>
                    <a:lnTo>
                      <a:pt x="265557" y="363855"/>
                    </a:lnTo>
                    <a:cubicBezTo>
                      <a:pt x="276987" y="363855"/>
                      <a:pt x="288544" y="358013"/>
                      <a:pt x="297307" y="352298"/>
                    </a:cubicBezTo>
                    <a:close/>
                    <a:moveTo>
                      <a:pt x="848995" y="352298"/>
                    </a:moveTo>
                    <a:cubicBezTo>
                      <a:pt x="857631" y="358140"/>
                      <a:pt x="869188" y="363855"/>
                      <a:pt x="880745" y="363855"/>
                    </a:cubicBezTo>
                    <a:lnTo>
                      <a:pt x="880745" y="485140"/>
                    </a:lnTo>
                    <a:cubicBezTo>
                      <a:pt x="837438" y="482219"/>
                      <a:pt x="794004" y="464947"/>
                      <a:pt x="762254" y="435991"/>
                    </a:cubicBezTo>
                    <a:lnTo>
                      <a:pt x="848995" y="352298"/>
                    </a:lnTo>
                    <a:close/>
                    <a:moveTo>
                      <a:pt x="941324" y="352298"/>
                    </a:moveTo>
                    <a:lnTo>
                      <a:pt x="1025017" y="435991"/>
                    </a:lnTo>
                    <a:cubicBezTo>
                      <a:pt x="993267" y="462026"/>
                      <a:pt x="952881" y="482219"/>
                      <a:pt x="906653" y="485140"/>
                    </a:cubicBezTo>
                    <a:lnTo>
                      <a:pt x="906653" y="363855"/>
                    </a:lnTo>
                    <a:cubicBezTo>
                      <a:pt x="918083" y="363855"/>
                      <a:pt x="929640" y="358013"/>
                      <a:pt x="941324" y="352298"/>
                    </a:cubicBezTo>
                    <a:close/>
                    <a:moveTo>
                      <a:pt x="210693" y="0"/>
                    </a:moveTo>
                    <a:lnTo>
                      <a:pt x="245364" y="34671"/>
                    </a:lnTo>
                    <a:cubicBezTo>
                      <a:pt x="109728" y="37592"/>
                      <a:pt x="0" y="150114"/>
                      <a:pt x="0" y="285877"/>
                    </a:cubicBezTo>
                    <a:cubicBezTo>
                      <a:pt x="0" y="424434"/>
                      <a:pt x="112522" y="540004"/>
                      <a:pt x="251079" y="540004"/>
                    </a:cubicBezTo>
                    <a:cubicBezTo>
                      <a:pt x="378206" y="540004"/>
                      <a:pt x="485140" y="444627"/>
                      <a:pt x="502285" y="323469"/>
                    </a:cubicBezTo>
                    <a:lnTo>
                      <a:pt x="643890" y="323469"/>
                    </a:lnTo>
                    <a:cubicBezTo>
                      <a:pt x="661289" y="444627"/>
                      <a:pt x="765175" y="540004"/>
                      <a:pt x="895096" y="540004"/>
                    </a:cubicBezTo>
                    <a:cubicBezTo>
                      <a:pt x="1033653" y="540004"/>
                      <a:pt x="1146175" y="427482"/>
                      <a:pt x="1146175" y="285877"/>
                    </a:cubicBezTo>
                    <a:cubicBezTo>
                      <a:pt x="1146175" y="147320"/>
                      <a:pt x="1033653" y="34671"/>
                      <a:pt x="895096" y="34671"/>
                    </a:cubicBezTo>
                    <a:lnTo>
                      <a:pt x="929767" y="0"/>
                    </a:lnTo>
                    <a:lnTo>
                      <a:pt x="820039" y="0"/>
                    </a:lnTo>
                    <a:lnTo>
                      <a:pt x="771017" y="49022"/>
                    </a:lnTo>
                    <a:lnTo>
                      <a:pt x="366649" y="49022"/>
                    </a:lnTo>
                    <a:lnTo>
                      <a:pt x="320421" y="0"/>
                    </a:lnTo>
                    <a:close/>
                  </a:path>
                </a:pathLst>
              </a:custGeom>
              <a:solidFill>
                <a:srgbClr val="662C24"/>
              </a:solidFill>
            </p:spPr>
          </p:sp>
        </p:grpSp>
        <p:grpSp>
          <p:nvGrpSpPr>
            <p:cNvPr id="23" name="Group 23"/>
            <p:cNvGrpSpPr/>
            <p:nvPr/>
          </p:nvGrpSpPr>
          <p:grpSpPr>
            <a:xfrm>
              <a:off x="340329" y="124944"/>
              <a:ext cx="8678917" cy="2205435"/>
              <a:chOff x="0" y="0"/>
              <a:chExt cx="7057382" cy="1793380"/>
            </a:xfrm>
          </p:grpSpPr>
          <p:sp>
            <p:nvSpPr>
              <p:cNvPr id="24" name="Freeform 24"/>
              <p:cNvSpPr/>
              <p:nvPr/>
            </p:nvSpPr>
            <p:spPr>
              <a:xfrm>
                <a:off x="0" y="127"/>
                <a:ext cx="7057263" cy="1793113"/>
              </a:xfrm>
              <a:custGeom>
                <a:avLst/>
                <a:gdLst/>
                <a:ahLst/>
                <a:cxnLst/>
                <a:rect l="l" t="t" r="r" b="b"/>
                <a:pathLst>
                  <a:path w="7057263" h="1793113">
                    <a:moveTo>
                      <a:pt x="0" y="0"/>
                    </a:moveTo>
                    <a:lnTo>
                      <a:pt x="0" y="1793113"/>
                    </a:lnTo>
                    <a:lnTo>
                      <a:pt x="7057263" y="1793113"/>
                    </a:lnTo>
                    <a:lnTo>
                      <a:pt x="7057263" y="707390"/>
                    </a:lnTo>
                    <a:lnTo>
                      <a:pt x="6528943" y="155829"/>
                    </a:lnTo>
                    <a:cubicBezTo>
                      <a:pt x="6430772" y="57785"/>
                      <a:pt x="6297803" y="0"/>
                      <a:pt x="6159246" y="0"/>
                    </a:cubicBezTo>
                    <a:close/>
                  </a:path>
                </a:pathLst>
              </a:custGeom>
              <a:solidFill>
                <a:srgbClr val="C9886F"/>
              </a:solidFill>
            </p:spPr>
          </p:sp>
        </p:grpSp>
        <p:grpSp>
          <p:nvGrpSpPr>
            <p:cNvPr id="25" name="Group 25"/>
            <p:cNvGrpSpPr/>
            <p:nvPr/>
          </p:nvGrpSpPr>
          <p:grpSpPr>
            <a:xfrm>
              <a:off x="127223" y="1996396"/>
              <a:ext cx="9105133" cy="330339"/>
              <a:chOff x="0" y="0"/>
              <a:chExt cx="7403965" cy="268620"/>
            </a:xfrm>
          </p:grpSpPr>
          <p:sp>
            <p:nvSpPr>
              <p:cNvPr id="26" name="Freeform 26"/>
              <p:cNvSpPr/>
              <p:nvPr/>
            </p:nvSpPr>
            <p:spPr>
              <a:xfrm>
                <a:off x="127" y="127"/>
                <a:ext cx="7403719" cy="268478"/>
              </a:xfrm>
              <a:custGeom>
                <a:avLst/>
                <a:gdLst/>
                <a:ahLst/>
                <a:cxnLst/>
                <a:rect l="l" t="t" r="r" b="b"/>
                <a:pathLst>
                  <a:path w="7403719" h="268478">
                    <a:moveTo>
                      <a:pt x="0" y="0"/>
                    </a:moveTo>
                    <a:lnTo>
                      <a:pt x="0" y="268478"/>
                    </a:lnTo>
                    <a:lnTo>
                      <a:pt x="7403719" y="268478"/>
                    </a:lnTo>
                    <a:lnTo>
                      <a:pt x="7403719" y="0"/>
                    </a:lnTo>
                    <a:close/>
                  </a:path>
                </a:pathLst>
              </a:custGeom>
              <a:solidFill>
                <a:srgbClr val="834831"/>
              </a:solidFill>
            </p:spPr>
          </p:sp>
        </p:grpSp>
        <p:grpSp>
          <p:nvGrpSpPr>
            <p:cNvPr id="27" name="Group 27"/>
            <p:cNvGrpSpPr/>
            <p:nvPr/>
          </p:nvGrpSpPr>
          <p:grpSpPr>
            <a:xfrm>
              <a:off x="127223" y="2163308"/>
              <a:ext cx="9105133" cy="163427"/>
              <a:chOff x="0" y="0"/>
              <a:chExt cx="7403965" cy="132893"/>
            </a:xfrm>
          </p:grpSpPr>
          <p:sp>
            <p:nvSpPr>
              <p:cNvPr id="28" name="Freeform 28"/>
              <p:cNvSpPr/>
              <p:nvPr/>
            </p:nvSpPr>
            <p:spPr>
              <a:xfrm>
                <a:off x="127" y="0"/>
                <a:ext cx="7403719" cy="132842"/>
              </a:xfrm>
              <a:custGeom>
                <a:avLst/>
                <a:gdLst/>
                <a:ahLst/>
                <a:cxnLst/>
                <a:rect l="l" t="t" r="r" b="b"/>
                <a:pathLst>
                  <a:path w="7403719" h="132842">
                    <a:moveTo>
                      <a:pt x="0" y="0"/>
                    </a:moveTo>
                    <a:lnTo>
                      <a:pt x="0" y="132842"/>
                    </a:lnTo>
                    <a:lnTo>
                      <a:pt x="7403719" y="132842"/>
                    </a:lnTo>
                    <a:lnTo>
                      <a:pt x="7403719" y="0"/>
                    </a:lnTo>
                    <a:close/>
                  </a:path>
                </a:pathLst>
              </a:custGeom>
              <a:solidFill>
                <a:srgbClr val="C9886F"/>
              </a:solidFill>
            </p:spPr>
          </p:sp>
        </p:grpSp>
        <p:grpSp>
          <p:nvGrpSpPr>
            <p:cNvPr id="29" name="Group 29"/>
            <p:cNvGrpSpPr/>
            <p:nvPr/>
          </p:nvGrpSpPr>
          <p:grpSpPr>
            <a:xfrm>
              <a:off x="3390574" y="2450933"/>
              <a:ext cx="2549860" cy="405008"/>
              <a:chOff x="0" y="0"/>
              <a:chExt cx="2073454" cy="329338"/>
            </a:xfrm>
          </p:grpSpPr>
          <p:sp>
            <p:nvSpPr>
              <p:cNvPr id="30" name="Freeform 30"/>
              <p:cNvSpPr/>
              <p:nvPr/>
            </p:nvSpPr>
            <p:spPr>
              <a:xfrm>
                <a:off x="127" y="0"/>
                <a:ext cx="2073148" cy="329184"/>
              </a:xfrm>
              <a:custGeom>
                <a:avLst/>
                <a:gdLst/>
                <a:ahLst/>
                <a:cxnLst/>
                <a:rect l="l" t="t" r="r" b="b"/>
                <a:pathLst>
                  <a:path w="2073148" h="329184">
                    <a:moveTo>
                      <a:pt x="0" y="0"/>
                    </a:moveTo>
                    <a:lnTo>
                      <a:pt x="0" y="329184"/>
                    </a:lnTo>
                    <a:lnTo>
                      <a:pt x="2073148" y="329184"/>
                    </a:lnTo>
                    <a:lnTo>
                      <a:pt x="2073148" y="0"/>
                    </a:lnTo>
                    <a:close/>
                  </a:path>
                </a:pathLst>
              </a:custGeom>
              <a:solidFill>
                <a:srgbClr val="AA5138"/>
              </a:solidFill>
            </p:spPr>
          </p:sp>
        </p:grpSp>
        <p:grpSp>
          <p:nvGrpSpPr>
            <p:cNvPr id="31" name="Group 31"/>
            <p:cNvGrpSpPr/>
            <p:nvPr/>
          </p:nvGrpSpPr>
          <p:grpSpPr>
            <a:xfrm>
              <a:off x="3500687" y="2056831"/>
              <a:ext cx="113747" cy="550563"/>
              <a:chOff x="0" y="0"/>
              <a:chExt cx="92495" cy="447698"/>
            </a:xfrm>
          </p:grpSpPr>
          <p:sp>
            <p:nvSpPr>
              <p:cNvPr id="32" name="Freeform 32"/>
              <p:cNvSpPr/>
              <p:nvPr/>
            </p:nvSpPr>
            <p:spPr>
              <a:xfrm>
                <a:off x="127" y="0"/>
                <a:ext cx="92329" cy="447548"/>
              </a:xfrm>
              <a:custGeom>
                <a:avLst/>
                <a:gdLst/>
                <a:ahLst/>
                <a:cxnLst/>
                <a:rect l="l" t="t" r="r" b="b"/>
                <a:pathLst>
                  <a:path w="92329" h="447548">
                    <a:moveTo>
                      <a:pt x="0" y="0"/>
                    </a:moveTo>
                    <a:lnTo>
                      <a:pt x="0" y="447548"/>
                    </a:lnTo>
                    <a:lnTo>
                      <a:pt x="92329" y="447548"/>
                    </a:lnTo>
                    <a:lnTo>
                      <a:pt x="92329" y="0"/>
                    </a:lnTo>
                    <a:close/>
                  </a:path>
                </a:pathLst>
              </a:custGeom>
              <a:solidFill>
                <a:srgbClr val="AA5138"/>
              </a:solidFill>
            </p:spPr>
          </p:sp>
        </p:grpSp>
        <p:grpSp>
          <p:nvGrpSpPr>
            <p:cNvPr id="33" name="Group 33"/>
            <p:cNvGrpSpPr/>
            <p:nvPr/>
          </p:nvGrpSpPr>
          <p:grpSpPr>
            <a:xfrm>
              <a:off x="3944614" y="2056831"/>
              <a:ext cx="113747" cy="550563"/>
              <a:chOff x="0" y="0"/>
              <a:chExt cx="92495" cy="447698"/>
            </a:xfrm>
          </p:grpSpPr>
          <p:sp>
            <p:nvSpPr>
              <p:cNvPr id="34" name="Freeform 34"/>
              <p:cNvSpPr/>
              <p:nvPr/>
            </p:nvSpPr>
            <p:spPr>
              <a:xfrm>
                <a:off x="0" y="0"/>
                <a:ext cx="92329" cy="447548"/>
              </a:xfrm>
              <a:custGeom>
                <a:avLst/>
                <a:gdLst/>
                <a:ahLst/>
                <a:cxnLst/>
                <a:rect l="l" t="t" r="r" b="b"/>
                <a:pathLst>
                  <a:path w="92329" h="447548">
                    <a:moveTo>
                      <a:pt x="0" y="0"/>
                    </a:moveTo>
                    <a:lnTo>
                      <a:pt x="0" y="447548"/>
                    </a:lnTo>
                    <a:lnTo>
                      <a:pt x="92329" y="447548"/>
                    </a:lnTo>
                    <a:lnTo>
                      <a:pt x="92329" y="0"/>
                    </a:lnTo>
                    <a:close/>
                  </a:path>
                </a:pathLst>
              </a:custGeom>
              <a:solidFill>
                <a:srgbClr val="AA5138"/>
              </a:solidFill>
            </p:spPr>
          </p:sp>
        </p:grpSp>
        <p:grpSp>
          <p:nvGrpSpPr>
            <p:cNvPr id="35" name="Group 35"/>
            <p:cNvGrpSpPr/>
            <p:nvPr/>
          </p:nvGrpSpPr>
          <p:grpSpPr>
            <a:xfrm>
              <a:off x="5286849" y="2056831"/>
              <a:ext cx="113747" cy="550563"/>
              <a:chOff x="0" y="0"/>
              <a:chExt cx="92495" cy="447698"/>
            </a:xfrm>
          </p:grpSpPr>
          <p:sp>
            <p:nvSpPr>
              <p:cNvPr id="36" name="Freeform 36"/>
              <p:cNvSpPr/>
              <p:nvPr/>
            </p:nvSpPr>
            <p:spPr>
              <a:xfrm>
                <a:off x="0" y="0"/>
                <a:ext cx="92456" cy="447548"/>
              </a:xfrm>
              <a:custGeom>
                <a:avLst/>
                <a:gdLst/>
                <a:ahLst/>
                <a:cxnLst/>
                <a:rect l="l" t="t" r="r" b="b"/>
                <a:pathLst>
                  <a:path w="92456" h="447548">
                    <a:moveTo>
                      <a:pt x="0" y="0"/>
                    </a:moveTo>
                    <a:lnTo>
                      <a:pt x="0" y="447548"/>
                    </a:lnTo>
                    <a:lnTo>
                      <a:pt x="92456" y="447548"/>
                    </a:lnTo>
                    <a:lnTo>
                      <a:pt x="92456" y="0"/>
                    </a:lnTo>
                    <a:close/>
                  </a:path>
                </a:pathLst>
              </a:custGeom>
              <a:solidFill>
                <a:srgbClr val="AA5138"/>
              </a:solidFill>
            </p:spPr>
          </p:sp>
        </p:grpSp>
        <p:grpSp>
          <p:nvGrpSpPr>
            <p:cNvPr id="37" name="Group 37"/>
            <p:cNvGrpSpPr/>
            <p:nvPr/>
          </p:nvGrpSpPr>
          <p:grpSpPr>
            <a:xfrm>
              <a:off x="5730779" y="2056831"/>
              <a:ext cx="117231" cy="550563"/>
              <a:chOff x="0" y="0"/>
              <a:chExt cx="95328" cy="447698"/>
            </a:xfrm>
          </p:grpSpPr>
          <p:sp>
            <p:nvSpPr>
              <p:cNvPr id="38" name="Freeform 38"/>
              <p:cNvSpPr/>
              <p:nvPr/>
            </p:nvSpPr>
            <p:spPr>
              <a:xfrm>
                <a:off x="0" y="0"/>
                <a:ext cx="95377" cy="447548"/>
              </a:xfrm>
              <a:custGeom>
                <a:avLst/>
                <a:gdLst/>
                <a:ahLst/>
                <a:cxnLst/>
                <a:rect l="l" t="t" r="r" b="b"/>
                <a:pathLst>
                  <a:path w="95377" h="447548">
                    <a:moveTo>
                      <a:pt x="0" y="0"/>
                    </a:moveTo>
                    <a:lnTo>
                      <a:pt x="0" y="447548"/>
                    </a:lnTo>
                    <a:lnTo>
                      <a:pt x="95377" y="447548"/>
                    </a:lnTo>
                    <a:lnTo>
                      <a:pt x="95377" y="0"/>
                    </a:lnTo>
                    <a:close/>
                  </a:path>
                </a:pathLst>
              </a:custGeom>
              <a:solidFill>
                <a:srgbClr val="AA5138"/>
              </a:solidFill>
            </p:spPr>
          </p:sp>
        </p:grpSp>
        <p:grpSp>
          <p:nvGrpSpPr>
            <p:cNvPr id="39" name="Group 39"/>
            <p:cNvGrpSpPr/>
            <p:nvPr/>
          </p:nvGrpSpPr>
          <p:grpSpPr>
            <a:xfrm>
              <a:off x="3497202" y="412721"/>
              <a:ext cx="926946" cy="926945"/>
              <a:chOff x="0" y="0"/>
              <a:chExt cx="753759" cy="753759"/>
            </a:xfrm>
          </p:grpSpPr>
          <p:sp>
            <p:nvSpPr>
              <p:cNvPr id="40" name="Freeform 40"/>
              <p:cNvSpPr/>
              <p:nvPr/>
            </p:nvSpPr>
            <p:spPr>
              <a:xfrm>
                <a:off x="0" y="0"/>
                <a:ext cx="753618" cy="753618"/>
              </a:xfrm>
              <a:custGeom>
                <a:avLst/>
                <a:gdLst/>
                <a:ahLst/>
                <a:cxnLst/>
                <a:rect l="l" t="t" r="r" b="b"/>
                <a:pathLst>
                  <a:path w="753618" h="753618">
                    <a:moveTo>
                      <a:pt x="0" y="0"/>
                    </a:moveTo>
                    <a:lnTo>
                      <a:pt x="0" y="753618"/>
                    </a:lnTo>
                    <a:lnTo>
                      <a:pt x="753618" y="753618"/>
                    </a:lnTo>
                    <a:lnTo>
                      <a:pt x="753618" y="0"/>
                    </a:lnTo>
                    <a:close/>
                  </a:path>
                </a:pathLst>
              </a:custGeom>
              <a:solidFill>
                <a:srgbClr val="F3E8E3"/>
              </a:solidFill>
            </p:spPr>
          </p:sp>
        </p:grpSp>
        <p:grpSp>
          <p:nvGrpSpPr>
            <p:cNvPr id="41" name="Group 41"/>
            <p:cNvGrpSpPr/>
            <p:nvPr/>
          </p:nvGrpSpPr>
          <p:grpSpPr>
            <a:xfrm>
              <a:off x="3408294" y="1335875"/>
              <a:ext cx="1104612" cy="142222"/>
              <a:chOff x="0" y="0"/>
              <a:chExt cx="898231" cy="115650"/>
            </a:xfrm>
          </p:grpSpPr>
          <p:sp>
            <p:nvSpPr>
              <p:cNvPr id="42" name="Freeform 42"/>
              <p:cNvSpPr/>
              <p:nvPr/>
            </p:nvSpPr>
            <p:spPr>
              <a:xfrm>
                <a:off x="127" y="127"/>
                <a:ext cx="898017" cy="115570"/>
              </a:xfrm>
              <a:custGeom>
                <a:avLst/>
                <a:gdLst/>
                <a:ahLst/>
                <a:cxnLst/>
                <a:rect l="l" t="t" r="r" b="b"/>
                <a:pathLst>
                  <a:path w="898017" h="115570">
                    <a:moveTo>
                      <a:pt x="0" y="0"/>
                    </a:moveTo>
                    <a:lnTo>
                      <a:pt x="0" y="115570"/>
                    </a:lnTo>
                    <a:lnTo>
                      <a:pt x="898017" y="115570"/>
                    </a:lnTo>
                    <a:lnTo>
                      <a:pt x="898017" y="0"/>
                    </a:lnTo>
                    <a:close/>
                  </a:path>
                </a:pathLst>
              </a:custGeom>
              <a:solidFill>
                <a:srgbClr val="662C24"/>
              </a:solidFill>
            </p:spPr>
          </p:sp>
        </p:grpSp>
        <p:grpSp>
          <p:nvGrpSpPr>
            <p:cNvPr id="43" name="Group 43"/>
            <p:cNvGrpSpPr/>
            <p:nvPr/>
          </p:nvGrpSpPr>
          <p:grpSpPr>
            <a:xfrm>
              <a:off x="3497202" y="1186839"/>
              <a:ext cx="926946" cy="152825"/>
              <a:chOff x="0" y="0"/>
              <a:chExt cx="753759" cy="124272"/>
            </a:xfrm>
          </p:grpSpPr>
          <p:sp>
            <p:nvSpPr>
              <p:cNvPr id="44" name="Freeform 44"/>
              <p:cNvSpPr/>
              <p:nvPr/>
            </p:nvSpPr>
            <p:spPr>
              <a:xfrm>
                <a:off x="0" y="0"/>
                <a:ext cx="753618" cy="124206"/>
              </a:xfrm>
              <a:custGeom>
                <a:avLst/>
                <a:gdLst/>
                <a:ahLst/>
                <a:cxnLst/>
                <a:rect l="l" t="t" r="r" b="b"/>
                <a:pathLst>
                  <a:path w="753618" h="124206">
                    <a:moveTo>
                      <a:pt x="0" y="0"/>
                    </a:moveTo>
                    <a:lnTo>
                      <a:pt x="0" y="124206"/>
                    </a:lnTo>
                    <a:lnTo>
                      <a:pt x="753618" y="124206"/>
                    </a:lnTo>
                    <a:lnTo>
                      <a:pt x="753618" y="0"/>
                    </a:lnTo>
                    <a:close/>
                  </a:path>
                </a:pathLst>
              </a:custGeom>
              <a:solidFill>
                <a:srgbClr val="AA5138"/>
              </a:solidFill>
            </p:spPr>
          </p:sp>
        </p:grpSp>
        <p:grpSp>
          <p:nvGrpSpPr>
            <p:cNvPr id="45" name="Group 45"/>
            <p:cNvGrpSpPr/>
            <p:nvPr/>
          </p:nvGrpSpPr>
          <p:grpSpPr>
            <a:xfrm>
              <a:off x="4977872" y="412721"/>
              <a:ext cx="923464" cy="926945"/>
              <a:chOff x="0" y="0"/>
              <a:chExt cx="750928" cy="753759"/>
            </a:xfrm>
          </p:grpSpPr>
          <p:sp>
            <p:nvSpPr>
              <p:cNvPr id="46" name="Freeform 46"/>
              <p:cNvSpPr/>
              <p:nvPr/>
            </p:nvSpPr>
            <p:spPr>
              <a:xfrm>
                <a:off x="127" y="0"/>
                <a:ext cx="750697" cy="753618"/>
              </a:xfrm>
              <a:custGeom>
                <a:avLst/>
                <a:gdLst/>
                <a:ahLst/>
                <a:cxnLst/>
                <a:rect l="l" t="t" r="r" b="b"/>
                <a:pathLst>
                  <a:path w="750697" h="753618">
                    <a:moveTo>
                      <a:pt x="0" y="0"/>
                    </a:moveTo>
                    <a:lnTo>
                      <a:pt x="0" y="753618"/>
                    </a:lnTo>
                    <a:lnTo>
                      <a:pt x="750697" y="753618"/>
                    </a:lnTo>
                    <a:lnTo>
                      <a:pt x="750697" y="0"/>
                    </a:lnTo>
                    <a:close/>
                  </a:path>
                </a:pathLst>
              </a:custGeom>
              <a:solidFill>
                <a:srgbClr val="F3E8E3"/>
              </a:solidFill>
            </p:spPr>
          </p:sp>
        </p:grpSp>
        <p:grpSp>
          <p:nvGrpSpPr>
            <p:cNvPr id="47" name="Group 47"/>
            <p:cNvGrpSpPr/>
            <p:nvPr/>
          </p:nvGrpSpPr>
          <p:grpSpPr>
            <a:xfrm>
              <a:off x="4885632" y="1335875"/>
              <a:ext cx="1108094" cy="142222"/>
              <a:chOff x="0" y="0"/>
              <a:chExt cx="901062" cy="115650"/>
            </a:xfrm>
          </p:grpSpPr>
          <p:sp>
            <p:nvSpPr>
              <p:cNvPr id="48" name="Freeform 48"/>
              <p:cNvSpPr/>
              <p:nvPr/>
            </p:nvSpPr>
            <p:spPr>
              <a:xfrm>
                <a:off x="0" y="127"/>
                <a:ext cx="900938" cy="115570"/>
              </a:xfrm>
              <a:custGeom>
                <a:avLst/>
                <a:gdLst/>
                <a:ahLst/>
                <a:cxnLst/>
                <a:rect l="l" t="t" r="r" b="b"/>
                <a:pathLst>
                  <a:path w="900938" h="115570">
                    <a:moveTo>
                      <a:pt x="0" y="0"/>
                    </a:moveTo>
                    <a:lnTo>
                      <a:pt x="0" y="115570"/>
                    </a:lnTo>
                    <a:lnTo>
                      <a:pt x="900938" y="115570"/>
                    </a:lnTo>
                    <a:lnTo>
                      <a:pt x="900938" y="0"/>
                    </a:lnTo>
                    <a:close/>
                  </a:path>
                </a:pathLst>
              </a:custGeom>
              <a:solidFill>
                <a:srgbClr val="662C24"/>
              </a:solidFill>
            </p:spPr>
          </p:sp>
        </p:grpSp>
        <p:grpSp>
          <p:nvGrpSpPr>
            <p:cNvPr id="49" name="Group 49"/>
            <p:cNvGrpSpPr/>
            <p:nvPr/>
          </p:nvGrpSpPr>
          <p:grpSpPr>
            <a:xfrm>
              <a:off x="4977872" y="1186839"/>
              <a:ext cx="923464" cy="152825"/>
              <a:chOff x="0" y="0"/>
              <a:chExt cx="750928" cy="124272"/>
            </a:xfrm>
          </p:grpSpPr>
          <p:sp>
            <p:nvSpPr>
              <p:cNvPr id="50" name="Freeform 50"/>
              <p:cNvSpPr/>
              <p:nvPr/>
            </p:nvSpPr>
            <p:spPr>
              <a:xfrm>
                <a:off x="127" y="0"/>
                <a:ext cx="750697" cy="124206"/>
              </a:xfrm>
              <a:custGeom>
                <a:avLst/>
                <a:gdLst/>
                <a:ahLst/>
                <a:cxnLst/>
                <a:rect l="l" t="t" r="r" b="b"/>
                <a:pathLst>
                  <a:path w="750697" h="124206">
                    <a:moveTo>
                      <a:pt x="0" y="0"/>
                    </a:moveTo>
                    <a:lnTo>
                      <a:pt x="0" y="124206"/>
                    </a:lnTo>
                    <a:lnTo>
                      <a:pt x="750697" y="124206"/>
                    </a:lnTo>
                    <a:lnTo>
                      <a:pt x="750697" y="0"/>
                    </a:lnTo>
                    <a:close/>
                  </a:path>
                </a:pathLst>
              </a:custGeom>
              <a:solidFill>
                <a:srgbClr val="AA5138"/>
              </a:solidFill>
            </p:spPr>
          </p:sp>
        </p:grpSp>
        <p:grpSp>
          <p:nvGrpSpPr>
            <p:cNvPr id="51" name="Group 51"/>
            <p:cNvGrpSpPr/>
            <p:nvPr/>
          </p:nvGrpSpPr>
          <p:grpSpPr>
            <a:xfrm>
              <a:off x="798342" y="359407"/>
              <a:ext cx="2141519" cy="1637152"/>
              <a:chOff x="0" y="0"/>
              <a:chExt cx="1741406" cy="1331273"/>
            </a:xfrm>
          </p:grpSpPr>
          <p:sp>
            <p:nvSpPr>
              <p:cNvPr id="52" name="Freeform 52"/>
              <p:cNvSpPr/>
              <p:nvPr/>
            </p:nvSpPr>
            <p:spPr>
              <a:xfrm>
                <a:off x="127" y="0"/>
                <a:ext cx="1741170" cy="1331214"/>
              </a:xfrm>
              <a:custGeom>
                <a:avLst/>
                <a:gdLst/>
                <a:ahLst/>
                <a:cxnLst/>
                <a:rect l="l" t="t" r="r" b="b"/>
                <a:pathLst>
                  <a:path w="1741170" h="1331214">
                    <a:moveTo>
                      <a:pt x="0" y="0"/>
                    </a:moveTo>
                    <a:lnTo>
                      <a:pt x="0" y="1331214"/>
                    </a:lnTo>
                    <a:lnTo>
                      <a:pt x="1741170" y="1331214"/>
                    </a:lnTo>
                    <a:lnTo>
                      <a:pt x="1741170" y="0"/>
                    </a:lnTo>
                    <a:close/>
                  </a:path>
                </a:pathLst>
              </a:custGeom>
              <a:solidFill>
                <a:srgbClr val="F3E8E3"/>
              </a:solidFill>
            </p:spPr>
          </p:sp>
        </p:grpSp>
        <p:grpSp>
          <p:nvGrpSpPr>
            <p:cNvPr id="53" name="Group 53"/>
            <p:cNvGrpSpPr/>
            <p:nvPr/>
          </p:nvGrpSpPr>
          <p:grpSpPr>
            <a:xfrm>
              <a:off x="1835235" y="359407"/>
              <a:ext cx="67703" cy="1669109"/>
              <a:chOff x="0" y="0"/>
              <a:chExt cx="55054" cy="1357259"/>
            </a:xfrm>
          </p:grpSpPr>
          <p:sp>
            <p:nvSpPr>
              <p:cNvPr id="54" name="Freeform 54"/>
              <p:cNvSpPr/>
              <p:nvPr/>
            </p:nvSpPr>
            <p:spPr>
              <a:xfrm>
                <a:off x="127" y="0"/>
                <a:ext cx="54864" cy="1357249"/>
              </a:xfrm>
              <a:custGeom>
                <a:avLst/>
                <a:gdLst/>
                <a:ahLst/>
                <a:cxnLst/>
                <a:rect l="l" t="t" r="r" b="b"/>
                <a:pathLst>
                  <a:path w="54864" h="1357249">
                    <a:moveTo>
                      <a:pt x="0" y="0"/>
                    </a:moveTo>
                    <a:lnTo>
                      <a:pt x="0" y="1357249"/>
                    </a:lnTo>
                    <a:lnTo>
                      <a:pt x="54864" y="1357249"/>
                    </a:lnTo>
                    <a:lnTo>
                      <a:pt x="54864" y="0"/>
                    </a:lnTo>
                    <a:close/>
                  </a:path>
                </a:pathLst>
              </a:custGeom>
              <a:solidFill>
                <a:srgbClr val="662C24"/>
              </a:solidFill>
            </p:spPr>
          </p:sp>
        </p:grpSp>
        <p:grpSp>
          <p:nvGrpSpPr>
            <p:cNvPr id="55" name="Group 55"/>
            <p:cNvGrpSpPr/>
            <p:nvPr/>
          </p:nvGrpSpPr>
          <p:grpSpPr>
            <a:xfrm>
              <a:off x="798342" y="359407"/>
              <a:ext cx="2159240" cy="71187"/>
              <a:chOff x="0" y="0"/>
              <a:chExt cx="1755816" cy="57887"/>
            </a:xfrm>
          </p:grpSpPr>
          <p:sp>
            <p:nvSpPr>
              <p:cNvPr id="56" name="Freeform 56"/>
              <p:cNvSpPr/>
              <p:nvPr/>
            </p:nvSpPr>
            <p:spPr>
              <a:xfrm>
                <a:off x="127" y="0"/>
                <a:ext cx="1755521" cy="57785"/>
              </a:xfrm>
              <a:custGeom>
                <a:avLst/>
                <a:gdLst/>
                <a:ahLst/>
                <a:cxnLst/>
                <a:rect l="l" t="t" r="r" b="b"/>
                <a:pathLst>
                  <a:path w="1755521" h="57785">
                    <a:moveTo>
                      <a:pt x="0" y="0"/>
                    </a:moveTo>
                    <a:lnTo>
                      <a:pt x="0" y="57785"/>
                    </a:lnTo>
                    <a:lnTo>
                      <a:pt x="1755521" y="57785"/>
                    </a:lnTo>
                    <a:lnTo>
                      <a:pt x="1755521" y="0"/>
                    </a:lnTo>
                    <a:close/>
                  </a:path>
                </a:pathLst>
              </a:custGeom>
              <a:solidFill>
                <a:srgbClr val="662C24"/>
              </a:solidFill>
            </p:spPr>
          </p:sp>
        </p:grpSp>
        <p:grpSp>
          <p:nvGrpSpPr>
            <p:cNvPr id="57" name="Group 57"/>
            <p:cNvGrpSpPr/>
            <p:nvPr/>
          </p:nvGrpSpPr>
          <p:grpSpPr>
            <a:xfrm>
              <a:off x="798342" y="359407"/>
              <a:ext cx="71187" cy="1669109"/>
              <a:chOff x="0" y="0"/>
              <a:chExt cx="57887" cy="1357259"/>
            </a:xfrm>
          </p:grpSpPr>
          <p:sp>
            <p:nvSpPr>
              <p:cNvPr id="58" name="Freeform 58"/>
              <p:cNvSpPr/>
              <p:nvPr/>
            </p:nvSpPr>
            <p:spPr>
              <a:xfrm>
                <a:off x="127" y="0"/>
                <a:ext cx="57785" cy="1357249"/>
              </a:xfrm>
              <a:custGeom>
                <a:avLst/>
                <a:gdLst/>
                <a:ahLst/>
                <a:cxnLst/>
                <a:rect l="l" t="t" r="r" b="b"/>
                <a:pathLst>
                  <a:path w="57785" h="1357249">
                    <a:moveTo>
                      <a:pt x="0" y="0"/>
                    </a:moveTo>
                    <a:lnTo>
                      <a:pt x="0" y="1357249"/>
                    </a:lnTo>
                    <a:lnTo>
                      <a:pt x="57785" y="1357249"/>
                    </a:lnTo>
                    <a:lnTo>
                      <a:pt x="57785" y="0"/>
                    </a:lnTo>
                    <a:close/>
                  </a:path>
                </a:pathLst>
              </a:custGeom>
              <a:solidFill>
                <a:srgbClr val="662C24"/>
              </a:solidFill>
            </p:spPr>
          </p:sp>
        </p:grpSp>
        <p:grpSp>
          <p:nvGrpSpPr>
            <p:cNvPr id="59" name="Group 59"/>
            <p:cNvGrpSpPr/>
            <p:nvPr/>
          </p:nvGrpSpPr>
          <p:grpSpPr>
            <a:xfrm>
              <a:off x="2889848" y="359407"/>
              <a:ext cx="67703" cy="1669109"/>
              <a:chOff x="0" y="0"/>
              <a:chExt cx="55054" cy="1357259"/>
            </a:xfrm>
          </p:grpSpPr>
          <p:sp>
            <p:nvSpPr>
              <p:cNvPr id="60" name="Freeform 60"/>
              <p:cNvSpPr/>
              <p:nvPr/>
            </p:nvSpPr>
            <p:spPr>
              <a:xfrm>
                <a:off x="127" y="0"/>
                <a:ext cx="54864" cy="1357249"/>
              </a:xfrm>
              <a:custGeom>
                <a:avLst/>
                <a:gdLst/>
                <a:ahLst/>
                <a:cxnLst/>
                <a:rect l="l" t="t" r="r" b="b"/>
                <a:pathLst>
                  <a:path w="54864" h="1357249">
                    <a:moveTo>
                      <a:pt x="0" y="0"/>
                    </a:moveTo>
                    <a:lnTo>
                      <a:pt x="0" y="1357249"/>
                    </a:lnTo>
                    <a:lnTo>
                      <a:pt x="54864" y="1357249"/>
                    </a:lnTo>
                    <a:lnTo>
                      <a:pt x="54864" y="0"/>
                    </a:lnTo>
                    <a:close/>
                  </a:path>
                </a:pathLst>
              </a:custGeom>
              <a:solidFill>
                <a:srgbClr val="662C24"/>
              </a:solidFill>
            </p:spPr>
          </p:sp>
        </p:grpSp>
        <p:grpSp>
          <p:nvGrpSpPr>
            <p:cNvPr id="61" name="Group 61"/>
            <p:cNvGrpSpPr/>
            <p:nvPr/>
          </p:nvGrpSpPr>
          <p:grpSpPr>
            <a:xfrm>
              <a:off x="6426734" y="1229399"/>
              <a:ext cx="2805528" cy="216742"/>
              <a:chOff x="0" y="0"/>
              <a:chExt cx="2281354" cy="176247"/>
            </a:xfrm>
          </p:grpSpPr>
          <p:sp>
            <p:nvSpPr>
              <p:cNvPr id="62" name="Freeform 62"/>
              <p:cNvSpPr/>
              <p:nvPr/>
            </p:nvSpPr>
            <p:spPr>
              <a:xfrm>
                <a:off x="0" y="0"/>
                <a:ext cx="2281174" cy="176276"/>
              </a:xfrm>
              <a:custGeom>
                <a:avLst/>
                <a:gdLst/>
                <a:ahLst/>
                <a:cxnLst/>
                <a:rect l="l" t="t" r="r" b="b"/>
                <a:pathLst>
                  <a:path w="2281174" h="176276">
                    <a:moveTo>
                      <a:pt x="0" y="0"/>
                    </a:moveTo>
                    <a:lnTo>
                      <a:pt x="0" y="176276"/>
                    </a:lnTo>
                    <a:lnTo>
                      <a:pt x="2281174" y="176276"/>
                    </a:lnTo>
                    <a:lnTo>
                      <a:pt x="2281174" y="0"/>
                    </a:lnTo>
                    <a:close/>
                  </a:path>
                </a:pathLst>
              </a:custGeom>
              <a:solidFill>
                <a:srgbClr val="834831"/>
              </a:solidFill>
            </p:spPr>
          </p:sp>
        </p:grpSp>
        <p:grpSp>
          <p:nvGrpSpPr>
            <p:cNvPr id="63" name="Group 63"/>
            <p:cNvGrpSpPr/>
            <p:nvPr/>
          </p:nvGrpSpPr>
          <p:grpSpPr>
            <a:xfrm>
              <a:off x="6426734" y="1630618"/>
              <a:ext cx="2805528" cy="216742"/>
              <a:chOff x="0" y="0"/>
              <a:chExt cx="2281354" cy="176247"/>
            </a:xfrm>
          </p:grpSpPr>
          <p:sp>
            <p:nvSpPr>
              <p:cNvPr id="64" name="Freeform 64"/>
              <p:cNvSpPr/>
              <p:nvPr/>
            </p:nvSpPr>
            <p:spPr>
              <a:xfrm>
                <a:off x="0" y="127"/>
                <a:ext cx="2281174" cy="176149"/>
              </a:xfrm>
              <a:custGeom>
                <a:avLst/>
                <a:gdLst/>
                <a:ahLst/>
                <a:cxnLst/>
                <a:rect l="l" t="t" r="r" b="b"/>
                <a:pathLst>
                  <a:path w="2281174" h="176149">
                    <a:moveTo>
                      <a:pt x="0" y="0"/>
                    </a:moveTo>
                    <a:lnTo>
                      <a:pt x="0" y="176149"/>
                    </a:lnTo>
                    <a:lnTo>
                      <a:pt x="2281174" y="176149"/>
                    </a:lnTo>
                    <a:lnTo>
                      <a:pt x="2281174" y="0"/>
                    </a:lnTo>
                    <a:close/>
                  </a:path>
                </a:pathLst>
              </a:custGeom>
              <a:solidFill>
                <a:srgbClr val="834831"/>
              </a:solidFill>
            </p:spPr>
          </p:sp>
        </p:grpSp>
        <p:grpSp>
          <p:nvGrpSpPr>
            <p:cNvPr id="65" name="Group 65"/>
            <p:cNvGrpSpPr/>
            <p:nvPr/>
          </p:nvGrpSpPr>
          <p:grpSpPr>
            <a:xfrm>
              <a:off x="137826" y="1229399"/>
              <a:ext cx="515121" cy="216742"/>
              <a:chOff x="0" y="0"/>
              <a:chExt cx="418878" cy="176247"/>
            </a:xfrm>
          </p:grpSpPr>
          <p:sp>
            <p:nvSpPr>
              <p:cNvPr id="66" name="Freeform 66"/>
              <p:cNvSpPr/>
              <p:nvPr/>
            </p:nvSpPr>
            <p:spPr>
              <a:xfrm>
                <a:off x="127" y="0"/>
                <a:ext cx="418592" cy="176276"/>
              </a:xfrm>
              <a:custGeom>
                <a:avLst/>
                <a:gdLst/>
                <a:ahLst/>
                <a:cxnLst/>
                <a:rect l="l" t="t" r="r" b="b"/>
                <a:pathLst>
                  <a:path w="418592" h="176276">
                    <a:moveTo>
                      <a:pt x="0" y="0"/>
                    </a:moveTo>
                    <a:lnTo>
                      <a:pt x="0" y="176276"/>
                    </a:lnTo>
                    <a:lnTo>
                      <a:pt x="418592" y="176276"/>
                    </a:lnTo>
                    <a:lnTo>
                      <a:pt x="418592" y="0"/>
                    </a:lnTo>
                    <a:close/>
                  </a:path>
                </a:pathLst>
              </a:custGeom>
              <a:solidFill>
                <a:srgbClr val="834831"/>
              </a:solidFill>
            </p:spPr>
          </p:sp>
        </p:grpSp>
        <p:grpSp>
          <p:nvGrpSpPr>
            <p:cNvPr id="67" name="Group 67"/>
            <p:cNvGrpSpPr/>
            <p:nvPr/>
          </p:nvGrpSpPr>
          <p:grpSpPr>
            <a:xfrm>
              <a:off x="137826" y="1630618"/>
              <a:ext cx="515121" cy="216742"/>
              <a:chOff x="0" y="0"/>
              <a:chExt cx="418878" cy="176247"/>
            </a:xfrm>
          </p:grpSpPr>
          <p:sp>
            <p:nvSpPr>
              <p:cNvPr id="68" name="Freeform 68"/>
              <p:cNvSpPr/>
              <p:nvPr/>
            </p:nvSpPr>
            <p:spPr>
              <a:xfrm>
                <a:off x="127" y="127"/>
                <a:ext cx="418592" cy="176149"/>
              </a:xfrm>
              <a:custGeom>
                <a:avLst/>
                <a:gdLst/>
                <a:ahLst/>
                <a:cxnLst/>
                <a:rect l="l" t="t" r="r" b="b"/>
                <a:pathLst>
                  <a:path w="418592" h="176149">
                    <a:moveTo>
                      <a:pt x="0" y="0"/>
                    </a:moveTo>
                    <a:lnTo>
                      <a:pt x="0" y="176149"/>
                    </a:lnTo>
                    <a:lnTo>
                      <a:pt x="418592" y="176149"/>
                    </a:lnTo>
                    <a:lnTo>
                      <a:pt x="418592" y="0"/>
                    </a:lnTo>
                    <a:close/>
                  </a:path>
                </a:pathLst>
              </a:custGeom>
              <a:solidFill>
                <a:srgbClr val="834831"/>
              </a:solidFill>
            </p:spPr>
          </p:sp>
        </p:grpSp>
        <p:grpSp>
          <p:nvGrpSpPr>
            <p:cNvPr id="69" name="Group 69"/>
            <p:cNvGrpSpPr/>
            <p:nvPr/>
          </p:nvGrpSpPr>
          <p:grpSpPr>
            <a:xfrm>
              <a:off x="6426734" y="412721"/>
              <a:ext cx="2077450" cy="461655"/>
              <a:chOff x="0" y="0"/>
              <a:chExt cx="1689308" cy="375401"/>
            </a:xfrm>
          </p:grpSpPr>
          <p:sp>
            <p:nvSpPr>
              <p:cNvPr id="70" name="Freeform 70"/>
              <p:cNvSpPr/>
              <p:nvPr/>
            </p:nvSpPr>
            <p:spPr>
              <a:xfrm>
                <a:off x="0" y="0"/>
                <a:ext cx="1689354" cy="375412"/>
              </a:xfrm>
              <a:custGeom>
                <a:avLst/>
                <a:gdLst/>
                <a:ahLst/>
                <a:cxnLst/>
                <a:rect l="l" t="t" r="r" b="b"/>
                <a:pathLst>
                  <a:path w="1689354" h="375412">
                    <a:moveTo>
                      <a:pt x="0" y="0"/>
                    </a:moveTo>
                    <a:lnTo>
                      <a:pt x="0" y="375412"/>
                    </a:lnTo>
                    <a:lnTo>
                      <a:pt x="1689354" y="375412"/>
                    </a:lnTo>
                    <a:lnTo>
                      <a:pt x="1313942" y="0"/>
                    </a:lnTo>
                    <a:close/>
                  </a:path>
                </a:pathLst>
              </a:custGeom>
              <a:solidFill>
                <a:srgbClr val="F3E8E3"/>
              </a:solidFill>
            </p:spPr>
          </p:sp>
        </p:grpSp>
        <p:grpSp>
          <p:nvGrpSpPr>
            <p:cNvPr id="71" name="Group 71"/>
            <p:cNvGrpSpPr/>
            <p:nvPr/>
          </p:nvGrpSpPr>
          <p:grpSpPr>
            <a:xfrm>
              <a:off x="6426734" y="874223"/>
              <a:ext cx="2077450" cy="138738"/>
              <a:chOff x="0" y="0"/>
              <a:chExt cx="1689308" cy="112817"/>
            </a:xfrm>
          </p:grpSpPr>
          <p:sp>
            <p:nvSpPr>
              <p:cNvPr id="72" name="Freeform 72"/>
              <p:cNvSpPr/>
              <p:nvPr/>
            </p:nvSpPr>
            <p:spPr>
              <a:xfrm>
                <a:off x="0" y="127"/>
                <a:ext cx="1689354" cy="112522"/>
              </a:xfrm>
              <a:custGeom>
                <a:avLst/>
                <a:gdLst/>
                <a:ahLst/>
                <a:cxnLst/>
                <a:rect l="l" t="t" r="r" b="b"/>
                <a:pathLst>
                  <a:path w="1689354" h="112522">
                    <a:moveTo>
                      <a:pt x="0" y="0"/>
                    </a:moveTo>
                    <a:lnTo>
                      <a:pt x="0" y="112522"/>
                    </a:lnTo>
                    <a:lnTo>
                      <a:pt x="1689354" y="112522"/>
                    </a:lnTo>
                    <a:lnTo>
                      <a:pt x="1689354" y="0"/>
                    </a:lnTo>
                    <a:close/>
                  </a:path>
                </a:pathLst>
              </a:custGeom>
              <a:solidFill>
                <a:srgbClr val="AA5138"/>
              </a:solidFill>
            </p:spPr>
          </p:sp>
        </p:grpSp>
      </p:grpSp>
      <p:graphicFrame>
        <p:nvGraphicFramePr>
          <p:cNvPr id="78" name="Table 77">
            <a:extLst>
              <a:ext uri="{FF2B5EF4-FFF2-40B4-BE49-F238E27FC236}">
                <a16:creationId xmlns:a16="http://schemas.microsoft.com/office/drawing/2014/main" id="{44723F3D-BB8B-3E30-C8C2-602EF0AD97FD}"/>
              </a:ext>
            </a:extLst>
          </p:cNvPr>
          <p:cNvGraphicFramePr>
            <a:graphicFrameLocks noGrp="1"/>
          </p:cNvGraphicFramePr>
          <p:nvPr>
            <p:extLst>
              <p:ext uri="{D42A27DB-BD31-4B8C-83A1-F6EECF244321}">
                <p14:modId xmlns:p14="http://schemas.microsoft.com/office/powerpoint/2010/main" val="3700938526"/>
              </p:ext>
            </p:extLst>
          </p:nvPr>
        </p:nvGraphicFramePr>
        <p:xfrm>
          <a:off x="965066" y="349234"/>
          <a:ext cx="16357600" cy="8943683"/>
        </p:xfrm>
        <a:graphic>
          <a:graphicData uri="http://schemas.openxmlformats.org/drawingml/2006/table">
            <a:tbl>
              <a:tblPr firstRow="1" firstCol="1" bandRow="1">
                <a:tableStyleId>{5940675A-B579-460E-94D1-54222C63F5DA}</a:tableStyleId>
              </a:tblPr>
              <a:tblGrid>
                <a:gridCol w="6426200">
                  <a:extLst>
                    <a:ext uri="{9D8B030D-6E8A-4147-A177-3AD203B41FA5}">
                      <a16:colId xmlns:a16="http://schemas.microsoft.com/office/drawing/2014/main" val="2322431738"/>
                    </a:ext>
                  </a:extLst>
                </a:gridCol>
                <a:gridCol w="9931400">
                  <a:extLst>
                    <a:ext uri="{9D8B030D-6E8A-4147-A177-3AD203B41FA5}">
                      <a16:colId xmlns:a16="http://schemas.microsoft.com/office/drawing/2014/main" val="261759128"/>
                    </a:ext>
                  </a:extLst>
                </a:gridCol>
              </a:tblGrid>
              <a:tr h="528400">
                <a:tc>
                  <a:txBody>
                    <a:bodyPr/>
                    <a:lstStyle/>
                    <a:p>
                      <a:pPr algn="ctr">
                        <a:lnSpc>
                          <a:spcPct val="115000"/>
                        </a:lnSpc>
                      </a:pPr>
                      <a:r>
                        <a:rPr lang="de-DE" sz="2800" b="1" cap="none" spc="0" dirty="0" err="1">
                          <a:solidFill>
                            <a:schemeClr val="tx1"/>
                          </a:solidFill>
                          <a:effectLst/>
                          <a:latin typeface="Times New Roman" panose="02020603050405020304" pitchFamily="18" charset="0"/>
                          <a:cs typeface="Times New Roman" panose="02020603050405020304" pitchFamily="18" charset="0"/>
                        </a:rPr>
                        <a:t>Yêu</a:t>
                      </a:r>
                      <a:r>
                        <a:rPr lang="de-DE" sz="2800" b="1" cap="none" spc="0" dirty="0">
                          <a:solidFill>
                            <a:schemeClr val="tx1"/>
                          </a:solidFill>
                          <a:effectLst/>
                          <a:latin typeface="Times New Roman" panose="02020603050405020304" pitchFamily="18" charset="0"/>
                          <a:cs typeface="Times New Roman" panose="02020603050405020304" pitchFamily="18" charset="0"/>
                        </a:rPr>
                        <a:t> </a:t>
                      </a:r>
                      <a:r>
                        <a:rPr lang="de-DE" sz="2800" b="1" cap="none" spc="0" dirty="0" err="1">
                          <a:solidFill>
                            <a:schemeClr val="tx1"/>
                          </a:solidFill>
                          <a:effectLst/>
                          <a:latin typeface="Times New Roman" panose="02020603050405020304" pitchFamily="18" charset="0"/>
                          <a:cs typeface="Times New Roman" panose="02020603050405020304" pitchFamily="18" charset="0"/>
                        </a:rPr>
                        <a:t>cầu</a:t>
                      </a:r>
                      <a:endParaRPr lang="en-VN" sz="28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accent5">
                        <a:lumMod val="20000"/>
                        <a:lumOff val="80000"/>
                      </a:schemeClr>
                    </a:solidFill>
                  </a:tcPr>
                </a:tc>
                <a:tc>
                  <a:txBody>
                    <a:bodyPr/>
                    <a:lstStyle/>
                    <a:p>
                      <a:pPr algn="ctr">
                        <a:lnSpc>
                          <a:spcPct val="115000"/>
                        </a:lnSpc>
                      </a:pPr>
                      <a:r>
                        <a:rPr lang="de-DE" sz="2800" b="1" cap="none" spc="0" dirty="0" err="1">
                          <a:solidFill>
                            <a:schemeClr val="tx1"/>
                          </a:solidFill>
                          <a:effectLst/>
                          <a:latin typeface="Times New Roman" panose="02020603050405020304" pitchFamily="18" charset="0"/>
                          <a:cs typeface="Times New Roman" panose="02020603050405020304" pitchFamily="18" charset="0"/>
                        </a:rPr>
                        <a:t>Nội</a:t>
                      </a:r>
                      <a:r>
                        <a:rPr lang="de-DE" sz="2800" b="1" cap="none" spc="0" dirty="0">
                          <a:solidFill>
                            <a:schemeClr val="tx1"/>
                          </a:solidFill>
                          <a:effectLst/>
                          <a:latin typeface="Times New Roman" panose="02020603050405020304" pitchFamily="18" charset="0"/>
                          <a:cs typeface="Times New Roman" panose="02020603050405020304" pitchFamily="18" charset="0"/>
                        </a:rPr>
                        <a:t> </a:t>
                      </a:r>
                      <a:r>
                        <a:rPr lang="de-DE" sz="2800" b="1" cap="none" spc="0" dirty="0" err="1">
                          <a:solidFill>
                            <a:schemeClr val="tx1"/>
                          </a:solidFill>
                          <a:effectLst/>
                          <a:latin typeface="Times New Roman" panose="02020603050405020304" pitchFamily="18" charset="0"/>
                          <a:cs typeface="Times New Roman" panose="02020603050405020304" pitchFamily="18" charset="0"/>
                        </a:rPr>
                        <a:t>dung</a:t>
                      </a:r>
                      <a:endParaRPr lang="en-VN" sz="28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accent5">
                        <a:lumMod val="20000"/>
                        <a:lumOff val="80000"/>
                      </a:schemeClr>
                    </a:solidFill>
                  </a:tcPr>
                </a:tc>
                <a:extLst>
                  <a:ext uri="{0D108BD9-81ED-4DB2-BD59-A6C34878D82A}">
                    <a16:rowId xmlns:a16="http://schemas.microsoft.com/office/drawing/2014/main" val="3528243727"/>
                  </a:ext>
                </a:extLst>
              </a:tr>
              <a:tr h="528400">
                <a:tc>
                  <a:txBody>
                    <a:bodyPr/>
                    <a:lstStyle/>
                    <a:p>
                      <a:pPr algn="just">
                        <a:lnSpc>
                          <a:spcPct val="115000"/>
                        </a:lnSpc>
                      </a:pPr>
                      <a:r>
                        <a:rPr lang="de-DE" sz="2800" b="0" i="1" cap="none" spc="0" dirty="0">
                          <a:solidFill>
                            <a:schemeClr val="tx1"/>
                          </a:solidFill>
                          <a:effectLst/>
                          <a:latin typeface="Times New Roman" panose="02020603050405020304" pitchFamily="18" charset="0"/>
                          <a:cs typeface="Times New Roman" panose="02020603050405020304" pitchFamily="18" charset="0"/>
                        </a:rPr>
                        <a:t>1. </a:t>
                      </a:r>
                      <a:r>
                        <a:rPr lang="de-DE" sz="2800" b="0" i="1" cap="none" spc="0" dirty="0" err="1">
                          <a:solidFill>
                            <a:schemeClr val="tx1"/>
                          </a:solidFill>
                          <a:effectLst/>
                          <a:latin typeface="Times New Roman" panose="02020603050405020304" pitchFamily="18" charset="0"/>
                          <a:cs typeface="Times New Roman" panose="02020603050405020304" pitchFamily="18" charset="0"/>
                        </a:rPr>
                        <a:t>Việc</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tổng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kiểm</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soát</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các</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phương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tiện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giao</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thông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diễn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ra</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trong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thời</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gian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nào</a:t>
                      </a:r>
                      <a:r>
                        <a:rPr lang="de-DE" sz="2800" b="0" i="1" cap="none" spc="0" dirty="0">
                          <a:solidFill>
                            <a:schemeClr val="tx1"/>
                          </a:solidFill>
                          <a:effectLst/>
                          <a:latin typeface="Times New Roman" panose="02020603050405020304" pitchFamily="18" charset="0"/>
                          <a:cs typeface="Times New Roman" panose="02020603050405020304" pitchFamily="18" charset="0"/>
                        </a:rPr>
                        <a:t>?</a:t>
                      </a:r>
                      <a:endParaRPr lang="en-VN" sz="2800" b="0" i="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tc>
                  <a:txBody>
                    <a:bodyPr/>
                    <a:lstStyle/>
                    <a:p>
                      <a:pPr algn="just">
                        <a:lnSpc>
                          <a:spcPct val="115000"/>
                        </a:lnSpc>
                      </a:pPr>
                      <a:r>
                        <a:rPr lang="de-DE" sz="2800" cap="none" spc="0">
                          <a:solidFill>
                            <a:schemeClr val="tx1"/>
                          </a:solidFill>
                          <a:effectLst/>
                          <a:latin typeface="Times New Roman" panose="02020603050405020304" pitchFamily="18" charset="0"/>
                          <a:cs typeface="Times New Roman" panose="02020603050405020304" pitchFamily="18" charset="0"/>
                        </a:rPr>
                        <a:t>   Thời gian: từ 15/5 đến 14/6 năm 2020 (trong 1 tháng)</a:t>
                      </a:r>
                      <a:endParaRPr lang="en-VN" sz="2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extLst>
                  <a:ext uri="{0D108BD9-81ED-4DB2-BD59-A6C34878D82A}">
                    <a16:rowId xmlns:a16="http://schemas.microsoft.com/office/drawing/2014/main" val="1152746228"/>
                  </a:ext>
                </a:extLst>
              </a:tr>
              <a:tr h="1296729">
                <a:tc>
                  <a:txBody>
                    <a:bodyPr/>
                    <a:lstStyle/>
                    <a:p>
                      <a:pPr algn="just">
                        <a:lnSpc>
                          <a:spcPct val="115000"/>
                        </a:lnSpc>
                      </a:pPr>
                      <a:r>
                        <a:rPr lang="de-DE" sz="2800" b="0" i="1" cap="none" spc="0" dirty="0">
                          <a:solidFill>
                            <a:schemeClr val="tx1"/>
                          </a:solidFill>
                          <a:effectLst/>
                          <a:latin typeface="Times New Roman" panose="02020603050405020304" pitchFamily="18" charset="0"/>
                          <a:cs typeface="Times New Roman" panose="02020603050405020304" pitchFamily="18" charset="0"/>
                        </a:rPr>
                        <a:t>2.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Trong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thời</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gian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đó</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có</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bao</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nhiêu</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trường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hợp</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điều</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khiển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phương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tiện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tham</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gia</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giao</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thông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bị</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xử</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phạt</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Con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số</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đó</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nói</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lên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điều</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gì</a:t>
                      </a:r>
                      <a:r>
                        <a:rPr lang="de-DE" sz="2800" b="0" i="1" cap="none" spc="0" dirty="0">
                          <a:solidFill>
                            <a:schemeClr val="tx1"/>
                          </a:solidFill>
                          <a:effectLst/>
                          <a:latin typeface="Times New Roman" panose="02020603050405020304" pitchFamily="18" charset="0"/>
                          <a:cs typeface="Times New Roman" panose="02020603050405020304" pitchFamily="18" charset="0"/>
                        </a:rPr>
                        <a:t>?</a:t>
                      </a:r>
                      <a:endParaRPr lang="en-VN" sz="2800" b="0" i="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tc>
                  <a:txBody>
                    <a:bodyPr/>
                    <a:lstStyle/>
                    <a:p>
                      <a:pPr algn="just">
                        <a:lnSpc>
                          <a:spcPct val="115000"/>
                        </a:lnSpc>
                      </a:pP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Có</a:t>
                      </a:r>
                      <a:r>
                        <a:rPr lang="de-DE" sz="2800" cap="none" spc="0" dirty="0">
                          <a:solidFill>
                            <a:schemeClr val="tx1"/>
                          </a:solidFill>
                          <a:effectLst/>
                          <a:latin typeface="Times New Roman" panose="02020603050405020304" pitchFamily="18" charset="0"/>
                          <a:cs typeface="Times New Roman" panose="02020603050405020304" pitchFamily="18" charset="0"/>
                        </a:rPr>
                        <a:t> 401.027 </a:t>
                      </a:r>
                      <a:r>
                        <a:rPr lang="de-DE" sz="2800" cap="none" spc="0" dirty="0" err="1">
                          <a:solidFill>
                            <a:schemeClr val="tx1"/>
                          </a:solidFill>
                          <a:effectLst/>
                          <a:latin typeface="Times New Roman" panose="02020603050405020304" pitchFamily="18" charset="0"/>
                          <a:cs typeface="Times New Roman" panose="02020603050405020304" pitchFamily="18" charset="0"/>
                        </a:rPr>
                        <a:t>trường</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hợp</a:t>
                      </a:r>
                      <a:r>
                        <a:rPr lang="de-DE" sz="2800" cap="none" spc="0" dirty="0">
                          <a:solidFill>
                            <a:schemeClr val="tx1"/>
                          </a:solidFill>
                          <a:effectLst/>
                          <a:latin typeface="Times New Roman" panose="02020603050405020304" pitchFamily="18" charset="0"/>
                          <a:cs typeface="Times New Roman" panose="02020603050405020304" pitchFamily="18" charset="0"/>
                        </a:rPr>
                        <a:t> vi </a:t>
                      </a:r>
                      <a:r>
                        <a:rPr lang="de-DE" sz="2800" cap="none" spc="0" dirty="0" err="1">
                          <a:solidFill>
                            <a:schemeClr val="tx1"/>
                          </a:solidFill>
                          <a:effectLst/>
                          <a:latin typeface="Times New Roman" panose="02020603050405020304" pitchFamily="18" charset="0"/>
                          <a:cs typeface="Times New Roman" panose="02020603050405020304" pitchFamily="18" charset="0"/>
                        </a:rPr>
                        <a:t>phạm</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bị</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xử</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phạt</a:t>
                      </a:r>
                      <a:r>
                        <a:rPr lang="de-DE" sz="2800" cap="none" spc="0" dirty="0">
                          <a:solidFill>
                            <a:schemeClr val="tx1"/>
                          </a:solidFill>
                          <a:effectLst/>
                          <a:latin typeface="Times New Roman" panose="02020603050405020304" pitchFamily="18" charset="0"/>
                          <a:cs typeface="Times New Roman" panose="02020603050405020304" pitchFamily="18" charset="0"/>
                        </a:rPr>
                        <a:t>.</a:t>
                      </a:r>
                      <a:endParaRPr lang="en-VN" sz="2800" cap="none" spc="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de-DE" sz="2800" cap="none" spc="0" dirty="0">
                          <a:solidFill>
                            <a:schemeClr val="tx1"/>
                          </a:solidFill>
                          <a:effectLst/>
                          <a:latin typeface="Times New Roman" panose="02020603050405020304" pitchFamily="18" charset="0"/>
                          <a:cs typeface="Times New Roman" panose="02020603050405020304" pitchFamily="18" charset="0"/>
                        </a:rPr>
                        <a:t>=&gt; </a:t>
                      </a:r>
                      <a:r>
                        <a:rPr lang="de-DE" sz="2800" cap="none" spc="0" dirty="0" err="1">
                          <a:solidFill>
                            <a:schemeClr val="tx1"/>
                          </a:solidFill>
                          <a:effectLst/>
                          <a:latin typeface="Times New Roman" panose="02020603050405020304" pitchFamily="18" charset="0"/>
                          <a:cs typeface="Times New Roman" panose="02020603050405020304" pitchFamily="18" charset="0"/>
                        </a:rPr>
                        <a:t>Con</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số</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rất</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lớn</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cho</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thấy</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có</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nhiều</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người</a:t>
                      </a:r>
                      <a:r>
                        <a:rPr lang="de-DE" sz="2800" cap="none" spc="0" dirty="0">
                          <a:solidFill>
                            <a:schemeClr val="tx1"/>
                          </a:solidFill>
                          <a:effectLst/>
                          <a:latin typeface="Times New Roman" panose="02020603050405020304" pitchFamily="18" charset="0"/>
                          <a:cs typeface="Times New Roman" panose="02020603050405020304" pitchFamily="18" charset="0"/>
                        </a:rPr>
                        <a:t> vi </a:t>
                      </a:r>
                      <a:r>
                        <a:rPr lang="de-DE" sz="2800" cap="none" spc="0" dirty="0" err="1">
                          <a:solidFill>
                            <a:schemeClr val="tx1"/>
                          </a:solidFill>
                          <a:effectLst/>
                          <a:latin typeface="Times New Roman" panose="02020603050405020304" pitchFamily="18" charset="0"/>
                          <a:cs typeface="Times New Roman" panose="02020603050405020304" pitchFamily="18" charset="0"/>
                        </a:rPr>
                        <a:t>phạm</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luật</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giao</a:t>
                      </a:r>
                      <a:r>
                        <a:rPr lang="de-DE" sz="2800" cap="none" spc="0" dirty="0">
                          <a:solidFill>
                            <a:schemeClr val="tx1"/>
                          </a:solidFill>
                          <a:effectLst/>
                          <a:latin typeface="Times New Roman" panose="02020603050405020304" pitchFamily="18" charset="0"/>
                          <a:cs typeface="Times New Roman" panose="02020603050405020304" pitchFamily="18" charset="0"/>
                        </a:rPr>
                        <a:t> </a:t>
                      </a:r>
                      <a:r>
                        <a:rPr lang="de-DE" sz="2800" cap="none" spc="0" dirty="0" err="1">
                          <a:solidFill>
                            <a:schemeClr val="tx1"/>
                          </a:solidFill>
                          <a:effectLst/>
                          <a:latin typeface="Times New Roman" panose="02020603050405020304" pitchFamily="18" charset="0"/>
                          <a:cs typeface="Times New Roman" panose="02020603050405020304" pitchFamily="18" charset="0"/>
                        </a:rPr>
                        <a:t>thông</a:t>
                      </a:r>
                      <a:r>
                        <a:rPr lang="de-DE" sz="2800" cap="none" spc="0" dirty="0">
                          <a:solidFill>
                            <a:schemeClr val="tx1"/>
                          </a:solidFill>
                          <a:effectLst/>
                          <a:latin typeface="Times New Roman" panose="02020603050405020304" pitchFamily="18" charset="0"/>
                          <a:cs typeface="Times New Roman" panose="02020603050405020304" pitchFamily="18" charset="0"/>
                        </a:rPr>
                        <a:t>.</a:t>
                      </a:r>
                      <a:endParaRPr lang="en-VN" sz="2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extLst>
                  <a:ext uri="{0D108BD9-81ED-4DB2-BD59-A6C34878D82A}">
                    <a16:rowId xmlns:a16="http://schemas.microsoft.com/office/drawing/2014/main" val="1318611715"/>
                  </a:ext>
                </a:extLst>
              </a:tr>
              <a:tr h="912565">
                <a:tc>
                  <a:txBody>
                    <a:bodyPr/>
                    <a:lstStyle/>
                    <a:p>
                      <a:pPr algn="just">
                        <a:lnSpc>
                          <a:spcPct val="115000"/>
                        </a:lnSpc>
                      </a:pPr>
                      <a:r>
                        <a:rPr lang="de-DE" sz="2800" b="0" i="1" cap="none" spc="0">
                          <a:solidFill>
                            <a:schemeClr val="tx1"/>
                          </a:solidFill>
                          <a:effectLst/>
                          <a:latin typeface="Times New Roman" panose="02020603050405020304" pitchFamily="18" charset="0"/>
                          <a:cs typeface="Times New Roman" panose="02020603050405020304" pitchFamily="18" charset="0"/>
                        </a:rPr>
                        <a:t>3. Các con số in đậm 61.563 và 27.293 cho biết thông tin gì? </a:t>
                      </a:r>
                      <a:endParaRPr lang="en-VN" sz="2800" b="0" i="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tc>
                  <a:txBody>
                    <a:bodyPr/>
                    <a:lstStyle/>
                    <a:p>
                      <a:pPr algn="just">
                        <a:lnSpc>
                          <a:spcPct val="115000"/>
                        </a:lnSpc>
                      </a:pPr>
                      <a:r>
                        <a:rPr lang="de-DE" sz="2800" cap="none" spc="0">
                          <a:solidFill>
                            <a:schemeClr val="tx1"/>
                          </a:solidFill>
                          <a:effectLst/>
                          <a:latin typeface="Times New Roman" panose="02020603050405020304" pitchFamily="18" charset="0"/>
                          <a:cs typeface="Times New Roman" panose="02020603050405020304" pitchFamily="18" charset="0"/>
                        </a:rPr>
                        <a:t> Các con số cho thấy phương tiện bị tạm giữ và số người bị tước giấy phép lái xe là rất nhiều.</a:t>
                      </a:r>
                      <a:endParaRPr lang="en-VN" sz="2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extLst>
                  <a:ext uri="{0D108BD9-81ED-4DB2-BD59-A6C34878D82A}">
                    <a16:rowId xmlns:a16="http://schemas.microsoft.com/office/drawing/2014/main" val="3622477260"/>
                  </a:ext>
                </a:extLst>
              </a:tr>
              <a:tr h="1296729">
                <a:tc>
                  <a:txBody>
                    <a:bodyPr/>
                    <a:lstStyle/>
                    <a:p>
                      <a:pPr algn="just">
                        <a:lnSpc>
                          <a:spcPct val="115000"/>
                        </a:lnSpc>
                      </a:pPr>
                      <a:r>
                        <a:rPr lang="de-DE" sz="2800" b="0" i="1" cap="none" spc="0">
                          <a:solidFill>
                            <a:schemeClr val="tx1"/>
                          </a:solidFill>
                          <a:effectLst/>
                          <a:latin typeface="Times New Roman" panose="02020603050405020304" pitchFamily="18" charset="0"/>
                          <a:cs typeface="Times New Roman" panose="02020603050405020304" pitchFamily="18" charset="0"/>
                        </a:rPr>
                        <a:t>4. Văn bản cho thấy vi phạm nào phổ biến nhất? Vi phạm đó nói lên điều gì về giao thông ở Việt Nam?</a:t>
                      </a:r>
                      <a:endParaRPr lang="en-VN" sz="2800" b="0" i="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tc>
                  <a:txBody>
                    <a:bodyPr/>
                    <a:lstStyle/>
                    <a:p>
                      <a:pPr algn="just">
                        <a:lnSpc>
                          <a:spcPct val="115000"/>
                        </a:lnSpc>
                      </a:pPr>
                      <a:r>
                        <a:rPr lang="de-DE" sz="2800" cap="none" spc="0">
                          <a:solidFill>
                            <a:schemeClr val="tx1"/>
                          </a:solidFill>
                          <a:effectLst/>
                          <a:latin typeface="Times New Roman" panose="02020603050405020304" pitchFamily="18" charset="0"/>
                          <a:cs typeface="Times New Roman" panose="02020603050405020304" pitchFamily="18" charset="0"/>
                        </a:rPr>
                        <a:t>- Vi phạm phổ biến nhất là vi phạm về giấy phép lái xe.</a:t>
                      </a:r>
                      <a:endParaRPr lang="en-VN" sz="2800" cap="none" spc="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de-DE" sz="2800" cap="none" spc="0">
                          <a:solidFill>
                            <a:schemeClr val="tx1"/>
                          </a:solidFill>
                          <a:effectLst/>
                          <a:latin typeface="Times New Roman" panose="02020603050405020304" pitchFamily="18" charset="0"/>
                          <a:cs typeface="Times New Roman" panose="02020603050405020304" pitchFamily="18" charset="0"/>
                        </a:rPr>
                        <a:t>=&gt; Vi phạm đó nói lên vấn đề giao thông ở Việt Nam: nhiều người điều khiển không mang theo hoặc không có giấy phép lái. </a:t>
                      </a:r>
                      <a:endParaRPr lang="en-VN" sz="2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extLst>
                  <a:ext uri="{0D108BD9-81ED-4DB2-BD59-A6C34878D82A}">
                    <a16:rowId xmlns:a16="http://schemas.microsoft.com/office/drawing/2014/main" val="1829960672"/>
                  </a:ext>
                </a:extLst>
              </a:tr>
              <a:tr h="1296729">
                <a:tc>
                  <a:txBody>
                    <a:bodyPr/>
                    <a:lstStyle/>
                    <a:p>
                      <a:pPr algn="just">
                        <a:lnSpc>
                          <a:spcPct val="115000"/>
                        </a:lnSpc>
                      </a:pPr>
                      <a:r>
                        <a:rPr lang="de-DE" sz="2800" b="0" i="1" cap="none" spc="0" dirty="0">
                          <a:solidFill>
                            <a:schemeClr val="tx1"/>
                          </a:solidFill>
                          <a:effectLst/>
                          <a:latin typeface="Times New Roman" panose="02020603050405020304" pitchFamily="18" charset="0"/>
                          <a:cs typeface="Times New Roman" panose="02020603050405020304" pitchFamily="18" charset="0"/>
                        </a:rPr>
                        <a:t>5. </a:t>
                      </a:r>
                      <a:r>
                        <a:rPr lang="de-DE" sz="2800" b="0" i="1" cap="none" spc="0" dirty="0" err="1">
                          <a:solidFill>
                            <a:schemeClr val="tx1"/>
                          </a:solidFill>
                          <a:effectLst/>
                          <a:latin typeface="Times New Roman" panose="02020603050405020304" pitchFamily="18" charset="0"/>
                          <a:cs typeface="Times New Roman" panose="02020603050405020304" pitchFamily="18" charset="0"/>
                        </a:rPr>
                        <a:t>Những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từ</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ngữ</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nào</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trong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văn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bản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đồ</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họa</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trên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được</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sử</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dụng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phổ</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biến</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trong</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lĩnh</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vực</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giao</a:t>
                      </a:r>
                      <a:r>
                        <a:rPr lang="de-DE" sz="2800" b="0" i="1" cap="none" spc="0" dirty="0">
                          <a:solidFill>
                            <a:schemeClr val="tx1"/>
                          </a:solidFill>
                          <a:effectLst/>
                          <a:latin typeface="Times New Roman" panose="02020603050405020304" pitchFamily="18" charset="0"/>
                          <a:cs typeface="Times New Roman" panose="02020603050405020304" pitchFamily="18" charset="0"/>
                        </a:rPr>
                        <a:t> </a:t>
                      </a:r>
                      <a:r>
                        <a:rPr lang="de-DE" sz="2800" b="0" i="1" cap="none" spc="0" dirty="0" err="1">
                          <a:solidFill>
                            <a:schemeClr val="tx1"/>
                          </a:solidFill>
                          <a:effectLst/>
                          <a:latin typeface="Times New Roman" panose="02020603050405020304" pitchFamily="18" charset="0"/>
                          <a:cs typeface="Times New Roman" panose="02020603050405020304" pitchFamily="18" charset="0"/>
                        </a:rPr>
                        <a:t>thông</a:t>
                      </a:r>
                      <a:r>
                        <a:rPr lang="de-DE" sz="2800" b="0" i="1" cap="none" spc="0" dirty="0">
                          <a:solidFill>
                            <a:schemeClr val="tx1"/>
                          </a:solidFill>
                          <a:effectLst/>
                          <a:latin typeface="Times New Roman" panose="02020603050405020304" pitchFamily="18" charset="0"/>
                          <a:cs typeface="Times New Roman" panose="02020603050405020304" pitchFamily="18" charset="0"/>
                        </a:rPr>
                        <a:t>?</a:t>
                      </a:r>
                      <a:endParaRPr lang="en-VN" sz="2800" b="0" i="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tc>
                  <a:txBody>
                    <a:bodyPr/>
                    <a:lstStyle/>
                    <a:p>
                      <a:pPr algn="just">
                        <a:lnSpc>
                          <a:spcPct val="115000"/>
                        </a:lnSpc>
                      </a:pPr>
                      <a:r>
                        <a:rPr lang="de-DE" sz="2800" cap="none" spc="0">
                          <a:solidFill>
                            <a:schemeClr val="tx1"/>
                          </a:solidFill>
                          <a:effectLst/>
                          <a:latin typeface="Times New Roman" panose="02020603050405020304" pitchFamily="18" charset="0"/>
                          <a:cs typeface="Times New Roman" panose="02020603050405020304" pitchFamily="18" charset="0"/>
                        </a:rPr>
                        <a:t>- Từ ngữ được sử dụng phổ biến trong lĩnh vực giao thông: phương tiện, người điều khiển, giấy phép lái xe, tốc độ, hiệu lệnh, đèn tín hiệu, tải trọng.</a:t>
                      </a:r>
                      <a:endParaRPr lang="en-VN" sz="2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extLst>
                  <a:ext uri="{0D108BD9-81ED-4DB2-BD59-A6C34878D82A}">
                    <a16:rowId xmlns:a16="http://schemas.microsoft.com/office/drawing/2014/main" val="2653062614"/>
                  </a:ext>
                </a:extLst>
              </a:tr>
              <a:tr h="728226">
                <a:tc gridSpan="2">
                  <a:txBody>
                    <a:bodyPr/>
                    <a:lstStyle/>
                    <a:p>
                      <a:pPr algn="just">
                        <a:lnSpc>
                          <a:spcPct val="115000"/>
                        </a:lnSpc>
                      </a:pPr>
                      <a:r>
                        <a:rPr lang="de-DE" sz="2800" b="1" cap="none" spc="0" dirty="0" err="1">
                          <a:solidFill>
                            <a:schemeClr val="tx1"/>
                          </a:solidFill>
                          <a:effectLst/>
                          <a:latin typeface="Times New Roman" panose="02020603050405020304" pitchFamily="18" charset="0"/>
                          <a:cs typeface="Times New Roman" panose="02020603050405020304" pitchFamily="18" charset="0"/>
                        </a:rPr>
                        <a:t>Nhận</a:t>
                      </a:r>
                      <a:r>
                        <a:rPr lang="de-DE" sz="2800" b="1" cap="none" spc="0" dirty="0">
                          <a:solidFill>
                            <a:schemeClr val="tx1"/>
                          </a:solidFill>
                          <a:effectLst/>
                          <a:latin typeface="Times New Roman" panose="02020603050405020304" pitchFamily="18" charset="0"/>
                          <a:cs typeface="Times New Roman" panose="02020603050405020304" pitchFamily="18" charset="0"/>
                        </a:rPr>
                        <a:t> </a:t>
                      </a:r>
                      <a:r>
                        <a:rPr lang="de-DE" sz="2800" b="1" cap="none" spc="0" dirty="0" err="1">
                          <a:solidFill>
                            <a:schemeClr val="tx1"/>
                          </a:solidFill>
                          <a:effectLst/>
                          <a:latin typeface="Times New Roman" panose="02020603050405020304" pitchFamily="18" charset="0"/>
                          <a:cs typeface="Times New Roman" panose="02020603050405020304" pitchFamily="18" charset="0"/>
                        </a:rPr>
                        <a:t>xét</a:t>
                      </a:r>
                      <a:r>
                        <a:rPr lang="de-DE" sz="2800" b="1" cap="none" spc="0" dirty="0">
                          <a:solidFill>
                            <a:schemeClr val="tx1"/>
                          </a:solidFill>
                          <a:effectLst/>
                          <a:latin typeface="Times New Roman" panose="02020603050405020304" pitchFamily="18" charset="0"/>
                          <a:cs typeface="Times New Roman" panose="02020603050405020304" pitchFamily="18" charset="0"/>
                        </a:rPr>
                        <a:t> </a:t>
                      </a:r>
                      <a:r>
                        <a:rPr lang="de-DE" sz="2800" b="1" cap="none" spc="0" dirty="0" err="1">
                          <a:solidFill>
                            <a:schemeClr val="tx1"/>
                          </a:solidFill>
                          <a:effectLst/>
                          <a:latin typeface="Times New Roman" panose="02020603050405020304" pitchFamily="18" charset="0"/>
                          <a:cs typeface="Times New Roman" panose="02020603050405020304" pitchFamily="18" charset="0"/>
                        </a:rPr>
                        <a:t>chung</a:t>
                      </a:r>
                      <a:r>
                        <a:rPr lang="de-DE" sz="2800" b="1" cap="none" spc="0" dirty="0">
                          <a:solidFill>
                            <a:schemeClr val="tx1"/>
                          </a:solidFill>
                          <a:effectLst/>
                          <a:latin typeface="Times New Roman" panose="02020603050405020304" pitchFamily="18" charset="0"/>
                          <a:cs typeface="Times New Roman" panose="02020603050405020304" pitchFamily="18" charset="0"/>
                        </a:rPr>
                        <a:t>:</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Văn</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bản</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cung</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cấp</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các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số</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liệu</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cụ</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thể</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về</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các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trường</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hợp</a:t>
                      </a:r>
                      <a:r>
                        <a:rPr lang="de-DE" sz="2800" b="0" cap="none" spc="0" dirty="0">
                          <a:solidFill>
                            <a:schemeClr val="tx1"/>
                          </a:solidFill>
                          <a:effectLst/>
                          <a:latin typeface="Times New Roman" panose="02020603050405020304" pitchFamily="18" charset="0"/>
                          <a:cs typeface="Times New Roman" panose="02020603050405020304" pitchFamily="18" charset="0"/>
                        </a:rPr>
                        <a:t> vi </a:t>
                      </a:r>
                      <a:r>
                        <a:rPr lang="de-DE" sz="2800" b="0" cap="none" spc="0" dirty="0" err="1">
                          <a:solidFill>
                            <a:schemeClr val="tx1"/>
                          </a:solidFill>
                          <a:effectLst/>
                          <a:latin typeface="Times New Roman" panose="02020603050405020304" pitchFamily="18" charset="0"/>
                          <a:cs typeface="Times New Roman" panose="02020603050405020304" pitchFamily="18" charset="0"/>
                        </a:rPr>
                        <a:t>phạm</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bị</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xử</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phạt</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và</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các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lỗi</a:t>
                      </a:r>
                      <a:r>
                        <a:rPr lang="de-DE" sz="2800" b="0" cap="none" spc="0" dirty="0">
                          <a:solidFill>
                            <a:schemeClr val="tx1"/>
                          </a:solidFill>
                          <a:effectLst/>
                          <a:latin typeface="Times New Roman" panose="02020603050405020304" pitchFamily="18" charset="0"/>
                          <a:cs typeface="Times New Roman" panose="02020603050405020304" pitchFamily="18" charset="0"/>
                        </a:rPr>
                        <a:t> vi </a:t>
                      </a:r>
                      <a:r>
                        <a:rPr lang="de-DE" sz="2800" b="0" cap="none" spc="0" dirty="0" err="1">
                          <a:solidFill>
                            <a:schemeClr val="tx1"/>
                          </a:solidFill>
                          <a:effectLst/>
                          <a:latin typeface="Times New Roman" panose="02020603050405020304" pitchFamily="18" charset="0"/>
                          <a:cs typeface="Times New Roman" panose="02020603050405020304" pitchFamily="18" charset="0"/>
                        </a:rPr>
                        <a:t>phạm</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phổ</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biến</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trong</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một</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tháng</a:t>
                      </a:r>
                      <a:r>
                        <a:rPr lang="de-DE" sz="2800" b="0" cap="none" spc="0" dirty="0">
                          <a:solidFill>
                            <a:schemeClr val="tx1"/>
                          </a:solidFill>
                          <a:effectLst/>
                          <a:latin typeface="Times New Roman" panose="02020603050405020304" pitchFamily="18" charset="0"/>
                          <a:cs typeface="Times New Roman" panose="02020603050405020304" pitchFamily="18" charset="0"/>
                        </a:rPr>
                        <a:t>. Qua </a:t>
                      </a:r>
                      <a:r>
                        <a:rPr lang="de-DE" sz="2800" b="0" cap="none" spc="0" dirty="0" err="1">
                          <a:solidFill>
                            <a:schemeClr val="tx1"/>
                          </a:solidFill>
                          <a:effectLst/>
                          <a:latin typeface="Times New Roman" panose="02020603050405020304" pitchFamily="18" charset="0"/>
                          <a:cs typeface="Times New Roman" panose="02020603050405020304" pitchFamily="18" charset="0"/>
                        </a:rPr>
                        <a:t>đó</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giúp</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người</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đọc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hiểu</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được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thực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trạng</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về</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việc</a:t>
                      </a:r>
                      <a:r>
                        <a:rPr lang="de-DE" sz="2800" b="0" cap="none" spc="0" dirty="0">
                          <a:solidFill>
                            <a:schemeClr val="tx1"/>
                          </a:solidFill>
                          <a:effectLst/>
                          <a:latin typeface="Times New Roman" panose="02020603050405020304" pitchFamily="18" charset="0"/>
                          <a:cs typeface="Times New Roman" panose="02020603050405020304" pitchFamily="18" charset="0"/>
                        </a:rPr>
                        <a:t> vi </a:t>
                      </a:r>
                      <a:r>
                        <a:rPr lang="de-DE" sz="2800" b="0" cap="none" spc="0" dirty="0" err="1">
                          <a:solidFill>
                            <a:schemeClr val="tx1"/>
                          </a:solidFill>
                          <a:effectLst/>
                          <a:latin typeface="Times New Roman" panose="02020603050405020304" pitchFamily="18" charset="0"/>
                          <a:cs typeface="Times New Roman" panose="02020603050405020304" pitchFamily="18" charset="0"/>
                        </a:rPr>
                        <a:t>phạm</a:t>
                      </a:r>
                      <a:r>
                        <a:rPr lang="de-DE" sz="2800" b="0" cap="none" spc="0" dirty="0">
                          <a:solidFill>
                            <a:schemeClr val="tx1"/>
                          </a:solidFill>
                          <a:effectLst/>
                          <a:latin typeface="Times New Roman" panose="02020603050405020304" pitchFamily="18" charset="0"/>
                          <a:cs typeface="Times New Roman" panose="02020603050405020304" pitchFamily="18" charset="0"/>
                        </a:rPr>
                        <a:t> an </a:t>
                      </a:r>
                      <a:r>
                        <a:rPr lang="de-DE" sz="2800" b="0" cap="none" spc="0" dirty="0" err="1">
                          <a:solidFill>
                            <a:schemeClr val="tx1"/>
                          </a:solidFill>
                          <a:effectLst/>
                          <a:latin typeface="Times New Roman" panose="02020603050405020304" pitchFamily="18" charset="0"/>
                          <a:cs typeface="Times New Roman" panose="02020603050405020304" pitchFamily="18" charset="0"/>
                        </a:rPr>
                        <a:t>toàn</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giao</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thông</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tại</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nước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ta</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để</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có</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ý</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thức</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tham</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gia</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giao</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thông</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tốt</a:t>
                      </a:r>
                      <a:r>
                        <a:rPr lang="de-DE" sz="2800" b="0" cap="none" spc="0" dirty="0">
                          <a:solidFill>
                            <a:schemeClr val="tx1"/>
                          </a:solidFill>
                          <a:effectLst/>
                          <a:latin typeface="Times New Roman" panose="02020603050405020304" pitchFamily="18" charset="0"/>
                          <a:cs typeface="Times New Roman" panose="02020603050405020304" pitchFamily="18" charset="0"/>
                        </a:rPr>
                        <a:t> </a:t>
                      </a:r>
                      <a:r>
                        <a:rPr lang="de-DE" sz="2800" b="0" cap="none" spc="0" dirty="0" err="1">
                          <a:solidFill>
                            <a:schemeClr val="tx1"/>
                          </a:solidFill>
                          <a:effectLst/>
                          <a:latin typeface="Times New Roman" panose="02020603050405020304" pitchFamily="18" charset="0"/>
                          <a:cs typeface="Times New Roman" panose="02020603050405020304" pitchFamily="18" charset="0"/>
                        </a:rPr>
                        <a:t>hơn</a:t>
                      </a:r>
                      <a:r>
                        <a:rPr lang="de-DE" sz="2800" b="0" cap="none" spc="0" dirty="0">
                          <a:solidFill>
                            <a:schemeClr val="tx1"/>
                          </a:solidFill>
                          <a:effectLst/>
                          <a:latin typeface="Times New Roman" panose="02020603050405020304" pitchFamily="18" charset="0"/>
                          <a:cs typeface="Times New Roman" panose="02020603050405020304" pitchFamily="18" charset="0"/>
                        </a:rPr>
                        <a:t>.</a:t>
                      </a:r>
                      <a:endParaRPr lang="en-VN" sz="28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00" marR="33100" marT="0" marB="125271" anchor="ctr">
                    <a:solidFill>
                      <a:schemeClr val="bg1"/>
                    </a:solidFill>
                  </a:tcPr>
                </a:tc>
                <a:tc hMerge="1">
                  <a:txBody>
                    <a:bodyPr/>
                    <a:lstStyle/>
                    <a:p>
                      <a:endParaRPr lang="en-VN"/>
                    </a:p>
                  </a:txBody>
                  <a:tcPr/>
                </a:tc>
                <a:extLst>
                  <a:ext uri="{0D108BD9-81ED-4DB2-BD59-A6C34878D82A}">
                    <a16:rowId xmlns:a16="http://schemas.microsoft.com/office/drawing/2014/main" val="1547047611"/>
                  </a:ext>
                </a:extLst>
              </a:tr>
            </a:tbl>
          </a:graphicData>
        </a:graphic>
      </p:graphicFrame>
    </p:spTree>
    <p:extLst>
      <p:ext uri="{BB962C8B-B14F-4D97-AF65-F5344CB8AC3E}">
        <p14:creationId xmlns:p14="http://schemas.microsoft.com/office/powerpoint/2010/main" val="216362121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87" t="15727"/>
            <a:stretch>
              <a:fillRect/>
            </a:stretch>
          </p:blipFill>
          <p:spPr>
            <a:xfrm>
              <a:off x="13546252" y="0"/>
              <a:ext cx="13693284" cy="2332049"/>
            </a:xfrm>
            <a:prstGeom prst="rect">
              <a:avLst/>
            </a:prstGeom>
          </p:spPr>
        </p:pic>
      </p:grpSp>
      <p:grpSp>
        <p:nvGrpSpPr>
          <p:cNvPr id="5" name="Group 5"/>
          <p:cNvGrpSpPr/>
          <p:nvPr/>
        </p:nvGrpSpPr>
        <p:grpSpPr>
          <a:xfrm>
            <a:off x="9615786" y="3112131"/>
            <a:ext cx="5197396" cy="5678510"/>
            <a:chOff x="0" y="0"/>
            <a:chExt cx="1466675" cy="1602442"/>
          </a:xfrm>
        </p:grpSpPr>
        <p:sp>
          <p:nvSpPr>
            <p:cNvPr id="6" name="Freeform 6"/>
            <p:cNvSpPr/>
            <p:nvPr/>
          </p:nvSpPr>
          <p:spPr>
            <a:xfrm>
              <a:off x="0" y="0"/>
              <a:ext cx="1466675" cy="1602442"/>
            </a:xfrm>
            <a:custGeom>
              <a:avLst/>
              <a:gdLst/>
              <a:ahLst/>
              <a:cxnLst/>
              <a:rect l="l" t="t" r="r" b="b"/>
              <a:pathLst>
                <a:path w="1466675" h="1602442">
                  <a:moveTo>
                    <a:pt x="0" y="0"/>
                  </a:moveTo>
                  <a:lnTo>
                    <a:pt x="1466675" y="0"/>
                  </a:lnTo>
                  <a:lnTo>
                    <a:pt x="1466675" y="1602442"/>
                  </a:lnTo>
                  <a:lnTo>
                    <a:pt x="0" y="1602442"/>
                  </a:lnTo>
                  <a:close/>
                </a:path>
              </a:pathLst>
            </a:custGeom>
            <a:solidFill>
              <a:srgbClr val="FEF7E4"/>
            </a:solidFill>
            <a:ln w="171450">
              <a:solidFill>
                <a:srgbClr val="BD651D"/>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219"/>
                </a:lnSpc>
              </a:pPr>
              <a:endParaRPr/>
            </a:p>
          </p:txBody>
        </p:sp>
      </p:grpSp>
      <p:grpSp>
        <p:nvGrpSpPr>
          <p:cNvPr id="8" name="Group 8"/>
          <p:cNvGrpSpPr/>
          <p:nvPr/>
        </p:nvGrpSpPr>
        <p:grpSpPr>
          <a:xfrm>
            <a:off x="3474819" y="3112131"/>
            <a:ext cx="5197396" cy="5678510"/>
            <a:chOff x="0" y="0"/>
            <a:chExt cx="1466675" cy="1602442"/>
          </a:xfrm>
        </p:grpSpPr>
        <p:sp>
          <p:nvSpPr>
            <p:cNvPr id="9" name="Freeform 9"/>
            <p:cNvSpPr/>
            <p:nvPr/>
          </p:nvSpPr>
          <p:spPr>
            <a:xfrm>
              <a:off x="0" y="0"/>
              <a:ext cx="1466675" cy="1602442"/>
            </a:xfrm>
            <a:custGeom>
              <a:avLst/>
              <a:gdLst/>
              <a:ahLst/>
              <a:cxnLst/>
              <a:rect l="l" t="t" r="r" b="b"/>
              <a:pathLst>
                <a:path w="1466675" h="1602442">
                  <a:moveTo>
                    <a:pt x="0" y="0"/>
                  </a:moveTo>
                  <a:lnTo>
                    <a:pt x="1466675" y="0"/>
                  </a:lnTo>
                  <a:lnTo>
                    <a:pt x="1466675" y="1602442"/>
                  </a:lnTo>
                  <a:lnTo>
                    <a:pt x="0" y="1602442"/>
                  </a:lnTo>
                  <a:close/>
                </a:path>
              </a:pathLst>
            </a:custGeom>
            <a:solidFill>
              <a:srgbClr val="FEF7E4"/>
            </a:solidFill>
            <a:ln w="171450">
              <a:solidFill>
                <a:srgbClr val="BD651D"/>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219"/>
                </a:lnSpc>
              </a:pPr>
              <a:endParaRPr/>
            </a:p>
          </p:txBody>
        </p:sp>
      </p:grpSp>
      <p:grpSp>
        <p:nvGrpSpPr>
          <p:cNvPr id="11" name="Group 11"/>
          <p:cNvGrpSpPr/>
          <p:nvPr/>
        </p:nvGrpSpPr>
        <p:grpSpPr>
          <a:xfrm>
            <a:off x="-1349002" y="428844"/>
            <a:ext cx="14791057" cy="1876969"/>
            <a:chOff x="0" y="0"/>
            <a:chExt cx="3202549" cy="406400"/>
          </a:xfrm>
        </p:grpSpPr>
        <p:sp>
          <p:nvSpPr>
            <p:cNvPr id="12" name="Freeform 12"/>
            <p:cNvSpPr/>
            <p:nvPr/>
          </p:nvSpPr>
          <p:spPr>
            <a:xfrm>
              <a:off x="0" y="0"/>
              <a:ext cx="3202549" cy="406400"/>
            </a:xfrm>
            <a:custGeom>
              <a:avLst/>
              <a:gdLst/>
              <a:ahLst/>
              <a:cxnLst/>
              <a:rect l="l" t="t" r="r" b="b"/>
              <a:pathLst>
                <a:path w="3202549" h="406400">
                  <a:moveTo>
                    <a:pt x="0" y="0"/>
                  </a:moveTo>
                  <a:lnTo>
                    <a:pt x="2999349" y="0"/>
                  </a:lnTo>
                  <a:lnTo>
                    <a:pt x="3202549" y="203200"/>
                  </a:lnTo>
                  <a:lnTo>
                    <a:pt x="2999349" y="406400"/>
                  </a:lnTo>
                  <a:lnTo>
                    <a:pt x="0" y="406400"/>
                  </a:lnTo>
                  <a:lnTo>
                    <a:pt x="203200" y="203200"/>
                  </a:lnTo>
                  <a:lnTo>
                    <a:pt x="0" y="0"/>
                  </a:lnTo>
                  <a:close/>
                </a:path>
              </a:pathLst>
            </a:custGeom>
            <a:solidFill>
              <a:srgbClr val="F5BA53"/>
            </a:solidFill>
          </p:spPr>
        </p:sp>
        <p:sp>
          <p:nvSpPr>
            <p:cNvPr id="13" name="TextBox 13"/>
            <p:cNvSpPr txBox="1"/>
            <p:nvPr/>
          </p:nvSpPr>
          <p:spPr>
            <a:xfrm>
              <a:off x="177800" y="-57150"/>
              <a:ext cx="558800" cy="463550"/>
            </a:xfrm>
            <a:prstGeom prst="rect">
              <a:avLst/>
            </a:prstGeom>
          </p:spPr>
          <p:txBody>
            <a:bodyPr lIns="50800" tIns="50800" rIns="50800" bIns="50800" rtlCol="0" anchor="ctr"/>
            <a:lstStyle/>
            <a:p>
              <a:pPr algn="ctr">
                <a:lnSpc>
                  <a:spcPts val="3219"/>
                </a:lnSpc>
              </a:pPr>
              <a:endParaRPr/>
            </a:p>
          </p:txBody>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7006" y="1367329"/>
            <a:ext cx="5423110" cy="830838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40621" y="4453606"/>
            <a:ext cx="2772465" cy="522210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8159" y="170002"/>
            <a:ext cx="3337694" cy="171739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86326" y="783107"/>
            <a:ext cx="2256049" cy="615286"/>
          </a:xfrm>
          <a:prstGeom prst="rect">
            <a:avLst/>
          </a:prstGeom>
        </p:spPr>
      </p:pic>
      <p:sp>
        <p:nvSpPr>
          <p:cNvPr id="18" name="TextBox 18"/>
          <p:cNvSpPr txBox="1"/>
          <p:nvPr/>
        </p:nvSpPr>
        <p:spPr>
          <a:xfrm>
            <a:off x="419104" y="883142"/>
            <a:ext cx="14884619" cy="863600"/>
          </a:xfrm>
          <a:prstGeom prst="rect">
            <a:avLst/>
          </a:prstGeom>
        </p:spPr>
        <p:txBody>
          <a:bodyPr lIns="0" tIns="0" rIns="0" bIns="0" rtlCol="0" anchor="t">
            <a:spAutoFit/>
          </a:bodyPr>
          <a:lstStyle/>
          <a:p>
            <a:pPr>
              <a:lnSpc>
                <a:spcPts val="7000"/>
              </a:lnSpc>
            </a:pPr>
            <a:r>
              <a:rPr lang="en-US" sz="5000" dirty="0">
                <a:solidFill>
                  <a:srgbClr val="000000"/>
                </a:solidFill>
                <a:latin typeface="Roboto Condensed Bold"/>
              </a:rPr>
              <a:t>III. TỔNG KẾT</a:t>
            </a:r>
          </a:p>
        </p:txBody>
      </p:sp>
      <p:sp>
        <p:nvSpPr>
          <p:cNvPr id="22" name="TextBox 21">
            <a:extLst>
              <a:ext uri="{FF2B5EF4-FFF2-40B4-BE49-F238E27FC236}">
                <a16:creationId xmlns:a16="http://schemas.microsoft.com/office/drawing/2014/main" id="{B42E2470-B3F5-3F11-93EB-1BA6D6AA65C0}"/>
              </a:ext>
            </a:extLst>
          </p:cNvPr>
          <p:cNvSpPr txBox="1"/>
          <p:nvPr/>
        </p:nvSpPr>
        <p:spPr>
          <a:xfrm>
            <a:off x="3668428" y="3308893"/>
            <a:ext cx="5003787" cy="5358903"/>
          </a:xfrm>
          <a:prstGeom prst="rect">
            <a:avLst/>
          </a:prstGeom>
          <a:noFill/>
        </p:spPr>
        <p:txBody>
          <a:bodyPr wrap="square">
            <a:spAutoFit/>
          </a:bodyPr>
          <a:lstStyle/>
          <a:p>
            <a:pPr algn="just">
              <a:lnSpc>
                <a:spcPct val="115000"/>
              </a:lnSpc>
            </a:pPr>
            <a:r>
              <a:rPr lang="de-DE" sz="3000" b="1" i="1" dirty="0">
                <a:solidFill>
                  <a:srgbClr val="000000"/>
                </a:solidFill>
                <a:effectLst/>
                <a:latin typeface="Times New Roman" panose="02020603050405020304" pitchFamily="18" charset="0"/>
                <a:ea typeface="Times New Roman" panose="02020603050405020304" pitchFamily="18" charset="0"/>
              </a:rPr>
              <a:t>1. </a:t>
            </a:r>
            <a:r>
              <a:rPr lang="de-DE" sz="3000" b="1" i="1" dirty="0" err="1">
                <a:solidFill>
                  <a:srgbClr val="000000"/>
                </a:solidFill>
                <a:effectLst/>
                <a:latin typeface="Times New Roman" panose="02020603050405020304" pitchFamily="18" charset="0"/>
                <a:ea typeface="Times New Roman" panose="02020603050405020304" pitchFamily="18" charset="0"/>
              </a:rPr>
              <a:t>Nội</a:t>
            </a:r>
            <a:r>
              <a:rPr lang="de-DE" sz="3000" b="1" i="1" dirty="0">
                <a:solidFill>
                  <a:srgbClr val="000000"/>
                </a:solidFill>
                <a:effectLst/>
                <a:latin typeface="Times New Roman" panose="02020603050405020304" pitchFamily="18" charset="0"/>
                <a:ea typeface="Times New Roman" panose="02020603050405020304" pitchFamily="18" charset="0"/>
              </a:rPr>
              <a:t> </a:t>
            </a:r>
            <a:r>
              <a:rPr lang="de-DE" sz="3000" b="1" i="1" dirty="0" err="1">
                <a:solidFill>
                  <a:srgbClr val="000000"/>
                </a:solidFill>
                <a:effectLst/>
                <a:latin typeface="Times New Roman" panose="02020603050405020304" pitchFamily="18" charset="0"/>
                <a:ea typeface="Times New Roman" panose="02020603050405020304" pitchFamily="18" charset="0"/>
              </a:rPr>
              <a:t>dung</a:t>
            </a:r>
            <a:r>
              <a:rPr lang="de-DE" sz="3000" b="1" i="1" dirty="0">
                <a:solidFill>
                  <a:srgbClr val="000000"/>
                </a:solidFill>
                <a:effectLst/>
                <a:latin typeface="Times New Roman" panose="02020603050405020304" pitchFamily="18" charset="0"/>
                <a:ea typeface="Times New Roman" panose="02020603050405020304" pitchFamily="18" charset="0"/>
              </a:rPr>
              <a:t>: </a:t>
            </a:r>
            <a:endParaRPr lang="en-VN" sz="3000" dirty="0">
              <a:effectLst/>
              <a:latin typeface="Times New Roman" panose="02020603050405020304" pitchFamily="18" charset="0"/>
              <a:ea typeface="Times New Roman" panose="02020603050405020304" pitchFamily="18" charset="0"/>
            </a:endParaRPr>
          </a:p>
          <a:p>
            <a:pPr algn="just">
              <a:lnSpc>
                <a:spcPct val="115000"/>
              </a:lnSpc>
            </a:pPr>
            <a:r>
              <a:rPr lang="en-VN" sz="3000" dirty="0">
                <a:solidFill>
                  <a:srgbClr val="000000"/>
                </a:solidFill>
                <a:effectLst/>
                <a:latin typeface="Times New Roman" panose="02020603050405020304" pitchFamily="18" charset="0"/>
                <a:ea typeface="Times New Roman" panose="02020603050405020304" pitchFamily="18" charset="0"/>
              </a:rPr>
              <a:t>      Văn bản đã cung cấp thông tin qua các con số cụ thể về việc đã xử phạt người điều khiển phương tiện vi phạm giao thông trong một tháng. Từ đó cho thấy thực trạng an toàn giao thông ở Việt Nam đang ở mức đáng báo động và cần được toàn xã hội quan tâm.</a:t>
            </a:r>
            <a:endParaRPr lang="en-VN" sz="30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11CD59B6-20B4-DF04-3A9F-FA8836DFB8DF}"/>
              </a:ext>
            </a:extLst>
          </p:cNvPr>
          <p:cNvSpPr txBox="1"/>
          <p:nvPr/>
        </p:nvSpPr>
        <p:spPr>
          <a:xfrm>
            <a:off x="9822895" y="3112131"/>
            <a:ext cx="4990285" cy="5710025"/>
          </a:xfrm>
          <a:prstGeom prst="rect">
            <a:avLst/>
          </a:prstGeom>
          <a:noFill/>
        </p:spPr>
        <p:txBody>
          <a:bodyPr wrap="square">
            <a:spAutoFit/>
          </a:bodyPr>
          <a:lstStyle/>
          <a:p>
            <a:pPr algn="just">
              <a:lnSpc>
                <a:spcPct val="115000"/>
              </a:lnSpc>
            </a:pPr>
            <a:r>
              <a:rPr lang="de-DE" sz="3200" b="1" i="1" dirty="0">
                <a:solidFill>
                  <a:srgbClr val="000000"/>
                </a:solidFill>
                <a:effectLst/>
                <a:latin typeface="Times New Roman" panose="02020603050405020304" pitchFamily="18" charset="0"/>
                <a:ea typeface="Times New Roman" panose="02020603050405020304" pitchFamily="18" charset="0"/>
              </a:rPr>
              <a:t>2. </a:t>
            </a:r>
            <a:r>
              <a:rPr lang="de-DE" sz="3200" b="1" i="1" dirty="0" err="1">
                <a:solidFill>
                  <a:srgbClr val="000000"/>
                </a:solidFill>
                <a:effectLst/>
                <a:latin typeface="Times New Roman" panose="02020603050405020304" pitchFamily="18" charset="0"/>
                <a:ea typeface="Times New Roman" panose="02020603050405020304" pitchFamily="18" charset="0"/>
              </a:rPr>
              <a:t>Nghệ</a:t>
            </a:r>
            <a:r>
              <a:rPr lang="de-DE" sz="3200" b="1" i="1" dirty="0">
                <a:solidFill>
                  <a:srgbClr val="000000"/>
                </a:solidFill>
                <a:effectLst/>
                <a:latin typeface="Times New Roman" panose="02020603050405020304" pitchFamily="18" charset="0"/>
                <a:ea typeface="Times New Roman" panose="02020603050405020304" pitchFamily="18" charset="0"/>
              </a:rPr>
              <a:t> </a:t>
            </a:r>
            <a:r>
              <a:rPr lang="de-DE" sz="3200" b="1" i="1" dirty="0" err="1">
                <a:solidFill>
                  <a:srgbClr val="000000"/>
                </a:solidFill>
                <a:effectLst/>
                <a:latin typeface="Times New Roman" panose="02020603050405020304" pitchFamily="18" charset="0"/>
                <a:ea typeface="Times New Roman" panose="02020603050405020304" pitchFamily="18" charset="0"/>
              </a:rPr>
              <a:t>thuật</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en-VN" sz="3200" dirty="0">
                <a:solidFill>
                  <a:srgbClr val="000000"/>
                </a:solidFill>
                <a:effectLst/>
                <a:latin typeface="Times New Roman" panose="02020603050405020304" pitchFamily="18" charset="0"/>
                <a:ea typeface="Times New Roman" panose="02020603050405020304" pitchFamily="18" charset="0"/>
              </a:rPr>
              <a:t> - Văn bản sử dụng hàng loạt các yếu tố  như nhan đề, biểu đồ, hình minh họa, biểu tượng...làm nổi bật thông tin, tạo ấn tượng cho người đọc.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en-VN" sz="3200" dirty="0">
                <a:solidFill>
                  <a:srgbClr val="000000"/>
                </a:solidFill>
                <a:effectLst/>
                <a:latin typeface="Times New Roman" panose="02020603050405020304" pitchFamily="18" charset="0"/>
                <a:ea typeface="Times New Roman" panose="02020603050405020304" pitchFamily="18" charset="0"/>
              </a:rPr>
              <a:t>-  Cách trình bày thông tin theo đối tượng rất mạch lạc, rõ ràng, giúp người đọc dễ nắm bắt vấn đề.</a:t>
            </a:r>
            <a:endParaRPr lang="en-VN" sz="3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0" y="2894022"/>
            <a:ext cx="10989562" cy="73929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88948" y="1106103"/>
            <a:ext cx="3756766" cy="2770615"/>
          </a:xfrm>
          <a:prstGeom prst="rect">
            <a:avLst/>
          </a:prstGeom>
        </p:spPr>
      </p:pic>
      <p:sp>
        <p:nvSpPr>
          <p:cNvPr id="7" name="TextBox 7"/>
          <p:cNvSpPr txBox="1"/>
          <p:nvPr/>
        </p:nvSpPr>
        <p:spPr>
          <a:xfrm>
            <a:off x="634386" y="497865"/>
            <a:ext cx="14884619" cy="863600"/>
          </a:xfrm>
          <a:prstGeom prst="rect">
            <a:avLst/>
          </a:prstGeom>
        </p:spPr>
        <p:txBody>
          <a:bodyPr lIns="0" tIns="0" rIns="0" bIns="0" rtlCol="0" anchor="t">
            <a:spAutoFit/>
          </a:bodyPr>
          <a:lstStyle/>
          <a:p>
            <a:pPr>
              <a:lnSpc>
                <a:spcPts val="7000"/>
              </a:lnSpc>
            </a:pPr>
            <a:r>
              <a:rPr lang="en-US" sz="5000" dirty="0">
                <a:solidFill>
                  <a:srgbClr val="924F3D"/>
                </a:solidFill>
                <a:latin typeface="Roboto Condensed Bold"/>
              </a:rPr>
              <a:t>3. </a:t>
            </a:r>
            <a:r>
              <a:rPr lang="en-US" sz="5000" dirty="0" err="1">
                <a:solidFill>
                  <a:srgbClr val="924F3D"/>
                </a:solidFill>
                <a:latin typeface="Roboto Condensed Bold"/>
              </a:rPr>
              <a:t>Lưu</a:t>
            </a:r>
            <a:r>
              <a:rPr lang="en-US" sz="5000" dirty="0">
                <a:solidFill>
                  <a:srgbClr val="924F3D"/>
                </a:solidFill>
                <a:latin typeface="Roboto Condensed Bold"/>
              </a:rPr>
              <a:t> </a:t>
            </a:r>
            <a:r>
              <a:rPr lang="en-US" sz="5000" dirty="0" err="1">
                <a:solidFill>
                  <a:srgbClr val="924F3D"/>
                </a:solidFill>
                <a:latin typeface="Roboto Condensed Bold"/>
              </a:rPr>
              <a:t>ý</a:t>
            </a:r>
            <a:r>
              <a:rPr lang="en-US" sz="5000" dirty="0">
                <a:solidFill>
                  <a:srgbClr val="924F3D"/>
                </a:solidFill>
                <a:latin typeface="Roboto Condensed Bold"/>
              </a:rPr>
              <a:t> </a:t>
            </a:r>
            <a:r>
              <a:rPr lang="en-US" sz="5000" dirty="0" err="1">
                <a:solidFill>
                  <a:srgbClr val="924F3D"/>
                </a:solidFill>
                <a:latin typeface="Roboto Condensed Bold"/>
              </a:rPr>
              <a:t>khi</a:t>
            </a:r>
            <a:r>
              <a:rPr lang="en-US" sz="5000" dirty="0">
                <a:solidFill>
                  <a:srgbClr val="924F3D"/>
                </a:solidFill>
                <a:latin typeface="Roboto Condensed Bold"/>
              </a:rPr>
              <a:t> </a:t>
            </a:r>
            <a:r>
              <a:rPr lang="en-US" sz="5000" dirty="0" err="1">
                <a:solidFill>
                  <a:srgbClr val="924F3D"/>
                </a:solidFill>
                <a:latin typeface="Roboto Condensed Bold"/>
              </a:rPr>
              <a:t>đọc</a:t>
            </a:r>
            <a:r>
              <a:rPr lang="en-US" sz="5000" dirty="0">
                <a:solidFill>
                  <a:srgbClr val="924F3D"/>
                </a:solidFill>
                <a:latin typeface="Roboto Condensed Bold"/>
              </a:rPr>
              <a:t> </a:t>
            </a:r>
            <a:r>
              <a:rPr lang="en-US" sz="5000" dirty="0" err="1">
                <a:solidFill>
                  <a:srgbClr val="924F3D"/>
                </a:solidFill>
                <a:latin typeface="Roboto Condensed Bold"/>
              </a:rPr>
              <a:t>văn</a:t>
            </a:r>
            <a:r>
              <a:rPr lang="en-US" sz="5000" dirty="0">
                <a:solidFill>
                  <a:srgbClr val="924F3D"/>
                </a:solidFill>
                <a:latin typeface="Roboto Condensed Bold"/>
              </a:rPr>
              <a:t> </a:t>
            </a:r>
            <a:r>
              <a:rPr lang="en-US" sz="5000" dirty="0" err="1">
                <a:solidFill>
                  <a:srgbClr val="924F3D"/>
                </a:solidFill>
                <a:latin typeface="Roboto Condensed Bold"/>
              </a:rPr>
              <a:t>bản</a:t>
            </a:r>
            <a:r>
              <a:rPr lang="en-US" sz="5000" dirty="0">
                <a:solidFill>
                  <a:srgbClr val="924F3D"/>
                </a:solidFill>
                <a:latin typeface="Roboto Condensed Bold"/>
              </a:rPr>
              <a:t> </a:t>
            </a:r>
            <a:r>
              <a:rPr lang="en-US" sz="5000" dirty="0" err="1">
                <a:solidFill>
                  <a:srgbClr val="924F3D"/>
                </a:solidFill>
                <a:latin typeface="Roboto Condensed Bold"/>
              </a:rPr>
              <a:t>thông</a:t>
            </a:r>
            <a:r>
              <a:rPr lang="en-US" sz="5000" dirty="0">
                <a:solidFill>
                  <a:srgbClr val="924F3D"/>
                </a:solidFill>
                <a:latin typeface="Roboto Condensed Bold"/>
              </a:rPr>
              <a:t> tin </a:t>
            </a:r>
            <a:r>
              <a:rPr lang="en-US" sz="5000" dirty="0" err="1">
                <a:solidFill>
                  <a:srgbClr val="924F3D"/>
                </a:solidFill>
                <a:latin typeface="Roboto Condensed Bold"/>
              </a:rPr>
              <a:t>dạng</a:t>
            </a:r>
            <a:r>
              <a:rPr lang="en-US" sz="5000" dirty="0">
                <a:solidFill>
                  <a:srgbClr val="924F3D"/>
                </a:solidFill>
                <a:latin typeface="Roboto Condensed Bold"/>
              </a:rPr>
              <a:t> </a:t>
            </a:r>
            <a:r>
              <a:rPr lang="en-US" sz="5000" dirty="0" err="1">
                <a:solidFill>
                  <a:srgbClr val="924F3D"/>
                </a:solidFill>
                <a:latin typeface="Roboto Condensed Bold"/>
              </a:rPr>
              <a:t>đồ</a:t>
            </a:r>
            <a:r>
              <a:rPr lang="en-US" sz="5000" dirty="0">
                <a:solidFill>
                  <a:srgbClr val="924F3D"/>
                </a:solidFill>
                <a:latin typeface="Roboto Condensed Bold"/>
              </a:rPr>
              <a:t> </a:t>
            </a:r>
            <a:r>
              <a:rPr lang="en-US" sz="5000" dirty="0" err="1">
                <a:solidFill>
                  <a:srgbClr val="924F3D"/>
                </a:solidFill>
                <a:latin typeface="Roboto Condensed Bold"/>
              </a:rPr>
              <a:t>hoạ</a:t>
            </a:r>
            <a:r>
              <a:rPr lang="en-US" sz="5000" dirty="0">
                <a:solidFill>
                  <a:srgbClr val="924F3D"/>
                </a:solidFill>
                <a:latin typeface="Roboto Condensed Bold"/>
              </a:rPr>
              <a:t> </a:t>
            </a:r>
            <a:r>
              <a:rPr lang="en-US" sz="5000" dirty="0" err="1">
                <a:solidFill>
                  <a:srgbClr val="924F3D"/>
                </a:solidFill>
                <a:latin typeface="Roboto Condensed Bold"/>
              </a:rPr>
              <a:t>thông</a:t>
            </a:r>
            <a:r>
              <a:rPr lang="en-US" sz="5000" dirty="0">
                <a:solidFill>
                  <a:srgbClr val="924F3D"/>
                </a:solidFill>
                <a:latin typeface="Roboto Condensed Bold"/>
              </a:rPr>
              <a:t> tin</a:t>
            </a:r>
          </a:p>
        </p:txBody>
      </p:sp>
      <p:sp>
        <p:nvSpPr>
          <p:cNvPr id="4" name="TextBox 3">
            <a:extLst>
              <a:ext uri="{FF2B5EF4-FFF2-40B4-BE49-F238E27FC236}">
                <a16:creationId xmlns:a16="http://schemas.microsoft.com/office/drawing/2014/main" id="{13C95C22-54BB-1CE5-7E7B-12D141031AB2}"/>
              </a:ext>
            </a:extLst>
          </p:cNvPr>
          <p:cNvSpPr txBox="1"/>
          <p:nvPr/>
        </p:nvSpPr>
        <p:spPr>
          <a:xfrm>
            <a:off x="634386" y="1828921"/>
            <a:ext cx="8509614" cy="6948056"/>
          </a:xfrm>
          <a:prstGeom prst="rect">
            <a:avLst/>
          </a:prstGeom>
          <a:noFill/>
        </p:spPr>
        <p:txBody>
          <a:bodyPr wrap="square">
            <a:spAutoFit/>
          </a:bodyPr>
          <a:lstStyle/>
          <a:p>
            <a:pPr marL="685800" indent="-685800" algn="just">
              <a:lnSpc>
                <a:spcPct val="115000"/>
              </a:lnSpc>
              <a:buFont typeface="Wingdings" pitchFamily="2" charset="2"/>
              <a:buChar char="§"/>
            </a:pPr>
            <a:r>
              <a:rPr lang="de-DE" sz="4500" dirty="0">
                <a:solidFill>
                  <a:srgbClr val="000000"/>
                </a:solidFill>
                <a:effectLst/>
                <a:latin typeface="Times New Roman" panose="02020603050405020304" pitchFamily="18" charset="0"/>
                <a:ea typeface="Times New Roman" panose="02020603050405020304" pitchFamily="18" charset="0"/>
              </a:rPr>
              <a:t>Quan </a:t>
            </a:r>
            <a:r>
              <a:rPr lang="de-DE" sz="4500" dirty="0" err="1">
                <a:solidFill>
                  <a:srgbClr val="000000"/>
                </a:solidFill>
                <a:effectLst/>
                <a:latin typeface="Times New Roman" panose="02020603050405020304" pitchFamily="18" charset="0"/>
                <a:ea typeface="Times New Roman" panose="02020603050405020304" pitchFamily="18" charset="0"/>
              </a:rPr>
              <a:t>sát</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để</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hiểu</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được</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cách</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trình</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bày</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thông</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tin</a:t>
            </a:r>
            <a:r>
              <a:rPr lang="de-DE" sz="4500" dirty="0">
                <a:solidFill>
                  <a:srgbClr val="000000"/>
                </a:solidFill>
                <a:effectLst/>
                <a:latin typeface="Times New Roman" panose="02020603050405020304" pitchFamily="18" charset="0"/>
                <a:ea typeface="Times New Roman" panose="02020603050405020304" pitchFamily="18" charset="0"/>
              </a:rPr>
              <a:t> qua </a:t>
            </a:r>
            <a:r>
              <a:rPr lang="de-DE" sz="4500" dirty="0" err="1">
                <a:solidFill>
                  <a:srgbClr val="000000"/>
                </a:solidFill>
                <a:effectLst/>
                <a:latin typeface="Times New Roman" panose="02020603050405020304" pitchFamily="18" charset="0"/>
                <a:ea typeface="Times New Roman" panose="02020603050405020304" pitchFamily="18" charset="0"/>
              </a:rPr>
              <a:t>các</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phương</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tiện</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phi</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ngôn</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ngữ</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Từ</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đó</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đi</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vào</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tìm</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hiểu</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chi</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tiết</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nội</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dung</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ý</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nghĩa</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của</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từng</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yếu</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tố</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biểu</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đồ</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kí</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hiệu</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hình</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ảnh</a:t>
            </a:r>
            <a:r>
              <a:rPr lang="de-DE"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685800" indent="-685800">
              <a:buFont typeface="Wingdings" pitchFamily="2" charset="2"/>
              <a:buChar char="§"/>
            </a:pPr>
            <a:r>
              <a:rPr lang="de-DE" sz="4500" dirty="0" err="1">
                <a:solidFill>
                  <a:srgbClr val="000000"/>
                </a:solidFill>
                <a:effectLst/>
                <a:latin typeface="Times New Roman" panose="02020603050405020304" pitchFamily="18" charset="0"/>
                <a:ea typeface="Times New Roman" panose="02020603050405020304" pitchFamily="18" charset="0"/>
              </a:rPr>
              <a:t>Hiểu</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được</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ý</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nghĩa</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và</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giá</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trị</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của</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các</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thông</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tin</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mà</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văn</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bản</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cung</a:t>
            </a:r>
            <a:r>
              <a:rPr lang="de-DE" sz="4500" dirty="0">
                <a:solidFill>
                  <a:srgbClr val="000000"/>
                </a:solidFill>
                <a:effectLst/>
                <a:latin typeface="Times New Roman" panose="02020603050405020304" pitchFamily="18" charset="0"/>
                <a:ea typeface="Times New Roman" panose="02020603050405020304" pitchFamily="18" charset="0"/>
              </a:rPr>
              <a:t> </a:t>
            </a:r>
            <a:r>
              <a:rPr lang="de-DE" sz="4500" dirty="0" err="1">
                <a:solidFill>
                  <a:srgbClr val="000000"/>
                </a:solidFill>
                <a:effectLst/>
                <a:latin typeface="Times New Roman" panose="02020603050405020304" pitchFamily="18" charset="0"/>
                <a:ea typeface="Times New Roman" panose="02020603050405020304" pitchFamily="18" charset="0"/>
              </a:rPr>
              <a:t>cấp</a:t>
            </a:r>
            <a:r>
              <a:rPr lang="de-DE" sz="4500" dirty="0">
                <a:solidFill>
                  <a:srgbClr val="000000"/>
                </a:solidFill>
                <a:effectLst/>
                <a:latin typeface="Times New Roman" panose="02020603050405020304" pitchFamily="18" charset="0"/>
                <a:ea typeface="Times New Roman" panose="02020603050405020304" pitchFamily="18" charset="0"/>
              </a:rPr>
              <a:t>.</a:t>
            </a:r>
            <a:r>
              <a:rPr lang="en-VN" sz="4500" dirty="0">
                <a:effectLst/>
              </a:rPr>
              <a:t> </a:t>
            </a:r>
            <a:endParaRPr lang="en-VN" sz="4500" dirty="0"/>
          </a:p>
        </p:txBody>
      </p:sp>
    </p:spTree>
    <p:extLst>
      <p:ext uri="{BB962C8B-B14F-4D97-AF65-F5344CB8AC3E}">
        <p14:creationId xmlns:p14="http://schemas.microsoft.com/office/powerpoint/2010/main" val="2895489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13" name="TextBox 12">
            <a:extLst>
              <a:ext uri="{FF2B5EF4-FFF2-40B4-BE49-F238E27FC236}">
                <a16:creationId xmlns:a16="http://schemas.microsoft.com/office/drawing/2014/main" id="{56FE46FB-7489-02BB-7450-967547747432}"/>
              </a:ext>
            </a:extLst>
          </p:cNvPr>
          <p:cNvSpPr txBox="1"/>
          <p:nvPr/>
        </p:nvSpPr>
        <p:spPr>
          <a:xfrm>
            <a:off x="8077200" y="1485900"/>
            <a:ext cx="9423182" cy="5603072"/>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 Tổng kiểm soát phương tiện giao thông được thực hiện trong khoảng thời gian nào?</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Đầu năm 2020</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Giữa năm 2020</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Cuối năm 2020</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Cuối năm 2021</a:t>
            </a:r>
            <a:endParaRPr lang="en-VN" sz="4500" dirty="0">
              <a:effectLst/>
              <a:latin typeface="Times New Roman" panose="02020603050405020304" pitchFamily="18" charset="0"/>
              <a:ea typeface="Times New Roman" panose="02020603050405020304" pitchFamily="18" charset="0"/>
            </a:endParaRPr>
          </a:p>
        </p:txBody>
      </p:sp>
      <p:sp>
        <p:nvSpPr>
          <p:cNvPr id="14" name="Oval 13">
            <a:extLst>
              <a:ext uri="{FF2B5EF4-FFF2-40B4-BE49-F238E27FC236}">
                <a16:creationId xmlns:a16="http://schemas.microsoft.com/office/drawing/2014/main" id="{C24566B8-3926-EAAD-24A6-F3905C3255B8}"/>
              </a:ext>
            </a:extLst>
          </p:cNvPr>
          <p:cNvSpPr/>
          <p:nvPr/>
        </p:nvSpPr>
        <p:spPr>
          <a:xfrm>
            <a:off x="7848600" y="46863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349" b="9190"/>
          <a:stretch>
            <a:fillRect/>
          </a:stretch>
        </p:blipFill>
        <p:spPr>
          <a:xfrm>
            <a:off x="0" y="0"/>
            <a:ext cx="18288000" cy="10287000"/>
          </a:xfrm>
          <a:prstGeom prst="rect">
            <a:avLst/>
          </a:prstGeom>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7" name="TextBox 6">
            <a:extLst>
              <a:ext uri="{FF2B5EF4-FFF2-40B4-BE49-F238E27FC236}">
                <a16:creationId xmlns:a16="http://schemas.microsoft.com/office/drawing/2014/main" id="{1AB74B3C-A103-9CAB-DB24-50452FD6CDFA}"/>
              </a:ext>
            </a:extLst>
          </p:cNvPr>
          <p:cNvSpPr txBox="1"/>
          <p:nvPr/>
        </p:nvSpPr>
        <p:spPr>
          <a:xfrm>
            <a:off x="8479550" y="1790300"/>
            <a:ext cx="6455650" cy="480670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2. Có bao nhiêu phương tiện đã bị xử phạt?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401 027</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61 563</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27 923</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50 898</a:t>
            </a:r>
            <a:endParaRPr lang="en-VN" sz="4500" dirty="0">
              <a:effectLst/>
              <a:latin typeface="Times New Roman" panose="02020603050405020304" pitchFamily="18" charset="0"/>
              <a:ea typeface="Times New Roman" panose="02020603050405020304" pitchFamily="18" charset="0"/>
            </a:endParaRPr>
          </a:p>
        </p:txBody>
      </p:sp>
      <p:sp>
        <p:nvSpPr>
          <p:cNvPr id="8" name="Oval 7">
            <a:extLst>
              <a:ext uri="{FF2B5EF4-FFF2-40B4-BE49-F238E27FC236}">
                <a16:creationId xmlns:a16="http://schemas.microsoft.com/office/drawing/2014/main" id="{BDD10D96-A8A1-8461-10F8-7CC6FCA2A2A3}"/>
              </a:ext>
            </a:extLst>
          </p:cNvPr>
          <p:cNvSpPr/>
          <p:nvPr/>
        </p:nvSpPr>
        <p:spPr>
          <a:xfrm>
            <a:off x="8376574" y="34671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01549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8" name="TextBox 7">
            <a:extLst>
              <a:ext uri="{FF2B5EF4-FFF2-40B4-BE49-F238E27FC236}">
                <a16:creationId xmlns:a16="http://schemas.microsoft.com/office/drawing/2014/main" id="{28499CC2-7F01-AC91-6CCE-D035023DD4D0}"/>
              </a:ext>
            </a:extLst>
          </p:cNvPr>
          <p:cNvSpPr txBox="1"/>
          <p:nvPr/>
        </p:nvSpPr>
        <p:spPr>
          <a:xfrm>
            <a:off x="8534400" y="2005403"/>
            <a:ext cx="8486450" cy="4010329"/>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3. Loại xe nào ít bị xử phạt nhất?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Xe mô tô</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Xe tải</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Xe khách</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Xe container</a:t>
            </a:r>
            <a:endParaRPr lang="en-VN" sz="45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53E7A327-72E0-F934-63CA-F05F46FA0D8D}"/>
              </a:ext>
            </a:extLst>
          </p:cNvPr>
          <p:cNvSpPr/>
          <p:nvPr/>
        </p:nvSpPr>
        <p:spPr>
          <a:xfrm>
            <a:off x="8224579" y="5195579"/>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9382958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7" name="TextBox 6">
            <a:extLst>
              <a:ext uri="{FF2B5EF4-FFF2-40B4-BE49-F238E27FC236}">
                <a16:creationId xmlns:a16="http://schemas.microsoft.com/office/drawing/2014/main" id="{CF028482-A497-0CB2-9520-6CD69F5AEAA6}"/>
              </a:ext>
            </a:extLst>
          </p:cNvPr>
          <p:cNvSpPr txBox="1"/>
          <p:nvPr/>
        </p:nvSpPr>
        <p:spPr>
          <a:xfrm>
            <a:off x="7191050" y="2400300"/>
            <a:ext cx="10447936" cy="4010329"/>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4. Lỗi vi phạm phổ biến nhất liên quan đến: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Giấy phép lái xe</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Tốc độ</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Quy định về nồng độ cồn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Chấp hành tín hiệu giao thông</a:t>
            </a:r>
            <a:endParaRPr lang="en-VN" sz="45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53C175DE-9547-8D25-AF22-B765897CDCF0}"/>
              </a:ext>
            </a:extLst>
          </p:cNvPr>
          <p:cNvSpPr/>
          <p:nvPr/>
        </p:nvSpPr>
        <p:spPr>
          <a:xfrm>
            <a:off x="7010400" y="33147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3034775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8" name="TextBox 7">
            <a:extLst>
              <a:ext uri="{FF2B5EF4-FFF2-40B4-BE49-F238E27FC236}">
                <a16:creationId xmlns:a16="http://schemas.microsoft.com/office/drawing/2014/main" id="{16CFF131-C7A8-33C3-7D76-763B4931B43F}"/>
              </a:ext>
            </a:extLst>
          </p:cNvPr>
          <p:cNvSpPr txBox="1"/>
          <p:nvPr/>
        </p:nvSpPr>
        <p:spPr>
          <a:xfrm>
            <a:off x="6321319" y="1470641"/>
            <a:ext cx="11971936" cy="4010329"/>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5. Con số 287 085 trong bài thể hiện thông tin gì?</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Số lượng xe mô tô vi phạm bị xử phạt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Số lượng phương tiện bị tạm giữ</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Số lượng người bị tước giấy phép lái xe</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Số lượng xe vi phạm về tải trọng </a:t>
            </a:r>
            <a:endParaRPr lang="en-VN" sz="45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822BC837-B70E-0A0C-4D44-62F56793E285}"/>
              </a:ext>
            </a:extLst>
          </p:cNvPr>
          <p:cNvSpPr/>
          <p:nvPr/>
        </p:nvSpPr>
        <p:spPr>
          <a:xfrm>
            <a:off x="6131580" y="23241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033817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7" name="TextBox 6">
            <a:extLst>
              <a:ext uri="{FF2B5EF4-FFF2-40B4-BE49-F238E27FC236}">
                <a16:creationId xmlns:a16="http://schemas.microsoft.com/office/drawing/2014/main" id="{F4850D98-BC8C-9ACF-B948-D47EAC6F795E}"/>
              </a:ext>
            </a:extLst>
          </p:cNvPr>
          <p:cNvSpPr txBox="1"/>
          <p:nvPr/>
        </p:nvSpPr>
        <p:spPr>
          <a:xfrm>
            <a:off x="2819400" y="571500"/>
            <a:ext cx="15102356" cy="1621213"/>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6. Theo em, trong những lỗi sau, hai lỗi nào tiềm ẩn nguy cơ cao gây tai nạn giao thông? Đánh dấu X vào phương án phù hợp.</a:t>
            </a:r>
            <a:endParaRPr lang="en-VN" sz="45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F35FC697-DE26-8D94-0628-7ABBAABAD439}"/>
              </a:ext>
            </a:extLst>
          </p:cNvPr>
          <p:cNvGraphicFramePr>
            <a:graphicFrameLocks noGrp="1"/>
          </p:cNvGraphicFramePr>
          <p:nvPr>
            <p:extLst>
              <p:ext uri="{D42A27DB-BD31-4B8C-83A1-F6EECF244321}">
                <p14:modId xmlns:p14="http://schemas.microsoft.com/office/powerpoint/2010/main" val="1940271521"/>
              </p:ext>
            </p:extLst>
          </p:nvPr>
        </p:nvGraphicFramePr>
        <p:xfrm>
          <a:off x="7154264" y="2857500"/>
          <a:ext cx="9838336" cy="4724400"/>
        </p:xfrm>
        <a:graphic>
          <a:graphicData uri="http://schemas.openxmlformats.org/drawingml/2006/table">
            <a:tbl>
              <a:tblPr firstRow="1" firstCol="1" bandRow="1">
                <a:tableStyleId>{5C22544A-7EE6-4342-B048-85BDC9FD1C3A}</a:tableStyleId>
              </a:tblPr>
              <a:tblGrid>
                <a:gridCol w="6409336">
                  <a:extLst>
                    <a:ext uri="{9D8B030D-6E8A-4147-A177-3AD203B41FA5}">
                      <a16:colId xmlns:a16="http://schemas.microsoft.com/office/drawing/2014/main" val="1559484366"/>
                    </a:ext>
                  </a:extLst>
                </a:gridCol>
                <a:gridCol w="2286000">
                  <a:extLst>
                    <a:ext uri="{9D8B030D-6E8A-4147-A177-3AD203B41FA5}">
                      <a16:colId xmlns:a16="http://schemas.microsoft.com/office/drawing/2014/main" val="1417931431"/>
                    </a:ext>
                  </a:extLst>
                </a:gridCol>
                <a:gridCol w="1143000">
                  <a:extLst>
                    <a:ext uri="{9D8B030D-6E8A-4147-A177-3AD203B41FA5}">
                      <a16:colId xmlns:a16="http://schemas.microsoft.com/office/drawing/2014/main" val="3766797560"/>
                    </a:ext>
                  </a:extLst>
                </a:gridCol>
              </a:tblGrid>
              <a:tr h="1181100">
                <a:tc>
                  <a:txBody>
                    <a:bodyPr/>
                    <a:lstStyle/>
                    <a:p>
                      <a:pPr algn="just">
                        <a:lnSpc>
                          <a:spcPct val="115000"/>
                        </a:lnSpc>
                      </a:pPr>
                      <a:r>
                        <a:rPr lang="vi-VN" sz="4500" b="0" dirty="0">
                          <a:solidFill>
                            <a:schemeClr val="tx1"/>
                          </a:solidFill>
                          <a:effectLst/>
                          <a:latin typeface="Times New Roman" panose="02020603050405020304" pitchFamily="18" charset="0"/>
                          <a:cs typeface="Times New Roman" panose="02020603050405020304" pitchFamily="18" charset="0"/>
                        </a:rPr>
                        <a:t>1. Lỗi về giấy phép </a:t>
                      </a:r>
                      <a:endParaRPr lang="en-VN" sz="4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pPr>
                      <a:r>
                        <a:rPr lang="vi-VN" sz="4500" b="0" dirty="0">
                          <a:solidFill>
                            <a:schemeClr val="tx1"/>
                          </a:solidFill>
                          <a:effectLst/>
                          <a:latin typeface="Times New Roman" panose="02020603050405020304" pitchFamily="18" charset="0"/>
                          <a:cs typeface="Times New Roman" panose="02020603050405020304" pitchFamily="18" charset="0"/>
                        </a:rPr>
                        <a:t> </a:t>
                      </a:r>
                      <a:endParaRPr lang="en-VN" sz="4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just">
                        <a:lnSpc>
                          <a:spcPct val="115000"/>
                        </a:lnSpc>
                      </a:pPr>
                      <a:r>
                        <a:rPr lang="vi-VN" sz="4500" b="0" dirty="0">
                          <a:solidFill>
                            <a:schemeClr val="tx1"/>
                          </a:solidFill>
                          <a:effectLst/>
                          <a:latin typeface="Times New Roman" panose="02020603050405020304" pitchFamily="18" charset="0"/>
                          <a:cs typeface="Times New Roman" panose="02020603050405020304" pitchFamily="18" charset="0"/>
                        </a:rPr>
                        <a:t> </a:t>
                      </a:r>
                      <a:endParaRPr lang="en-VN" sz="4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616957"/>
                  </a:ext>
                </a:extLst>
              </a:tr>
              <a:tr h="1181100">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2. Lỗi về tốc độ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699183"/>
                  </a:ext>
                </a:extLst>
              </a:tr>
              <a:tr h="1181100">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3. Lỗi về nồng độ cồn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253147"/>
                  </a:ext>
                </a:extLst>
              </a:tr>
              <a:tr h="1181100">
                <a:tc>
                  <a:txBody>
                    <a:bodyPr/>
                    <a:lstStyle/>
                    <a:p>
                      <a:pPr algn="just">
                        <a:lnSpc>
                          <a:spcPct val="115000"/>
                        </a:lnSpc>
                      </a:pPr>
                      <a:r>
                        <a:rPr lang="vi-VN" sz="4500" b="0" dirty="0">
                          <a:solidFill>
                            <a:schemeClr val="tx1"/>
                          </a:solidFill>
                          <a:effectLst/>
                          <a:latin typeface="Times New Roman" panose="02020603050405020304" pitchFamily="18" charset="0"/>
                          <a:cs typeface="Times New Roman" panose="02020603050405020304" pitchFamily="18" charset="0"/>
                        </a:rPr>
                        <a:t>4. Lỗi về tải trọng</a:t>
                      </a:r>
                      <a:endParaRPr lang="en-VN" sz="4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just">
                        <a:lnSpc>
                          <a:spcPct val="115000"/>
                        </a:lnSpc>
                      </a:pPr>
                      <a:r>
                        <a:rPr lang="vi-VN" sz="4500" b="0" dirty="0">
                          <a:solidFill>
                            <a:schemeClr val="tx1"/>
                          </a:solidFill>
                          <a:effectLst/>
                          <a:latin typeface="Times New Roman" panose="02020603050405020304" pitchFamily="18" charset="0"/>
                          <a:cs typeface="Times New Roman" panose="02020603050405020304" pitchFamily="18" charset="0"/>
                        </a:rPr>
                        <a:t> </a:t>
                      </a:r>
                      <a:endParaRPr lang="en-VN" sz="4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507782"/>
                  </a:ext>
                </a:extLst>
              </a:tr>
            </a:tbl>
          </a:graphicData>
        </a:graphic>
      </p:graphicFrame>
      <p:sp>
        <p:nvSpPr>
          <p:cNvPr id="10" name="5-Point Star 9">
            <a:extLst>
              <a:ext uri="{FF2B5EF4-FFF2-40B4-BE49-F238E27FC236}">
                <a16:creationId xmlns:a16="http://schemas.microsoft.com/office/drawing/2014/main" id="{76D54F8C-7369-44E3-B41F-85C8D23B9783}"/>
              </a:ext>
            </a:extLst>
          </p:cNvPr>
          <p:cNvSpPr/>
          <p:nvPr/>
        </p:nvSpPr>
        <p:spPr>
          <a:xfrm>
            <a:off x="16154400" y="4305300"/>
            <a:ext cx="609600" cy="5334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5-Point Star 10">
            <a:extLst>
              <a:ext uri="{FF2B5EF4-FFF2-40B4-BE49-F238E27FC236}">
                <a16:creationId xmlns:a16="http://schemas.microsoft.com/office/drawing/2014/main" id="{905F4C46-576D-0FAE-1795-B33E3296A7C7}"/>
              </a:ext>
            </a:extLst>
          </p:cNvPr>
          <p:cNvSpPr/>
          <p:nvPr/>
        </p:nvSpPr>
        <p:spPr>
          <a:xfrm>
            <a:off x="16154400" y="5536097"/>
            <a:ext cx="609600" cy="53340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919153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8" name="TextBox 7">
            <a:extLst>
              <a:ext uri="{FF2B5EF4-FFF2-40B4-BE49-F238E27FC236}">
                <a16:creationId xmlns:a16="http://schemas.microsoft.com/office/drawing/2014/main" id="{5ECFE7B3-DC2C-8681-55BE-DD7ED11430BB}"/>
              </a:ext>
            </a:extLst>
          </p:cNvPr>
          <p:cNvSpPr txBox="1"/>
          <p:nvPr/>
        </p:nvSpPr>
        <p:spPr>
          <a:xfrm>
            <a:off x="8534400" y="647700"/>
            <a:ext cx="8690784" cy="7992188"/>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7. Thông tin của văn bản được cung cấp chủ yếu bởi:</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 Hình ảnh</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(2) Số liệu</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(3) Từ ngữ</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(4) Bảng biểu</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(1) – (2) – (3)</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(2) – (3) – (4)</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(1) – (2) – (4)</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(1) – (3) – (4)</a:t>
            </a:r>
            <a:endParaRPr lang="en-VN" sz="4500"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E1468436-2D22-AA89-8A49-0251F4C25116}"/>
              </a:ext>
            </a:extLst>
          </p:cNvPr>
          <p:cNvSpPr/>
          <p:nvPr/>
        </p:nvSpPr>
        <p:spPr>
          <a:xfrm>
            <a:off x="8382000" y="69723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5331657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sp>
        <p:nvSpPr>
          <p:cNvPr id="7" name="TextBox 6">
            <a:extLst>
              <a:ext uri="{FF2B5EF4-FFF2-40B4-BE49-F238E27FC236}">
                <a16:creationId xmlns:a16="http://schemas.microsoft.com/office/drawing/2014/main" id="{C2DBFD1A-3BE2-9349-72BA-CC8DAB89B2D8}"/>
              </a:ext>
            </a:extLst>
          </p:cNvPr>
          <p:cNvSpPr txBox="1"/>
          <p:nvPr/>
        </p:nvSpPr>
        <p:spPr>
          <a:xfrm>
            <a:off x="457199" y="658107"/>
            <a:ext cx="17449800" cy="2417585"/>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8. Tình huống: Một bạn học sinh (HS) lớp 7 đi xe máy điện trên đường, tín hiệu đèn đỏ sắp hết, bạn tranh thủ rẽ trái luôn. Bạn đã vi phạm những lỗi sau, đúng hay sai? Khoanh tròn vào đúng (Đ) hoặc sai (S) với từng lỗi.</a:t>
            </a:r>
            <a:endParaRPr lang="en-VN" sz="45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B1801E97-7BC8-AB91-C6BD-4B27A683B09E}"/>
              </a:ext>
            </a:extLst>
          </p:cNvPr>
          <p:cNvGraphicFramePr>
            <a:graphicFrameLocks noGrp="1"/>
          </p:cNvGraphicFramePr>
          <p:nvPr>
            <p:extLst>
              <p:ext uri="{D42A27DB-BD31-4B8C-83A1-F6EECF244321}">
                <p14:modId xmlns:p14="http://schemas.microsoft.com/office/powerpoint/2010/main" val="2309477687"/>
              </p:ext>
            </p:extLst>
          </p:nvPr>
        </p:nvGraphicFramePr>
        <p:xfrm>
          <a:off x="491358" y="3314700"/>
          <a:ext cx="17415641" cy="5105400"/>
        </p:xfrm>
        <a:graphic>
          <a:graphicData uri="http://schemas.openxmlformats.org/drawingml/2006/table">
            <a:tbl>
              <a:tblPr firstRow="1" firstCol="1" bandRow="1">
                <a:tableStyleId>{5C22544A-7EE6-4342-B048-85BDC9FD1C3A}</a:tableStyleId>
              </a:tblPr>
              <a:tblGrid>
                <a:gridCol w="13457541">
                  <a:extLst>
                    <a:ext uri="{9D8B030D-6E8A-4147-A177-3AD203B41FA5}">
                      <a16:colId xmlns:a16="http://schemas.microsoft.com/office/drawing/2014/main" val="2980972273"/>
                    </a:ext>
                  </a:extLst>
                </a:gridCol>
                <a:gridCol w="3958100">
                  <a:extLst>
                    <a:ext uri="{9D8B030D-6E8A-4147-A177-3AD203B41FA5}">
                      <a16:colId xmlns:a16="http://schemas.microsoft.com/office/drawing/2014/main" val="2251350480"/>
                    </a:ext>
                  </a:extLst>
                </a:gridCol>
              </a:tblGrid>
              <a:tr h="1021080">
                <a:tc>
                  <a:txBody>
                    <a:bodyPr/>
                    <a:lstStyle/>
                    <a:p>
                      <a:pPr algn="ctr">
                        <a:lnSpc>
                          <a:spcPct val="115000"/>
                        </a:lnSpc>
                      </a:pPr>
                      <a:r>
                        <a:rPr lang="vi-VN" sz="4500" b="1" dirty="0">
                          <a:solidFill>
                            <a:schemeClr val="tx1"/>
                          </a:solidFill>
                          <a:effectLst/>
                          <a:latin typeface="Times New Roman" panose="02020603050405020304" pitchFamily="18" charset="0"/>
                          <a:cs typeface="Times New Roman" panose="02020603050405020304" pitchFamily="18" charset="0"/>
                        </a:rPr>
                        <a:t>Các lỗi vi phạm</a:t>
                      </a:r>
                      <a:endParaRPr lang="en-VN" sz="4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pPr>
                      <a:r>
                        <a:rPr lang="vi-VN" sz="4500" b="1" dirty="0">
                          <a:solidFill>
                            <a:schemeClr val="tx1"/>
                          </a:solidFill>
                          <a:effectLst/>
                          <a:latin typeface="Times New Roman" panose="02020603050405020304" pitchFamily="18" charset="0"/>
                          <a:cs typeface="Times New Roman" panose="02020603050405020304" pitchFamily="18" charset="0"/>
                        </a:rPr>
                        <a:t>Đúng hay sai</a:t>
                      </a:r>
                      <a:endParaRPr lang="en-VN" sz="4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84692156"/>
                  </a:ext>
                </a:extLst>
              </a:tr>
              <a:tr h="1021080">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1. Lỗi về giấy phép lái xe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Đ - S</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46333880"/>
                  </a:ext>
                </a:extLst>
              </a:tr>
              <a:tr h="1021080">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2. Lỗi về chấp hành tín hiệu đèn giao thông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Đ - S</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62112782"/>
                  </a:ext>
                </a:extLst>
              </a:tr>
              <a:tr h="1021080">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3. Lỗi tốc độ	</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Đ - S</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33196088"/>
                  </a:ext>
                </a:extLst>
              </a:tr>
              <a:tr h="1021080">
                <a:tc>
                  <a:txBody>
                    <a:bodyPr/>
                    <a:lstStyle/>
                    <a:p>
                      <a:pPr algn="just">
                        <a:lnSpc>
                          <a:spcPct val="115000"/>
                        </a:lnSpc>
                      </a:pPr>
                      <a:r>
                        <a:rPr lang="vi-VN" sz="4500" b="0">
                          <a:solidFill>
                            <a:schemeClr val="tx1"/>
                          </a:solidFill>
                          <a:effectLst/>
                          <a:latin typeface="Times New Roman" panose="02020603050405020304" pitchFamily="18" charset="0"/>
                          <a:cs typeface="Times New Roman" panose="02020603050405020304" pitchFamily="18" charset="0"/>
                        </a:rPr>
                        <a:t>4. Lỗi khác (độ tuổi được điều khiển xe máy điện)</a:t>
                      </a:r>
                      <a:endParaRPr lang="en-VN" sz="45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15000"/>
                        </a:lnSpc>
                      </a:pPr>
                      <a:r>
                        <a:rPr lang="vi-VN" sz="4500" b="0" dirty="0">
                          <a:solidFill>
                            <a:schemeClr val="tx1"/>
                          </a:solidFill>
                          <a:effectLst/>
                          <a:latin typeface="Times New Roman" panose="02020603050405020304" pitchFamily="18" charset="0"/>
                          <a:cs typeface="Times New Roman" panose="02020603050405020304" pitchFamily="18" charset="0"/>
                        </a:rPr>
                        <a:t>Đ - S</a:t>
                      </a:r>
                      <a:endParaRPr lang="en-VN" sz="4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940833725"/>
                  </a:ext>
                </a:extLst>
              </a:tr>
            </a:tbl>
          </a:graphicData>
        </a:graphic>
      </p:graphicFrame>
      <p:sp>
        <p:nvSpPr>
          <p:cNvPr id="10" name="Oval 9">
            <a:extLst>
              <a:ext uri="{FF2B5EF4-FFF2-40B4-BE49-F238E27FC236}">
                <a16:creationId xmlns:a16="http://schemas.microsoft.com/office/drawing/2014/main" id="{662F147B-332D-B401-D9D5-A50E1BE08A81}"/>
              </a:ext>
            </a:extLst>
          </p:cNvPr>
          <p:cNvSpPr/>
          <p:nvPr/>
        </p:nvSpPr>
        <p:spPr>
          <a:xfrm>
            <a:off x="15849600" y="43053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Oval 10">
            <a:extLst>
              <a:ext uri="{FF2B5EF4-FFF2-40B4-BE49-F238E27FC236}">
                <a16:creationId xmlns:a16="http://schemas.microsoft.com/office/drawing/2014/main" id="{4CA06947-2A97-383E-169B-5322D0C0FD2C}"/>
              </a:ext>
            </a:extLst>
          </p:cNvPr>
          <p:cNvSpPr/>
          <p:nvPr/>
        </p:nvSpPr>
        <p:spPr>
          <a:xfrm>
            <a:off x="15087600" y="52959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Oval 11">
            <a:extLst>
              <a:ext uri="{FF2B5EF4-FFF2-40B4-BE49-F238E27FC236}">
                <a16:creationId xmlns:a16="http://schemas.microsoft.com/office/drawing/2014/main" id="{304EEA5A-EF23-29E0-1FD2-9585B8A50D40}"/>
              </a:ext>
            </a:extLst>
          </p:cNvPr>
          <p:cNvSpPr/>
          <p:nvPr/>
        </p:nvSpPr>
        <p:spPr>
          <a:xfrm>
            <a:off x="15825537" y="6383134"/>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Oval 12">
            <a:extLst>
              <a:ext uri="{FF2B5EF4-FFF2-40B4-BE49-F238E27FC236}">
                <a16:creationId xmlns:a16="http://schemas.microsoft.com/office/drawing/2014/main" id="{3CFE2298-5CF9-D84B-F4E0-FBDD46746A62}"/>
              </a:ext>
            </a:extLst>
          </p:cNvPr>
          <p:cNvSpPr/>
          <p:nvPr/>
        </p:nvSpPr>
        <p:spPr>
          <a:xfrm>
            <a:off x="14859000" y="7401617"/>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1007489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7" name="TextBox 6">
            <a:extLst>
              <a:ext uri="{FF2B5EF4-FFF2-40B4-BE49-F238E27FC236}">
                <a16:creationId xmlns:a16="http://schemas.microsoft.com/office/drawing/2014/main" id="{EAE5DA81-9ADA-D566-BC7E-DA4E10522CEC}"/>
              </a:ext>
            </a:extLst>
          </p:cNvPr>
          <p:cNvSpPr txBox="1"/>
          <p:nvPr/>
        </p:nvSpPr>
        <p:spPr>
          <a:xfrm>
            <a:off x="7543800" y="571500"/>
            <a:ext cx="10269963" cy="7992188"/>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9. Những từ ngữ nào trong văn bản thường sử dụng trong lĩnh vực giao thông?</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Giấy phép, tải trọng, quy định, xử phạt, giam giữ</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Đèn tín hiệu, tốc độ, tải trọng, quy định về nồng độ cồn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Giao thông, số liệu, phương tiện, điều khiển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Giao thông, xử phạt, vi phạm, người tham gia</a:t>
            </a:r>
            <a:endParaRPr lang="en-VN" sz="4500" dirty="0">
              <a:effectLst/>
              <a:latin typeface="Times New Roman" panose="02020603050405020304" pitchFamily="18" charset="0"/>
              <a:ea typeface="Times New Roman" panose="02020603050405020304" pitchFamily="18" charset="0"/>
            </a:endParaRPr>
          </a:p>
        </p:txBody>
      </p:sp>
      <p:sp>
        <p:nvSpPr>
          <p:cNvPr id="9" name="Oval 8">
            <a:extLst>
              <a:ext uri="{FF2B5EF4-FFF2-40B4-BE49-F238E27FC236}">
                <a16:creationId xmlns:a16="http://schemas.microsoft.com/office/drawing/2014/main" id="{F94C8EB7-714A-7198-A7BB-FCFA3DC09B1F}"/>
              </a:ext>
            </a:extLst>
          </p:cNvPr>
          <p:cNvSpPr/>
          <p:nvPr/>
        </p:nvSpPr>
        <p:spPr>
          <a:xfrm>
            <a:off x="7391400" y="3743431"/>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6613250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36383" y="1790300"/>
            <a:ext cx="15390647" cy="8450864"/>
          </a:xfrm>
          <a:prstGeom prst="rect">
            <a:avLst/>
          </a:prstGeom>
        </p:spPr>
      </p:pic>
      <p:sp>
        <p:nvSpPr>
          <p:cNvPr id="7" name="TextBox 6">
            <a:extLst>
              <a:ext uri="{FF2B5EF4-FFF2-40B4-BE49-F238E27FC236}">
                <a16:creationId xmlns:a16="http://schemas.microsoft.com/office/drawing/2014/main" id="{EAE5DA81-9ADA-D566-BC7E-DA4E10522CEC}"/>
              </a:ext>
            </a:extLst>
          </p:cNvPr>
          <p:cNvSpPr txBox="1"/>
          <p:nvPr/>
        </p:nvSpPr>
        <p:spPr>
          <a:xfrm>
            <a:off x="7543800" y="1825772"/>
            <a:ext cx="10269963" cy="4010329"/>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10. Mục đích chính của văn bản này là gì?</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 Cung cấp thông tin</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B. Cảnh báo người đọc</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C. Phân tích thực trạng</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D. Đưa ra lời khuyên</a:t>
            </a:r>
            <a:endParaRPr lang="en-VN" sz="4500"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F2306AE4-DB17-61D1-9703-2EB6CE03ED41}"/>
              </a:ext>
            </a:extLst>
          </p:cNvPr>
          <p:cNvSpPr/>
          <p:nvPr/>
        </p:nvSpPr>
        <p:spPr>
          <a:xfrm>
            <a:off x="7315200" y="26289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3836422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70826" y="9171641"/>
            <a:ext cx="20429652" cy="1749036"/>
            <a:chOff x="0" y="0"/>
            <a:chExt cx="27239536" cy="233204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87" t="15727"/>
            <a:stretch>
              <a:fillRect/>
            </a:stretch>
          </p:blipFill>
          <p:spPr>
            <a:xfrm>
              <a:off x="0" y="0"/>
              <a:ext cx="13693284" cy="23320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87" t="15727"/>
            <a:stretch>
              <a:fillRect/>
            </a:stretch>
          </p:blipFill>
          <p:spPr>
            <a:xfrm>
              <a:off x="13546252" y="0"/>
              <a:ext cx="13693284" cy="2332049"/>
            </a:xfrm>
            <a:prstGeom prst="rect">
              <a:avLst/>
            </a:prstGeom>
          </p:spPr>
        </p:pic>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36383" y="1790300"/>
            <a:ext cx="15390647" cy="8450864"/>
          </a:xfrm>
          <a:prstGeom prst="rect">
            <a:avLst/>
          </a:prstGeom>
        </p:spPr>
      </p:pic>
      <p:grpSp>
        <p:nvGrpSpPr>
          <p:cNvPr id="6" name="Group 6"/>
          <p:cNvGrpSpPr/>
          <p:nvPr/>
        </p:nvGrpSpPr>
        <p:grpSpPr>
          <a:xfrm rot="-10800000">
            <a:off x="9144000" y="851816"/>
            <a:ext cx="12854885" cy="1876969"/>
            <a:chOff x="0" y="0"/>
            <a:chExt cx="2783330" cy="406400"/>
          </a:xfrm>
        </p:grpSpPr>
        <p:sp>
          <p:nvSpPr>
            <p:cNvPr id="7" name="Freeform 7"/>
            <p:cNvSpPr/>
            <p:nvPr/>
          </p:nvSpPr>
          <p:spPr>
            <a:xfrm>
              <a:off x="0" y="0"/>
              <a:ext cx="2783330" cy="406400"/>
            </a:xfrm>
            <a:custGeom>
              <a:avLst/>
              <a:gdLst/>
              <a:ahLst/>
              <a:cxnLst/>
              <a:rect l="l" t="t" r="r" b="b"/>
              <a:pathLst>
                <a:path w="2783330" h="406400">
                  <a:moveTo>
                    <a:pt x="0" y="0"/>
                  </a:moveTo>
                  <a:lnTo>
                    <a:pt x="2580130" y="0"/>
                  </a:lnTo>
                  <a:lnTo>
                    <a:pt x="2783330" y="203200"/>
                  </a:lnTo>
                  <a:lnTo>
                    <a:pt x="2580130" y="406400"/>
                  </a:lnTo>
                  <a:lnTo>
                    <a:pt x="0" y="406400"/>
                  </a:lnTo>
                  <a:lnTo>
                    <a:pt x="203200" y="203200"/>
                  </a:lnTo>
                  <a:lnTo>
                    <a:pt x="0" y="0"/>
                  </a:lnTo>
                  <a:close/>
                </a:path>
              </a:pathLst>
            </a:custGeom>
            <a:solidFill>
              <a:srgbClr val="F5BA53"/>
            </a:solidFill>
          </p:spPr>
        </p:sp>
        <p:sp>
          <p:nvSpPr>
            <p:cNvPr id="8" name="TextBox 8"/>
            <p:cNvSpPr txBox="1"/>
            <p:nvPr/>
          </p:nvSpPr>
          <p:spPr>
            <a:xfrm>
              <a:off x="177800" y="-57150"/>
              <a:ext cx="558800" cy="463550"/>
            </a:xfrm>
            <a:prstGeom prst="rect">
              <a:avLst/>
            </a:prstGeom>
          </p:spPr>
          <p:txBody>
            <a:bodyPr lIns="50800" tIns="50800" rIns="50800" bIns="50800" rtlCol="0" anchor="ctr"/>
            <a:lstStyle/>
            <a:p>
              <a:pPr algn="ctr">
                <a:lnSpc>
                  <a:spcPts val="3219"/>
                </a:lnSpc>
              </a:pPr>
              <a:endParaRPr/>
            </a:p>
          </p:txBody>
        </p:sp>
      </p:grpSp>
      <p:pic>
        <p:nvPicPr>
          <p:cNvPr id="9" name="Picture 9"/>
          <p:cNvPicPr>
            <a:picLocks noChangeAspect="1"/>
          </p:cNvPicPr>
          <p:nvPr/>
        </p:nvPicPr>
        <p:blipFill>
          <a:blip r:embed="rId6"/>
          <a:srcRect/>
          <a:stretch>
            <a:fillRect/>
          </a:stretch>
        </p:blipFill>
        <p:spPr>
          <a:xfrm>
            <a:off x="15018251" y="2728785"/>
            <a:ext cx="3269749" cy="6442856"/>
          </a:xfrm>
          <a:prstGeom prst="rect">
            <a:avLst/>
          </a:prstGeom>
        </p:spPr>
      </p:pic>
      <p:sp>
        <p:nvSpPr>
          <p:cNvPr id="10" name="TextBox 10"/>
          <p:cNvSpPr txBox="1"/>
          <p:nvPr/>
        </p:nvSpPr>
        <p:spPr>
          <a:xfrm>
            <a:off x="10743845" y="1218800"/>
            <a:ext cx="9655196" cy="1028700"/>
          </a:xfrm>
          <a:prstGeom prst="rect">
            <a:avLst/>
          </a:prstGeom>
        </p:spPr>
        <p:txBody>
          <a:bodyPr lIns="0" tIns="0" rIns="0" bIns="0" rtlCol="0" anchor="t">
            <a:spAutoFit/>
          </a:bodyPr>
          <a:lstStyle/>
          <a:p>
            <a:pPr>
              <a:lnSpc>
                <a:spcPts val="8400"/>
              </a:lnSpc>
            </a:pPr>
            <a:r>
              <a:rPr lang="en-US" sz="6000" dirty="0">
                <a:solidFill>
                  <a:srgbClr val="000000"/>
                </a:solidFill>
                <a:latin typeface="Fraunces SemiBold Bold"/>
              </a:rPr>
              <a:t>LUYỆN TẬP</a:t>
            </a:r>
          </a:p>
        </p:txBody>
      </p:sp>
      <p:sp>
        <p:nvSpPr>
          <p:cNvPr id="12" name="TextBox 11">
            <a:extLst>
              <a:ext uri="{FF2B5EF4-FFF2-40B4-BE49-F238E27FC236}">
                <a16:creationId xmlns:a16="http://schemas.microsoft.com/office/drawing/2014/main" id="{9D4BAA0C-4B17-5CC3-C139-100149D3D956}"/>
              </a:ext>
            </a:extLst>
          </p:cNvPr>
          <p:cNvSpPr txBox="1"/>
          <p:nvPr/>
        </p:nvSpPr>
        <p:spPr>
          <a:xfrm>
            <a:off x="7263734" y="2992734"/>
            <a:ext cx="7597750" cy="5603137"/>
          </a:xfrm>
          <a:prstGeom prst="rect">
            <a:avLst/>
          </a:prstGeom>
          <a:noFill/>
        </p:spPr>
        <p:txBody>
          <a:bodyPr wrap="square">
            <a:spAutoFit/>
          </a:bodyPr>
          <a:lstStyle/>
          <a:p>
            <a:pPr indent="457200" algn="just">
              <a:lnSpc>
                <a:spcPct val="115000"/>
              </a:lnSpc>
            </a:pPr>
            <a:r>
              <a:rPr lang="de-DE" sz="4500" i="1" dirty="0" err="1">
                <a:solidFill>
                  <a:srgbClr val="000000"/>
                </a:solidFill>
                <a:effectLst/>
                <a:latin typeface="Times New Roman" panose="02020603050405020304" pitchFamily="18" charset="0"/>
                <a:ea typeface="Times New Roman" panose="02020603050405020304" pitchFamily="18" charset="0"/>
              </a:rPr>
              <a:t>Hãy</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chuyển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thông</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tin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về</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các</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lỗi</a:t>
            </a:r>
            <a:r>
              <a:rPr lang="de-DE" sz="4500" i="1" dirty="0">
                <a:solidFill>
                  <a:srgbClr val="000000"/>
                </a:solidFill>
                <a:effectLst/>
                <a:latin typeface="Times New Roman" panose="02020603050405020304" pitchFamily="18" charset="0"/>
                <a:ea typeface="Times New Roman" panose="02020603050405020304" pitchFamily="18" charset="0"/>
              </a:rPr>
              <a:t> vi </a:t>
            </a:r>
            <a:r>
              <a:rPr lang="de-DE" sz="4500" i="1" dirty="0" err="1">
                <a:solidFill>
                  <a:srgbClr val="000000"/>
                </a:solidFill>
                <a:effectLst/>
                <a:latin typeface="Times New Roman" panose="02020603050405020304" pitchFamily="18" charset="0"/>
                <a:ea typeface="Times New Roman" panose="02020603050405020304" pitchFamily="18" charset="0"/>
              </a:rPr>
              <a:t>phạm</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phổ</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biến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trong</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bản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đồ</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họa</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trên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thành</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một</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văn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bản</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chỉ</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sử</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dụng</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kênh</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chữ</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ví</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dụ</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lỗi</a:t>
            </a:r>
            <a:r>
              <a:rPr lang="de-DE" sz="4500" i="1" dirty="0">
                <a:solidFill>
                  <a:srgbClr val="000000"/>
                </a:solidFill>
                <a:effectLst/>
                <a:latin typeface="Times New Roman" panose="02020603050405020304" pitchFamily="18" charset="0"/>
                <a:ea typeface="Times New Roman" panose="02020603050405020304" pitchFamily="18" charset="0"/>
              </a:rPr>
              <a:t> vi </a:t>
            </a:r>
            <a:r>
              <a:rPr lang="de-DE" sz="4500" i="1" dirty="0" err="1">
                <a:solidFill>
                  <a:srgbClr val="000000"/>
                </a:solidFill>
                <a:effectLst/>
                <a:latin typeface="Times New Roman" panose="02020603050405020304" pitchFamily="18" charset="0"/>
                <a:ea typeface="Times New Roman" panose="02020603050405020304" pitchFamily="18" charset="0"/>
              </a:rPr>
              <a:t>phạm</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nhiều</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nhất</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là</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lỗi</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về</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giấy</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phép</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lái</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xe</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trong</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vòng</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một</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tháng</a:t>
            </a:r>
            <a:r>
              <a:rPr lang="de-DE" sz="4500" i="1" dirty="0">
                <a:solidFill>
                  <a:srgbClr val="000000"/>
                </a:solidFill>
                <a:effectLst/>
                <a:latin typeface="Times New Roman" panose="02020603050405020304" pitchFamily="18" charset="0"/>
                <a:ea typeface="Times New Roman" panose="02020603050405020304" pitchFamily="18" charset="0"/>
              </a:rPr>
              <a:t> </a:t>
            </a:r>
            <a:r>
              <a:rPr lang="de-DE" sz="4500" i="1" dirty="0" err="1">
                <a:solidFill>
                  <a:srgbClr val="000000"/>
                </a:solidFill>
                <a:effectLst/>
                <a:latin typeface="Times New Roman" panose="02020603050405020304" pitchFamily="18" charset="0"/>
                <a:ea typeface="Times New Roman" panose="02020603050405020304" pitchFamily="18" charset="0"/>
              </a:rPr>
              <a:t>có</a:t>
            </a:r>
            <a:r>
              <a:rPr lang="de-DE" sz="4500" i="1" dirty="0">
                <a:solidFill>
                  <a:srgbClr val="000000"/>
                </a:solidFill>
                <a:effectLst/>
                <a:latin typeface="Times New Roman" panose="02020603050405020304" pitchFamily="18" charset="0"/>
                <a:ea typeface="Times New Roman" panose="02020603050405020304" pitchFamily="18" charset="0"/>
              </a:rPr>
              <a:t> 49.715 </a:t>
            </a:r>
            <a:r>
              <a:rPr lang="de-DE" sz="4500" i="1" dirty="0" err="1">
                <a:solidFill>
                  <a:srgbClr val="000000"/>
                </a:solidFill>
                <a:effectLst/>
                <a:latin typeface="Times New Roman" panose="02020603050405020304" pitchFamily="18" charset="0"/>
                <a:ea typeface="Times New Roman" panose="02020603050405020304" pitchFamily="18" charset="0"/>
              </a:rPr>
              <a:t>người</a:t>
            </a:r>
            <a:r>
              <a:rPr lang="de-DE" sz="4500" i="1" dirty="0">
                <a:solidFill>
                  <a:srgbClr val="000000"/>
                </a:solidFill>
                <a:effectLst/>
                <a:latin typeface="Times New Roman" panose="02020603050405020304" pitchFamily="18" charset="0"/>
                <a:ea typeface="Times New Roman" panose="02020603050405020304" pitchFamily="18" charset="0"/>
              </a:rPr>
              <a:t> vi </a:t>
            </a:r>
            <a:r>
              <a:rPr lang="de-DE" sz="4500" i="1" dirty="0" err="1">
                <a:solidFill>
                  <a:srgbClr val="000000"/>
                </a:solidFill>
                <a:effectLst/>
                <a:latin typeface="Times New Roman" panose="02020603050405020304" pitchFamily="18" charset="0"/>
                <a:ea typeface="Times New Roman" panose="02020603050405020304" pitchFamily="18" charset="0"/>
              </a:rPr>
              <a:t>phạm</a:t>
            </a:r>
            <a:r>
              <a:rPr lang="de-DE" sz="4500" i="1"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901123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Video tuyên truyền AN TOÀN GIAO THÔNG cho trẻ em.">
            <a:extLst>
              <a:ext uri="{FF2B5EF4-FFF2-40B4-BE49-F238E27FC236}">
                <a16:creationId xmlns:a16="http://schemas.microsoft.com/office/drawing/2014/main" id="{46C5F0DF-2569-1528-8167-9D7E0B5D60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37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53902" y="-408885"/>
            <a:ext cx="5587787" cy="287517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51963" y="853959"/>
            <a:ext cx="7520443" cy="8263298"/>
          </a:xfrm>
          <a:prstGeom prst="rect">
            <a:avLst/>
          </a:prstGeom>
        </p:spPr>
      </p:pic>
      <p:grpSp>
        <p:nvGrpSpPr>
          <p:cNvPr id="4" name="Group 4"/>
          <p:cNvGrpSpPr/>
          <p:nvPr/>
        </p:nvGrpSpPr>
        <p:grpSpPr>
          <a:xfrm>
            <a:off x="-1070826" y="8905716"/>
            <a:ext cx="20429652" cy="1749036"/>
            <a:chOff x="0" y="0"/>
            <a:chExt cx="27239536" cy="2332049"/>
          </a:xfrm>
        </p:grpSpPr>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7" t="15727"/>
            <a:stretch>
              <a:fillRect/>
            </a:stretch>
          </p:blipFill>
          <p:spPr>
            <a:xfrm>
              <a:off x="0" y="0"/>
              <a:ext cx="13693284" cy="23320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7" t="15727"/>
            <a:stretch>
              <a:fillRect/>
            </a:stretch>
          </p:blipFill>
          <p:spPr>
            <a:xfrm>
              <a:off x="13546252" y="0"/>
              <a:ext cx="13693284" cy="2332049"/>
            </a:xfrm>
            <a:prstGeom prst="rect">
              <a:avLst/>
            </a:prstGeom>
          </p:spPr>
        </p:pic>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21995" y="-1273325"/>
            <a:ext cx="5587787" cy="2875171"/>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9144000" y="164260"/>
            <a:ext cx="2528893" cy="68969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74909" y="509109"/>
            <a:ext cx="4382593" cy="286063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5341" y="1342671"/>
            <a:ext cx="2312381" cy="63064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03833" y="7295052"/>
            <a:ext cx="2685364" cy="2485182"/>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446440" y="8114557"/>
            <a:ext cx="2347433" cy="217244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65506" y="6985438"/>
            <a:ext cx="1677235" cy="1552205"/>
          </a:xfrm>
          <a:prstGeom prst="rect">
            <a:avLst/>
          </a:prstGeom>
        </p:spPr>
      </p:pic>
      <p:sp>
        <p:nvSpPr>
          <p:cNvPr id="15" name="TextBox 15"/>
          <p:cNvSpPr txBox="1"/>
          <p:nvPr/>
        </p:nvSpPr>
        <p:spPr>
          <a:xfrm>
            <a:off x="2004123" y="2160668"/>
            <a:ext cx="9436405" cy="3210110"/>
          </a:xfrm>
          <a:prstGeom prst="rect">
            <a:avLst/>
          </a:prstGeom>
        </p:spPr>
        <p:txBody>
          <a:bodyPr wrap="square" lIns="0" tIns="0" rIns="0" bIns="0" rtlCol="0" anchor="t">
            <a:spAutoFit/>
          </a:bodyPr>
          <a:lstStyle/>
          <a:p>
            <a:pPr algn="ctr">
              <a:lnSpc>
                <a:spcPts val="26939"/>
              </a:lnSpc>
            </a:pPr>
            <a:r>
              <a:rPr lang="en-US" sz="19242" dirty="0" err="1">
                <a:solidFill>
                  <a:srgbClr val="000000"/>
                </a:solidFill>
                <a:latin typeface="iCiel Nabila"/>
              </a:rPr>
              <a:t>Cảm</a:t>
            </a:r>
            <a:r>
              <a:rPr lang="en-US" sz="19242" dirty="0">
                <a:solidFill>
                  <a:srgbClr val="000000"/>
                </a:solidFill>
                <a:latin typeface="iCiel Nabila"/>
              </a:rPr>
              <a:t> </a:t>
            </a:r>
            <a:r>
              <a:rPr lang="en-US" sz="19242" dirty="0" err="1">
                <a:solidFill>
                  <a:srgbClr val="000000"/>
                </a:solidFill>
                <a:latin typeface="iCiel Nabila"/>
              </a:rPr>
              <a:t>ơn</a:t>
            </a:r>
            <a:endParaRPr lang="en-US" sz="19242" dirty="0">
              <a:solidFill>
                <a:srgbClr val="000000"/>
              </a:solidFill>
              <a:latin typeface="iCiel Nabila"/>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8"/>
          <p:cNvPicPr preferRelativeResize="0"/>
          <p:nvPr/>
        </p:nvPicPr>
        <p:blipFill rotWithShape="1">
          <a:blip r:embed="rId3">
            <a:alphaModFix/>
          </a:blip>
          <a:srcRect/>
          <a:stretch/>
        </p:blipFill>
        <p:spPr>
          <a:xfrm>
            <a:off x="0" y="3792"/>
            <a:ext cx="18288000" cy="10279416"/>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Tổng hợp 84+ vẽ tranh bốc đầu siêu đỉnh - thtantai2.edu.vn">
            <a:extLst>
              <a:ext uri="{FF2B5EF4-FFF2-40B4-BE49-F238E27FC236}">
                <a16:creationId xmlns:a16="http://schemas.microsoft.com/office/drawing/2014/main" id="{D980A194-A090-E0D7-CEDA-1F2B154401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11" r="1" b="19770"/>
          <a:stretch/>
        </p:blipFill>
        <p:spPr bwMode="auto">
          <a:xfrm>
            <a:off x="295275" y="260277"/>
            <a:ext cx="17697450" cy="976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0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74" b="7874"/>
          <a:stretch>
            <a:fillRect/>
          </a:stretch>
        </p:blipFill>
        <p:spPr>
          <a:xfrm>
            <a:off x="0" y="0"/>
            <a:ext cx="18288000" cy="10287000"/>
          </a:xfrm>
          <a:prstGeom prst="rect">
            <a:avLst/>
          </a:prstGeom>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8353" b="18353"/>
          <a:stretch>
            <a:fillRect/>
          </a:stretch>
        </p:blipFill>
        <p:spPr>
          <a:xfrm>
            <a:off x="0" y="0"/>
            <a:ext cx="18288000" cy="10287000"/>
          </a:xfrm>
          <a:prstGeom prst="rect">
            <a:avLst/>
          </a:prstGeo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8002" b="18002"/>
          <a:stretch>
            <a:fillRect/>
          </a:stretch>
        </p:blipFill>
        <p:spPr>
          <a:xfrm>
            <a:off x="0" y="0"/>
            <a:ext cx="18288000" cy="10287000"/>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409" y="2271455"/>
            <a:ext cx="1550581" cy="5537791"/>
          </a:xfrm>
          <a:prstGeom prst="rect">
            <a:avLst/>
          </a:prstGeom>
        </p:spPr>
      </p:pic>
      <p:grpSp>
        <p:nvGrpSpPr>
          <p:cNvPr id="3" name="Group 3"/>
          <p:cNvGrpSpPr/>
          <p:nvPr/>
        </p:nvGrpSpPr>
        <p:grpSpPr>
          <a:xfrm>
            <a:off x="6400" y="7311952"/>
            <a:ext cx="18288132" cy="2974964"/>
            <a:chOff x="0" y="0"/>
            <a:chExt cx="24384176" cy="3966619"/>
          </a:xfrm>
        </p:grpSpPr>
        <p:sp>
          <p:nvSpPr>
            <p:cNvPr id="4" name="Freeform 4"/>
            <p:cNvSpPr/>
            <p:nvPr/>
          </p:nvSpPr>
          <p:spPr>
            <a:xfrm>
              <a:off x="0" y="0"/>
              <a:ext cx="24384127" cy="3966591"/>
            </a:xfrm>
            <a:custGeom>
              <a:avLst/>
              <a:gdLst/>
              <a:ahLst/>
              <a:cxnLst/>
              <a:rect l="l" t="t" r="r" b="b"/>
              <a:pathLst>
                <a:path w="24384127" h="3966591">
                  <a:moveTo>
                    <a:pt x="23656417" y="0"/>
                  </a:moveTo>
                  <a:cubicBezTo>
                    <a:pt x="23653877" y="0"/>
                    <a:pt x="23651463" y="127"/>
                    <a:pt x="23649051" y="127"/>
                  </a:cubicBezTo>
                  <a:cubicBezTo>
                    <a:pt x="23444707" y="4318"/>
                    <a:pt x="23064343" y="303911"/>
                    <a:pt x="22670770" y="436372"/>
                  </a:cubicBezTo>
                  <a:cubicBezTo>
                    <a:pt x="22581488" y="466598"/>
                    <a:pt x="22517607" y="475361"/>
                    <a:pt x="22462617" y="475361"/>
                  </a:cubicBezTo>
                  <a:cubicBezTo>
                    <a:pt x="22384765" y="475361"/>
                    <a:pt x="22324568" y="457454"/>
                    <a:pt x="22234525" y="457454"/>
                  </a:cubicBezTo>
                  <a:cubicBezTo>
                    <a:pt x="22088221" y="457454"/>
                    <a:pt x="21863304" y="504444"/>
                    <a:pt x="21355304" y="750951"/>
                  </a:cubicBezTo>
                  <a:cubicBezTo>
                    <a:pt x="21040089" y="904494"/>
                    <a:pt x="20405217" y="1077468"/>
                    <a:pt x="19963764" y="1123061"/>
                  </a:cubicBezTo>
                  <a:cubicBezTo>
                    <a:pt x="19821271" y="1137793"/>
                    <a:pt x="19653504" y="1144397"/>
                    <a:pt x="19476720" y="1144397"/>
                  </a:cubicBezTo>
                  <a:cubicBezTo>
                    <a:pt x="19108547" y="1144397"/>
                    <a:pt x="18701765" y="1115822"/>
                    <a:pt x="18404967" y="1072388"/>
                  </a:cubicBezTo>
                  <a:cubicBezTo>
                    <a:pt x="18226785" y="1046480"/>
                    <a:pt x="18052542" y="1037336"/>
                    <a:pt x="17888204" y="1037336"/>
                  </a:cubicBezTo>
                  <a:cubicBezTo>
                    <a:pt x="17645380" y="1037336"/>
                    <a:pt x="17424146" y="1057275"/>
                    <a:pt x="17243932" y="1072388"/>
                  </a:cubicBezTo>
                  <a:cubicBezTo>
                    <a:pt x="17011269" y="1092708"/>
                    <a:pt x="16689578" y="1195578"/>
                    <a:pt x="16387318" y="1241933"/>
                  </a:cubicBezTo>
                  <a:cubicBezTo>
                    <a:pt x="16340201" y="1236980"/>
                    <a:pt x="16295497" y="1234821"/>
                    <a:pt x="16252952" y="1234821"/>
                  </a:cubicBezTo>
                  <a:cubicBezTo>
                    <a:pt x="16149955" y="1234821"/>
                    <a:pt x="16060420" y="1247648"/>
                    <a:pt x="15985108" y="1265555"/>
                  </a:cubicBezTo>
                  <a:cubicBezTo>
                    <a:pt x="15635097" y="1265555"/>
                    <a:pt x="15176373" y="1268857"/>
                    <a:pt x="14824075" y="1330452"/>
                  </a:cubicBezTo>
                  <a:cubicBezTo>
                    <a:pt x="14597126" y="1370711"/>
                    <a:pt x="14281023" y="1379474"/>
                    <a:pt x="13999209" y="1379474"/>
                  </a:cubicBezTo>
                  <a:cubicBezTo>
                    <a:pt x="13784580" y="1379474"/>
                    <a:pt x="13589761" y="1374394"/>
                    <a:pt x="13469493" y="1374394"/>
                  </a:cubicBezTo>
                  <a:cubicBezTo>
                    <a:pt x="13291311" y="1374394"/>
                    <a:pt x="12952095" y="1437640"/>
                    <a:pt x="12599924" y="1507744"/>
                  </a:cubicBezTo>
                  <a:cubicBezTo>
                    <a:pt x="12573762" y="1503553"/>
                    <a:pt x="12549886" y="1499362"/>
                    <a:pt x="12528169" y="1495044"/>
                  </a:cubicBezTo>
                  <a:cubicBezTo>
                    <a:pt x="12343511" y="1459230"/>
                    <a:pt x="12114022" y="1448943"/>
                    <a:pt x="11891390" y="1448943"/>
                  </a:cubicBezTo>
                  <a:cubicBezTo>
                    <a:pt x="11588496" y="1448943"/>
                    <a:pt x="11298427" y="1468120"/>
                    <a:pt x="11152886" y="1468120"/>
                  </a:cubicBezTo>
                  <a:cubicBezTo>
                    <a:pt x="11151108" y="1468120"/>
                    <a:pt x="11149202" y="1468120"/>
                    <a:pt x="11147551" y="1468120"/>
                  </a:cubicBezTo>
                  <a:cubicBezTo>
                    <a:pt x="11058271" y="1468120"/>
                    <a:pt x="10923524" y="1477391"/>
                    <a:pt x="10771377" y="1486662"/>
                  </a:cubicBezTo>
                  <a:lnTo>
                    <a:pt x="10584434" y="1499362"/>
                  </a:lnTo>
                  <a:cubicBezTo>
                    <a:pt x="10497185" y="1503680"/>
                    <a:pt x="10408158" y="1506601"/>
                    <a:pt x="10321798" y="1506601"/>
                  </a:cubicBezTo>
                  <a:cubicBezTo>
                    <a:pt x="10190861" y="1506601"/>
                    <a:pt x="10066147" y="1499997"/>
                    <a:pt x="9962642" y="1481709"/>
                  </a:cubicBezTo>
                  <a:cubicBezTo>
                    <a:pt x="9612630" y="1419225"/>
                    <a:pt x="9316720" y="1263142"/>
                    <a:pt x="9001506" y="1263142"/>
                  </a:cubicBezTo>
                  <a:cubicBezTo>
                    <a:pt x="8686292" y="1263142"/>
                    <a:pt x="8377555" y="1203198"/>
                    <a:pt x="8114411" y="1180465"/>
                  </a:cubicBezTo>
                  <a:cubicBezTo>
                    <a:pt x="8060689" y="1175639"/>
                    <a:pt x="8002524" y="1173480"/>
                    <a:pt x="7940548" y="1173480"/>
                  </a:cubicBezTo>
                  <a:cubicBezTo>
                    <a:pt x="7698994" y="1173480"/>
                    <a:pt x="7400544" y="1207262"/>
                    <a:pt x="7092442" y="1252220"/>
                  </a:cubicBezTo>
                  <a:cubicBezTo>
                    <a:pt x="7054596" y="1257808"/>
                    <a:pt x="7016876" y="1260348"/>
                    <a:pt x="6979031" y="1260348"/>
                  </a:cubicBezTo>
                  <a:cubicBezTo>
                    <a:pt x="6631686" y="1260348"/>
                    <a:pt x="6282944" y="1047623"/>
                    <a:pt x="5935726" y="1011809"/>
                  </a:cubicBezTo>
                  <a:cubicBezTo>
                    <a:pt x="5863209" y="1004189"/>
                    <a:pt x="5794375" y="1001522"/>
                    <a:pt x="5728334" y="1001522"/>
                  </a:cubicBezTo>
                  <a:cubicBezTo>
                    <a:pt x="5577459" y="1001522"/>
                    <a:pt x="5440934" y="1015238"/>
                    <a:pt x="5306314" y="1015238"/>
                  </a:cubicBezTo>
                  <a:cubicBezTo>
                    <a:pt x="5185409" y="1015238"/>
                    <a:pt x="5066411" y="1004189"/>
                    <a:pt x="4940046" y="961898"/>
                  </a:cubicBezTo>
                  <a:cubicBezTo>
                    <a:pt x="4611751" y="851408"/>
                    <a:pt x="3892042" y="526542"/>
                    <a:pt x="3526790" y="526542"/>
                  </a:cubicBezTo>
                  <a:cubicBezTo>
                    <a:pt x="3124454" y="526542"/>
                    <a:pt x="2761488" y="270891"/>
                    <a:pt x="2387473" y="263271"/>
                  </a:cubicBezTo>
                  <a:cubicBezTo>
                    <a:pt x="2384552" y="263144"/>
                    <a:pt x="2381631" y="263144"/>
                    <a:pt x="2378710" y="263144"/>
                  </a:cubicBezTo>
                  <a:cubicBezTo>
                    <a:pt x="2019173" y="263144"/>
                    <a:pt x="2098929" y="670814"/>
                    <a:pt x="1630934" y="670814"/>
                  </a:cubicBezTo>
                  <a:cubicBezTo>
                    <a:pt x="1154684" y="670814"/>
                    <a:pt x="928624" y="1022604"/>
                    <a:pt x="613410" y="1084199"/>
                  </a:cubicBezTo>
                  <a:cubicBezTo>
                    <a:pt x="424053" y="1122299"/>
                    <a:pt x="210947" y="1180465"/>
                    <a:pt x="0" y="1220216"/>
                  </a:cubicBezTo>
                  <a:lnTo>
                    <a:pt x="0" y="3966591"/>
                  </a:lnTo>
                  <a:lnTo>
                    <a:pt x="16987393" y="3966591"/>
                  </a:lnTo>
                  <a:lnTo>
                    <a:pt x="16987393" y="3925316"/>
                  </a:lnTo>
                  <a:lnTo>
                    <a:pt x="24384127" y="3925316"/>
                  </a:lnTo>
                  <a:lnTo>
                    <a:pt x="24384127" y="245618"/>
                  </a:lnTo>
                  <a:cubicBezTo>
                    <a:pt x="24084280" y="106807"/>
                    <a:pt x="23811992" y="0"/>
                    <a:pt x="23656417" y="0"/>
                  </a:cubicBezTo>
                  <a:close/>
                </a:path>
              </a:pathLst>
            </a:custGeom>
            <a:solidFill>
              <a:srgbClr val="F2BCA7"/>
            </a:solidFill>
          </p:spPr>
        </p:sp>
      </p:grpSp>
      <p:grpSp>
        <p:nvGrpSpPr>
          <p:cNvPr id="5" name="Group 5"/>
          <p:cNvGrpSpPr/>
          <p:nvPr/>
        </p:nvGrpSpPr>
        <p:grpSpPr>
          <a:xfrm>
            <a:off x="-4712" y="7545050"/>
            <a:ext cx="7747112" cy="2817150"/>
            <a:chOff x="0" y="0"/>
            <a:chExt cx="10329483" cy="3756200"/>
          </a:xfrm>
        </p:grpSpPr>
        <p:sp>
          <p:nvSpPr>
            <p:cNvPr id="6" name="Freeform 6"/>
            <p:cNvSpPr/>
            <p:nvPr/>
          </p:nvSpPr>
          <p:spPr>
            <a:xfrm>
              <a:off x="127" y="127"/>
              <a:ext cx="10329164" cy="3756025"/>
            </a:xfrm>
            <a:custGeom>
              <a:avLst/>
              <a:gdLst/>
              <a:ahLst/>
              <a:cxnLst/>
              <a:rect l="l" t="t" r="r" b="b"/>
              <a:pathLst>
                <a:path w="10329164" h="3756025">
                  <a:moveTo>
                    <a:pt x="1887855" y="0"/>
                  </a:moveTo>
                  <a:lnTo>
                    <a:pt x="2830830" y="465455"/>
                  </a:lnTo>
                  <a:lnTo>
                    <a:pt x="3556508" y="1208786"/>
                  </a:lnTo>
                  <a:lnTo>
                    <a:pt x="5013833" y="1672209"/>
                  </a:lnTo>
                  <a:lnTo>
                    <a:pt x="6766433" y="2862453"/>
                  </a:lnTo>
                  <a:lnTo>
                    <a:pt x="8633968" y="3179445"/>
                  </a:lnTo>
                  <a:lnTo>
                    <a:pt x="10329164" y="3756025"/>
                  </a:lnTo>
                  <a:lnTo>
                    <a:pt x="0" y="3756025"/>
                  </a:lnTo>
                  <a:lnTo>
                    <a:pt x="0" y="18542"/>
                  </a:lnTo>
                  <a:lnTo>
                    <a:pt x="1887855" y="0"/>
                  </a:lnTo>
                  <a:close/>
                </a:path>
              </a:pathLst>
            </a:custGeom>
            <a:solidFill>
              <a:srgbClr val="C9886F"/>
            </a:solidFill>
          </p:spPr>
        </p:sp>
      </p:grpSp>
      <p:grpSp>
        <p:nvGrpSpPr>
          <p:cNvPr id="7" name="Group 7"/>
          <p:cNvGrpSpPr/>
          <p:nvPr/>
        </p:nvGrpSpPr>
        <p:grpSpPr>
          <a:xfrm>
            <a:off x="10611050" y="3529800"/>
            <a:ext cx="7747106" cy="6757194"/>
            <a:chOff x="0" y="0"/>
            <a:chExt cx="10329475" cy="9009592"/>
          </a:xfrm>
        </p:grpSpPr>
        <p:sp>
          <p:nvSpPr>
            <p:cNvPr id="8" name="Freeform 8"/>
            <p:cNvSpPr/>
            <p:nvPr/>
          </p:nvSpPr>
          <p:spPr>
            <a:xfrm>
              <a:off x="0" y="0"/>
              <a:ext cx="10329291" cy="9009634"/>
            </a:xfrm>
            <a:custGeom>
              <a:avLst/>
              <a:gdLst/>
              <a:ahLst/>
              <a:cxnLst/>
              <a:rect l="l" t="t" r="r" b="b"/>
              <a:pathLst>
                <a:path w="10329291" h="9009634">
                  <a:moveTo>
                    <a:pt x="10329291" y="0"/>
                  </a:moveTo>
                  <a:lnTo>
                    <a:pt x="9875520" y="1175639"/>
                  </a:lnTo>
                  <a:lnTo>
                    <a:pt x="9826751" y="1852168"/>
                  </a:lnTo>
                  <a:lnTo>
                    <a:pt x="9355582" y="3147695"/>
                  </a:lnTo>
                  <a:lnTo>
                    <a:pt x="8693023" y="4237990"/>
                  </a:lnTo>
                  <a:lnTo>
                    <a:pt x="7816596" y="5004943"/>
                  </a:lnTo>
                  <a:lnTo>
                    <a:pt x="6632448" y="5670931"/>
                  </a:lnTo>
                  <a:lnTo>
                    <a:pt x="5670804" y="7425436"/>
                  </a:lnTo>
                  <a:lnTo>
                    <a:pt x="4410075" y="7971536"/>
                  </a:lnTo>
                  <a:lnTo>
                    <a:pt x="3262249" y="7971536"/>
                  </a:lnTo>
                  <a:lnTo>
                    <a:pt x="0" y="9009634"/>
                  </a:lnTo>
                  <a:lnTo>
                    <a:pt x="10329291" y="9009634"/>
                  </a:lnTo>
                  <a:lnTo>
                    <a:pt x="10329291" y="0"/>
                  </a:lnTo>
                  <a:close/>
                </a:path>
              </a:pathLst>
            </a:custGeom>
            <a:solidFill>
              <a:srgbClr val="C9886F"/>
            </a:solidFill>
          </p:spPr>
        </p:sp>
      </p:grpSp>
      <p:grpSp>
        <p:nvGrpSpPr>
          <p:cNvPr id="9" name="Group 9"/>
          <p:cNvGrpSpPr/>
          <p:nvPr/>
        </p:nvGrpSpPr>
        <p:grpSpPr>
          <a:xfrm>
            <a:off x="-4700" y="7620300"/>
            <a:ext cx="18372296" cy="2666664"/>
            <a:chOff x="0" y="0"/>
            <a:chExt cx="24496395" cy="3555552"/>
          </a:xfrm>
        </p:grpSpPr>
        <p:sp>
          <p:nvSpPr>
            <p:cNvPr id="10" name="Freeform 10"/>
            <p:cNvSpPr/>
            <p:nvPr/>
          </p:nvSpPr>
          <p:spPr>
            <a:xfrm>
              <a:off x="0" y="127"/>
              <a:ext cx="24496395" cy="3555365"/>
            </a:xfrm>
            <a:custGeom>
              <a:avLst/>
              <a:gdLst/>
              <a:ahLst/>
              <a:cxnLst/>
              <a:rect l="l" t="t" r="r" b="b"/>
              <a:pathLst>
                <a:path w="24496395" h="3555365">
                  <a:moveTo>
                    <a:pt x="7481570" y="2667762"/>
                  </a:moveTo>
                  <a:lnTo>
                    <a:pt x="7481570" y="2669667"/>
                  </a:lnTo>
                  <a:cubicBezTo>
                    <a:pt x="7473442" y="2669667"/>
                    <a:pt x="7464171" y="2668778"/>
                    <a:pt x="7455026" y="2668778"/>
                  </a:cubicBezTo>
                  <a:cubicBezTo>
                    <a:pt x="7464171" y="2668778"/>
                    <a:pt x="7473442" y="2667762"/>
                    <a:pt x="7481570" y="2667762"/>
                  </a:cubicBezTo>
                  <a:close/>
                  <a:moveTo>
                    <a:pt x="10299700" y="2494915"/>
                  </a:moveTo>
                  <a:cubicBezTo>
                    <a:pt x="10304907" y="2592959"/>
                    <a:pt x="10292588" y="2689987"/>
                    <a:pt x="10274173" y="2784983"/>
                  </a:cubicBezTo>
                  <a:cubicBezTo>
                    <a:pt x="10183368" y="2724277"/>
                    <a:pt x="10075164" y="2665730"/>
                    <a:pt x="9964928" y="2614168"/>
                  </a:cubicBezTo>
                  <a:cubicBezTo>
                    <a:pt x="10001631" y="2597912"/>
                    <a:pt x="10036302" y="2570734"/>
                    <a:pt x="10070084" y="2524125"/>
                  </a:cubicBezTo>
                  <a:cubicBezTo>
                    <a:pt x="10145649" y="2507869"/>
                    <a:pt x="10222103" y="2495804"/>
                    <a:pt x="10299700" y="2494788"/>
                  </a:cubicBezTo>
                  <a:close/>
                  <a:moveTo>
                    <a:pt x="6283325" y="2486787"/>
                  </a:moveTo>
                  <a:cubicBezTo>
                    <a:pt x="6267958" y="2599055"/>
                    <a:pt x="6282309" y="2721356"/>
                    <a:pt x="6332220" y="2817368"/>
                  </a:cubicBezTo>
                  <a:cubicBezTo>
                    <a:pt x="6249924" y="2775712"/>
                    <a:pt x="6159627" y="2754249"/>
                    <a:pt x="6078474" y="2754249"/>
                  </a:cubicBezTo>
                  <a:cubicBezTo>
                    <a:pt x="6055360" y="2754249"/>
                    <a:pt x="6033008" y="2756027"/>
                    <a:pt x="6011799" y="2759456"/>
                  </a:cubicBezTo>
                  <a:cubicBezTo>
                    <a:pt x="6007735" y="2686812"/>
                    <a:pt x="6007735" y="2612009"/>
                    <a:pt x="6006592" y="2535174"/>
                  </a:cubicBezTo>
                  <a:cubicBezTo>
                    <a:pt x="6005576" y="2522982"/>
                    <a:pt x="6005576" y="2510917"/>
                    <a:pt x="6005576" y="2498725"/>
                  </a:cubicBezTo>
                  <a:cubicBezTo>
                    <a:pt x="6096508" y="2495804"/>
                    <a:pt x="6191377" y="2491740"/>
                    <a:pt x="6283198" y="2486533"/>
                  </a:cubicBezTo>
                  <a:close/>
                  <a:moveTo>
                    <a:pt x="11607165" y="2786126"/>
                  </a:moveTo>
                  <a:cubicBezTo>
                    <a:pt x="11645900" y="2787142"/>
                    <a:pt x="11683747" y="2793111"/>
                    <a:pt x="11721465" y="2802255"/>
                  </a:cubicBezTo>
                  <a:cubicBezTo>
                    <a:pt x="11745976" y="2840736"/>
                    <a:pt x="11773535" y="2854833"/>
                    <a:pt x="11802110" y="2861945"/>
                  </a:cubicBezTo>
                  <a:cubicBezTo>
                    <a:pt x="11735816" y="2905379"/>
                    <a:pt x="11677523" y="2950845"/>
                    <a:pt x="11629644" y="2996311"/>
                  </a:cubicBezTo>
                  <a:cubicBezTo>
                    <a:pt x="11615293" y="2927604"/>
                    <a:pt x="11604117" y="2857881"/>
                    <a:pt x="11607165" y="2786126"/>
                  </a:cubicBezTo>
                  <a:close/>
                  <a:moveTo>
                    <a:pt x="4652264" y="2421128"/>
                  </a:moveTo>
                  <a:cubicBezTo>
                    <a:pt x="4661408" y="2614168"/>
                    <a:pt x="4625721" y="2802128"/>
                    <a:pt x="4581779" y="2986151"/>
                  </a:cubicBezTo>
                  <a:cubicBezTo>
                    <a:pt x="4508627" y="2968752"/>
                    <a:pt x="4442714" y="2957957"/>
                    <a:pt x="4389628" y="2957957"/>
                  </a:cubicBezTo>
                  <a:cubicBezTo>
                    <a:pt x="4334637" y="2957957"/>
                    <a:pt x="4293362" y="2969514"/>
                    <a:pt x="4271645" y="2997327"/>
                  </a:cubicBezTo>
                  <a:cubicBezTo>
                    <a:pt x="4181856" y="2914396"/>
                    <a:pt x="4089908" y="2843657"/>
                    <a:pt x="3997071" y="2784094"/>
                  </a:cubicBezTo>
                  <a:cubicBezTo>
                    <a:pt x="3980688" y="2734564"/>
                    <a:pt x="3964432" y="2686050"/>
                    <a:pt x="3949065" y="2639441"/>
                  </a:cubicBezTo>
                  <a:cubicBezTo>
                    <a:pt x="4089908" y="2618232"/>
                    <a:pt x="4216527" y="2620264"/>
                    <a:pt x="4329811" y="2463546"/>
                  </a:cubicBezTo>
                  <a:cubicBezTo>
                    <a:pt x="4434967" y="2439289"/>
                    <a:pt x="4542155" y="2422017"/>
                    <a:pt x="4652391" y="2421128"/>
                  </a:cubicBezTo>
                  <a:close/>
                  <a:moveTo>
                    <a:pt x="10740517" y="2600071"/>
                  </a:moveTo>
                  <a:lnTo>
                    <a:pt x="10600690" y="2679954"/>
                  </a:lnTo>
                  <a:cubicBezTo>
                    <a:pt x="10609835" y="2706243"/>
                    <a:pt x="10634345" y="2743581"/>
                    <a:pt x="10631424" y="2777998"/>
                  </a:cubicBezTo>
                  <a:cubicBezTo>
                    <a:pt x="10684764" y="2760472"/>
                    <a:pt x="10729468" y="2745994"/>
                    <a:pt x="10774553" y="2745994"/>
                  </a:cubicBezTo>
                  <a:cubicBezTo>
                    <a:pt x="10791572" y="2745994"/>
                    <a:pt x="10808716" y="2748026"/>
                    <a:pt x="10826369" y="2752725"/>
                  </a:cubicBezTo>
                  <a:cubicBezTo>
                    <a:pt x="10828401" y="2755646"/>
                    <a:pt x="10830433" y="2758694"/>
                    <a:pt x="10833481" y="2761869"/>
                  </a:cubicBezTo>
                  <a:cubicBezTo>
                    <a:pt x="10840593" y="2771013"/>
                    <a:pt x="10853928" y="2779014"/>
                    <a:pt x="10870311" y="2785110"/>
                  </a:cubicBezTo>
                  <a:cubicBezTo>
                    <a:pt x="10854944" y="2858897"/>
                    <a:pt x="10841736" y="2932684"/>
                    <a:pt x="10832465" y="3007487"/>
                  </a:cubicBezTo>
                  <a:cubicBezTo>
                    <a:pt x="10810240" y="3002788"/>
                    <a:pt x="10786745" y="3000883"/>
                    <a:pt x="10762488" y="3000883"/>
                  </a:cubicBezTo>
                  <a:cubicBezTo>
                    <a:pt x="10685907" y="3000883"/>
                    <a:pt x="10600944" y="3020441"/>
                    <a:pt x="10521315" y="3038856"/>
                  </a:cubicBezTo>
                  <a:cubicBezTo>
                    <a:pt x="10506964" y="2996438"/>
                    <a:pt x="10475341" y="2952877"/>
                    <a:pt x="10430383" y="2908427"/>
                  </a:cubicBezTo>
                  <a:cubicBezTo>
                    <a:pt x="10462006" y="2821432"/>
                    <a:pt x="10507980" y="2731516"/>
                    <a:pt x="10576433" y="2681986"/>
                  </a:cubicBezTo>
                  <a:cubicBezTo>
                    <a:pt x="10623297" y="2636520"/>
                    <a:pt x="10674477" y="2615311"/>
                    <a:pt x="10740644" y="2600198"/>
                  </a:cubicBezTo>
                  <a:close/>
                  <a:moveTo>
                    <a:pt x="11387710" y="2843657"/>
                  </a:moveTo>
                  <a:cubicBezTo>
                    <a:pt x="11420349" y="2851785"/>
                    <a:pt x="11445875" y="2863850"/>
                    <a:pt x="11469370" y="2889123"/>
                  </a:cubicBezTo>
                  <a:cubicBezTo>
                    <a:pt x="11518265" y="2928493"/>
                    <a:pt x="11544936" y="3016504"/>
                    <a:pt x="11560175" y="3076194"/>
                  </a:cubicBezTo>
                  <a:cubicBezTo>
                    <a:pt x="11558143" y="3078226"/>
                    <a:pt x="11556111" y="3081147"/>
                    <a:pt x="11554079" y="3084322"/>
                  </a:cubicBezTo>
                  <a:cubicBezTo>
                    <a:pt x="11502772" y="3065526"/>
                    <a:pt x="11448669" y="3058287"/>
                    <a:pt x="11393043" y="3058287"/>
                  </a:cubicBezTo>
                  <a:cubicBezTo>
                    <a:pt x="11362310" y="3058287"/>
                    <a:pt x="11331194" y="3060446"/>
                    <a:pt x="11299825" y="3064002"/>
                  </a:cubicBezTo>
                  <a:cubicBezTo>
                    <a:pt x="11299825" y="3030601"/>
                    <a:pt x="11298810" y="2997327"/>
                    <a:pt x="11298810" y="2963926"/>
                  </a:cubicBezTo>
                  <a:cubicBezTo>
                    <a:pt x="11301857" y="2955798"/>
                    <a:pt x="11306049" y="2947797"/>
                    <a:pt x="11314176" y="2942717"/>
                  </a:cubicBezTo>
                  <a:cubicBezTo>
                    <a:pt x="11334369" y="2929128"/>
                    <a:pt x="11352530" y="2923921"/>
                    <a:pt x="11370691" y="2923921"/>
                  </a:cubicBezTo>
                  <a:cubicBezTo>
                    <a:pt x="11393043" y="2923921"/>
                    <a:pt x="11415395" y="2931795"/>
                    <a:pt x="11441811" y="2941701"/>
                  </a:cubicBezTo>
                  <a:cubicBezTo>
                    <a:pt x="11440795" y="2922524"/>
                    <a:pt x="11452987" y="2902331"/>
                    <a:pt x="11457178" y="2887091"/>
                  </a:cubicBezTo>
                  <a:lnTo>
                    <a:pt x="11387710" y="2843657"/>
                  </a:lnTo>
                  <a:close/>
                  <a:moveTo>
                    <a:pt x="11071352" y="2814320"/>
                  </a:moveTo>
                  <a:cubicBezTo>
                    <a:pt x="11096879" y="2815336"/>
                    <a:pt x="11123423" y="2816352"/>
                    <a:pt x="11147933" y="2817368"/>
                  </a:cubicBezTo>
                  <a:cubicBezTo>
                    <a:pt x="11147933" y="2863850"/>
                    <a:pt x="11161268" y="2906395"/>
                    <a:pt x="11200003" y="2912364"/>
                  </a:cubicBezTo>
                  <a:cubicBezTo>
                    <a:pt x="11203051" y="2966974"/>
                    <a:pt x="11206226" y="3022600"/>
                    <a:pt x="11213338" y="3077210"/>
                  </a:cubicBezTo>
                  <a:cubicBezTo>
                    <a:pt x="11132693" y="3092323"/>
                    <a:pt x="11053064" y="3111500"/>
                    <a:pt x="10978642" y="3123692"/>
                  </a:cubicBezTo>
                  <a:cubicBezTo>
                    <a:pt x="10963275" y="3089402"/>
                    <a:pt x="10942955" y="3064129"/>
                    <a:pt x="10919461" y="3045968"/>
                  </a:cubicBezTo>
                  <a:cubicBezTo>
                    <a:pt x="10925683" y="3015615"/>
                    <a:pt x="10931779" y="2985262"/>
                    <a:pt x="10936732" y="2954909"/>
                  </a:cubicBezTo>
                  <a:cubicBezTo>
                    <a:pt x="10942955" y="2927604"/>
                    <a:pt x="10947019" y="2899283"/>
                    <a:pt x="10951083" y="2871978"/>
                  </a:cubicBezTo>
                  <a:cubicBezTo>
                    <a:pt x="10959465" y="2878328"/>
                    <a:pt x="10970006" y="2882392"/>
                    <a:pt x="10984738" y="2882392"/>
                  </a:cubicBezTo>
                  <a:cubicBezTo>
                    <a:pt x="10993374" y="2882392"/>
                    <a:pt x="11003280" y="2880995"/>
                    <a:pt x="11015345" y="2878074"/>
                  </a:cubicBezTo>
                  <a:cubicBezTo>
                    <a:pt x="11040873" y="2872105"/>
                    <a:pt x="11058272" y="2844673"/>
                    <a:pt x="11071479" y="2814447"/>
                  </a:cubicBezTo>
                  <a:close/>
                  <a:moveTo>
                    <a:pt x="5270881" y="2569718"/>
                  </a:moveTo>
                  <a:lnTo>
                    <a:pt x="5073904" y="2680843"/>
                  </a:lnTo>
                  <a:cubicBezTo>
                    <a:pt x="5087239" y="2718308"/>
                    <a:pt x="5121910" y="2770886"/>
                    <a:pt x="5117846" y="2819400"/>
                  </a:cubicBezTo>
                  <a:cubicBezTo>
                    <a:pt x="5192522" y="2794635"/>
                    <a:pt x="5254625" y="2774823"/>
                    <a:pt x="5317363" y="2774823"/>
                  </a:cubicBezTo>
                  <a:cubicBezTo>
                    <a:pt x="5318887" y="2774823"/>
                    <a:pt x="5320411" y="2774823"/>
                    <a:pt x="5321935" y="2774950"/>
                  </a:cubicBezTo>
                  <a:cubicBezTo>
                    <a:pt x="5318887" y="2917444"/>
                    <a:pt x="5320919" y="3059938"/>
                    <a:pt x="5338318" y="3200527"/>
                  </a:cubicBezTo>
                  <a:cubicBezTo>
                    <a:pt x="5189220" y="3172206"/>
                    <a:pt x="4998466" y="3108579"/>
                    <a:pt x="4817745" y="3052953"/>
                  </a:cubicBezTo>
                  <a:cubicBezTo>
                    <a:pt x="4863592" y="2916555"/>
                    <a:pt x="4932045" y="2763901"/>
                    <a:pt x="5040249" y="2683891"/>
                  </a:cubicBezTo>
                  <a:cubicBezTo>
                    <a:pt x="5106543" y="2619248"/>
                    <a:pt x="5177028" y="2589911"/>
                    <a:pt x="5270881" y="2569718"/>
                  </a:cubicBezTo>
                  <a:close/>
                  <a:moveTo>
                    <a:pt x="5919978" y="2652649"/>
                  </a:moveTo>
                  <a:cubicBezTo>
                    <a:pt x="5924042" y="2696083"/>
                    <a:pt x="5930138" y="2739644"/>
                    <a:pt x="5938393" y="2782062"/>
                  </a:cubicBezTo>
                  <a:cubicBezTo>
                    <a:pt x="5840349" y="2829560"/>
                    <a:pt x="5798439" y="2935732"/>
                    <a:pt x="5889371" y="3106547"/>
                  </a:cubicBezTo>
                  <a:cubicBezTo>
                    <a:pt x="5818505" y="3063367"/>
                    <a:pt x="5746496" y="3038348"/>
                    <a:pt x="5684520" y="3038348"/>
                  </a:cubicBezTo>
                  <a:cubicBezTo>
                    <a:pt x="5595747" y="3038348"/>
                    <a:pt x="5527294" y="3089656"/>
                    <a:pt x="5511673" y="3211703"/>
                  </a:cubicBezTo>
                  <a:cubicBezTo>
                    <a:pt x="5498592" y="3213862"/>
                    <a:pt x="5483860" y="3214878"/>
                    <a:pt x="5468239" y="3214878"/>
                  </a:cubicBezTo>
                  <a:cubicBezTo>
                    <a:pt x="5454650" y="3214878"/>
                    <a:pt x="5440172" y="3214116"/>
                    <a:pt x="5424932" y="3212719"/>
                  </a:cubicBezTo>
                  <a:cubicBezTo>
                    <a:pt x="5423916" y="3161157"/>
                    <a:pt x="5422900" y="3108579"/>
                    <a:pt x="5421884" y="3056128"/>
                  </a:cubicBezTo>
                  <a:cubicBezTo>
                    <a:pt x="5420868" y="2963037"/>
                    <a:pt x="5411724" y="2874137"/>
                    <a:pt x="5398389" y="2786253"/>
                  </a:cubicBezTo>
                  <a:cubicBezTo>
                    <a:pt x="5423916" y="2794381"/>
                    <a:pt x="5451475" y="2805430"/>
                    <a:pt x="5479034" y="2822575"/>
                  </a:cubicBezTo>
                  <a:cubicBezTo>
                    <a:pt x="5546344" y="2863469"/>
                    <a:pt x="5523611" y="2966212"/>
                    <a:pt x="5613908" y="2966212"/>
                  </a:cubicBezTo>
                  <a:cubicBezTo>
                    <a:pt x="5626227" y="2966212"/>
                    <a:pt x="5640578" y="2964307"/>
                    <a:pt x="5657596" y="2960116"/>
                  </a:cubicBezTo>
                  <a:cubicBezTo>
                    <a:pt x="5727065" y="2941828"/>
                    <a:pt x="5756656" y="2807462"/>
                    <a:pt x="5775071" y="2744851"/>
                  </a:cubicBezTo>
                  <a:cubicBezTo>
                    <a:pt x="5775960" y="2744851"/>
                    <a:pt x="5776976" y="2744851"/>
                    <a:pt x="5777865" y="2744851"/>
                  </a:cubicBezTo>
                  <a:cubicBezTo>
                    <a:pt x="5848731" y="2744851"/>
                    <a:pt x="5893816" y="2707640"/>
                    <a:pt x="5919851" y="2652776"/>
                  </a:cubicBezTo>
                  <a:close/>
                  <a:moveTo>
                    <a:pt x="22088729" y="0"/>
                  </a:moveTo>
                  <a:cubicBezTo>
                    <a:pt x="22086317" y="0"/>
                    <a:pt x="22083903" y="0"/>
                    <a:pt x="22081491" y="0"/>
                  </a:cubicBezTo>
                  <a:cubicBezTo>
                    <a:pt x="21111845" y="5080"/>
                    <a:pt x="20867878" y="1080643"/>
                    <a:pt x="20451445" y="1641729"/>
                  </a:cubicBezTo>
                  <a:cubicBezTo>
                    <a:pt x="20397217" y="1599311"/>
                    <a:pt x="20347305" y="1581277"/>
                    <a:pt x="20302601" y="1581277"/>
                  </a:cubicBezTo>
                  <a:cubicBezTo>
                    <a:pt x="20119087" y="1581277"/>
                    <a:pt x="20024217" y="1886458"/>
                    <a:pt x="20089115" y="2069338"/>
                  </a:cubicBezTo>
                  <a:cubicBezTo>
                    <a:pt x="20046950" y="2060194"/>
                    <a:pt x="20003897" y="2055876"/>
                    <a:pt x="19961861" y="2055876"/>
                  </a:cubicBezTo>
                  <a:cubicBezTo>
                    <a:pt x="19684239" y="2055876"/>
                    <a:pt x="19445224" y="2244979"/>
                    <a:pt x="19728816" y="2482850"/>
                  </a:cubicBezTo>
                  <a:cubicBezTo>
                    <a:pt x="19693128" y="2476246"/>
                    <a:pt x="19658457" y="2472690"/>
                    <a:pt x="19626072" y="2472690"/>
                  </a:cubicBezTo>
                  <a:cubicBezTo>
                    <a:pt x="19476213" y="2472690"/>
                    <a:pt x="19373342" y="2545969"/>
                    <a:pt x="19419443" y="2712339"/>
                  </a:cubicBezTo>
                  <a:cubicBezTo>
                    <a:pt x="19174461" y="2850769"/>
                    <a:pt x="18238597" y="2743708"/>
                    <a:pt x="18182464" y="2945892"/>
                  </a:cubicBezTo>
                  <a:cubicBezTo>
                    <a:pt x="18042637" y="2890266"/>
                    <a:pt x="17908905" y="2851912"/>
                    <a:pt x="17778222" y="2831592"/>
                  </a:cubicBezTo>
                  <a:cubicBezTo>
                    <a:pt x="17752695" y="2774061"/>
                    <a:pt x="17725137" y="2717419"/>
                    <a:pt x="17704817" y="2663825"/>
                  </a:cubicBezTo>
                  <a:cubicBezTo>
                    <a:pt x="17663033" y="2556637"/>
                    <a:pt x="17639539" y="2383790"/>
                    <a:pt x="17550639" y="2307971"/>
                  </a:cubicBezTo>
                  <a:cubicBezTo>
                    <a:pt x="17523333" y="2284603"/>
                    <a:pt x="17493616" y="2282190"/>
                    <a:pt x="17463390" y="2282190"/>
                  </a:cubicBezTo>
                  <a:cubicBezTo>
                    <a:pt x="17455262" y="2282190"/>
                    <a:pt x="17447006" y="2282317"/>
                    <a:pt x="17438751" y="2282317"/>
                  </a:cubicBezTo>
                  <a:cubicBezTo>
                    <a:pt x="17412717" y="2282317"/>
                    <a:pt x="17386808" y="2280539"/>
                    <a:pt x="17361790" y="2265553"/>
                  </a:cubicBezTo>
                  <a:cubicBezTo>
                    <a:pt x="17253586" y="2198878"/>
                    <a:pt x="17263745" y="2273681"/>
                    <a:pt x="17191355" y="2169541"/>
                  </a:cubicBezTo>
                  <a:cubicBezTo>
                    <a:pt x="17116806" y="2061337"/>
                    <a:pt x="17184243" y="1942084"/>
                    <a:pt x="17071975" y="1876298"/>
                  </a:cubicBezTo>
                  <a:cubicBezTo>
                    <a:pt x="17041242" y="1858645"/>
                    <a:pt x="16999077" y="1850644"/>
                    <a:pt x="16950182" y="1850644"/>
                  </a:cubicBezTo>
                  <a:cubicBezTo>
                    <a:pt x="16713836" y="1850644"/>
                    <a:pt x="16325342" y="2040001"/>
                    <a:pt x="16362553" y="2245233"/>
                  </a:cubicBezTo>
                  <a:cubicBezTo>
                    <a:pt x="16288004" y="2095627"/>
                    <a:pt x="15939008" y="1888363"/>
                    <a:pt x="15799181" y="1867154"/>
                  </a:cubicBezTo>
                  <a:cubicBezTo>
                    <a:pt x="15789529" y="1865757"/>
                    <a:pt x="15779750" y="1864995"/>
                    <a:pt x="15769844" y="1864995"/>
                  </a:cubicBezTo>
                  <a:cubicBezTo>
                    <a:pt x="15575535" y="1864995"/>
                    <a:pt x="15349093" y="2131695"/>
                    <a:pt x="15290927" y="2364486"/>
                  </a:cubicBezTo>
                  <a:cubicBezTo>
                    <a:pt x="15266543" y="2357247"/>
                    <a:pt x="15240381" y="2353564"/>
                    <a:pt x="15213457" y="2353564"/>
                  </a:cubicBezTo>
                  <a:cubicBezTo>
                    <a:pt x="15135988" y="2353564"/>
                    <a:pt x="15052167" y="2383155"/>
                    <a:pt x="14984603" y="2437257"/>
                  </a:cubicBezTo>
                  <a:cubicBezTo>
                    <a:pt x="14940662" y="2433066"/>
                    <a:pt x="14893164" y="2431415"/>
                    <a:pt x="14843761" y="2431415"/>
                  </a:cubicBezTo>
                  <a:cubicBezTo>
                    <a:pt x="14565376" y="2431415"/>
                    <a:pt x="14219682" y="2486914"/>
                    <a:pt x="14025372" y="2486914"/>
                  </a:cubicBezTo>
                  <a:cubicBezTo>
                    <a:pt x="14000226" y="2486914"/>
                    <a:pt x="13977493" y="2486025"/>
                    <a:pt x="13957808" y="2483866"/>
                  </a:cubicBezTo>
                  <a:cubicBezTo>
                    <a:pt x="13881227" y="2475738"/>
                    <a:pt x="13795502" y="2449449"/>
                    <a:pt x="13711810" y="2423160"/>
                  </a:cubicBezTo>
                  <a:cubicBezTo>
                    <a:pt x="13716890" y="2307971"/>
                    <a:pt x="13689330" y="2190623"/>
                    <a:pt x="13636244" y="2121916"/>
                  </a:cubicBezTo>
                  <a:cubicBezTo>
                    <a:pt x="13581507" y="2051304"/>
                    <a:pt x="13488163" y="2008505"/>
                    <a:pt x="13408533" y="2008505"/>
                  </a:cubicBezTo>
                  <a:cubicBezTo>
                    <a:pt x="13395833" y="2008505"/>
                    <a:pt x="13383640" y="2009521"/>
                    <a:pt x="13371830" y="2011807"/>
                  </a:cubicBezTo>
                  <a:cubicBezTo>
                    <a:pt x="13329540" y="1855470"/>
                    <a:pt x="13159739" y="1666875"/>
                    <a:pt x="13019151" y="1666875"/>
                  </a:cubicBezTo>
                  <a:cubicBezTo>
                    <a:pt x="13016864" y="1666875"/>
                    <a:pt x="13014706" y="1666875"/>
                    <a:pt x="13012547" y="1667002"/>
                  </a:cubicBezTo>
                  <a:cubicBezTo>
                    <a:pt x="12913487" y="1672082"/>
                    <a:pt x="12665583" y="1783334"/>
                    <a:pt x="12613386" y="1872234"/>
                  </a:cubicBezTo>
                  <a:cubicBezTo>
                    <a:pt x="12641072" y="1739138"/>
                    <a:pt x="12334494" y="1588135"/>
                    <a:pt x="12171807" y="1588135"/>
                  </a:cubicBezTo>
                  <a:cubicBezTo>
                    <a:pt x="12148058" y="1588135"/>
                    <a:pt x="12127357" y="1591310"/>
                    <a:pt x="12111228" y="1598295"/>
                  </a:cubicBezTo>
                  <a:cubicBezTo>
                    <a:pt x="12031599" y="1632712"/>
                    <a:pt x="12079478" y="1712468"/>
                    <a:pt x="12026392" y="1776222"/>
                  </a:cubicBezTo>
                  <a:cubicBezTo>
                    <a:pt x="11998579" y="1809877"/>
                    <a:pt x="11988038" y="1811020"/>
                    <a:pt x="11971528" y="1811020"/>
                  </a:cubicBezTo>
                  <a:cubicBezTo>
                    <a:pt x="11970385" y="1811020"/>
                    <a:pt x="11969242" y="1811020"/>
                    <a:pt x="11967972" y="1811020"/>
                  </a:cubicBezTo>
                  <a:cubicBezTo>
                    <a:pt x="11954764" y="1811020"/>
                    <a:pt x="11937238" y="1811655"/>
                    <a:pt x="11904980" y="1826768"/>
                  </a:cubicBezTo>
                  <a:cubicBezTo>
                    <a:pt x="11893042" y="1832229"/>
                    <a:pt x="11880850" y="1833753"/>
                    <a:pt x="11868404" y="1833753"/>
                  </a:cubicBezTo>
                  <a:cubicBezTo>
                    <a:pt x="11850370" y="1833753"/>
                    <a:pt x="11831955" y="1830324"/>
                    <a:pt x="11814175" y="1830324"/>
                  </a:cubicBezTo>
                  <a:cubicBezTo>
                    <a:pt x="11799316" y="1830324"/>
                    <a:pt x="11784711" y="1832737"/>
                    <a:pt x="11771122" y="1841881"/>
                  </a:cubicBezTo>
                  <a:cubicBezTo>
                    <a:pt x="11748643" y="1858137"/>
                    <a:pt x="11731244" y="1883283"/>
                    <a:pt x="11718036" y="1911731"/>
                  </a:cubicBezTo>
                  <a:cubicBezTo>
                    <a:pt x="11694541" y="1848104"/>
                    <a:pt x="11665966" y="1782318"/>
                    <a:pt x="11612880" y="1748917"/>
                  </a:cubicBezTo>
                  <a:cubicBezTo>
                    <a:pt x="11594846" y="1737868"/>
                    <a:pt x="11575669" y="1734947"/>
                    <a:pt x="11555857" y="1734947"/>
                  </a:cubicBezTo>
                  <a:cubicBezTo>
                    <a:pt x="11533251" y="1734947"/>
                    <a:pt x="11509883" y="1738757"/>
                    <a:pt x="11486642" y="1738757"/>
                  </a:cubicBezTo>
                  <a:cubicBezTo>
                    <a:pt x="11470640" y="1738757"/>
                    <a:pt x="11454765" y="1736979"/>
                    <a:pt x="11439271" y="1730629"/>
                  </a:cubicBezTo>
                  <a:cubicBezTo>
                    <a:pt x="11396345" y="1712341"/>
                    <a:pt x="11373612" y="1712214"/>
                    <a:pt x="11356340" y="1712214"/>
                  </a:cubicBezTo>
                  <a:cubicBezTo>
                    <a:pt x="11355959" y="1712214"/>
                    <a:pt x="11355705" y="1712214"/>
                    <a:pt x="11355324" y="1712214"/>
                  </a:cubicBezTo>
                  <a:cubicBezTo>
                    <a:pt x="11332972" y="1712214"/>
                    <a:pt x="11319510" y="1711833"/>
                    <a:pt x="11282172" y="1670939"/>
                  </a:cubicBezTo>
                  <a:cubicBezTo>
                    <a:pt x="11213719" y="1596136"/>
                    <a:pt x="11275949" y="1502156"/>
                    <a:pt x="11172952" y="1461770"/>
                  </a:cubicBezTo>
                  <a:cubicBezTo>
                    <a:pt x="11151743" y="1453388"/>
                    <a:pt x="11124692" y="1449578"/>
                    <a:pt x="11093577" y="1449578"/>
                  </a:cubicBezTo>
                  <a:cubicBezTo>
                    <a:pt x="10881868" y="1449578"/>
                    <a:pt x="10485120" y="1627251"/>
                    <a:pt x="10520807" y="1784223"/>
                  </a:cubicBezTo>
                  <a:cubicBezTo>
                    <a:pt x="10452354" y="1679067"/>
                    <a:pt x="10131806" y="1548638"/>
                    <a:pt x="10003282" y="1543558"/>
                  </a:cubicBezTo>
                  <a:cubicBezTo>
                    <a:pt x="10000107" y="1543431"/>
                    <a:pt x="9996805" y="1543304"/>
                    <a:pt x="9993630" y="1543304"/>
                  </a:cubicBezTo>
                  <a:cubicBezTo>
                    <a:pt x="9811639" y="1543304"/>
                    <a:pt x="9590913" y="1765173"/>
                    <a:pt x="9536811" y="1947926"/>
                  </a:cubicBezTo>
                  <a:cubicBezTo>
                    <a:pt x="9521571" y="1945259"/>
                    <a:pt x="9505569" y="1943989"/>
                    <a:pt x="9489059" y="1943989"/>
                  </a:cubicBezTo>
                  <a:cubicBezTo>
                    <a:pt x="9385808" y="1943989"/>
                    <a:pt x="9265285" y="1994535"/>
                    <a:pt x="9194800" y="2077339"/>
                  </a:cubicBezTo>
                  <a:cubicBezTo>
                    <a:pt x="9162161" y="2115820"/>
                    <a:pt x="9137650" y="2165350"/>
                    <a:pt x="9120251" y="2221992"/>
                  </a:cubicBezTo>
                  <a:cubicBezTo>
                    <a:pt x="9070213" y="2218944"/>
                    <a:pt x="9011031" y="2209800"/>
                    <a:pt x="8942705" y="2189607"/>
                  </a:cubicBezTo>
                  <a:cubicBezTo>
                    <a:pt x="8940673" y="2185543"/>
                    <a:pt x="8938641" y="2180463"/>
                    <a:pt x="8936482" y="2176399"/>
                  </a:cubicBezTo>
                  <a:cubicBezTo>
                    <a:pt x="8898763" y="2099564"/>
                    <a:pt x="8876284" y="1972183"/>
                    <a:pt x="8794623" y="1921637"/>
                  </a:cubicBezTo>
                  <a:cubicBezTo>
                    <a:pt x="8776970" y="1910842"/>
                    <a:pt x="8758047" y="1907921"/>
                    <a:pt x="8738870" y="1907921"/>
                  </a:cubicBezTo>
                  <a:cubicBezTo>
                    <a:pt x="8716010" y="1907921"/>
                    <a:pt x="8692515" y="1912112"/>
                    <a:pt x="8669401" y="1912112"/>
                  </a:cubicBezTo>
                  <a:cubicBezTo>
                    <a:pt x="8653399" y="1912112"/>
                    <a:pt x="8637651" y="1910080"/>
                    <a:pt x="8622284" y="1903476"/>
                  </a:cubicBezTo>
                  <a:cubicBezTo>
                    <a:pt x="8581771" y="1886204"/>
                    <a:pt x="8559165" y="1885188"/>
                    <a:pt x="8542147" y="1885188"/>
                  </a:cubicBezTo>
                  <a:cubicBezTo>
                    <a:pt x="8539734" y="1885188"/>
                    <a:pt x="8537321" y="1885188"/>
                    <a:pt x="8535162" y="1885188"/>
                  </a:cubicBezTo>
                  <a:cubicBezTo>
                    <a:pt x="8514588" y="1885188"/>
                    <a:pt x="8500745" y="1883283"/>
                    <a:pt x="8465185" y="1844802"/>
                  </a:cubicBezTo>
                  <a:cubicBezTo>
                    <a:pt x="8396859" y="1768983"/>
                    <a:pt x="8458073" y="1676019"/>
                    <a:pt x="8355076" y="1635506"/>
                  </a:cubicBezTo>
                  <a:cubicBezTo>
                    <a:pt x="8333867" y="1627251"/>
                    <a:pt x="8306562" y="1623314"/>
                    <a:pt x="8275320" y="1623314"/>
                  </a:cubicBezTo>
                  <a:cubicBezTo>
                    <a:pt x="8063484" y="1623314"/>
                    <a:pt x="7667371" y="1800225"/>
                    <a:pt x="7703820" y="1957959"/>
                  </a:cubicBezTo>
                  <a:cubicBezTo>
                    <a:pt x="7635494" y="1851787"/>
                    <a:pt x="7313930" y="1722374"/>
                    <a:pt x="7186422" y="1716405"/>
                  </a:cubicBezTo>
                  <a:cubicBezTo>
                    <a:pt x="7183374" y="1716278"/>
                    <a:pt x="7180453" y="1716278"/>
                    <a:pt x="7177532" y="1716278"/>
                  </a:cubicBezTo>
                  <a:cubicBezTo>
                    <a:pt x="7053072" y="1716278"/>
                    <a:pt x="6910705" y="1818386"/>
                    <a:pt x="6815963" y="1941830"/>
                  </a:cubicBezTo>
                  <a:cubicBezTo>
                    <a:pt x="6775196" y="1870075"/>
                    <a:pt x="6728206" y="1798193"/>
                    <a:pt x="6694551" y="1730629"/>
                  </a:cubicBezTo>
                  <a:cubicBezTo>
                    <a:pt x="6641465" y="1623441"/>
                    <a:pt x="6610858" y="1444498"/>
                    <a:pt x="6496558" y="1373759"/>
                  </a:cubicBezTo>
                  <a:cubicBezTo>
                    <a:pt x="6471158" y="1358265"/>
                    <a:pt x="6444107" y="1354201"/>
                    <a:pt x="6416294" y="1354201"/>
                  </a:cubicBezTo>
                  <a:cubicBezTo>
                    <a:pt x="6385052" y="1354201"/>
                    <a:pt x="6352794" y="1359408"/>
                    <a:pt x="6321044" y="1359408"/>
                  </a:cubicBezTo>
                  <a:cubicBezTo>
                    <a:pt x="6298184" y="1359408"/>
                    <a:pt x="6275578" y="1356741"/>
                    <a:pt x="6253734" y="1347470"/>
                  </a:cubicBezTo>
                  <a:cubicBezTo>
                    <a:pt x="6196711" y="1323721"/>
                    <a:pt x="6164961" y="1322324"/>
                    <a:pt x="6141212" y="1322324"/>
                  </a:cubicBezTo>
                  <a:cubicBezTo>
                    <a:pt x="6138037" y="1322324"/>
                    <a:pt x="6134989" y="1322451"/>
                    <a:pt x="6132068" y="1322451"/>
                  </a:cubicBezTo>
                  <a:cubicBezTo>
                    <a:pt x="6102604" y="1322451"/>
                    <a:pt x="6083554" y="1319911"/>
                    <a:pt x="6033262" y="1264666"/>
                  </a:cubicBezTo>
                  <a:cubicBezTo>
                    <a:pt x="5936361" y="1159510"/>
                    <a:pt x="6023102" y="1028065"/>
                    <a:pt x="5878068" y="970407"/>
                  </a:cubicBezTo>
                  <a:cubicBezTo>
                    <a:pt x="5848604" y="958723"/>
                    <a:pt x="5810631" y="953389"/>
                    <a:pt x="5767070" y="953389"/>
                  </a:cubicBezTo>
                  <a:cubicBezTo>
                    <a:pt x="5470525" y="953389"/>
                    <a:pt x="4912741" y="1203071"/>
                    <a:pt x="4963541" y="1424305"/>
                  </a:cubicBezTo>
                  <a:cubicBezTo>
                    <a:pt x="4867656" y="1275715"/>
                    <a:pt x="4416425" y="1092708"/>
                    <a:pt x="4236847" y="1085596"/>
                  </a:cubicBezTo>
                  <a:cubicBezTo>
                    <a:pt x="4232021" y="1085469"/>
                    <a:pt x="4227195" y="1085215"/>
                    <a:pt x="4222369" y="1085215"/>
                  </a:cubicBezTo>
                  <a:cubicBezTo>
                    <a:pt x="3966845" y="1085215"/>
                    <a:pt x="3657727" y="1396746"/>
                    <a:pt x="3580511" y="1652778"/>
                  </a:cubicBezTo>
                  <a:cubicBezTo>
                    <a:pt x="3559556" y="1649222"/>
                    <a:pt x="3537712" y="1647571"/>
                    <a:pt x="3515233" y="1647571"/>
                  </a:cubicBezTo>
                  <a:cubicBezTo>
                    <a:pt x="3370707" y="1647571"/>
                    <a:pt x="3200654" y="1718564"/>
                    <a:pt x="3100832" y="1835785"/>
                  </a:cubicBezTo>
                  <a:cubicBezTo>
                    <a:pt x="3005963" y="1946021"/>
                    <a:pt x="2954909" y="2133981"/>
                    <a:pt x="2962021" y="2320036"/>
                  </a:cubicBezTo>
                  <a:cubicBezTo>
                    <a:pt x="2866136" y="2307844"/>
                    <a:pt x="2785364" y="2293747"/>
                    <a:pt x="2733421" y="2270506"/>
                  </a:cubicBezTo>
                  <a:cubicBezTo>
                    <a:pt x="2567051" y="2198624"/>
                    <a:pt x="2401697" y="1981327"/>
                    <a:pt x="2249551" y="1941957"/>
                  </a:cubicBezTo>
                  <a:cubicBezTo>
                    <a:pt x="2176145" y="1922907"/>
                    <a:pt x="2081149" y="1913509"/>
                    <a:pt x="1971802" y="1913509"/>
                  </a:cubicBezTo>
                  <a:cubicBezTo>
                    <a:pt x="1421765" y="1913509"/>
                    <a:pt x="510032" y="2149602"/>
                    <a:pt x="164338" y="2563622"/>
                  </a:cubicBezTo>
                  <a:cubicBezTo>
                    <a:pt x="117348" y="2519172"/>
                    <a:pt x="61214" y="2494915"/>
                    <a:pt x="0" y="2482850"/>
                  </a:cubicBezTo>
                  <a:lnTo>
                    <a:pt x="0" y="3555365"/>
                  </a:lnTo>
                  <a:lnTo>
                    <a:pt x="24496395" y="3549396"/>
                  </a:lnTo>
                  <a:lnTo>
                    <a:pt x="24496395" y="759206"/>
                  </a:lnTo>
                  <a:cubicBezTo>
                    <a:pt x="24443308" y="708914"/>
                    <a:pt x="24382095" y="689102"/>
                    <a:pt x="24318340" y="689102"/>
                  </a:cubicBezTo>
                  <a:cubicBezTo>
                    <a:pt x="24212677" y="689102"/>
                    <a:pt x="24100408" y="743585"/>
                    <a:pt x="24007445" y="804672"/>
                  </a:cubicBezTo>
                  <a:cubicBezTo>
                    <a:pt x="23881460" y="659765"/>
                    <a:pt x="23445851" y="596265"/>
                    <a:pt x="23096474" y="596265"/>
                  </a:cubicBezTo>
                  <a:cubicBezTo>
                    <a:pt x="22958806" y="596265"/>
                    <a:pt x="22834473" y="606171"/>
                    <a:pt x="22747858" y="624713"/>
                  </a:cubicBezTo>
                  <a:cubicBezTo>
                    <a:pt x="22582505" y="294894"/>
                    <a:pt x="22557360" y="0"/>
                    <a:pt x="22088729" y="0"/>
                  </a:cubicBezTo>
                  <a:close/>
                </a:path>
              </a:pathLst>
            </a:custGeom>
            <a:solidFill>
              <a:srgbClr val="924F3D"/>
            </a:solidFill>
          </p:spPr>
        </p:sp>
      </p:grpSp>
      <p:grpSp>
        <p:nvGrpSpPr>
          <p:cNvPr id="11" name="Group 11"/>
          <p:cNvGrpSpPr/>
          <p:nvPr/>
        </p:nvGrpSpPr>
        <p:grpSpPr>
          <a:xfrm>
            <a:off x="13694" y="7285344"/>
            <a:ext cx="832" cy="26618"/>
            <a:chOff x="0" y="0"/>
            <a:chExt cx="1109" cy="35491"/>
          </a:xfrm>
        </p:grpSpPr>
        <p:sp>
          <p:nvSpPr>
            <p:cNvPr id="12" name="Freeform 12"/>
            <p:cNvSpPr/>
            <p:nvPr/>
          </p:nvSpPr>
          <p:spPr>
            <a:xfrm>
              <a:off x="127" y="127"/>
              <a:ext cx="1016" cy="35306"/>
            </a:xfrm>
            <a:custGeom>
              <a:avLst/>
              <a:gdLst/>
              <a:ahLst/>
              <a:cxnLst/>
              <a:rect l="l" t="t" r="r" b="b"/>
              <a:pathLst>
                <a:path w="1016" h="35306">
                  <a:moveTo>
                    <a:pt x="1016" y="0"/>
                  </a:moveTo>
                  <a:lnTo>
                    <a:pt x="0" y="34290"/>
                  </a:lnTo>
                  <a:lnTo>
                    <a:pt x="1016" y="35306"/>
                  </a:lnTo>
                  <a:lnTo>
                    <a:pt x="1016" y="0"/>
                  </a:lnTo>
                  <a:close/>
                </a:path>
              </a:pathLst>
            </a:custGeom>
            <a:solidFill>
              <a:srgbClr val="381F1B"/>
            </a:solidFill>
          </p:spPr>
        </p:sp>
      </p:grpSp>
      <p:grpSp>
        <p:nvGrpSpPr>
          <p:cNvPr id="13" name="Group 13"/>
          <p:cNvGrpSpPr/>
          <p:nvPr/>
        </p:nvGrpSpPr>
        <p:grpSpPr>
          <a:xfrm>
            <a:off x="-38" y="7792500"/>
            <a:ext cx="18288068" cy="2494518"/>
            <a:chOff x="0" y="0"/>
            <a:chExt cx="24384091" cy="3326024"/>
          </a:xfrm>
        </p:grpSpPr>
        <p:sp>
          <p:nvSpPr>
            <p:cNvPr id="14" name="Freeform 14"/>
            <p:cNvSpPr/>
            <p:nvPr/>
          </p:nvSpPr>
          <p:spPr>
            <a:xfrm>
              <a:off x="0" y="0"/>
              <a:ext cx="24383746" cy="3326003"/>
            </a:xfrm>
            <a:custGeom>
              <a:avLst/>
              <a:gdLst/>
              <a:ahLst/>
              <a:cxnLst/>
              <a:rect l="l" t="t" r="r" b="b"/>
              <a:pathLst>
                <a:path w="24383746" h="3326003">
                  <a:moveTo>
                    <a:pt x="10857357" y="155575"/>
                  </a:moveTo>
                  <a:lnTo>
                    <a:pt x="10857357" y="247904"/>
                  </a:lnTo>
                  <a:cubicBezTo>
                    <a:pt x="10762996" y="217170"/>
                    <a:pt x="10662538" y="186309"/>
                    <a:pt x="10559034" y="155575"/>
                  </a:cubicBezTo>
                  <a:close/>
                  <a:moveTo>
                    <a:pt x="20910931" y="160147"/>
                  </a:moveTo>
                  <a:lnTo>
                    <a:pt x="20910931" y="247904"/>
                  </a:lnTo>
                  <a:cubicBezTo>
                    <a:pt x="20816570" y="218694"/>
                    <a:pt x="20719160" y="189484"/>
                    <a:pt x="20615656" y="160147"/>
                  </a:cubicBezTo>
                  <a:close/>
                  <a:moveTo>
                    <a:pt x="4821555" y="160147"/>
                  </a:moveTo>
                  <a:cubicBezTo>
                    <a:pt x="4711827" y="190881"/>
                    <a:pt x="4605274" y="223266"/>
                    <a:pt x="4507864" y="255778"/>
                  </a:cubicBezTo>
                  <a:lnTo>
                    <a:pt x="4507864" y="160147"/>
                  </a:lnTo>
                  <a:close/>
                  <a:moveTo>
                    <a:pt x="14801977" y="155575"/>
                  </a:moveTo>
                  <a:cubicBezTo>
                    <a:pt x="14674214" y="183261"/>
                    <a:pt x="14549374" y="217170"/>
                    <a:pt x="14424659" y="258699"/>
                  </a:cubicBezTo>
                  <a:lnTo>
                    <a:pt x="14424659" y="155575"/>
                  </a:lnTo>
                  <a:close/>
                  <a:moveTo>
                    <a:pt x="21114893" y="160147"/>
                  </a:moveTo>
                  <a:lnTo>
                    <a:pt x="21114893" y="315722"/>
                  </a:lnTo>
                  <a:cubicBezTo>
                    <a:pt x="21066125" y="300355"/>
                    <a:pt x="21017483" y="283337"/>
                    <a:pt x="20965795" y="266446"/>
                  </a:cubicBezTo>
                  <a:lnTo>
                    <a:pt x="20965795" y="160147"/>
                  </a:lnTo>
                  <a:close/>
                  <a:moveTo>
                    <a:pt x="11061319" y="155575"/>
                  </a:moveTo>
                  <a:lnTo>
                    <a:pt x="11061319" y="317246"/>
                  </a:lnTo>
                  <a:cubicBezTo>
                    <a:pt x="11012550" y="300355"/>
                    <a:pt x="10963909" y="283337"/>
                    <a:pt x="10915142" y="266446"/>
                  </a:cubicBezTo>
                  <a:lnTo>
                    <a:pt x="10915142" y="155575"/>
                  </a:lnTo>
                  <a:close/>
                  <a:moveTo>
                    <a:pt x="4450079" y="160147"/>
                  </a:moveTo>
                  <a:lnTo>
                    <a:pt x="4450079" y="274066"/>
                  </a:lnTo>
                  <a:cubicBezTo>
                    <a:pt x="4401565" y="290957"/>
                    <a:pt x="4349622" y="307975"/>
                    <a:pt x="4304156" y="324866"/>
                  </a:cubicBezTo>
                  <a:lnTo>
                    <a:pt x="4304156" y="160147"/>
                  </a:lnTo>
                  <a:close/>
                  <a:moveTo>
                    <a:pt x="14366873" y="155575"/>
                  </a:moveTo>
                  <a:lnTo>
                    <a:pt x="14366873" y="277114"/>
                  </a:lnTo>
                  <a:cubicBezTo>
                    <a:pt x="14318106" y="294005"/>
                    <a:pt x="14269465" y="311023"/>
                    <a:pt x="14220696" y="331089"/>
                  </a:cubicBezTo>
                  <a:lnTo>
                    <a:pt x="14220696" y="155575"/>
                  </a:lnTo>
                  <a:close/>
                  <a:moveTo>
                    <a:pt x="21318981" y="160147"/>
                  </a:moveTo>
                  <a:lnTo>
                    <a:pt x="21318981" y="391033"/>
                  </a:lnTo>
                  <a:cubicBezTo>
                    <a:pt x="21270213" y="372491"/>
                    <a:pt x="21221571" y="354203"/>
                    <a:pt x="21169629" y="335661"/>
                  </a:cubicBezTo>
                  <a:lnTo>
                    <a:pt x="21169629" y="160147"/>
                  </a:lnTo>
                  <a:close/>
                  <a:moveTo>
                    <a:pt x="11265153" y="155575"/>
                  </a:moveTo>
                  <a:lnTo>
                    <a:pt x="11265153" y="395732"/>
                  </a:lnTo>
                  <a:cubicBezTo>
                    <a:pt x="11216639" y="375666"/>
                    <a:pt x="11167743" y="357251"/>
                    <a:pt x="11119229" y="338709"/>
                  </a:cubicBezTo>
                  <a:lnTo>
                    <a:pt x="11119229" y="155575"/>
                  </a:lnTo>
                  <a:close/>
                  <a:moveTo>
                    <a:pt x="4246371" y="160147"/>
                  </a:moveTo>
                  <a:lnTo>
                    <a:pt x="4246371" y="344932"/>
                  </a:lnTo>
                  <a:cubicBezTo>
                    <a:pt x="4194428" y="361823"/>
                    <a:pt x="4145914" y="380365"/>
                    <a:pt x="4100194" y="398907"/>
                  </a:cubicBezTo>
                  <a:lnTo>
                    <a:pt x="4100194" y="160147"/>
                  </a:lnTo>
                  <a:close/>
                  <a:moveTo>
                    <a:pt x="14162912" y="155575"/>
                  </a:moveTo>
                  <a:lnTo>
                    <a:pt x="14162912" y="352679"/>
                  </a:lnTo>
                  <a:cubicBezTo>
                    <a:pt x="14114397" y="372618"/>
                    <a:pt x="14065503" y="392684"/>
                    <a:pt x="14016989" y="414274"/>
                  </a:cubicBezTo>
                  <a:lnTo>
                    <a:pt x="14016989" y="155575"/>
                  </a:lnTo>
                  <a:close/>
                  <a:moveTo>
                    <a:pt x="21522689" y="160147"/>
                  </a:moveTo>
                  <a:lnTo>
                    <a:pt x="21522689" y="472694"/>
                  </a:lnTo>
                  <a:cubicBezTo>
                    <a:pt x="21474175" y="452755"/>
                    <a:pt x="21425280" y="432689"/>
                    <a:pt x="21373592" y="412623"/>
                  </a:cubicBezTo>
                  <a:lnTo>
                    <a:pt x="21373592" y="160147"/>
                  </a:lnTo>
                  <a:close/>
                  <a:moveTo>
                    <a:pt x="11469115" y="155575"/>
                  </a:moveTo>
                  <a:lnTo>
                    <a:pt x="11469115" y="480441"/>
                  </a:lnTo>
                  <a:cubicBezTo>
                    <a:pt x="11420601" y="458851"/>
                    <a:pt x="11371706" y="438785"/>
                    <a:pt x="11323192" y="417322"/>
                  </a:cubicBezTo>
                  <a:lnTo>
                    <a:pt x="11323192" y="155575"/>
                  </a:lnTo>
                  <a:close/>
                  <a:moveTo>
                    <a:pt x="4042282" y="160147"/>
                  </a:moveTo>
                  <a:lnTo>
                    <a:pt x="4042282" y="421894"/>
                  </a:lnTo>
                  <a:cubicBezTo>
                    <a:pt x="3993514" y="441960"/>
                    <a:pt x="3941825" y="462026"/>
                    <a:pt x="3896105" y="482092"/>
                  </a:cubicBezTo>
                  <a:lnTo>
                    <a:pt x="3896105" y="160147"/>
                  </a:lnTo>
                  <a:close/>
                  <a:moveTo>
                    <a:pt x="13958824" y="155575"/>
                  </a:moveTo>
                  <a:lnTo>
                    <a:pt x="13958824" y="438785"/>
                  </a:lnTo>
                  <a:cubicBezTo>
                    <a:pt x="13910309" y="461899"/>
                    <a:pt x="13861414" y="485140"/>
                    <a:pt x="13812901" y="508127"/>
                  </a:cubicBezTo>
                  <a:lnTo>
                    <a:pt x="13812901" y="155575"/>
                  </a:lnTo>
                  <a:close/>
                  <a:moveTo>
                    <a:pt x="21726652" y="160147"/>
                  </a:moveTo>
                  <a:lnTo>
                    <a:pt x="21726652" y="563626"/>
                  </a:lnTo>
                  <a:cubicBezTo>
                    <a:pt x="21678137" y="542036"/>
                    <a:pt x="21629243" y="518922"/>
                    <a:pt x="21577554" y="497459"/>
                  </a:cubicBezTo>
                  <a:lnTo>
                    <a:pt x="21577554" y="160147"/>
                  </a:lnTo>
                  <a:close/>
                  <a:moveTo>
                    <a:pt x="3838320" y="160147"/>
                  </a:moveTo>
                  <a:lnTo>
                    <a:pt x="3838320" y="506603"/>
                  </a:lnTo>
                  <a:cubicBezTo>
                    <a:pt x="3786631" y="529717"/>
                    <a:pt x="3737863" y="551307"/>
                    <a:pt x="3692397" y="574421"/>
                  </a:cubicBezTo>
                  <a:lnTo>
                    <a:pt x="3692397" y="160147"/>
                  </a:lnTo>
                  <a:close/>
                  <a:moveTo>
                    <a:pt x="11673077" y="155575"/>
                  </a:moveTo>
                  <a:lnTo>
                    <a:pt x="11673077" y="577469"/>
                  </a:lnTo>
                  <a:cubicBezTo>
                    <a:pt x="11624309" y="552831"/>
                    <a:pt x="11575668" y="529717"/>
                    <a:pt x="11526900" y="506603"/>
                  </a:cubicBezTo>
                  <a:lnTo>
                    <a:pt x="11526900" y="155575"/>
                  </a:lnTo>
                  <a:close/>
                  <a:moveTo>
                    <a:pt x="13755115" y="155575"/>
                  </a:moveTo>
                  <a:lnTo>
                    <a:pt x="13755115" y="537337"/>
                  </a:lnTo>
                  <a:cubicBezTo>
                    <a:pt x="13706348" y="561975"/>
                    <a:pt x="13657706" y="588137"/>
                    <a:pt x="13608938" y="615950"/>
                  </a:cubicBezTo>
                  <a:lnTo>
                    <a:pt x="13608938" y="155575"/>
                  </a:lnTo>
                  <a:close/>
                  <a:moveTo>
                    <a:pt x="21930740" y="160147"/>
                  </a:moveTo>
                  <a:lnTo>
                    <a:pt x="21930740" y="668274"/>
                  </a:lnTo>
                  <a:cubicBezTo>
                    <a:pt x="21881973" y="642112"/>
                    <a:pt x="21833331" y="617474"/>
                    <a:pt x="21781388" y="591312"/>
                  </a:cubicBezTo>
                  <a:lnTo>
                    <a:pt x="21781388" y="160147"/>
                  </a:lnTo>
                  <a:close/>
                  <a:moveTo>
                    <a:pt x="3634358" y="160147"/>
                  </a:moveTo>
                  <a:lnTo>
                    <a:pt x="3634358" y="601980"/>
                  </a:lnTo>
                  <a:cubicBezTo>
                    <a:pt x="3585844" y="628269"/>
                    <a:pt x="3533901" y="654304"/>
                    <a:pt x="3488435" y="679069"/>
                  </a:cubicBezTo>
                  <a:lnTo>
                    <a:pt x="3488435" y="160147"/>
                  </a:lnTo>
                  <a:close/>
                  <a:moveTo>
                    <a:pt x="11876912" y="155575"/>
                  </a:moveTo>
                  <a:lnTo>
                    <a:pt x="11876912" y="686689"/>
                  </a:lnTo>
                  <a:cubicBezTo>
                    <a:pt x="11828398" y="659003"/>
                    <a:pt x="11779503" y="632841"/>
                    <a:pt x="11730989" y="606679"/>
                  </a:cubicBezTo>
                  <a:lnTo>
                    <a:pt x="11730989" y="155575"/>
                  </a:lnTo>
                  <a:close/>
                  <a:moveTo>
                    <a:pt x="13551153" y="155575"/>
                  </a:moveTo>
                  <a:lnTo>
                    <a:pt x="13551153" y="646811"/>
                  </a:lnTo>
                  <a:cubicBezTo>
                    <a:pt x="13502385" y="674497"/>
                    <a:pt x="13453745" y="703707"/>
                    <a:pt x="13404976" y="732917"/>
                  </a:cubicBezTo>
                  <a:lnTo>
                    <a:pt x="13404976" y="155575"/>
                  </a:lnTo>
                  <a:close/>
                  <a:moveTo>
                    <a:pt x="22134702" y="160147"/>
                  </a:moveTo>
                  <a:lnTo>
                    <a:pt x="22134702" y="786765"/>
                  </a:lnTo>
                  <a:cubicBezTo>
                    <a:pt x="22085934" y="757555"/>
                    <a:pt x="22037294" y="728345"/>
                    <a:pt x="21985350" y="699008"/>
                  </a:cubicBezTo>
                  <a:lnTo>
                    <a:pt x="21985350" y="160147"/>
                  </a:lnTo>
                  <a:close/>
                  <a:moveTo>
                    <a:pt x="3430523" y="160147"/>
                  </a:moveTo>
                  <a:lnTo>
                    <a:pt x="3430523" y="711454"/>
                  </a:lnTo>
                  <a:cubicBezTo>
                    <a:pt x="3378579" y="740664"/>
                    <a:pt x="3330066" y="769874"/>
                    <a:pt x="3284346" y="800735"/>
                  </a:cubicBezTo>
                  <a:lnTo>
                    <a:pt x="3284346" y="160147"/>
                  </a:lnTo>
                  <a:close/>
                  <a:moveTo>
                    <a:pt x="12080873" y="155575"/>
                  </a:moveTo>
                  <a:lnTo>
                    <a:pt x="12080873" y="811530"/>
                  </a:lnTo>
                  <a:cubicBezTo>
                    <a:pt x="12032359" y="779145"/>
                    <a:pt x="11983465" y="749808"/>
                    <a:pt x="11931776" y="719074"/>
                  </a:cubicBezTo>
                  <a:lnTo>
                    <a:pt x="11931776" y="155575"/>
                  </a:lnTo>
                  <a:close/>
                  <a:moveTo>
                    <a:pt x="13347064" y="155575"/>
                  </a:moveTo>
                  <a:lnTo>
                    <a:pt x="13347064" y="768350"/>
                  </a:lnTo>
                  <a:cubicBezTo>
                    <a:pt x="13298550" y="799084"/>
                    <a:pt x="13249655" y="831469"/>
                    <a:pt x="13201142" y="863854"/>
                  </a:cubicBezTo>
                  <a:lnTo>
                    <a:pt x="13201142" y="155575"/>
                  </a:lnTo>
                  <a:close/>
                  <a:moveTo>
                    <a:pt x="22338410" y="160147"/>
                  </a:moveTo>
                  <a:lnTo>
                    <a:pt x="22338410" y="923925"/>
                  </a:lnTo>
                  <a:cubicBezTo>
                    <a:pt x="22289895" y="890016"/>
                    <a:pt x="22241001" y="856107"/>
                    <a:pt x="22189311" y="822325"/>
                  </a:cubicBezTo>
                  <a:lnTo>
                    <a:pt x="22189311" y="160147"/>
                  </a:lnTo>
                  <a:close/>
                  <a:moveTo>
                    <a:pt x="3226560" y="160147"/>
                  </a:moveTo>
                  <a:lnTo>
                    <a:pt x="3226560" y="837692"/>
                  </a:lnTo>
                  <a:cubicBezTo>
                    <a:pt x="3174872" y="871601"/>
                    <a:pt x="3126103" y="905510"/>
                    <a:pt x="3080383" y="940943"/>
                  </a:cubicBezTo>
                  <a:lnTo>
                    <a:pt x="3080383" y="160147"/>
                  </a:lnTo>
                  <a:close/>
                  <a:moveTo>
                    <a:pt x="12284835" y="155575"/>
                  </a:moveTo>
                  <a:lnTo>
                    <a:pt x="12284835" y="950087"/>
                  </a:lnTo>
                  <a:cubicBezTo>
                    <a:pt x="12236067" y="914654"/>
                    <a:pt x="12187427" y="880745"/>
                    <a:pt x="12135738" y="848487"/>
                  </a:cubicBezTo>
                  <a:lnTo>
                    <a:pt x="12135738" y="155575"/>
                  </a:lnTo>
                  <a:close/>
                  <a:moveTo>
                    <a:pt x="13146150" y="155575"/>
                  </a:moveTo>
                  <a:lnTo>
                    <a:pt x="13146150" y="902335"/>
                  </a:lnTo>
                  <a:cubicBezTo>
                    <a:pt x="13094461" y="937768"/>
                    <a:pt x="13045692" y="973201"/>
                    <a:pt x="12997052" y="1008634"/>
                  </a:cubicBezTo>
                  <a:lnTo>
                    <a:pt x="12997052" y="155575"/>
                  </a:lnTo>
                  <a:close/>
                  <a:moveTo>
                    <a:pt x="22542498" y="160147"/>
                  </a:moveTo>
                  <a:lnTo>
                    <a:pt x="22542498" y="1085596"/>
                  </a:lnTo>
                  <a:cubicBezTo>
                    <a:pt x="22493731" y="1045464"/>
                    <a:pt x="22445089" y="1005586"/>
                    <a:pt x="22393401" y="966978"/>
                  </a:cubicBezTo>
                  <a:lnTo>
                    <a:pt x="22393401" y="160147"/>
                  </a:lnTo>
                  <a:close/>
                  <a:moveTo>
                    <a:pt x="3022598" y="160147"/>
                  </a:moveTo>
                  <a:lnTo>
                    <a:pt x="3022598" y="982345"/>
                  </a:lnTo>
                  <a:lnTo>
                    <a:pt x="3022598" y="983869"/>
                  </a:lnTo>
                  <a:cubicBezTo>
                    <a:pt x="2974084" y="1024001"/>
                    <a:pt x="2922141" y="1063879"/>
                    <a:pt x="2876675" y="1104011"/>
                  </a:cubicBezTo>
                  <a:lnTo>
                    <a:pt x="2876675" y="160147"/>
                  </a:lnTo>
                  <a:close/>
                  <a:moveTo>
                    <a:pt x="12488925" y="155575"/>
                  </a:moveTo>
                  <a:lnTo>
                    <a:pt x="12488925" y="1104011"/>
                  </a:lnTo>
                  <a:cubicBezTo>
                    <a:pt x="12440156" y="1065530"/>
                    <a:pt x="12391516" y="1027049"/>
                    <a:pt x="12339572" y="991616"/>
                  </a:cubicBezTo>
                  <a:lnTo>
                    <a:pt x="12339572" y="155575"/>
                  </a:lnTo>
                  <a:close/>
                  <a:moveTo>
                    <a:pt x="12942442" y="155575"/>
                  </a:moveTo>
                  <a:lnTo>
                    <a:pt x="12942442" y="1050163"/>
                  </a:lnTo>
                  <a:cubicBezTo>
                    <a:pt x="12890498" y="1088644"/>
                    <a:pt x="12841984" y="1127125"/>
                    <a:pt x="12793090" y="1167257"/>
                  </a:cubicBezTo>
                  <a:lnTo>
                    <a:pt x="12793090" y="155575"/>
                  </a:lnTo>
                  <a:close/>
                  <a:moveTo>
                    <a:pt x="12738480" y="155575"/>
                  </a:moveTo>
                  <a:lnTo>
                    <a:pt x="12738480" y="1213358"/>
                  </a:lnTo>
                  <a:cubicBezTo>
                    <a:pt x="12717270" y="1230249"/>
                    <a:pt x="12698855" y="1245743"/>
                    <a:pt x="12680694" y="1262634"/>
                  </a:cubicBezTo>
                  <a:cubicBezTo>
                    <a:pt x="12634975" y="1222629"/>
                    <a:pt x="12589381" y="1185672"/>
                    <a:pt x="12543661" y="1150239"/>
                  </a:cubicBezTo>
                  <a:lnTo>
                    <a:pt x="12543661" y="155575"/>
                  </a:lnTo>
                  <a:close/>
                  <a:moveTo>
                    <a:pt x="2821685" y="160147"/>
                  </a:moveTo>
                  <a:lnTo>
                    <a:pt x="2821685" y="1154938"/>
                  </a:lnTo>
                  <a:cubicBezTo>
                    <a:pt x="2779267" y="1191768"/>
                    <a:pt x="2739643" y="1228725"/>
                    <a:pt x="2703067" y="1267333"/>
                  </a:cubicBezTo>
                  <a:lnTo>
                    <a:pt x="2703067" y="160147"/>
                  </a:lnTo>
                  <a:close/>
                  <a:moveTo>
                    <a:pt x="22737318" y="160147"/>
                  </a:moveTo>
                  <a:lnTo>
                    <a:pt x="22737318" y="1265682"/>
                  </a:lnTo>
                  <a:lnTo>
                    <a:pt x="22737318" y="1267206"/>
                  </a:lnTo>
                  <a:cubicBezTo>
                    <a:pt x="22691598" y="1222629"/>
                    <a:pt x="22646004" y="1177798"/>
                    <a:pt x="22597236" y="1134745"/>
                  </a:cubicBezTo>
                  <a:lnTo>
                    <a:pt x="22597236" y="160147"/>
                  </a:lnTo>
                  <a:close/>
                  <a:moveTo>
                    <a:pt x="0" y="0"/>
                  </a:moveTo>
                  <a:lnTo>
                    <a:pt x="0" y="41656"/>
                  </a:lnTo>
                  <a:lnTo>
                    <a:pt x="1062482" y="41656"/>
                  </a:lnTo>
                  <a:lnTo>
                    <a:pt x="1217676" y="106299"/>
                  </a:lnTo>
                  <a:lnTo>
                    <a:pt x="2456561" y="106299"/>
                  </a:lnTo>
                  <a:lnTo>
                    <a:pt x="2456561" y="1812417"/>
                  </a:lnTo>
                  <a:lnTo>
                    <a:pt x="2258695" y="1812417"/>
                  </a:lnTo>
                  <a:lnTo>
                    <a:pt x="2258695" y="1935480"/>
                  </a:lnTo>
                  <a:lnTo>
                    <a:pt x="2407793" y="1935480"/>
                  </a:lnTo>
                  <a:lnTo>
                    <a:pt x="2407793" y="3326003"/>
                  </a:lnTo>
                  <a:lnTo>
                    <a:pt x="2769870" y="3326003"/>
                  </a:lnTo>
                  <a:lnTo>
                    <a:pt x="2769870" y="1935480"/>
                  </a:lnTo>
                  <a:lnTo>
                    <a:pt x="2891536" y="1935480"/>
                  </a:lnTo>
                  <a:lnTo>
                    <a:pt x="2891536" y="1812417"/>
                  </a:lnTo>
                  <a:lnTo>
                    <a:pt x="2699766" y="1812417"/>
                  </a:lnTo>
                  <a:cubicBezTo>
                    <a:pt x="2837180" y="675894"/>
                    <a:pt x="5272151" y="102616"/>
                    <a:pt x="7682738" y="102616"/>
                  </a:cubicBezTo>
                  <a:cubicBezTo>
                    <a:pt x="10079736" y="102616"/>
                    <a:pt x="12452604" y="669290"/>
                    <a:pt x="12519279" y="1812417"/>
                  </a:cubicBezTo>
                  <a:lnTo>
                    <a:pt x="12369927" y="1812417"/>
                  </a:lnTo>
                  <a:lnTo>
                    <a:pt x="12369927" y="1935480"/>
                  </a:lnTo>
                  <a:lnTo>
                    <a:pt x="12503912" y="1935480"/>
                  </a:lnTo>
                  <a:lnTo>
                    <a:pt x="12503912" y="3326003"/>
                  </a:lnTo>
                  <a:lnTo>
                    <a:pt x="12866116" y="3326003"/>
                  </a:lnTo>
                  <a:lnTo>
                    <a:pt x="12866116" y="1935480"/>
                  </a:lnTo>
                  <a:lnTo>
                    <a:pt x="13003149" y="1935480"/>
                  </a:lnTo>
                  <a:lnTo>
                    <a:pt x="13003149" y="1812417"/>
                  </a:lnTo>
                  <a:lnTo>
                    <a:pt x="12893422" y="1812417"/>
                  </a:lnTo>
                  <a:cubicBezTo>
                    <a:pt x="12923901" y="692912"/>
                    <a:pt x="15133701" y="112395"/>
                    <a:pt x="17742281" y="110871"/>
                  </a:cubicBezTo>
                  <a:cubicBezTo>
                    <a:pt x="17745838" y="110871"/>
                    <a:pt x="17749393" y="110871"/>
                    <a:pt x="17753076" y="110871"/>
                  </a:cubicBezTo>
                  <a:cubicBezTo>
                    <a:pt x="20362672" y="110871"/>
                    <a:pt x="22493732" y="666877"/>
                    <a:pt x="22597111" y="1812417"/>
                  </a:cubicBezTo>
                  <a:lnTo>
                    <a:pt x="22481541" y="1812417"/>
                  </a:lnTo>
                  <a:lnTo>
                    <a:pt x="22481541" y="1935480"/>
                  </a:lnTo>
                  <a:lnTo>
                    <a:pt x="22594063" y="1935480"/>
                  </a:lnTo>
                  <a:lnTo>
                    <a:pt x="22594063" y="3326003"/>
                  </a:lnTo>
                  <a:lnTo>
                    <a:pt x="22956267" y="3326003"/>
                  </a:lnTo>
                  <a:lnTo>
                    <a:pt x="22956267" y="1935480"/>
                  </a:lnTo>
                  <a:lnTo>
                    <a:pt x="23114508" y="1935480"/>
                  </a:lnTo>
                  <a:lnTo>
                    <a:pt x="23114508" y="1812417"/>
                  </a:lnTo>
                  <a:lnTo>
                    <a:pt x="22947376" y="1812417"/>
                  </a:lnTo>
                  <a:lnTo>
                    <a:pt x="22947376" y="106299"/>
                  </a:lnTo>
                  <a:lnTo>
                    <a:pt x="24158575" y="106299"/>
                  </a:lnTo>
                  <a:lnTo>
                    <a:pt x="24310975" y="41656"/>
                  </a:lnTo>
                  <a:lnTo>
                    <a:pt x="24319866" y="41656"/>
                  </a:lnTo>
                  <a:lnTo>
                    <a:pt x="24319866" y="38481"/>
                  </a:lnTo>
                  <a:lnTo>
                    <a:pt x="24383746" y="12192"/>
                  </a:lnTo>
                  <a:lnTo>
                    <a:pt x="24319866" y="12192"/>
                  </a:lnTo>
                  <a:lnTo>
                    <a:pt x="24319866" y="0"/>
                  </a:lnTo>
                  <a:close/>
                </a:path>
              </a:pathLst>
            </a:custGeom>
            <a:solidFill>
              <a:srgbClr val="AA5138"/>
            </a:solidFill>
          </p:spPr>
        </p:sp>
      </p:grpSp>
      <p:grpSp>
        <p:nvGrpSpPr>
          <p:cNvPr id="15" name="Group 15"/>
          <p:cNvGrpSpPr/>
          <p:nvPr/>
        </p:nvGrpSpPr>
        <p:grpSpPr>
          <a:xfrm>
            <a:off x="11698636" y="5665236"/>
            <a:ext cx="3912708" cy="2144010"/>
            <a:chOff x="0" y="0"/>
            <a:chExt cx="5216944" cy="2858680"/>
          </a:xfrm>
        </p:grpSpPr>
        <p:sp>
          <p:nvSpPr>
            <p:cNvPr id="16" name="Freeform 16"/>
            <p:cNvSpPr/>
            <p:nvPr/>
          </p:nvSpPr>
          <p:spPr>
            <a:xfrm>
              <a:off x="152400" y="152400"/>
              <a:ext cx="4911852" cy="2553970"/>
            </a:xfrm>
            <a:custGeom>
              <a:avLst/>
              <a:gdLst/>
              <a:ahLst/>
              <a:cxnLst/>
              <a:rect l="l" t="t" r="r" b="b"/>
              <a:pathLst>
                <a:path w="4911852" h="2553970">
                  <a:moveTo>
                    <a:pt x="1401953" y="34798"/>
                  </a:moveTo>
                  <a:cubicBezTo>
                    <a:pt x="1448943" y="34798"/>
                    <a:pt x="1490599" y="36957"/>
                    <a:pt x="1500886" y="41275"/>
                  </a:cubicBezTo>
                  <a:cubicBezTo>
                    <a:pt x="1517523" y="46736"/>
                    <a:pt x="1513840" y="78359"/>
                    <a:pt x="1510030" y="100584"/>
                  </a:cubicBezTo>
                  <a:cubicBezTo>
                    <a:pt x="1462151" y="94361"/>
                    <a:pt x="1413764" y="91694"/>
                    <a:pt x="1365123" y="91694"/>
                  </a:cubicBezTo>
                  <a:cubicBezTo>
                    <a:pt x="1325626" y="91694"/>
                    <a:pt x="1286129" y="93345"/>
                    <a:pt x="1247013" y="96774"/>
                  </a:cubicBezTo>
                  <a:cubicBezTo>
                    <a:pt x="1243330" y="80137"/>
                    <a:pt x="1239520" y="56007"/>
                    <a:pt x="1241425" y="48514"/>
                  </a:cubicBezTo>
                  <a:cubicBezTo>
                    <a:pt x="1244854" y="39624"/>
                    <a:pt x="1329690" y="34671"/>
                    <a:pt x="1401826" y="34671"/>
                  </a:cubicBezTo>
                  <a:close/>
                  <a:moveTo>
                    <a:pt x="3416808" y="34798"/>
                  </a:moveTo>
                  <a:cubicBezTo>
                    <a:pt x="3463925" y="34798"/>
                    <a:pt x="3505454" y="36957"/>
                    <a:pt x="3514979" y="41275"/>
                  </a:cubicBezTo>
                  <a:cubicBezTo>
                    <a:pt x="3531616" y="46736"/>
                    <a:pt x="3529711" y="78359"/>
                    <a:pt x="3524377" y="100584"/>
                  </a:cubicBezTo>
                  <a:cubicBezTo>
                    <a:pt x="3477387" y="94361"/>
                    <a:pt x="3428873" y="91694"/>
                    <a:pt x="3379978" y="91694"/>
                  </a:cubicBezTo>
                  <a:cubicBezTo>
                    <a:pt x="3340354" y="91694"/>
                    <a:pt x="3300349" y="93345"/>
                    <a:pt x="3261233" y="96774"/>
                  </a:cubicBezTo>
                  <a:cubicBezTo>
                    <a:pt x="3257550" y="80137"/>
                    <a:pt x="3253740" y="56007"/>
                    <a:pt x="3255645" y="48514"/>
                  </a:cubicBezTo>
                  <a:cubicBezTo>
                    <a:pt x="3259074" y="39624"/>
                    <a:pt x="3344672" y="34671"/>
                    <a:pt x="3416808" y="34671"/>
                  </a:cubicBezTo>
                  <a:close/>
                  <a:moveTo>
                    <a:pt x="4819523" y="2029333"/>
                  </a:moveTo>
                  <a:cubicBezTo>
                    <a:pt x="4827905" y="2029333"/>
                    <a:pt x="4834255" y="2039493"/>
                    <a:pt x="4836033" y="2048002"/>
                  </a:cubicBezTo>
                  <a:lnTo>
                    <a:pt x="4843526" y="2174113"/>
                  </a:lnTo>
                  <a:cubicBezTo>
                    <a:pt x="4843526" y="2181479"/>
                    <a:pt x="4837938" y="2188845"/>
                    <a:pt x="4830445" y="2188845"/>
                  </a:cubicBezTo>
                  <a:lnTo>
                    <a:pt x="4704588" y="2181352"/>
                  </a:lnTo>
                  <a:cubicBezTo>
                    <a:pt x="4699000" y="2181352"/>
                    <a:pt x="4691507" y="2166620"/>
                    <a:pt x="4687951" y="2155571"/>
                  </a:cubicBezTo>
                  <a:lnTo>
                    <a:pt x="4723130" y="2155571"/>
                  </a:lnTo>
                  <a:lnTo>
                    <a:pt x="4723130" y="2061083"/>
                  </a:lnTo>
                  <a:lnTo>
                    <a:pt x="4689856" y="2061083"/>
                  </a:lnTo>
                  <a:cubicBezTo>
                    <a:pt x="4691507" y="2051685"/>
                    <a:pt x="4693412" y="2044319"/>
                    <a:pt x="4700905" y="2042414"/>
                  </a:cubicBezTo>
                  <a:lnTo>
                    <a:pt x="4817618" y="2029460"/>
                  </a:lnTo>
                  <a:cubicBezTo>
                    <a:pt x="4818380" y="2029333"/>
                    <a:pt x="4819015" y="2029333"/>
                    <a:pt x="4819650" y="2029333"/>
                  </a:cubicBezTo>
                  <a:close/>
                  <a:moveTo>
                    <a:pt x="77978" y="2038858"/>
                  </a:moveTo>
                  <a:lnTo>
                    <a:pt x="204089" y="2046224"/>
                  </a:lnTo>
                  <a:cubicBezTo>
                    <a:pt x="207645" y="2046224"/>
                    <a:pt x="213233" y="2053717"/>
                    <a:pt x="215138" y="2061210"/>
                  </a:cubicBezTo>
                  <a:lnTo>
                    <a:pt x="165100" y="2061210"/>
                  </a:lnTo>
                  <a:lnTo>
                    <a:pt x="165100" y="2155698"/>
                  </a:lnTo>
                  <a:lnTo>
                    <a:pt x="220599" y="2155698"/>
                  </a:lnTo>
                  <a:cubicBezTo>
                    <a:pt x="218694" y="2168652"/>
                    <a:pt x="216916" y="2183384"/>
                    <a:pt x="209423" y="2185289"/>
                  </a:cubicBezTo>
                  <a:lnTo>
                    <a:pt x="92710" y="2198370"/>
                  </a:lnTo>
                  <a:cubicBezTo>
                    <a:pt x="91821" y="2198497"/>
                    <a:pt x="90805" y="2198497"/>
                    <a:pt x="89916" y="2198497"/>
                  </a:cubicBezTo>
                  <a:cubicBezTo>
                    <a:pt x="80391" y="2198497"/>
                    <a:pt x="74168" y="2189988"/>
                    <a:pt x="74168" y="2179828"/>
                  </a:cubicBezTo>
                  <a:lnTo>
                    <a:pt x="65024" y="2055622"/>
                  </a:lnTo>
                  <a:cubicBezTo>
                    <a:pt x="65024" y="2046224"/>
                    <a:pt x="70485" y="2038985"/>
                    <a:pt x="77978" y="2038985"/>
                  </a:cubicBezTo>
                  <a:close/>
                  <a:moveTo>
                    <a:pt x="2460625" y="2201799"/>
                  </a:moveTo>
                  <a:lnTo>
                    <a:pt x="2460625" y="2231517"/>
                  </a:lnTo>
                  <a:lnTo>
                    <a:pt x="2286508" y="2231517"/>
                  </a:lnTo>
                  <a:lnTo>
                    <a:pt x="2286508" y="2201799"/>
                  </a:lnTo>
                  <a:close/>
                  <a:moveTo>
                    <a:pt x="1615821" y="2201799"/>
                  </a:moveTo>
                  <a:lnTo>
                    <a:pt x="1615821" y="2237105"/>
                  </a:lnTo>
                  <a:lnTo>
                    <a:pt x="1411986" y="2237105"/>
                  </a:lnTo>
                  <a:lnTo>
                    <a:pt x="1425067" y="2201799"/>
                  </a:lnTo>
                  <a:close/>
                  <a:moveTo>
                    <a:pt x="1925193" y="2201799"/>
                  </a:moveTo>
                  <a:lnTo>
                    <a:pt x="1925193" y="2237105"/>
                  </a:lnTo>
                  <a:lnTo>
                    <a:pt x="1671320" y="2237105"/>
                  </a:lnTo>
                  <a:lnTo>
                    <a:pt x="1671320" y="2201799"/>
                  </a:lnTo>
                  <a:close/>
                  <a:moveTo>
                    <a:pt x="3142615" y="2201799"/>
                  </a:moveTo>
                  <a:lnTo>
                    <a:pt x="3142615" y="2240661"/>
                  </a:lnTo>
                  <a:lnTo>
                    <a:pt x="2879471" y="2240661"/>
                  </a:lnTo>
                  <a:lnTo>
                    <a:pt x="2879471" y="2201799"/>
                  </a:lnTo>
                  <a:close/>
                  <a:moveTo>
                    <a:pt x="3453892" y="2201799"/>
                  </a:moveTo>
                  <a:lnTo>
                    <a:pt x="3465068" y="2240661"/>
                  </a:lnTo>
                  <a:lnTo>
                    <a:pt x="3198114" y="2240661"/>
                  </a:lnTo>
                  <a:lnTo>
                    <a:pt x="3198114" y="2201799"/>
                  </a:lnTo>
                  <a:close/>
                  <a:moveTo>
                    <a:pt x="2831465" y="2201799"/>
                  </a:moveTo>
                  <a:lnTo>
                    <a:pt x="2831465" y="2264791"/>
                  </a:lnTo>
                  <a:cubicBezTo>
                    <a:pt x="2822067" y="2268474"/>
                    <a:pt x="2814701" y="2275967"/>
                    <a:pt x="2809240" y="2283333"/>
                  </a:cubicBezTo>
                  <a:lnTo>
                    <a:pt x="2557018" y="2283333"/>
                  </a:lnTo>
                  <a:cubicBezTo>
                    <a:pt x="2553462" y="2261108"/>
                    <a:pt x="2544064" y="2244471"/>
                    <a:pt x="2531237" y="2240661"/>
                  </a:cubicBezTo>
                  <a:lnTo>
                    <a:pt x="2531237" y="2220214"/>
                  </a:lnTo>
                  <a:lnTo>
                    <a:pt x="2507107" y="2220214"/>
                  </a:lnTo>
                  <a:lnTo>
                    <a:pt x="2507107" y="2231390"/>
                  </a:lnTo>
                  <a:lnTo>
                    <a:pt x="2475611" y="2231390"/>
                  </a:lnTo>
                  <a:lnTo>
                    <a:pt x="2475611" y="2201672"/>
                  </a:lnTo>
                  <a:close/>
                  <a:moveTo>
                    <a:pt x="1419606" y="0"/>
                  </a:moveTo>
                  <a:cubicBezTo>
                    <a:pt x="1333373" y="0"/>
                    <a:pt x="1229614" y="7366"/>
                    <a:pt x="1217422" y="17272"/>
                  </a:cubicBezTo>
                  <a:cubicBezTo>
                    <a:pt x="1206373" y="26416"/>
                    <a:pt x="1213739" y="70993"/>
                    <a:pt x="1221105" y="100711"/>
                  </a:cubicBezTo>
                  <a:cubicBezTo>
                    <a:pt x="1124839" y="113665"/>
                    <a:pt x="1034034" y="137795"/>
                    <a:pt x="956056" y="174752"/>
                  </a:cubicBezTo>
                  <a:lnTo>
                    <a:pt x="956056" y="206248"/>
                  </a:lnTo>
                  <a:lnTo>
                    <a:pt x="1004316" y="206248"/>
                  </a:lnTo>
                  <a:lnTo>
                    <a:pt x="1004316" y="226695"/>
                  </a:lnTo>
                  <a:lnTo>
                    <a:pt x="985901" y="226695"/>
                  </a:lnTo>
                  <a:cubicBezTo>
                    <a:pt x="961771" y="226695"/>
                    <a:pt x="959866" y="232283"/>
                    <a:pt x="959866" y="239776"/>
                  </a:cubicBezTo>
                  <a:cubicBezTo>
                    <a:pt x="959866" y="247142"/>
                    <a:pt x="961771" y="252730"/>
                    <a:pt x="985901" y="252730"/>
                  </a:cubicBezTo>
                  <a:cubicBezTo>
                    <a:pt x="993394" y="252730"/>
                    <a:pt x="998855" y="252730"/>
                    <a:pt x="1004443" y="250825"/>
                  </a:cubicBezTo>
                  <a:lnTo>
                    <a:pt x="1004443" y="274955"/>
                  </a:lnTo>
                  <a:lnTo>
                    <a:pt x="985901" y="274955"/>
                  </a:lnTo>
                  <a:cubicBezTo>
                    <a:pt x="961771" y="274955"/>
                    <a:pt x="959866" y="280543"/>
                    <a:pt x="959866" y="287909"/>
                  </a:cubicBezTo>
                  <a:cubicBezTo>
                    <a:pt x="959866" y="295402"/>
                    <a:pt x="961771" y="300990"/>
                    <a:pt x="985901" y="300990"/>
                  </a:cubicBezTo>
                  <a:cubicBezTo>
                    <a:pt x="993394" y="300990"/>
                    <a:pt x="998855" y="300990"/>
                    <a:pt x="1004443" y="299085"/>
                  </a:cubicBezTo>
                  <a:lnTo>
                    <a:pt x="1004443" y="312039"/>
                  </a:lnTo>
                  <a:lnTo>
                    <a:pt x="678307" y="312039"/>
                  </a:lnTo>
                  <a:cubicBezTo>
                    <a:pt x="190881" y="312039"/>
                    <a:pt x="135382" y="1623949"/>
                    <a:pt x="509651" y="1927733"/>
                  </a:cubicBezTo>
                  <a:cubicBezTo>
                    <a:pt x="507746" y="1925828"/>
                    <a:pt x="505968" y="1924050"/>
                    <a:pt x="504063" y="1922272"/>
                  </a:cubicBezTo>
                  <a:cubicBezTo>
                    <a:pt x="546735" y="1957451"/>
                    <a:pt x="594995" y="1981581"/>
                    <a:pt x="648589" y="1988820"/>
                  </a:cubicBezTo>
                  <a:lnTo>
                    <a:pt x="648589" y="2061210"/>
                  </a:lnTo>
                  <a:lnTo>
                    <a:pt x="257683" y="2061210"/>
                  </a:lnTo>
                  <a:lnTo>
                    <a:pt x="257683" y="2029460"/>
                  </a:lnTo>
                  <a:cubicBezTo>
                    <a:pt x="257683" y="2007235"/>
                    <a:pt x="241046" y="1988693"/>
                    <a:pt x="220599" y="1988693"/>
                  </a:cubicBezTo>
                  <a:lnTo>
                    <a:pt x="26035" y="1975739"/>
                  </a:lnTo>
                  <a:cubicBezTo>
                    <a:pt x="18542" y="1975739"/>
                    <a:pt x="12954" y="1977644"/>
                    <a:pt x="7366" y="1983105"/>
                  </a:cubicBezTo>
                  <a:cubicBezTo>
                    <a:pt x="1905" y="1988693"/>
                    <a:pt x="0" y="1996186"/>
                    <a:pt x="0" y="2003552"/>
                  </a:cubicBezTo>
                  <a:lnTo>
                    <a:pt x="16637" y="2229612"/>
                  </a:lnTo>
                  <a:cubicBezTo>
                    <a:pt x="16637" y="2239010"/>
                    <a:pt x="22225" y="2248154"/>
                    <a:pt x="29591" y="2253742"/>
                  </a:cubicBezTo>
                  <a:cubicBezTo>
                    <a:pt x="35306" y="2259330"/>
                    <a:pt x="42037" y="2261870"/>
                    <a:pt x="49022" y="2261870"/>
                  </a:cubicBezTo>
                  <a:cubicBezTo>
                    <a:pt x="51181" y="2261870"/>
                    <a:pt x="53340" y="2261616"/>
                    <a:pt x="55499" y="2261108"/>
                  </a:cubicBezTo>
                  <a:lnTo>
                    <a:pt x="235204" y="2239010"/>
                  </a:lnTo>
                  <a:cubicBezTo>
                    <a:pt x="246253" y="2237105"/>
                    <a:pt x="255651" y="2227834"/>
                    <a:pt x="255651" y="2216785"/>
                  </a:cubicBezTo>
                  <a:lnTo>
                    <a:pt x="257556" y="2155571"/>
                  </a:lnTo>
                  <a:lnTo>
                    <a:pt x="320548" y="2155571"/>
                  </a:lnTo>
                  <a:lnTo>
                    <a:pt x="342773" y="2201799"/>
                  </a:lnTo>
                  <a:lnTo>
                    <a:pt x="485521" y="2201799"/>
                  </a:lnTo>
                  <a:lnTo>
                    <a:pt x="505968" y="2270379"/>
                  </a:lnTo>
                  <a:lnTo>
                    <a:pt x="496824" y="2270379"/>
                  </a:lnTo>
                  <a:cubicBezTo>
                    <a:pt x="417195" y="2270379"/>
                    <a:pt x="352298" y="2325878"/>
                    <a:pt x="344805" y="2398141"/>
                  </a:cubicBezTo>
                  <a:cubicBezTo>
                    <a:pt x="343154" y="2401824"/>
                    <a:pt x="343154" y="2407539"/>
                    <a:pt x="343154" y="2411222"/>
                  </a:cubicBezTo>
                  <a:cubicBezTo>
                    <a:pt x="343154" y="2489073"/>
                    <a:pt x="411607" y="2553970"/>
                    <a:pt x="496951" y="2553970"/>
                  </a:cubicBezTo>
                  <a:cubicBezTo>
                    <a:pt x="582041" y="2553970"/>
                    <a:pt x="650748" y="2489073"/>
                    <a:pt x="650748" y="2411222"/>
                  </a:cubicBezTo>
                  <a:cubicBezTo>
                    <a:pt x="650748" y="2403729"/>
                    <a:pt x="650748" y="2398141"/>
                    <a:pt x="648843" y="2390775"/>
                  </a:cubicBezTo>
                  <a:cubicBezTo>
                    <a:pt x="648843" y="2383282"/>
                    <a:pt x="646938" y="2376043"/>
                    <a:pt x="643255" y="2370328"/>
                  </a:cubicBezTo>
                  <a:lnTo>
                    <a:pt x="702310" y="2370328"/>
                  </a:lnTo>
                  <a:lnTo>
                    <a:pt x="718947" y="2431542"/>
                  </a:lnTo>
                  <a:lnTo>
                    <a:pt x="1111885" y="2431542"/>
                  </a:lnTo>
                  <a:lnTo>
                    <a:pt x="1133983" y="2370328"/>
                  </a:lnTo>
                  <a:lnTo>
                    <a:pt x="1191514" y="2370328"/>
                  </a:lnTo>
                  <a:cubicBezTo>
                    <a:pt x="1189609" y="2379472"/>
                    <a:pt x="1187831" y="2388870"/>
                    <a:pt x="1185926" y="2398014"/>
                  </a:cubicBezTo>
                  <a:cubicBezTo>
                    <a:pt x="1184021" y="2401697"/>
                    <a:pt x="1184021" y="2407412"/>
                    <a:pt x="1184021" y="2411095"/>
                  </a:cubicBezTo>
                  <a:cubicBezTo>
                    <a:pt x="1184021" y="2488946"/>
                    <a:pt x="1254379" y="2553843"/>
                    <a:pt x="1337818" y="2553843"/>
                  </a:cubicBezTo>
                  <a:cubicBezTo>
                    <a:pt x="1423035" y="2553843"/>
                    <a:pt x="1493393" y="2488946"/>
                    <a:pt x="1493393" y="2411095"/>
                  </a:cubicBezTo>
                  <a:cubicBezTo>
                    <a:pt x="1493393" y="2403602"/>
                    <a:pt x="1491488" y="2396363"/>
                    <a:pt x="1491488" y="2390648"/>
                  </a:cubicBezTo>
                  <a:lnTo>
                    <a:pt x="1489583" y="2390648"/>
                  </a:lnTo>
                  <a:cubicBezTo>
                    <a:pt x="1482217" y="2340483"/>
                    <a:pt x="1445260" y="2298065"/>
                    <a:pt x="1395095" y="2279396"/>
                  </a:cubicBezTo>
                  <a:lnTo>
                    <a:pt x="1406271" y="2253615"/>
                  </a:lnTo>
                  <a:lnTo>
                    <a:pt x="1617472" y="2253615"/>
                  </a:lnTo>
                  <a:lnTo>
                    <a:pt x="1617472" y="2270252"/>
                  </a:lnTo>
                  <a:lnTo>
                    <a:pt x="1672971" y="2270252"/>
                  </a:lnTo>
                  <a:lnTo>
                    <a:pt x="1672971" y="2253615"/>
                  </a:lnTo>
                  <a:lnTo>
                    <a:pt x="1924939" y="2253615"/>
                  </a:lnTo>
                  <a:lnTo>
                    <a:pt x="1924939" y="2270252"/>
                  </a:lnTo>
                  <a:lnTo>
                    <a:pt x="2108454" y="2270252"/>
                  </a:lnTo>
                  <a:lnTo>
                    <a:pt x="2108454" y="2201672"/>
                  </a:lnTo>
                  <a:lnTo>
                    <a:pt x="2271522" y="2201672"/>
                  </a:lnTo>
                  <a:lnTo>
                    <a:pt x="2271522" y="2231390"/>
                  </a:lnTo>
                  <a:lnTo>
                    <a:pt x="2238248" y="2231390"/>
                  </a:lnTo>
                  <a:lnTo>
                    <a:pt x="2238248" y="2220214"/>
                  </a:lnTo>
                  <a:lnTo>
                    <a:pt x="2214118" y="2220214"/>
                  </a:lnTo>
                  <a:lnTo>
                    <a:pt x="2214118" y="2240661"/>
                  </a:lnTo>
                  <a:cubicBezTo>
                    <a:pt x="2197481" y="2246249"/>
                    <a:pt x="2186305" y="2274062"/>
                    <a:pt x="2186305" y="2309241"/>
                  </a:cubicBezTo>
                  <a:cubicBezTo>
                    <a:pt x="2186305" y="2342515"/>
                    <a:pt x="2197481" y="2370455"/>
                    <a:pt x="2214118" y="2376043"/>
                  </a:cubicBezTo>
                  <a:lnTo>
                    <a:pt x="2214118" y="2394585"/>
                  </a:lnTo>
                  <a:lnTo>
                    <a:pt x="2238248" y="2394585"/>
                  </a:lnTo>
                  <a:lnTo>
                    <a:pt x="2238248" y="2377821"/>
                  </a:lnTo>
                  <a:lnTo>
                    <a:pt x="2508758" y="2377821"/>
                  </a:lnTo>
                  <a:lnTo>
                    <a:pt x="2508758" y="2394585"/>
                  </a:lnTo>
                  <a:lnTo>
                    <a:pt x="2532888" y="2394585"/>
                  </a:lnTo>
                  <a:lnTo>
                    <a:pt x="2532888" y="2376043"/>
                  </a:lnTo>
                  <a:cubicBezTo>
                    <a:pt x="2543937" y="2372360"/>
                    <a:pt x="2555113" y="2353818"/>
                    <a:pt x="2558669" y="2327783"/>
                  </a:cubicBezTo>
                  <a:lnTo>
                    <a:pt x="2808859" y="2327783"/>
                  </a:lnTo>
                  <a:cubicBezTo>
                    <a:pt x="2818003" y="2342515"/>
                    <a:pt x="2834640" y="2353818"/>
                    <a:pt x="2855087" y="2353818"/>
                  </a:cubicBezTo>
                  <a:cubicBezTo>
                    <a:pt x="2884805" y="2353818"/>
                    <a:pt x="2907030" y="2331593"/>
                    <a:pt x="2907030" y="2305558"/>
                  </a:cubicBezTo>
                  <a:cubicBezTo>
                    <a:pt x="2907030" y="2292604"/>
                    <a:pt x="2901442" y="2279523"/>
                    <a:pt x="2892298" y="2270379"/>
                  </a:cubicBezTo>
                  <a:lnTo>
                    <a:pt x="3473958" y="2270379"/>
                  </a:lnTo>
                  <a:cubicBezTo>
                    <a:pt x="3401695" y="2277872"/>
                    <a:pt x="3342513" y="2329688"/>
                    <a:pt x="3335020" y="2398141"/>
                  </a:cubicBezTo>
                  <a:cubicBezTo>
                    <a:pt x="3335020" y="2401824"/>
                    <a:pt x="3335020" y="2407539"/>
                    <a:pt x="3335020" y="2411222"/>
                  </a:cubicBezTo>
                  <a:cubicBezTo>
                    <a:pt x="3335020" y="2489073"/>
                    <a:pt x="3403600" y="2552065"/>
                    <a:pt x="3488817" y="2552065"/>
                  </a:cubicBezTo>
                  <a:cubicBezTo>
                    <a:pt x="3574034" y="2552065"/>
                    <a:pt x="3642741" y="2489073"/>
                    <a:pt x="3642741" y="2411222"/>
                  </a:cubicBezTo>
                  <a:cubicBezTo>
                    <a:pt x="3642741" y="2403729"/>
                    <a:pt x="3642741" y="2396490"/>
                    <a:pt x="3640836" y="2390775"/>
                  </a:cubicBezTo>
                  <a:cubicBezTo>
                    <a:pt x="3638931" y="2383282"/>
                    <a:pt x="3637153" y="2376043"/>
                    <a:pt x="3635248" y="2368550"/>
                  </a:cubicBezTo>
                  <a:lnTo>
                    <a:pt x="3702050" y="2368550"/>
                  </a:lnTo>
                  <a:lnTo>
                    <a:pt x="3718687" y="2429764"/>
                  </a:lnTo>
                  <a:lnTo>
                    <a:pt x="4111498" y="2429764"/>
                  </a:lnTo>
                  <a:lnTo>
                    <a:pt x="4133723" y="2368550"/>
                  </a:lnTo>
                  <a:lnTo>
                    <a:pt x="4183634" y="2368550"/>
                  </a:lnTo>
                  <a:cubicBezTo>
                    <a:pt x="4179951" y="2377694"/>
                    <a:pt x="4178046" y="2387092"/>
                    <a:pt x="4176268" y="2398141"/>
                  </a:cubicBezTo>
                  <a:cubicBezTo>
                    <a:pt x="4176268" y="2402840"/>
                    <a:pt x="4176268" y="2406269"/>
                    <a:pt x="4176268" y="2411222"/>
                  </a:cubicBezTo>
                  <a:cubicBezTo>
                    <a:pt x="4176268" y="2489073"/>
                    <a:pt x="4244721" y="2552065"/>
                    <a:pt x="4330065" y="2552065"/>
                  </a:cubicBezTo>
                  <a:cubicBezTo>
                    <a:pt x="4415155" y="2552065"/>
                    <a:pt x="4483862" y="2489073"/>
                    <a:pt x="4483862" y="2411222"/>
                  </a:cubicBezTo>
                  <a:cubicBezTo>
                    <a:pt x="4483862" y="2403729"/>
                    <a:pt x="4481957" y="2396490"/>
                    <a:pt x="4481957" y="2390775"/>
                  </a:cubicBezTo>
                  <a:cubicBezTo>
                    <a:pt x="4472813" y="2333371"/>
                    <a:pt x="4426458" y="2287016"/>
                    <a:pt x="4365244" y="2274062"/>
                  </a:cubicBezTo>
                  <a:lnTo>
                    <a:pt x="4394835" y="2201672"/>
                  </a:lnTo>
                  <a:lnTo>
                    <a:pt x="4535678" y="2201672"/>
                  </a:lnTo>
                  <a:lnTo>
                    <a:pt x="4565396" y="2155444"/>
                  </a:lnTo>
                  <a:lnTo>
                    <a:pt x="4652391" y="2155444"/>
                  </a:lnTo>
                  <a:lnTo>
                    <a:pt x="4654296" y="2198116"/>
                  </a:lnTo>
                  <a:cubicBezTo>
                    <a:pt x="4652391" y="2220214"/>
                    <a:pt x="4669282" y="2238883"/>
                    <a:pt x="4689602" y="2238883"/>
                  </a:cubicBezTo>
                  <a:lnTo>
                    <a:pt x="4884166" y="2251837"/>
                  </a:lnTo>
                  <a:cubicBezTo>
                    <a:pt x="4891532" y="2251837"/>
                    <a:pt x="4898898" y="2249932"/>
                    <a:pt x="4902708" y="2244344"/>
                  </a:cubicBezTo>
                  <a:cubicBezTo>
                    <a:pt x="4908296" y="2238883"/>
                    <a:pt x="4911852" y="2231390"/>
                    <a:pt x="4910074" y="2223897"/>
                  </a:cubicBezTo>
                  <a:lnTo>
                    <a:pt x="4893437" y="1997964"/>
                  </a:lnTo>
                  <a:cubicBezTo>
                    <a:pt x="4893437" y="1988566"/>
                    <a:pt x="4889754" y="1979422"/>
                    <a:pt x="4882388" y="1973834"/>
                  </a:cubicBezTo>
                  <a:cubicBezTo>
                    <a:pt x="4876292" y="1969262"/>
                    <a:pt x="4867656" y="1965960"/>
                    <a:pt x="4859655" y="1965960"/>
                  </a:cubicBezTo>
                  <a:cubicBezTo>
                    <a:pt x="4858004" y="1965960"/>
                    <a:pt x="4856226" y="1966087"/>
                    <a:pt x="4854575" y="1966468"/>
                  </a:cubicBezTo>
                  <a:lnTo>
                    <a:pt x="4674870" y="1988693"/>
                  </a:lnTo>
                  <a:cubicBezTo>
                    <a:pt x="4663821" y="1990598"/>
                    <a:pt x="4656328" y="1999869"/>
                    <a:pt x="4654423" y="2012823"/>
                  </a:cubicBezTo>
                  <a:lnTo>
                    <a:pt x="4652518" y="2061083"/>
                  </a:lnTo>
                  <a:lnTo>
                    <a:pt x="4206113" y="2061083"/>
                  </a:lnTo>
                  <a:lnTo>
                    <a:pt x="4204208" y="2057400"/>
                  </a:lnTo>
                  <a:lnTo>
                    <a:pt x="4204208" y="1988820"/>
                  </a:lnTo>
                  <a:lnTo>
                    <a:pt x="4213606" y="1988820"/>
                  </a:lnTo>
                  <a:cubicBezTo>
                    <a:pt x="4352544" y="1974088"/>
                    <a:pt x="4454398" y="1849882"/>
                    <a:pt x="4517390" y="1673860"/>
                  </a:cubicBezTo>
                  <a:cubicBezTo>
                    <a:pt x="4511929" y="1690497"/>
                    <a:pt x="4506341" y="1705483"/>
                    <a:pt x="4500753" y="1722120"/>
                  </a:cubicBezTo>
                  <a:cubicBezTo>
                    <a:pt x="4704588" y="1247775"/>
                    <a:pt x="4600829" y="310134"/>
                    <a:pt x="4187698" y="310134"/>
                  </a:cubicBezTo>
                  <a:lnTo>
                    <a:pt x="3735578" y="310134"/>
                  </a:lnTo>
                  <a:lnTo>
                    <a:pt x="3735578" y="299085"/>
                  </a:lnTo>
                  <a:cubicBezTo>
                    <a:pt x="3741166" y="299085"/>
                    <a:pt x="3746627" y="300990"/>
                    <a:pt x="3752215" y="300990"/>
                  </a:cubicBezTo>
                  <a:cubicBezTo>
                    <a:pt x="3776345" y="300990"/>
                    <a:pt x="3778250" y="293497"/>
                    <a:pt x="3778250" y="287909"/>
                  </a:cubicBezTo>
                  <a:cubicBezTo>
                    <a:pt x="3778250" y="280543"/>
                    <a:pt x="3776345" y="273177"/>
                    <a:pt x="3752215" y="273177"/>
                  </a:cubicBezTo>
                  <a:cubicBezTo>
                    <a:pt x="3746627" y="273177"/>
                    <a:pt x="3741166" y="275082"/>
                    <a:pt x="3735578" y="275082"/>
                  </a:cubicBezTo>
                  <a:lnTo>
                    <a:pt x="3735578" y="250952"/>
                  </a:lnTo>
                  <a:cubicBezTo>
                    <a:pt x="3741166" y="250952"/>
                    <a:pt x="3746627" y="252857"/>
                    <a:pt x="3752215" y="252857"/>
                  </a:cubicBezTo>
                  <a:cubicBezTo>
                    <a:pt x="3776345" y="252857"/>
                    <a:pt x="3778250" y="247269"/>
                    <a:pt x="3778250" y="239903"/>
                  </a:cubicBezTo>
                  <a:cubicBezTo>
                    <a:pt x="3778250" y="232410"/>
                    <a:pt x="3776345" y="226822"/>
                    <a:pt x="3752215" y="226822"/>
                  </a:cubicBezTo>
                  <a:lnTo>
                    <a:pt x="3735578" y="226822"/>
                  </a:lnTo>
                  <a:lnTo>
                    <a:pt x="3735578" y="206248"/>
                  </a:lnTo>
                  <a:lnTo>
                    <a:pt x="3783711" y="206248"/>
                  </a:lnTo>
                  <a:lnTo>
                    <a:pt x="3783711" y="174752"/>
                  </a:lnTo>
                  <a:cubicBezTo>
                    <a:pt x="3713353" y="139573"/>
                    <a:pt x="3631819" y="117348"/>
                    <a:pt x="3546602" y="104394"/>
                  </a:cubicBezTo>
                  <a:cubicBezTo>
                    <a:pt x="3554095" y="72771"/>
                    <a:pt x="3563366" y="24765"/>
                    <a:pt x="3550285" y="11684"/>
                  </a:cubicBezTo>
                  <a:cubicBezTo>
                    <a:pt x="3542792" y="3429"/>
                    <a:pt x="3492373" y="0"/>
                    <a:pt x="3433699" y="0"/>
                  </a:cubicBezTo>
                  <a:cubicBezTo>
                    <a:pt x="3347466" y="0"/>
                    <a:pt x="3243707" y="7366"/>
                    <a:pt x="3231515" y="17272"/>
                  </a:cubicBezTo>
                  <a:cubicBezTo>
                    <a:pt x="3220466" y="26416"/>
                    <a:pt x="3227959" y="70993"/>
                    <a:pt x="3235198" y="100711"/>
                  </a:cubicBezTo>
                  <a:cubicBezTo>
                    <a:pt x="3138932" y="113665"/>
                    <a:pt x="3048127" y="137795"/>
                    <a:pt x="2970276" y="174752"/>
                  </a:cubicBezTo>
                  <a:lnTo>
                    <a:pt x="2970276" y="206248"/>
                  </a:lnTo>
                  <a:lnTo>
                    <a:pt x="3018409" y="206248"/>
                  </a:lnTo>
                  <a:lnTo>
                    <a:pt x="3018409" y="226695"/>
                  </a:lnTo>
                  <a:lnTo>
                    <a:pt x="2999867" y="226695"/>
                  </a:lnTo>
                  <a:cubicBezTo>
                    <a:pt x="2975737" y="226695"/>
                    <a:pt x="2973832" y="232283"/>
                    <a:pt x="2973832" y="239776"/>
                  </a:cubicBezTo>
                  <a:cubicBezTo>
                    <a:pt x="2973832" y="247142"/>
                    <a:pt x="2975737" y="252730"/>
                    <a:pt x="2999867" y="252730"/>
                  </a:cubicBezTo>
                  <a:cubicBezTo>
                    <a:pt x="3007360" y="252730"/>
                    <a:pt x="3012821" y="252730"/>
                    <a:pt x="3018409" y="250825"/>
                  </a:cubicBezTo>
                  <a:lnTo>
                    <a:pt x="3018409" y="274955"/>
                  </a:lnTo>
                  <a:lnTo>
                    <a:pt x="2999867" y="274955"/>
                  </a:lnTo>
                  <a:cubicBezTo>
                    <a:pt x="2975737" y="274955"/>
                    <a:pt x="2973832" y="280543"/>
                    <a:pt x="2973832" y="287909"/>
                  </a:cubicBezTo>
                  <a:cubicBezTo>
                    <a:pt x="2973832" y="295402"/>
                    <a:pt x="2975737" y="300990"/>
                    <a:pt x="2999867" y="300990"/>
                  </a:cubicBezTo>
                  <a:cubicBezTo>
                    <a:pt x="3007360" y="300990"/>
                    <a:pt x="3012821" y="300990"/>
                    <a:pt x="3018409" y="299085"/>
                  </a:cubicBezTo>
                  <a:lnTo>
                    <a:pt x="3018409" y="312039"/>
                  </a:lnTo>
                  <a:lnTo>
                    <a:pt x="1721485" y="312039"/>
                  </a:lnTo>
                  <a:lnTo>
                    <a:pt x="1721485" y="298958"/>
                  </a:lnTo>
                  <a:cubicBezTo>
                    <a:pt x="1726946" y="300863"/>
                    <a:pt x="1732534" y="300863"/>
                    <a:pt x="1738122" y="300863"/>
                  </a:cubicBezTo>
                  <a:cubicBezTo>
                    <a:pt x="1762252" y="300863"/>
                    <a:pt x="1764157" y="295275"/>
                    <a:pt x="1764157" y="287782"/>
                  </a:cubicBezTo>
                  <a:cubicBezTo>
                    <a:pt x="1764157" y="280416"/>
                    <a:pt x="1762252" y="274828"/>
                    <a:pt x="1738122" y="274828"/>
                  </a:cubicBezTo>
                  <a:lnTo>
                    <a:pt x="1721485" y="274828"/>
                  </a:lnTo>
                  <a:lnTo>
                    <a:pt x="1721485" y="250698"/>
                  </a:lnTo>
                  <a:cubicBezTo>
                    <a:pt x="1726946" y="252603"/>
                    <a:pt x="1732534" y="252603"/>
                    <a:pt x="1738122" y="252603"/>
                  </a:cubicBezTo>
                  <a:cubicBezTo>
                    <a:pt x="1762252" y="252603"/>
                    <a:pt x="1764157" y="247015"/>
                    <a:pt x="1764157" y="239649"/>
                  </a:cubicBezTo>
                  <a:cubicBezTo>
                    <a:pt x="1764157" y="232156"/>
                    <a:pt x="1762252" y="226568"/>
                    <a:pt x="1738122" y="226568"/>
                  </a:cubicBezTo>
                  <a:lnTo>
                    <a:pt x="1721485" y="226568"/>
                  </a:lnTo>
                  <a:lnTo>
                    <a:pt x="1721485" y="206248"/>
                  </a:lnTo>
                  <a:lnTo>
                    <a:pt x="1769618" y="206248"/>
                  </a:lnTo>
                  <a:lnTo>
                    <a:pt x="1769618" y="174752"/>
                  </a:lnTo>
                  <a:cubicBezTo>
                    <a:pt x="1699260" y="141478"/>
                    <a:pt x="1617726" y="117348"/>
                    <a:pt x="1532509" y="104394"/>
                  </a:cubicBezTo>
                  <a:cubicBezTo>
                    <a:pt x="1540002" y="72771"/>
                    <a:pt x="1549146" y="24765"/>
                    <a:pt x="1536192" y="11684"/>
                  </a:cubicBezTo>
                  <a:cubicBezTo>
                    <a:pt x="1528699" y="3429"/>
                    <a:pt x="1478280" y="0"/>
                    <a:pt x="1419606" y="0"/>
                  </a:cubicBezTo>
                  <a:close/>
                </a:path>
              </a:pathLst>
            </a:custGeom>
            <a:solidFill>
              <a:srgbClr val="FFFFFF"/>
            </a:solidFill>
          </p:spPr>
        </p:sp>
        <p:sp>
          <p:nvSpPr>
            <p:cNvPr id="17" name="Freeform 17"/>
            <p:cNvSpPr/>
            <p:nvPr/>
          </p:nvSpPr>
          <p:spPr>
            <a:xfrm>
              <a:off x="0" y="0"/>
              <a:ext cx="5230622" cy="2858389"/>
            </a:xfrm>
            <a:custGeom>
              <a:avLst/>
              <a:gdLst/>
              <a:ahLst/>
              <a:cxnLst/>
              <a:rect l="l" t="t" r="r" b="b"/>
              <a:pathLst>
                <a:path w="5230622" h="2858389">
                  <a:moveTo>
                    <a:pt x="1554353" y="34798"/>
                  </a:moveTo>
                  <a:cubicBezTo>
                    <a:pt x="1590675" y="34798"/>
                    <a:pt x="1632712" y="35941"/>
                    <a:pt x="1662176" y="40005"/>
                  </a:cubicBezTo>
                  <a:cubicBezTo>
                    <a:pt x="1668272" y="40894"/>
                    <a:pt x="1690243" y="43815"/>
                    <a:pt x="1712849" y="53340"/>
                  </a:cubicBezTo>
                  <a:lnTo>
                    <a:pt x="1653286" y="193675"/>
                  </a:lnTo>
                  <a:lnTo>
                    <a:pt x="1700657" y="48768"/>
                  </a:lnTo>
                  <a:cubicBezTo>
                    <a:pt x="1843278" y="95377"/>
                    <a:pt x="1815846" y="260985"/>
                    <a:pt x="1817243" y="242824"/>
                  </a:cubicBezTo>
                  <a:cubicBezTo>
                    <a:pt x="1817243" y="242824"/>
                    <a:pt x="1817243" y="242824"/>
                    <a:pt x="1817243" y="242824"/>
                  </a:cubicBezTo>
                  <a:lnTo>
                    <a:pt x="1817243" y="242824"/>
                  </a:lnTo>
                  <a:cubicBezTo>
                    <a:pt x="1817243" y="242824"/>
                    <a:pt x="1817243" y="242824"/>
                    <a:pt x="1817243" y="242824"/>
                  </a:cubicBezTo>
                  <a:cubicBezTo>
                    <a:pt x="1816100" y="257048"/>
                    <a:pt x="1814195" y="269875"/>
                    <a:pt x="1812798" y="278130"/>
                  </a:cubicBezTo>
                  <a:cubicBezTo>
                    <a:pt x="1799209" y="359029"/>
                    <a:pt x="1724152" y="414655"/>
                    <a:pt x="1642872" y="403987"/>
                  </a:cubicBezTo>
                  <a:cubicBezTo>
                    <a:pt x="1602486" y="398780"/>
                    <a:pt x="1560703" y="396367"/>
                    <a:pt x="1517650" y="396367"/>
                  </a:cubicBezTo>
                  <a:lnTo>
                    <a:pt x="1517650" y="243967"/>
                  </a:lnTo>
                  <a:lnTo>
                    <a:pt x="1517650" y="396367"/>
                  </a:lnTo>
                  <a:cubicBezTo>
                    <a:pt x="1482471" y="396367"/>
                    <a:pt x="1447419" y="397891"/>
                    <a:pt x="1412875" y="400939"/>
                  </a:cubicBezTo>
                  <a:cubicBezTo>
                    <a:pt x="1336802" y="407543"/>
                    <a:pt x="1267587" y="356997"/>
                    <a:pt x="1250823" y="282448"/>
                  </a:cubicBezTo>
                  <a:cubicBezTo>
                    <a:pt x="1247521" y="267843"/>
                    <a:pt x="1243965" y="248158"/>
                    <a:pt x="1242187" y="229616"/>
                  </a:cubicBezTo>
                  <a:cubicBezTo>
                    <a:pt x="1241806" y="226187"/>
                    <a:pt x="1238123" y="195707"/>
                    <a:pt x="1246124" y="163830"/>
                  </a:cubicBezTo>
                  <a:cubicBezTo>
                    <a:pt x="1247648" y="157734"/>
                    <a:pt x="1249553" y="151765"/>
                    <a:pt x="1251839" y="145923"/>
                  </a:cubicBezTo>
                  <a:cubicBezTo>
                    <a:pt x="1291463" y="43434"/>
                    <a:pt x="1423543" y="37592"/>
                    <a:pt x="1382649" y="45085"/>
                  </a:cubicBezTo>
                  <a:cubicBezTo>
                    <a:pt x="1426083" y="37211"/>
                    <a:pt x="1500124" y="34544"/>
                    <a:pt x="1554480" y="34544"/>
                  </a:cubicBezTo>
                  <a:lnTo>
                    <a:pt x="1554480" y="186944"/>
                  </a:lnTo>
                  <a:lnTo>
                    <a:pt x="1554480" y="34544"/>
                  </a:lnTo>
                  <a:moveTo>
                    <a:pt x="1554480" y="339344"/>
                  </a:moveTo>
                  <a:cubicBezTo>
                    <a:pt x="1499997" y="339344"/>
                    <a:pt x="1450848" y="342392"/>
                    <a:pt x="1437259" y="344932"/>
                  </a:cubicBezTo>
                  <a:cubicBezTo>
                    <a:pt x="1377823" y="355727"/>
                    <a:pt x="1498346" y="353822"/>
                    <a:pt x="1536192" y="255651"/>
                  </a:cubicBezTo>
                  <a:lnTo>
                    <a:pt x="1393952" y="200787"/>
                  </a:lnTo>
                  <a:lnTo>
                    <a:pt x="1541780" y="237744"/>
                  </a:lnTo>
                  <a:cubicBezTo>
                    <a:pt x="1548384" y="211582"/>
                    <a:pt x="1544701" y="191516"/>
                    <a:pt x="1545590" y="200787"/>
                  </a:cubicBezTo>
                  <a:cubicBezTo>
                    <a:pt x="1545844" y="202946"/>
                    <a:pt x="1546860" y="209677"/>
                    <a:pt x="1548130" y="215646"/>
                  </a:cubicBezTo>
                  <a:lnTo>
                    <a:pt x="1399540" y="249301"/>
                  </a:lnTo>
                  <a:lnTo>
                    <a:pt x="1386205" y="97536"/>
                  </a:lnTo>
                  <a:cubicBezTo>
                    <a:pt x="1429766" y="93726"/>
                    <a:pt x="1473708" y="91821"/>
                    <a:pt x="1517650" y="91821"/>
                  </a:cubicBezTo>
                  <a:cubicBezTo>
                    <a:pt x="1571752" y="91821"/>
                    <a:pt x="1626743" y="94742"/>
                    <a:pt x="1682115" y="101981"/>
                  </a:cubicBezTo>
                  <a:lnTo>
                    <a:pt x="1662430" y="253111"/>
                  </a:lnTo>
                  <a:lnTo>
                    <a:pt x="1512189" y="227838"/>
                  </a:lnTo>
                  <a:cubicBezTo>
                    <a:pt x="1513078" y="222758"/>
                    <a:pt x="1513332" y="220472"/>
                    <a:pt x="1513332" y="219710"/>
                  </a:cubicBezTo>
                  <a:cubicBezTo>
                    <a:pt x="1513332" y="219710"/>
                    <a:pt x="1513332" y="219710"/>
                    <a:pt x="1513332" y="219710"/>
                  </a:cubicBezTo>
                  <a:lnTo>
                    <a:pt x="1513332" y="219710"/>
                  </a:lnTo>
                  <a:cubicBezTo>
                    <a:pt x="1513332" y="219710"/>
                    <a:pt x="1513332" y="219710"/>
                    <a:pt x="1513332" y="219710"/>
                  </a:cubicBezTo>
                  <a:cubicBezTo>
                    <a:pt x="1517396" y="167132"/>
                    <a:pt x="1486535" y="299593"/>
                    <a:pt x="1605915" y="338582"/>
                  </a:cubicBezTo>
                  <a:cubicBezTo>
                    <a:pt x="1601851" y="337185"/>
                    <a:pt x="1597787" y="335661"/>
                    <a:pt x="1593723" y="334010"/>
                  </a:cubicBezTo>
                  <a:cubicBezTo>
                    <a:pt x="1611503" y="341503"/>
                    <a:pt x="1625092" y="342646"/>
                    <a:pt x="1619885" y="341884"/>
                  </a:cubicBezTo>
                  <a:cubicBezTo>
                    <a:pt x="1613154" y="340995"/>
                    <a:pt x="1589659" y="339598"/>
                    <a:pt x="1554353" y="339598"/>
                  </a:cubicBezTo>
                  <a:close/>
                  <a:moveTo>
                    <a:pt x="3569335" y="34544"/>
                  </a:moveTo>
                  <a:cubicBezTo>
                    <a:pt x="3605276" y="34544"/>
                    <a:pt x="3646678" y="35687"/>
                    <a:pt x="3675888" y="39624"/>
                  </a:cubicBezTo>
                  <a:cubicBezTo>
                    <a:pt x="3680968" y="40386"/>
                    <a:pt x="3705987" y="43434"/>
                    <a:pt x="3731133" y="54864"/>
                  </a:cubicBezTo>
                  <a:lnTo>
                    <a:pt x="3667506" y="193421"/>
                  </a:lnTo>
                  <a:lnTo>
                    <a:pt x="3714750" y="48895"/>
                  </a:lnTo>
                  <a:cubicBezTo>
                    <a:pt x="3890391" y="106426"/>
                    <a:pt x="3815588" y="326517"/>
                    <a:pt x="3824732" y="289306"/>
                  </a:cubicBezTo>
                  <a:cubicBezTo>
                    <a:pt x="3806190" y="364871"/>
                    <a:pt x="3733800" y="414401"/>
                    <a:pt x="3656711" y="404114"/>
                  </a:cubicBezTo>
                  <a:cubicBezTo>
                    <a:pt x="3617595" y="398907"/>
                    <a:pt x="3575812" y="396621"/>
                    <a:pt x="3532251" y="396621"/>
                  </a:cubicBezTo>
                  <a:lnTo>
                    <a:pt x="3532251" y="244221"/>
                  </a:lnTo>
                  <a:lnTo>
                    <a:pt x="3532251" y="396621"/>
                  </a:lnTo>
                  <a:cubicBezTo>
                    <a:pt x="3496945" y="396621"/>
                    <a:pt x="3461385" y="398145"/>
                    <a:pt x="3426841" y="401193"/>
                  </a:cubicBezTo>
                  <a:cubicBezTo>
                    <a:pt x="3350768" y="407797"/>
                    <a:pt x="3281553" y="357251"/>
                    <a:pt x="3264789" y="282702"/>
                  </a:cubicBezTo>
                  <a:cubicBezTo>
                    <a:pt x="3261487" y="268097"/>
                    <a:pt x="3257931" y="248412"/>
                    <a:pt x="3256153" y="229870"/>
                  </a:cubicBezTo>
                  <a:cubicBezTo>
                    <a:pt x="3255772" y="226441"/>
                    <a:pt x="3252089" y="195961"/>
                    <a:pt x="3260090" y="164084"/>
                  </a:cubicBezTo>
                  <a:cubicBezTo>
                    <a:pt x="3261614" y="157988"/>
                    <a:pt x="3263519" y="152019"/>
                    <a:pt x="3265805" y="146177"/>
                  </a:cubicBezTo>
                  <a:cubicBezTo>
                    <a:pt x="3305429" y="43561"/>
                    <a:pt x="3437636" y="37846"/>
                    <a:pt x="3396615" y="45339"/>
                  </a:cubicBezTo>
                  <a:cubicBezTo>
                    <a:pt x="3440176" y="37338"/>
                    <a:pt x="3514852" y="34798"/>
                    <a:pt x="3569208" y="34798"/>
                  </a:cubicBezTo>
                  <a:lnTo>
                    <a:pt x="3569208" y="187198"/>
                  </a:lnTo>
                  <a:lnTo>
                    <a:pt x="3569208" y="34798"/>
                  </a:lnTo>
                  <a:moveTo>
                    <a:pt x="3569208" y="339598"/>
                  </a:moveTo>
                  <a:cubicBezTo>
                    <a:pt x="3514598" y="339598"/>
                    <a:pt x="3464814" y="342646"/>
                    <a:pt x="3451098" y="345186"/>
                  </a:cubicBezTo>
                  <a:cubicBezTo>
                    <a:pt x="3391408" y="355981"/>
                    <a:pt x="3512185" y="354203"/>
                    <a:pt x="3550158" y="255905"/>
                  </a:cubicBezTo>
                  <a:lnTo>
                    <a:pt x="3407918" y="201041"/>
                  </a:lnTo>
                  <a:lnTo>
                    <a:pt x="3555746" y="237998"/>
                  </a:lnTo>
                  <a:cubicBezTo>
                    <a:pt x="3562350" y="211836"/>
                    <a:pt x="3558667" y="191770"/>
                    <a:pt x="3559556" y="201041"/>
                  </a:cubicBezTo>
                  <a:cubicBezTo>
                    <a:pt x="3559810" y="203200"/>
                    <a:pt x="3560826" y="209931"/>
                    <a:pt x="3562096" y="215900"/>
                  </a:cubicBezTo>
                  <a:lnTo>
                    <a:pt x="3413379" y="249301"/>
                  </a:lnTo>
                  <a:lnTo>
                    <a:pt x="3400044" y="97536"/>
                  </a:lnTo>
                  <a:cubicBezTo>
                    <a:pt x="3443605" y="93726"/>
                    <a:pt x="3488055" y="91821"/>
                    <a:pt x="3532124" y="91821"/>
                  </a:cubicBezTo>
                  <a:cubicBezTo>
                    <a:pt x="3586353" y="91821"/>
                    <a:pt x="3641725" y="94742"/>
                    <a:pt x="3696589" y="101981"/>
                  </a:cubicBezTo>
                  <a:lnTo>
                    <a:pt x="3676523" y="253111"/>
                  </a:lnTo>
                  <a:lnTo>
                    <a:pt x="3528441" y="216916"/>
                  </a:lnTo>
                  <a:cubicBezTo>
                    <a:pt x="3548507" y="135128"/>
                    <a:pt x="3477387" y="292100"/>
                    <a:pt x="3619754" y="338709"/>
                  </a:cubicBezTo>
                  <a:cubicBezTo>
                    <a:pt x="3614293" y="336931"/>
                    <a:pt x="3608832" y="334772"/>
                    <a:pt x="3603498" y="332359"/>
                  </a:cubicBezTo>
                  <a:cubicBezTo>
                    <a:pt x="3623945" y="341757"/>
                    <a:pt x="3640328" y="342900"/>
                    <a:pt x="3633724" y="342011"/>
                  </a:cubicBezTo>
                  <a:cubicBezTo>
                    <a:pt x="3627120" y="341122"/>
                    <a:pt x="3604006" y="339725"/>
                    <a:pt x="3568954" y="339725"/>
                  </a:cubicBezTo>
                  <a:close/>
                  <a:moveTo>
                    <a:pt x="4971923" y="2029333"/>
                  </a:moveTo>
                  <a:cubicBezTo>
                    <a:pt x="5101209" y="2029333"/>
                    <a:pt x="5134229" y="2152142"/>
                    <a:pt x="5137912" y="2170557"/>
                  </a:cubicBezTo>
                  <a:cubicBezTo>
                    <a:pt x="5139309" y="2177415"/>
                    <a:pt x="5140198" y="2184400"/>
                    <a:pt x="5140579" y="2191385"/>
                  </a:cubicBezTo>
                  <a:lnTo>
                    <a:pt x="5148072" y="2317496"/>
                  </a:lnTo>
                  <a:cubicBezTo>
                    <a:pt x="5148199" y="2320544"/>
                    <a:pt x="5148326" y="2323465"/>
                    <a:pt x="5148326" y="2326513"/>
                  </a:cubicBezTo>
                  <a:cubicBezTo>
                    <a:pt x="5148326" y="2391918"/>
                    <a:pt x="5098415" y="2493645"/>
                    <a:pt x="4982845" y="2493645"/>
                  </a:cubicBezTo>
                  <a:cubicBezTo>
                    <a:pt x="4979797" y="2493645"/>
                    <a:pt x="4976876" y="2493518"/>
                    <a:pt x="4973828" y="2493391"/>
                  </a:cubicBezTo>
                  <a:lnTo>
                    <a:pt x="4847971" y="2485898"/>
                  </a:lnTo>
                  <a:lnTo>
                    <a:pt x="4856988" y="2333752"/>
                  </a:lnTo>
                  <a:lnTo>
                    <a:pt x="4856988" y="2486152"/>
                  </a:lnTo>
                  <a:cubicBezTo>
                    <a:pt x="4714113" y="2486152"/>
                    <a:pt x="4680077" y="2307590"/>
                    <a:pt x="4695317" y="2354834"/>
                  </a:cubicBezTo>
                  <a:cubicBezTo>
                    <a:pt x="4680331" y="2308479"/>
                    <a:pt x="4688332" y="2257679"/>
                    <a:pt x="4717034" y="2218182"/>
                  </a:cubicBezTo>
                  <a:cubicBezTo>
                    <a:pt x="4745736" y="2178685"/>
                    <a:pt x="4791583" y="2155444"/>
                    <a:pt x="4840351" y="2155444"/>
                  </a:cubicBezTo>
                  <a:lnTo>
                    <a:pt x="4875530" y="2155444"/>
                  </a:lnTo>
                  <a:lnTo>
                    <a:pt x="4875530" y="2307844"/>
                  </a:lnTo>
                  <a:lnTo>
                    <a:pt x="4723130" y="2307844"/>
                  </a:lnTo>
                  <a:lnTo>
                    <a:pt x="4723130" y="2213356"/>
                  </a:lnTo>
                  <a:lnTo>
                    <a:pt x="4875530" y="2213356"/>
                  </a:lnTo>
                  <a:lnTo>
                    <a:pt x="4875530" y="2365756"/>
                  </a:lnTo>
                  <a:lnTo>
                    <a:pt x="4842256" y="2365756"/>
                  </a:lnTo>
                  <a:cubicBezTo>
                    <a:pt x="4797044" y="2365756"/>
                    <a:pt x="4754118" y="2345690"/>
                    <a:pt x="4725162" y="2310892"/>
                  </a:cubicBezTo>
                  <a:cubicBezTo>
                    <a:pt x="4696206" y="2276094"/>
                    <a:pt x="4684141" y="2230374"/>
                    <a:pt x="4692396" y="2185797"/>
                  </a:cubicBezTo>
                  <a:cubicBezTo>
                    <a:pt x="4692523" y="2185035"/>
                    <a:pt x="4692777" y="2184019"/>
                    <a:pt x="4692904" y="2183003"/>
                  </a:cubicBezTo>
                  <a:cubicBezTo>
                    <a:pt x="4691380" y="2190877"/>
                    <a:pt x="4703318" y="2075053"/>
                    <a:pt x="4816348" y="2046732"/>
                  </a:cubicBezTo>
                  <a:cubicBezTo>
                    <a:pt x="4822952" y="2045081"/>
                    <a:pt x="4829683" y="2043811"/>
                    <a:pt x="4836541" y="2043049"/>
                  </a:cubicBezTo>
                  <a:lnTo>
                    <a:pt x="4953254" y="2030095"/>
                  </a:lnTo>
                  <a:lnTo>
                    <a:pt x="4970018" y="2181606"/>
                  </a:lnTo>
                  <a:lnTo>
                    <a:pt x="4940173" y="2032127"/>
                  </a:lnTo>
                  <a:cubicBezTo>
                    <a:pt x="4956810" y="2028825"/>
                    <a:pt x="4970399" y="2028952"/>
                    <a:pt x="4972050" y="2028952"/>
                  </a:cubicBezTo>
                  <a:cubicBezTo>
                    <a:pt x="4972050" y="2028952"/>
                    <a:pt x="4972050" y="2028952"/>
                    <a:pt x="4972177" y="2028952"/>
                  </a:cubicBezTo>
                  <a:lnTo>
                    <a:pt x="4972177" y="2181352"/>
                  </a:lnTo>
                  <a:lnTo>
                    <a:pt x="4972177" y="2028952"/>
                  </a:lnTo>
                  <a:moveTo>
                    <a:pt x="4972177" y="2333752"/>
                  </a:moveTo>
                  <a:cubicBezTo>
                    <a:pt x="4972177" y="2333752"/>
                    <a:pt x="4972177" y="2333752"/>
                    <a:pt x="4972177" y="2333752"/>
                  </a:cubicBezTo>
                  <a:cubicBezTo>
                    <a:pt x="4972558" y="2333752"/>
                    <a:pt x="4984877" y="2334006"/>
                    <a:pt x="5000117" y="2330958"/>
                  </a:cubicBezTo>
                  <a:cubicBezTo>
                    <a:pt x="4995799" y="2331847"/>
                    <a:pt x="4991354" y="2332482"/>
                    <a:pt x="4987036" y="2332990"/>
                  </a:cubicBezTo>
                  <a:lnTo>
                    <a:pt x="4870323" y="2345944"/>
                  </a:lnTo>
                  <a:lnTo>
                    <a:pt x="4853559" y="2194433"/>
                  </a:lnTo>
                  <a:lnTo>
                    <a:pt x="4890516" y="2342261"/>
                  </a:lnTo>
                  <a:cubicBezTo>
                    <a:pt x="4989449" y="2317496"/>
                    <a:pt x="4997323" y="2215134"/>
                    <a:pt x="4992497" y="2240153"/>
                  </a:cubicBezTo>
                  <a:cubicBezTo>
                    <a:pt x="4992497" y="2240153"/>
                    <a:pt x="4992497" y="2240280"/>
                    <a:pt x="4992370" y="2240534"/>
                  </a:cubicBezTo>
                  <a:lnTo>
                    <a:pt x="4842510" y="2213102"/>
                  </a:lnTo>
                  <a:lnTo>
                    <a:pt x="4842510" y="2060702"/>
                  </a:lnTo>
                  <a:lnTo>
                    <a:pt x="4875784" y="2060702"/>
                  </a:lnTo>
                  <a:cubicBezTo>
                    <a:pt x="4959985" y="2060702"/>
                    <a:pt x="5028184" y="2128901"/>
                    <a:pt x="5028184" y="2213102"/>
                  </a:cubicBezTo>
                  <a:lnTo>
                    <a:pt x="5028184" y="2307590"/>
                  </a:lnTo>
                  <a:cubicBezTo>
                    <a:pt x="5028184" y="2391791"/>
                    <a:pt x="4959985" y="2459990"/>
                    <a:pt x="4875784" y="2459990"/>
                  </a:cubicBezTo>
                  <a:lnTo>
                    <a:pt x="4840605" y="2459990"/>
                  </a:lnTo>
                  <a:lnTo>
                    <a:pt x="4840605" y="2307590"/>
                  </a:lnTo>
                  <a:lnTo>
                    <a:pt x="4985639" y="2260600"/>
                  </a:lnTo>
                  <a:cubicBezTo>
                    <a:pt x="5008118" y="2329942"/>
                    <a:pt x="4988941" y="2180971"/>
                    <a:pt x="4857369" y="2180971"/>
                  </a:cubicBezTo>
                  <a:cubicBezTo>
                    <a:pt x="4860417" y="2180971"/>
                    <a:pt x="4863338" y="2181098"/>
                    <a:pt x="4866386" y="2181225"/>
                  </a:cubicBezTo>
                  <a:lnTo>
                    <a:pt x="4992243" y="2188718"/>
                  </a:lnTo>
                  <a:lnTo>
                    <a:pt x="4983226" y="2340864"/>
                  </a:lnTo>
                  <a:lnTo>
                    <a:pt x="4983226" y="2188464"/>
                  </a:lnTo>
                  <a:cubicBezTo>
                    <a:pt x="4882642" y="2188464"/>
                    <a:pt x="4843907" y="2275332"/>
                    <a:pt x="4843907" y="2326132"/>
                  </a:cubicBezTo>
                  <a:lnTo>
                    <a:pt x="4996307" y="2326132"/>
                  </a:lnTo>
                  <a:lnTo>
                    <a:pt x="4844161" y="2335149"/>
                  </a:lnTo>
                  <a:lnTo>
                    <a:pt x="4836668" y="2209038"/>
                  </a:lnTo>
                  <a:lnTo>
                    <a:pt x="4988814" y="2200021"/>
                  </a:lnTo>
                  <a:lnTo>
                    <a:pt x="4839335" y="2229866"/>
                  </a:lnTo>
                  <a:cubicBezTo>
                    <a:pt x="4839589" y="2231136"/>
                    <a:pt x="4859782" y="2333752"/>
                    <a:pt x="4972304" y="2333752"/>
                  </a:cubicBezTo>
                  <a:close/>
                  <a:moveTo>
                    <a:pt x="239141" y="2038985"/>
                  </a:moveTo>
                  <a:lnTo>
                    <a:pt x="365252" y="2046351"/>
                  </a:lnTo>
                  <a:lnTo>
                    <a:pt x="356362" y="2198497"/>
                  </a:lnTo>
                  <a:lnTo>
                    <a:pt x="356362" y="2046097"/>
                  </a:lnTo>
                  <a:cubicBezTo>
                    <a:pt x="486537" y="2046097"/>
                    <a:pt x="515874" y="2179066"/>
                    <a:pt x="515239" y="2176526"/>
                  </a:cubicBezTo>
                  <a:cubicBezTo>
                    <a:pt x="526669" y="2221992"/>
                    <a:pt x="516382" y="2270252"/>
                    <a:pt x="487553" y="2307336"/>
                  </a:cubicBezTo>
                  <a:cubicBezTo>
                    <a:pt x="458724" y="2344420"/>
                    <a:pt x="414401" y="2366010"/>
                    <a:pt x="367411" y="2366010"/>
                  </a:cubicBezTo>
                  <a:lnTo>
                    <a:pt x="317500" y="2366010"/>
                  </a:lnTo>
                  <a:lnTo>
                    <a:pt x="317500" y="2213610"/>
                  </a:lnTo>
                  <a:lnTo>
                    <a:pt x="469900" y="2213610"/>
                  </a:lnTo>
                  <a:lnTo>
                    <a:pt x="469900" y="2308098"/>
                  </a:lnTo>
                  <a:lnTo>
                    <a:pt x="317500" y="2308098"/>
                  </a:lnTo>
                  <a:lnTo>
                    <a:pt x="317500" y="2155698"/>
                  </a:lnTo>
                  <a:lnTo>
                    <a:pt x="372999" y="2155698"/>
                  </a:lnTo>
                  <a:cubicBezTo>
                    <a:pt x="417195" y="2155698"/>
                    <a:pt x="459232" y="2174875"/>
                    <a:pt x="488188" y="2208403"/>
                  </a:cubicBezTo>
                  <a:cubicBezTo>
                    <a:pt x="517144" y="2241931"/>
                    <a:pt x="530098" y="2286254"/>
                    <a:pt x="523748" y="2329942"/>
                  </a:cubicBezTo>
                  <a:cubicBezTo>
                    <a:pt x="523748" y="2330323"/>
                    <a:pt x="523621" y="2330704"/>
                    <a:pt x="523621" y="2331212"/>
                  </a:cubicBezTo>
                  <a:cubicBezTo>
                    <a:pt x="523621" y="2331720"/>
                    <a:pt x="523494" y="2332228"/>
                    <a:pt x="523367" y="2332736"/>
                  </a:cubicBezTo>
                  <a:cubicBezTo>
                    <a:pt x="522986" y="2335276"/>
                    <a:pt x="522351" y="2339340"/>
                    <a:pt x="521589" y="2343785"/>
                  </a:cubicBezTo>
                  <a:lnTo>
                    <a:pt x="521589" y="2343785"/>
                  </a:lnTo>
                  <a:cubicBezTo>
                    <a:pt x="521589" y="2343785"/>
                    <a:pt x="521589" y="2343785"/>
                    <a:pt x="521589" y="2343785"/>
                  </a:cubicBezTo>
                  <a:lnTo>
                    <a:pt x="521589" y="2343785"/>
                  </a:lnTo>
                  <a:lnTo>
                    <a:pt x="521589" y="2343785"/>
                  </a:lnTo>
                  <a:lnTo>
                    <a:pt x="521589" y="2343785"/>
                  </a:lnTo>
                  <a:cubicBezTo>
                    <a:pt x="527177" y="2311146"/>
                    <a:pt x="520954" y="2455037"/>
                    <a:pt x="398653" y="2485644"/>
                  </a:cubicBezTo>
                  <a:cubicBezTo>
                    <a:pt x="392049" y="2487295"/>
                    <a:pt x="385445" y="2488438"/>
                    <a:pt x="378714" y="2489200"/>
                  </a:cubicBezTo>
                  <a:lnTo>
                    <a:pt x="262001" y="2502281"/>
                  </a:lnTo>
                  <a:lnTo>
                    <a:pt x="244983" y="2350770"/>
                  </a:lnTo>
                  <a:lnTo>
                    <a:pt x="270002" y="2501138"/>
                  </a:lnTo>
                  <a:cubicBezTo>
                    <a:pt x="255143" y="2503551"/>
                    <a:pt x="242570" y="2503424"/>
                    <a:pt x="242316" y="2503424"/>
                  </a:cubicBezTo>
                  <a:cubicBezTo>
                    <a:pt x="242062" y="2503424"/>
                    <a:pt x="242189" y="2503424"/>
                    <a:pt x="242062" y="2503424"/>
                  </a:cubicBezTo>
                  <a:lnTo>
                    <a:pt x="242062" y="2351024"/>
                  </a:lnTo>
                  <a:lnTo>
                    <a:pt x="242062" y="2503424"/>
                  </a:lnTo>
                  <a:cubicBezTo>
                    <a:pt x="119253" y="2503424"/>
                    <a:pt x="73914" y="2394204"/>
                    <a:pt x="73914" y="2332355"/>
                  </a:cubicBezTo>
                  <a:lnTo>
                    <a:pt x="226314" y="2332355"/>
                  </a:lnTo>
                  <a:lnTo>
                    <a:pt x="74295" y="2343531"/>
                  </a:lnTo>
                  <a:lnTo>
                    <a:pt x="65151" y="2219325"/>
                  </a:lnTo>
                  <a:cubicBezTo>
                    <a:pt x="64897" y="2215642"/>
                    <a:pt x="64770" y="2211832"/>
                    <a:pt x="64770" y="2208149"/>
                  </a:cubicBezTo>
                  <a:cubicBezTo>
                    <a:pt x="64770" y="2154809"/>
                    <a:pt x="103251" y="2039112"/>
                    <a:pt x="230124" y="2039112"/>
                  </a:cubicBezTo>
                  <a:cubicBezTo>
                    <a:pt x="233045" y="2039112"/>
                    <a:pt x="235966" y="2039239"/>
                    <a:pt x="239014" y="2039366"/>
                  </a:cubicBezTo>
                  <a:moveTo>
                    <a:pt x="221361" y="2343658"/>
                  </a:moveTo>
                  <a:lnTo>
                    <a:pt x="230251" y="2191512"/>
                  </a:lnTo>
                  <a:lnTo>
                    <a:pt x="230251" y="2343912"/>
                  </a:lnTo>
                  <a:cubicBezTo>
                    <a:pt x="342138" y="2343912"/>
                    <a:pt x="369697" y="2242820"/>
                    <a:pt x="369697" y="2208149"/>
                  </a:cubicBezTo>
                  <a:lnTo>
                    <a:pt x="217297" y="2208149"/>
                  </a:lnTo>
                  <a:lnTo>
                    <a:pt x="369316" y="2196973"/>
                  </a:lnTo>
                  <a:lnTo>
                    <a:pt x="378460" y="2321179"/>
                  </a:lnTo>
                  <a:cubicBezTo>
                    <a:pt x="378714" y="2324862"/>
                    <a:pt x="378841" y="2328672"/>
                    <a:pt x="378841" y="2332355"/>
                  </a:cubicBezTo>
                  <a:cubicBezTo>
                    <a:pt x="378841" y="2290699"/>
                    <a:pt x="345948" y="2198624"/>
                    <a:pt x="242189" y="2198624"/>
                  </a:cubicBezTo>
                  <a:cubicBezTo>
                    <a:pt x="242189" y="2198624"/>
                    <a:pt x="242316" y="2198624"/>
                    <a:pt x="242316" y="2198624"/>
                  </a:cubicBezTo>
                  <a:cubicBezTo>
                    <a:pt x="243967" y="2198624"/>
                    <a:pt x="233045" y="2198370"/>
                    <a:pt x="219964" y="2200529"/>
                  </a:cubicBezTo>
                  <a:cubicBezTo>
                    <a:pt x="222631" y="2200021"/>
                    <a:pt x="225298" y="2199767"/>
                    <a:pt x="228092" y="2199386"/>
                  </a:cubicBezTo>
                  <a:lnTo>
                    <a:pt x="344805" y="2186305"/>
                  </a:lnTo>
                  <a:lnTo>
                    <a:pt x="361823" y="2337816"/>
                  </a:lnTo>
                  <a:lnTo>
                    <a:pt x="324866" y="2189988"/>
                  </a:lnTo>
                  <a:cubicBezTo>
                    <a:pt x="213741" y="2217801"/>
                    <a:pt x="212471" y="2344293"/>
                    <a:pt x="221361" y="2292350"/>
                  </a:cubicBezTo>
                  <a:lnTo>
                    <a:pt x="221361" y="2292350"/>
                  </a:lnTo>
                  <a:lnTo>
                    <a:pt x="221361" y="2292350"/>
                  </a:lnTo>
                  <a:lnTo>
                    <a:pt x="221361" y="2292350"/>
                  </a:lnTo>
                  <a:cubicBezTo>
                    <a:pt x="221361" y="2292350"/>
                    <a:pt x="221361" y="2292350"/>
                    <a:pt x="221361" y="2292350"/>
                  </a:cubicBezTo>
                  <a:lnTo>
                    <a:pt x="221361" y="2292350"/>
                  </a:lnTo>
                  <a:cubicBezTo>
                    <a:pt x="221361" y="2292096"/>
                    <a:pt x="221488" y="2291461"/>
                    <a:pt x="221869" y="2289175"/>
                  </a:cubicBezTo>
                  <a:cubicBezTo>
                    <a:pt x="221869" y="2288794"/>
                    <a:pt x="221996" y="2288413"/>
                    <a:pt x="221996" y="2287905"/>
                  </a:cubicBezTo>
                  <a:cubicBezTo>
                    <a:pt x="221996" y="2287397"/>
                    <a:pt x="222123" y="2287016"/>
                    <a:pt x="222250" y="2286508"/>
                  </a:cubicBezTo>
                  <a:lnTo>
                    <a:pt x="373126" y="2308352"/>
                  </a:lnTo>
                  <a:lnTo>
                    <a:pt x="373126" y="2460752"/>
                  </a:lnTo>
                  <a:lnTo>
                    <a:pt x="317500" y="2460752"/>
                  </a:lnTo>
                  <a:cubicBezTo>
                    <a:pt x="233299" y="2460752"/>
                    <a:pt x="165100" y="2392553"/>
                    <a:pt x="165100" y="2308352"/>
                  </a:cubicBezTo>
                  <a:lnTo>
                    <a:pt x="165100" y="2213864"/>
                  </a:lnTo>
                  <a:cubicBezTo>
                    <a:pt x="165100" y="2129663"/>
                    <a:pt x="233299" y="2061464"/>
                    <a:pt x="317500" y="2061464"/>
                  </a:cubicBezTo>
                  <a:lnTo>
                    <a:pt x="367411" y="2061464"/>
                  </a:lnTo>
                  <a:lnTo>
                    <a:pt x="367411" y="2213864"/>
                  </a:lnTo>
                  <a:lnTo>
                    <a:pt x="219583" y="2250440"/>
                  </a:lnTo>
                  <a:cubicBezTo>
                    <a:pt x="215138" y="2232914"/>
                    <a:pt x="233426" y="2350897"/>
                    <a:pt x="356362" y="2350897"/>
                  </a:cubicBezTo>
                  <a:cubicBezTo>
                    <a:pt x="353441" y="2350897"/>
                    <a:pt x="350520" y="2350770"/>
                    <a:pt x="347472" y="2350643"/>
                  </a:cubicBezTo>
                  <a:lnTo>
                    <a:pt x="221361" y="2343277"/>
                  </a:lnTo>
                  <a:close/>
                  <a:moveTo>
                    <a:pt x="2765298" y="2354453"/>
                  </a:moveTo>
                  <a:lnTo>
                    <a:pt x="2765298" y="2384171"/>
                  </a:lnTo>
                  <a:cubicBezTo>
                    <a:pt x="2765298" y="2468372"/>
                    <a:pt x="2697099" y="2536571"/>
                    <a:pt x="2612898" y="2536571"/>
                  </a:cubicBezTo>
                  <a:lnTo>
                    <a:pt x="2438908" y="2536571"/>
                  </a:lnTo>
                  <a:cubicBezTo>
                    <a:pt x="2354707" y="2536571"/>
                    <a:pt x="2286508" y="2468372"/>
                    <a:pt x="2286508" y="2384171"/>
                  </a:cubicBezTo>
                  <a:lnTo>
                    <a:pt x="2286508" y="2354453"/>
                  </a:lnTo>
                  <a:cubicBezTo>
                    <a:pt x="2286508" y="2270252"/>
                    <a:pt x="2354707" y="2202053"/>
                    <a:pt x="2438908" y="2202053"/>
                  </a:cubicBezTo>
                  <a:lnTo>
                    <a:pt x="2613025" y="2202053"/>
                  </a:lnTo>
                  <a:cubicBezTo>
                    <a:pt x="2697226" y="2202053"/>
                    <a:pt x="2765425" y="2270252"/>
                    <a:pt x="2765425" y="2354453"/>
                  </a:cubicBezTo>
                  <a:moveTo>
                    <a:pt x="2460625" y="2354453"/>
                  </a:moveTo>
                  <a:lnTo>
                    <a:pt x="2613025" y="2354453"/>
                  </a:lnTo>
                  <a:lnTo>
                    <a:pt x="2613025" y="2506853"/>
                  </a:lnTo>
                  <a:lnTo>
                    <a:pt x="2438908" y="2506853"/>
                  </a:lnTo>
                  <a:lnTo>
                    <a:pt x="2438908" y="2354453"/>
                  </a:lnTo>
                  <a:lnTo>
                    <a:pt x="2591308" y="2354453"/>
                  </a:lnTo>
                  <a:lnTo>
                    <a:pt x="2591308" y="2384171"/>
                  </a:lnTo>
                  <a:lnTo>
                    <a:pt x="2438908" y="2384171"/>
                  </a:lnTo>
                  <a:lnTo>
                    <a:pt x="2438908" y="2231771"/>
                  </a:lnTo>
                  <a:lnTo>
                    <a:pt x="2613025" y="2231771"/>
                  </a:lnTo>
                  <a:lnTo>
                    <a:pt x="2613025" y="2384171"/>
                  </a:lnTo>
                  <a:lnTo>
                    <a:pt x="2460625" y="2384171"/>
                  </a:lnTo>
                  <a:lnTo>
                    <a:pt x="2460625" y="2354453"/>
                  </a:lnTo>
                  <a:close/>
                  <a:moveTo>
                    <a:pt x="1920621" y="2354453"/>
                  </a:moveTo>
                  <a:lnTo>
                    <a:pt x="1920621" y="2389759"/>
                  </a:lnTo>
                  <a:cubicBezTo>
                    <a:pt x="1920621" y="2473960"/>
                    <a:pt x="1852422" y="2542159"/>
                    <a:pt x="1768221" y="2542159"/>
                  </a:cubicBezTo>
                  <a:lnTo>
                    <a:pt x="1564386" y="2542159"/>
                  </a:lnTo>
                  <a:cubicBezTo>
                    <a:pt x="1514475" y="2542159"/>
                    <a:pt x="1467866" y="2517775"/>
                    <a:pt x="1439291" y="2476881"/>
                  </a:cubicBezTo>
                  <a:cubicBezTo>
                    <a:pt x="1410716" y="2435987"/>
                    <a:pt x="1404112" y="2383663"/>
                    <a:pt x="1421384" y="2336927"/>
                  </a:cubicBezTo>
                  <a:lnTo>
                    <a:pt x="1434465" y="2301621"/>
                  </a:lnTo>
                  <a:cubicBezTo>
                    <a:pt x="1456563" y="2241804"/>
                    <a:pt x="1513586" y="2202053"/>
                    <a:pt x="1577340" y="2202053"/>
                  </a:cubicBezTo>
                  <a:lnTo>
                    <a:pt x="1768094" y="2202053"/>
                  </a:lnTo>
                  <a:cubicBezTo>
                    <a:pt x="1852295" y="2202053"/>
                    <a:pt x="1920494" y="2270252"/>
                    <a:pt x="1920494" y="2354453"/>
                  </a:cubicBezTo>
                  <a:moveTo>
                    <a:pt x="1615694" y="2354453"/>
                  </a:moveTo>
                  <a:lnTo>
                    <a:pt x="1768094" y="2354453"/>
                  </a:lnTo>
                  <a:lnTo>
                    <a:pt x="1768094" y="2506853"/>
                  </a:lnTo>
                  <a:lnTo>
                    <a:pt x="1577467" y="2506853"/>
                  </a:lnTo>
                  <a:lnTo>
                    <a:pt x="1577467" y="2354453"/>
                  </a:lnTo>
                  <a:lnTo>
                    <a:pt x="1720342" y="2407285"/>
                  </a:lnTo>
                  <a:lnTo>
                    <a:pt x="1707261" y="2442591"/>
                  </a:lnTo>
                  <a:lnTo>
                    <a:pt x="1564386" y="2389759"/>
                  </a:lnTo>
                  <a:lnTo>
                    <a:pt x="1564386" y="2237359"/>
                  </a:lnTo>
                  <a:lnTo>
                    <a:pt x="1768221" y="2237359"/>
                  </a:lnTo>
                  <a:lnTo>
                    <a:pt x="1768221" y="2389759"/>
                  </a:lnTo>
                  <a:lnTo>
                    <a:pt x="1615821" y="2389759"/>
                  </a:lnTo>
                  <a:lnTo>
                    <a:pt x="1615821" y="2354453"/>
                  </a:lnTo>
                  <a:close/>
                  <a:moveTo>
                    <a:pt x="2229866" y="2354453"/>
                  </a:moveTo>
                  <a:lnTo>
                    <a:pt x="2229866" y="2389759"/>
                  </a:lnTo>
                  <a:cubicBezTo>
                    <a:pt x="2229866" y="2473960"/>
                    <a:pt x="2161667" y="2542159"/>
                    <a:pt x="2077466" y="2542159"/>
                  </a:cubicBezTo>
                  <a:lnTo>
                    <a:pt x="1823720" y="2542159"/>
                  </a:lnTo>
                  <a:cubicBezTo>
                    <a:pt x="1739519" y="2542159"/>
                    <a:pt x="1671320" y="2473960"/>
                    <a:pt x="1671320" y="2389759"/>
                  </a:cubicBezTo>
                  <a:lnTo>
                    <a:pt x="1671320" y="2354453"/>
                  </a:lnTo>
                  <a:cubicBezTo>
                    <a:pt x="1671320" y="2270252"/>
                    <a:pt x="1739519" y="2202053"/>
                    <a:pt x="1823720" y="2202053"/>
                  </a:cubicBezTo>
                  <a:lnTo>
                    <a:pt x="2077593" y="2202053"/>
                  </a:lnTo>
                  <a:cubicBezTo>
                    <a:pt x="2161794" y="2202053"/>
                    <a:pt x="2229993" y="2270252"/>
                    <a:pt x="2229993" y="2354453"/>
                  </a:cubicBezTo>
                  <a:moveTo>
                    <a:pt x="1925193" y="2354453"/>
                  </a:moveTo>
                  <a:lnTo>
                    <a:pt x="2077593" y="2354453"/>
                  </a:lnTo>
                  <a:lnTo>
                    <a:pt x="2077593" y="2506853"/>
                  </a:lnTo>
                  <a:lnTo>
                    <a:pt x="1823720" y="2506853"/>
                  </a:lnTo>
                  <a:lnTo>
                    <a:pt x="1823720" y="2354453"/>
                  </a:lnTo>
                  <a:lnTo>
                    <a:pt x="1976120" y="2354453"/>
                  </a:lnTo>
                  <a:lnTo>
                    <a:pt x="1976120" y="2389759"/>
                  </a:lnTo>
                  <a:lnTo>
                    <a:pt x="1823720" y="2389759"/>
                  </a:lnTo>
                  <a:lnTo>
                    <a:pt x="1823720" y="2237359"/>
                  </a:lnTo>
                  <a:lnTo>
                    <a:pt x="2077593" y="2237359"/>
                  </a:lnTo>
                  <a:lnTo>
                    <a:pt x="2077593" y="2389759"/>
                  </a:lnTo>
                  <a:lnTo>
                    <a:pt x="1925193" y="2389759"/>
                  </a:lnTo>
                  <a:lnTo>
                    <a:pt x="1925193" y="2354453"/>
                  </a:lnTo>
                  <a:close/>
                  <a:moveTo>
                    <a:pt x="3447415" y="2354453"/>
                  </a:moveTo>
                  <a:lnTo>
                    <a:pt x="3447415" y="2393315"/>
                  </a:lnTo>
                  <a:cubicBezTo>
                    <a:pt x="3447415" y="2477516"/>
                    <a:pt x="3379216" y="2545715"/>
                    <a:pt x="3295015" y="2545715"/>
                  </a:cubicBezTo>
                  <a:lnTo>
                    <a:pt x="3031871" y="2545715"/>
                  </a:lnTo>
                  <a:cubicBezTo>
                    <a:pt x="2947670" y="2545715"/>
                    <a:pt x="2879471" y="2477516"/>
                    <a:pt x="2879471" y="2393315"/>
                  </a:cubicBezTo>
                  <a:lnTo>
                    <a:pt x="2879471" y="2354453"/>
                  </a:lnTo>
                  <a:cubicBezTo>
                    <a:pt x="2879471" y="2270252"/>
                    <a:pt x="2947670" y="2202053"/>
                    <a:pt x="3031871" y="2202053"/>
                  </a:cubicBezTo>
                  <a:lnTo>
                    <a:pt x="3295015" y="2202053"/>
                  </a:lnTo>
                  <a:cubicBezTo>
                    <a:pt x="3379216" y="2202053"/>
                    <a:pt x="3447415" y="2270252"/>
                    <a:pt x="3447415" y="2354453"/>
                  </a:cubicBezTo>
                  <a:moveTo>
                    <a:pt x="3142615" y="2354453"/>
                  </a:moveTo>
                  <a:lnTo>
                    <a:pt x="3295015" y="2354453"/>
                  </a:lnTo>
                  <a:lnTo>
                    <a:pt x="3295015" y="2506853"/>
                  </a:lnTo>
                  <a:lnTo>
                    <a:pt x="3031871" y="2506853"/>
                  </a:lnTo>
                  <a:lnTo>
                    <a:pt x="3031871" y="2354453"/>
                  </a:lnTo>
                  <a:lnTo>
                    <a:pt x="3184271" y="2354453"/>
                  </a:lnTo>
                  <a:lnTo>
                    <a:pt x="3184271" y="2393315"/>
                  </a:lnTo>
                  <a:lnTo>
                    <a:pt x="3031871" y="2393315"/>
                  </a:lnTo>
                  <a:lnTo>
                    <a:pt x="3031871" y="2240915"/>
                  </a:lnTo>
                  <a:lnTo>
                    <a:pt x="3295015" y="2240915"/>
                  </a:lnTo>
                  <a:lnTo>
                    <a:pt x="3295015" y="2393315"/>
                  </a:lnTo>
                  <a:lnTo>
                    <a:pt x="3142615" y="2393315"/>
                  </a:lnTo>
                  <a:lnTo>
                    <a:pt x="3142615" y="2354453"/>
                  </a:lnTo>
                  <a:close/>
                  <a:moveTo>
                    <a:pt x="3752723" y="2312289"/>
                  </a:moveTo>
                  <a:lnTo>
                    <a:pt x="3763899" y="2351151"/>
                  </a:lnTo>
                  <a:cubicBezTo>
                    <a:pt x="3777107" y="2397125"/>
                    <a:pt x="3767963" y="2446782"/>
                    <a:pt x="3739261" y="2485009"/>
                  </a:cubicBezTo>
                  <a:cubicBezTo>
                    <a:pt x="3710559" y="2523236"/>
                    <a:pt x="3665347" y="2545715"/>
                    <a:pt x="3617468" y="2545715"/>
                  </a:cubicBezTo>
                  <a:lnTo>
                    <a:pt x="3350514" y="2545715"/>
                  </a:lnTo>
                  <a:cubicBezTo>
                    <a:pt x="3266313" y="2545715"/>
                    <a:pt x="3198114" y="2477516"/>
                    <a:pt x="3198114" y="2393315"/>
                  </a:cubicBezTo>
                  <a:lnTo>
                    <a:pt x="3198114" y="2354453"/>
                  </a:lnTo>
                  <a:cubicBezTo>
                    <a:pt x="3198114" y="2270252"/>
                    <a:pt x="3266313" y="2202053"/>
                    <a:pt x="3350514" y="2202053"/>
                  </a:cubicBezTo>
                  <a:lnTo>
                    <a:pt x="3606165" y="2202053"/>
                  </a:lnTo>
                  <a:cubicBezTo>
                    <a:pt x="3674110" y="2202053"/>
                    <a:pt x="3733800" y="2247011"/>
                    <a:pt x="3752596" y="2312289"/>
                  </a:cubicBezTo>
                  <a:moveTo>
                    <a:pt x="3459734" y="2396617"/>
                  </a:moveTo>
                  <a:lnTo>
                    <a:pt x="3606165" y="2354453"/>
                  </a:lnTo>
                  <a:lnTo>
                    <a:pt x="3606165" y="2506853"/>
                  </a:lnTo>
                  <a:lnTo>
                    <a:pt x="3350514" y="2506853"/>
                  </a:lnTo>
                  <a:lnTo>
                    <a:pt x="3350514" y="2354453"/>
                  </a:lnTo>
                  <a:lnTo>
                    <a:pt x="3502914" y="2354453"/>
                  </a:lnTo>
                  <a:lnTo>
                    <a:pt x="3502914" y="2393315"/>
                  </a:lnTo>
                  <a:lnTo>
                    <a:pt x="3350514" y="2393315"/>
                  </a:lnTo>
                  <a:lnTo>
                    <a:pt x="3350514" y="2240915"/>
                  </a:lnTo>
                  <a:lnTo>
                    <a:pt x="3617341" y="2240915"/>
                  </a:lnTo>
                  <a:lnTo>
                    <a:pt x="3617341" y="2393315"/>
                  </a:lnTo>
                  <a:lnTo>
                    <a:pt x="3470910" y="2435479"/>
                  </a:lnTo>
                  <a:lnTo>
                    <a:pt x="3459734" y="2396617"/>
                  </a:lnTo>
                  <a:close/>
                  <a:moveTo>
                    <a:pt x="3136138" y="2354453"/>
                  </a:moveTo>
                  <a:lnTo>
                    <a:pt x="3136138" y="2417445"/>
                  </a:lnTo>
                  <a:cubicBezTo>
                    <a:pt x="3136138" y="2479802"/>
                    <a:pt x="3098165" y="2535809"/>
                    <a:pt x="3040380" y="2558923"/>
                  </a:cubicBezTo>
                  <a:cubicBezTo>
                    <a:pt x="3068066" y="2547874"/>
                    <a:pt x="3081147" y="2530348"/>
                    <a:pt x="3083814" y="2526919"/>
                  </a:cubicBezTo>
                  <a:cubicBezTo>
                    <a:pt x="3055112" y="2565527"/>
                    <a:pt x="3009773" y="2588260"/>
                    <a:pt x="2961640" y="2588260"/>
                  </a:cubicBezTo>
                  <a:lnTo>
                    <a:pt x="2709418" y="2588260"/>
                  </a:lnTo>
                  <a:cubicBezTo>
                    <a:pt x="2634615" y="2588260"/>
                    <a:pt x="2570861" y="2533904"/>
                    <a:pt x="2558923" y="2460117"/>
                  </a:cubicBezTo>
                  <a:cubicBezTo>
                    <a:pt x="2556510" y="2444750"/>
                    <a:pt x="2560574" y="2516378"/>
                    <a:pt x="2641219" y="2539619"/>
                  </a:cubicBezTo>
                  <a:cubicBezTo>
                    <a:pt x="2576068" y="2520823"/>
                    <a:pt x="2531110" y="2461133"/>
                    <a:pt x="2531110" y="2393188"/>
                  </a:cubicBezTo>
                  <a:lnTo>
                    <a:pt x="2531110" y="2372741"/>
                  </a:lnTo>
                  <a:lnTo>
                    <a:pt x="2683510" y="2372741"/>
                  </a:lnTo>
                  <a:lnTo>
                    <a:pt x="2683510" y="2525141"/>
                  </a:lnTo>
                  <a:lnTo>
                    <a:pt x="2659380" y="2525141"/>
                  </a:lnTo>
                  <a:lnTo>
                    <a:pt x="2659380" y="2372741"/>
                  </a:lnTo>
                  <a:lnTo>
                    <a:pt x="2811780" y="2372741"/>
                  </a:lnTo>
                  <a:lnTo>
                    <a:pt x="2811780" y="2383917"/>
                  </a:lnTo>
                  <a:cubicBezTo>
                    <a:pt x="2811780" y="2468118"/>
                    <a:pt x="2743581" y="2536317"/>
                    <a:pt x="2659380" y="2536317"/>
                  </a:cubicBezTo>
                  <a:lnTo>
                    <a:pt x="2627884" y="2536317"/>
                  </a:lnTo>
                  <a:cubicBezTo>
                    <a:pt x="2543683" y="2536317"/>
                    <a:pt x="2475484" y="2468118"/>
                    <a:pt x="2475484" y="2383917"/>
                  </a:cubicBezTo>
                  <a:lnTo>
                    <a:pt x="2475484" y="2354199"/>
                  </a:lnTo>
                  <a:cubicBezTo>
                    <a:pt x="2475484" y="2269998"/>
                    <a:pt x="2543683" y="2201799"/>
                    <a:pt x="2627884" y="2201799"/>
                  </a:cubicBezTo>
                  <a:lnTo>
                    <a:pt x="2983611" y="2201799"/>
                  </a:lnTo>
                  <a:cubicBezTo>
                    <a:pt x="3067812" y="2201799"/>
                    <a:pt x="3136011" y="2269998"/>
                    <a:pt x="3136011" y="2354199"/>
                  </a:cubicBezTo>
                  <a:moveTo>
                    <a:pt x="2831211" y="2354199"/>
                  </a:moveTo>
                  <a:lnTo>
                    <a:pt x="2983611" y="2354199"/>
                  </a:lnTo>
                  <a:lnTo>
                    <a:pt x="2983611" y="2506599"/>
                  </a:lnTo>
                  <a:lnTo>
                    <a:pt x="2628011" y="2506599"/>
                  </a:lnTo>
                  <a:lnTo>
                    <a:pt x="2628011" y="2354199"/>
                  </a:lnTo>
                  <a:lnTo>
                    <a:pt x="2780411" y="2354199"/>
                  </a:lnTo>
                  <a:lnTo>
                    <a:pt x="2780411" y="2383917"/>
                  </a:lnTo>
                  <a:lnTo>
                    <a:pt x="2628011" y="2383917"/>
                  </a:lnTo>
                  <a:lnTo>
                    <a:pt x="2628011" y="2231517"/>
                  </a:lnTo>
                  <a:lnTo>
                    <a:pt x="2659507" y="2231517"/>
                  </a:lnTo>
                  <a:lnTo>
                    <a:pt x="2659507" y="2383917"/>
                  </a:lnTo>
                  <a:lnTo>
                    <a:pt x="2507107" y="2383917"/>
                  </a:lnTo>
                  <a:lnTo>
                    <a:pt x="2507107" y="2372741"/>
                  </a:lnTo>
                  <a:cubicBezTo>
                    <a:pt x="2507107" y="2288540"/>
                    <a:pt x="2575306" y="2220341"/>
                    <a:pt x="2659507" y="2220341"/>
                  </a:cubicBezTo>
                  <a:lnTo>
                    <a:pt x="2683637" y="2220341"/>
                  </a:lnTo>
                  <a:cubicBezTo>
                    <a:pt x="2767838" y="2220341"/>
                    <a:pt x="2836037" y="2288540"/>
                    <a:pt x="2836037" y="2372741"/>
                  </a:cubicBezTo>
                  <a:lnTo>
                    <a:pt x="2836037" y="2393188"/>
                  </a:lnTo>
                  <a:lnTo>
                    <a:pt x="2683637" y="2393188"/>
                  </a:lnTo>
                  <a:lnTo>
                    <a:pt x="2725928" y="2246757"/>
                  </a:lnTo>
                  <a:cubicBezTo>
                    <a:pt x="2832481" y="2277491"/>
                    <a:pt x="2855214" y="2382393"/>
                    <a:pt x="2859913" y="2411603"/>
                  </a:cubicBezTo>
                  <a:lnTo>
                    <a:pt x="2709418" y="2435860"/>
                  </a:lnTo>
                  <a:lnTo>
                    <a:pt x="2709418" y="2283460"/>
                  </a:lnTo>
                  <a:lnTo>
                    <a:pt x="2961513" y="2283460"/>
                  </a:lnTo>
                  <a:lnTo>
                    <a:pt x="2961513" y="2435860"/>
                  </a:lnTo>
                  <a:lnTo>
                    <a:pt x="2839339" y="2344801"/>
                  </a:lnTo>
                  <a:cubicBezTo>
                    <a:pt x="2852801" y="2326767"/>
                    <a:pt x="2880868" y="2294382"/>
                    <a:pt x="2927223" y="2275840"/>
                  </a:cubicBezTo>
                  <a:lnTo>
                    <a:pt x="2983865" y="2417318"/>
                  </a:lnTo>
                  <a:lnTo>
                    <a:pt x="2831465" y="2417318"/>
                  </a:lnTo>
                  <a:lnTo>
                    <a:pt x="2831465" y="2354326"/>
                  </a:lnTo>
                  <a:close/>
                  <a:moveTo>
                    <a:pt x="1572006" y="304800"/>
                  </a:moveTo>
                  <a:cubicBezTo>
                    <a:pt x="1502156" y="304800"/>
                    <a:pt x="1433957" y="310007"/>
                    <a:pt x="1416431" y="313690"/>
                  </a:cubicBezTo>
                  <a:cubicBezTo>
                    <a:pt x="1401572" y="316865"/>
                    <a:pt x="1435100" y="313436"/>
                    <a:pt x="1466596" y="287528"/>
                  </a:cubicBezTo>
                  <a:lnTo>
                    <a:pt x="1369949" y="169672"/>
                  </a:lnTo>
                  <a:lnTo>
                    <a:pt x="1467358" y="286893"/>
                  </a:lnTo>
                  <a:cubicBezTo>
                    <a:pt x="1531874" y="233299"/>
                    <a:pt x="1514602" y="155321"/>
                    <a:pt x="1516634" y="190119"/>
                  </a:cubicBezTo>
                  <a:cubicBezTo>
                    <a:pt x="1516888" y="193548"/>
                    <a:pt x="1518412" y="203962"/>
                    <a:pt x="1521460" y="215900"/>
                  </a:cubicBezTo>
                  <a:cubicBezTo>
                    <a:pt x="1532001" y="257937"/>
                    <a:pt x="1524127" y="302641"/>
                    <a:pt x="1499870" y="338582"/>
                  </a:cubicBezTo>
                  <a:cubicBezTo>
                    <a:pt x="1475613" y="374523"/>
                    <a:pt x="1437005" y="398399"/>
                    <a:pt x="1393952" y="404114"/>
                  </a:cubicBezTo>
                  <a:cubicBezTo>
                    <a:pt x="1309116" y="415544"/>
                    <a:pt x="1234440" y="436118"/>
                    <a:pt x="1174115" y="464820"/>
                  </a:cubicBezTo>
                  <a:lnTo>
                    <a:pt x="1108583" y="327152"/>
                  </a:lnTo>
                  <a:lnTo>
                    <a:pt x="1260983" y="327152"/>
                  </a:lnTo>
                  <a:lnTo>
                    <a:pt x="1260983" y="358648"/>
                  </a:lnTo>
                  <a:lnTo>
                    <a:pt x="1108583" y="358648"/>
                  </a:lnTo>
                  <a:lnTo>
                    <a:pt x="1108583" y="206248"/>
                  </a:lnTo>
                  <a:lnTo>
                    <a:pt x="1156843" y="206248"/>
                  </a:lnTo>
                  <a:cubicBezTo>
                    <a:pt x="1241044" y="206248"/>
                    <a:pt x="1309243" y="274447"/>
                    <a:pt x="1309243" y="358648"/>
                  </a:cubicBezTo>
                  <a:lnTo>
                    <a:pt x="1309243" y="379095"/>
                  </a:lnTo>
                  <a:cubicBezTo>
                    <a:pt x="1309243" y="463296"/>
                    <a:pt x="1241044" y="531495"/>
                    <a:pt x="1156843" y="531495"/>
                  </a:cubicBezTo>
                  <a:lnTo>
                    <a:pt x="1138301" y="531495"/>
                  </a:lnTo>
                  <a:lnTo>
                    <a:pt x="1138301" y="379095"/>
                  </a:lnTo>
                  <a:lnTo>
                    <a:pt x="1138301" y="531495"/>
                  </a:lnTo>
                  <a:cubicBezTo>
                    <a:pt x="1138301" y="531495"/>
                    <a:pt x="1138301" y="531495"/>
                    <a:pt x="1138301" y="531495"/>
                  </a:cubicBezTo>
                  <a:cubicBezTo>
                    <a:pt x="1138936" y="531495"/>
                    <a:pt x="1264666" y="517906"/>
                    <a:pt x="1264666" y="392176"/>
                  </a:cubicBezTo>
                  <a:lnTo>
                    <a:pt x="1112266" y="392176"/>
                  </a:lnTo>
                  <a:lnTo>
                    <a:pt x="1264666" y="392176"/>
                  </a:lnTo>
                  <a:cubicBezTo>
                    <a:pt x="1264666" y="265303"/>
                    <a:pt x="1137539" y="252730"/>
                    <a:pt x="1138301" y="252730"/>
                  </a:cubicBezTo>
                  <a:cubicBezTo>
                    <a:pt x="1138301" y="252730"/>
                    <a:pt x="1138301" y="252730"/>
                    <a:pt x="1138301" y="252730"/>
                  </a:cubicBezTo>
                  <a:lnTo>
                    <a:pt x="1138301" y="405130"/>
                  </a:lnTo>
                  <a:lnTo>
                    <a:pt x="1138301" y="252730"/>
                  </a:lnTo>
                  <a:cubicBezTo>
                    <a:pt x="1140206" y="252730"/>
                    <a:pt x="1140714" y="252730"/>
                    <a:pt x="1140841" y="252730"/>
                  </a:cubicBezTo>
                  <a:cubicBezTo>
                    <a:pt x="1141857" y="252730"/>
                    <a:pt x="1126998" y="252603"/>
                    <a:pt x="1108583" y="258699"/>
                  </a:cubicBezTo>
                  <a:cubicBezTo>
                    <a:pt x="1155065" y="243205"/>
                    <a:pt x="1206119" y="250952"/>
                    <a:pt x="1245870" y="279654"/>
                  </a:cubicBezTo>
                  <a:cubicBezTo>
                    <a:pt x="1285621" y="308356"/>
                    <a:pt x="1309116" y="354330"/>
                    <a:pt x="1309116" y="403225"/>
                  </a:cubicBezTo>
                  <a:lnTo>
                    <a:pt x="1309116" y="427355"/>
                  </a:lnTo>
                  <a:cubicBezTo>
                    <a:pt x="1309116" y="511556"/>
                    <a:pt x="1240917" y="579755"/>
                    <a:pt x="1156716" y="579755"/>
                  </a:cubicBezTo>
                  <a:lnTo>
                    <a:pt x="1138301" y="579755"/>
                  </a:lnTo>
                  <a:lnTo>
                    <a:pt x="1138301" y="427355"/>
                  </a:lnTo>
                  <a:lnTo>
                    <a:pt x="1138301" y="579755"/>
                  </a:lnTo>
                  <a:cubicBezTo>
                    <a:pt x="1138301" y="579755"/>
                    <a:pt x="1138301" y="579755"/>
                    <a:pt x="1138301" y="579755"/>
                  </a:cubicBezTo>
                  <a:cubicBezTo>
                    <a:pt x="1137666" y="579755"/>
                    <a:pt x="1264666" y="567055"/>
                    <a:pt x="1264666" y="440309"/>
                  </a:cubicBezTo>
                  <a:lnTo>
                    <a:pt x="1112266" y="440309"/>
                  </a:lnTo>
                  <a:lnTo>
                    <a:pt x="1264666" y="440309"/>
                  </a:lnTo>
                  <a:cubicBezTo>
                    <a:pt x="1264666" y="314579"/>
                    <a:pt x="1138936" y="300990"/>
                    <a:pt x="1138301" y="300990"/>
                  </a:cubicBezTo>
                  <a:cubicBezTo>
                    <a:pt x="1138301" y="300990"/>
                    <a:pt x="1138301" y="300990"/>
                    <a:pt x="1138301" y="300990"/>
                  </a:cubicBezTo>
                  <a:lnTo>
                    <a:pt x="1138301" y="453390"/>
                  </a:lnTo>
                  <a:lnTo>
                    <a:pt x="1138301" y="300990"/>
                  </a:lnTo>
                  <a:cubicBezTo>
                    <a:pt x="1140206" y="300990"/>
                    <a:pt x="1140714" y="300990"/>
                    <a:pt x="1140841" y="300990"/>
                  </a:cubicBezTo>
                  <a:cubicBezTo>
                    <a:pt x="1141857" y="300990"/>
                    <a:pt x="1126998" y="300863"/>
                    <a:pt x="1108583" y="306959"/>
                  </a:cubicBezTo>
                  <a:cubicBezTo>
                    <a:pt x="1155065" y="291465"/>
                    <a:pt x="1206119" y="299212"/>
                    <a:pt x="1245870" y="327914"/>
                  </a:cubicBezTo>
                  <a:cubicBezTo>
                    <a:pt x="1285621" y="356616"/>
                    <a:pt x="1309116" y="402590"/>
                    <a:pt x="1309116" y="451485"/>
                  </a:cubicBezTo>
                  <a:lnTo>
                    <a:pt x="1309116" y="464439"/>
                  </a:lnTo>
                  <a:cubicBezTo>
                    <a:pt x="1309116" y="548640"/>
                    <a:pt x="1240917" y="616839"/>
                    <a:pt x="1156716" y="616839"/>
                  </a:cubicBezTo>
                  <a:lnTo>
                    <a:pt x="830707" y="616839"/>
                  </a:lnTo>
                  <a:lnTo>
                    <a:pt x="830707" y="464439"/>
                  </a:lnTo>
                  <a:lnTo>
                    <a:pt x="830707" y="616839"/>
                  </a:lnTo>
                  <a:cubicBezTo>
                    <a:pt x="724408" y="616839"/>
                    <a:pt x="570103" y="843153"/>
                    <a:pt x="570103" y="1302512"/>
                  </a:cubicBezTo>
                  <a:cubicBezTo>
                    <a:pt x="570103" y="1620139"/>
                    <a:pt x="653669" y="1877060"/>
                    <a:pt x="757936" y="1961769"/>
                  </a:cubicBezTo>
                  <a:lnTo>
                    <a:pt x="661924" y="2080133"/>
                  </a:lnTo>
                  <a:lnTo>
                    <a:pt x="554101" y="2187956"/>
                  </a:lnTo>
                  <a:cubicBezTo>
                    <a:pt x="552831" y="2186686"/>
                    <a:pt x="552577" y="2186432"/>
                    <a:pt x="552450" y="2186305"/>
                  </a:cubicBezTo>
                  <a:cubicBezTo>
                    <a:pt x="552323" y="2186178"/>
                    <a:pt x="552704" y="2186559"/>
                    <a:pt x="553339" y="2187194"/>
                  </a:cubicBezTo>
                  <a:cubicBezTo>
                    <a:pt x="506984" y="2144776"/>
                    <a:pt x="491490" y="2078228"/>
                    <a:pt x="514223" y="2019554"/>
                  </a:cubicBezTo>
                  <a:cubicBezTo>
                    <a:pt x="536956" y="1960880"/>
                    <a:pt x="593471" y="1922399"/>
                    <a:pt x="656209" y="1922399"/>
                  </a:cubicBezTo>
                  <a:cubicBezTo>
                    <a:pt x="691642" y="1922399"/>
                    <a:pt x="725932" y="1934718"/>
                    <a:pt x="753237" y="1957197"/>
                  </a:cubicBezTo>
                  <a:cubicBezTo>
                    <a:pt x="778637" y="1978152"/>
                    <a:pt x="801243" y="1987677"/>
                    <a:pt x="821436" y="1990344"/>
                  </a:cubicBezTo>
                  <a:cubicBezTo>
                    <a:pt x="897001" y="2000631"/>
                    <a:pt x="953262" y="2065147"/>
                    <a:pt x="953262" y="2141347"/>
                  </a:cubicBezTo>
                  <a:lnTo>
                    <a:pt x="953262" y="2213737"/>
                  </a:lnTo>
                  <a:cubicBezTo>
                    <a:pt x="953262" y="2297938"/>
                    <a:pt x="885063" y="2366137"/>
                    <a:pt x="800862" y="2366137"/>
                  </a:cubicBezTo>
                  <a:lnTo>
                    <a:pt x="410083" y="2366137"/>
                  </a:lnTo>
                  <a:cubicBezTo>
                    <a:pt x="325882" y="2366137"/>
                    <a:pt x="257683" y="2297938"/>
                    <a:pt x="257683" y="2213737"/>
                  </a:cubicBezTo>
                  <a:lnTo>
                    <a:pt x="257683" y="2181860"/>
                  </a:lnTo>
                  <a:lnTo>
                    <a:pt x="410083" y="2181860"/>
                  </a:lnTo>
                  <a:lnTo>
                    <a:pt x="257683" y="2181860"/>
                  </a:lnTo>
                  <a:cubicBezTo>
                    <a:pt x="257683" y="2229231"/>
                    <a:pt x="295402" y="2293493"/>
                    <a:pt x="372999" y="2293493"/>
                  </a:cubicBezTo>
                  <a:cubicBezTo>
                    <a:pt x="369570" y="2293493"/>
                    <a:pt x="366268" y="2293366"/>
                    <a:pt x="362839" y="2293112"/>
                  </a:cubicBezTo>
                  <a:lnTo>
                    <a:pt x="168275" y="2280158"/>
                  </a:lnTo>
                  <a:lnTo>
                    <a:pt x="178435" y="2128139"/>
                  </a:lnTo>
                  <a:lnTo>
                    <a:pt x="178435" y="2280539"/>
                  </a:lnTo>
                  <a:cubicBezTo>
                    <a:pt x="205232" y="2280539"/>
                    <a:pt x="239522" y="2270506"/>
                    <a:pt x="265938" y="2244725"/>
                  </a:cubicBezTo>
                  <a:lnTo>
                    <a:pt x="159766" y="2135505"/>
                  </a:lnTo>
                  <a:lnTo>
                    <a:pt x="268986" y="2241677"/>
                  </a:lnTo>
                  <a:cubicBezTo>
                    <a:pt x="300609" y="2209165"/>
                    <a:pt x="304800" y="2172208"/>
                    <a:pt x="304800" y="2155825"/>
                  </a:cubicBezTo>
                  <a:lnTo>
                    <a:pt x="152400" y="2155825"/>
                  </a:lnTo>
                  <a:lnTo>
                    <a:pt x="304419" y="2144649"/>
                  </a:lnTo>
                  <a:lnTo>
                    <a:pt x="321056" y="2370709"/>
                  </a:lnTo>
                  <a:cubicBezTo>
                    <a:pt x="321310" y="2374392"/>
                    <a:pt x="321437" y="2378202"/>
                    <a:pt x="321437" y="2381885"/>
                  </a:cubicBezTo>
                  <a:cubicBezTo>
                    <a:pt x="321437" y="2333244"/>
                    <a:pt x="295783" y="2301240"/>
                    <a:pt x="274574" y="2284984"/>
                  </a:cubicBezTo>
                  <a:cubicBezTo>
                    <a:pt x="279400" y="2288667"/>
                    <a:pt x="283845" y="2292604"/>
                    <a:pt x="288163" y="2296795"/>
                  </a:cubicBezTo>
                  <a:cubicBezTo>
                    <a:pt x="265303" y="2274570"/>
                    <a:pt x="233807" y="2261743"/>
                    <a:pt x="201295" y="2261743"/>
                  </a:cubicBezTo>
                  <a:lnTo>
                    <a:pt x="201295" y="2414143"/>
                  </a:lnTo>
                  <a:lnTo>
                    <a:pt x="201295" y="2261743"/>
                  </a:lnTo>
                  <a:cubicBezTo>
                    <a:pt x="189230" y="2261743"/>
                    <a:pt x="180086" y="2263394"/>
                    <a:pt x="175895" y="2264410"/>
                  </a:cubicBezTo>
                  <a:cubicBezTo>
                    <a:pt x="180340" y="2263521"/>
                    <a:pt x="184785" y="2262759"/>
                    <a:pt x="189230" y="2262124"/>
                  </a:cubicBezTo>
                  <a:lnTo>
                    <a:pt x="368935" y="2240026"/>
                  </a:lnTo>
                  <a:lnTo>
                    <a:pt x="387477" y="2391283"/>
                  </a:lnTo>
                  <a:lnTo>
                    <a:pt x="362077" y="2241042"/>
                  </a:lnTo>
                  <a:cubicBezTo>
                    <a:pt x="314198" y="2249170"/>
                    <a:pt x="255524" y="2291969"/>
                    <a:pt x="255524" y="2369058"/>
                  </a:cubicBezTo>
                  <a:cubicBezTo>
                    <a:pt x="255524" y="2367534"/>
                    <a:pt x="255524" y="2366010"/>
                    <a:pt x="255651" y="2364359"/>
                  </a:cubicBezTo>
                  <a:lnTo>
                    <a:pt x="257556" y="2303145"/>
                  </a:lnTo>
                  <a:cubicBezTo>
                    <a:pt x="260096" y="2220849"/>
                    <a:pt x="327533" y="2155444"/>
                    <a:pt x="409829" y="2155444"/>
                  </a:cubicBezTo>
                  <a:lnTo>
                    <a:pt x="472821" y="2155444"/>
                  </a:lnTo>
                  <a:cubicBezTo>
                    <a:pt x="531368" y="2155444"/>
                    <a:pt x="584708" y="2188972"/>
                    <a:pt x="610108" y="2241677"/>
                  </a:cubicBezTo>
                  <a:lnTo>
                    <a:pt x="632333" y="2287905"/>
                  </a:lnTo>
                  <a:lnTo>
                    <a:pt x="495046" y="2354072"/>
                  </a:lnTo>
                  <a:lnTo>
                    <a:pt x="495046" y="2201672"/>
                  </a:lnTo>
                  <a:lnTo>
                    <a:pt x="637921" y="2201672"/>
                  </a:lnTo>
                  <a:cubicBezTo>
                    <a:pt x="705358" y="2201672"/>
                    <a:pt x="764794" y="2245995"/>
                    <a:pt x="783971" y="2310638"/>
                  </a:cubicBezTo>
                  <a:lnTo>
                    <a:pt x="804418" y="2379218"/>
                  </a:lnTo>
                  <a:cubicBezTo>
                    <a:pt x="818134" y="2425319"/>
                    <a:pt x="809244" y="2475230"/>
                    <a:pt x="780415" y="2513711"/>
                  </a:cubicBezTo>
                  <a:cubicBezTo>
                    <a:pt x="751586" y="2552192"/>
                    <a:pt x="706374" y="2574925"/>
                    <a:pt x="658241" y="2574925"/>
                  </a:cubicBezTo>
                  <a:lnTo>
                    <a:pt x="649097" y="2574925"/>
                  </a:lnTo>
                  <a:lnTo>
                    <a:pt x="649097" y="2422525"/>
                  </a:lnTo>
                  <a:lnTo>
                    <a:pt x="649097" y="2574925"/>
                  </a:lnTo>
                  <a:cubicBezTo>
                    <a:pt x="645541" y="2574925"/>
                    <a:pt x="644144" y="2575941"/>
                    <a:pt x="644144" y="2575814"/>
                  </a:cubicBezTo>
                  <a:cubicBezTo>
                    <a:pt x="644017" y="2575941"/>
                    <a:pt x="647827" y="2573020"/>
                    <a:pt x="648589" y="2565908"/>
                  </a:cubicBezTo>
                  <a:cubicBezTo>
                    <a:pt x="646938" y="2582418"/>
                    <a:pt x="642493" y="2598547"/>
                    <a:pt x="635508" y="2613787"/>
                  </a:cubicBezTo>
                  <a:cubicBezTo>
                    <a:pt x="644906" y="2593213"/>
                    <a:pt x="646684" y="2576195"/>
                    <a:pt x="647192" y="2571750"/>
                  </a:cubicBezTo>
                  <a:cubicBezTo>
                    <a:pt x="647827" y="2565400"/>
                    <a:pt x="647700" y="2560447"/>
                    <a:pt x="647700" y="2563368"/>
                  </a:cubicBezTo>
                  <a:lnTo>
                    <a:pt x="495300" y="2563368"/>
                  </a:lnTo>
                  <a:lnTo>
                    <a:pt x="647700" y="2563368"/>
                  </a:lnTo>
                  <a:cubicBezTo>
                    <a:pt x="647700" y="2555621"/>
                    <a:pt x="643890" y="2552192"/>
                    <a:pt x="644144" y="2552446"/>
                  </a:cubicBezTo>
                  <a:cubicBezTo>
                    <a:pt x="644271" y="2552573"/>
                    <a:pt x="645668" y="2553589"/>
                    <a:pt x="648970" y="2553589"/>
                  </a:cubicBezTo>
                  <a:lnTo>
                    <a:pt x="648970" y="2705989"/>
                  </a:lnTo>
                  <a:lnTo>
                    <a:pt x="648970" y="2553589"/>
                  </a:lnTo>
                  <a:cubicBezTo>
                    <a:pt x="652272" y="2553589"/>
                    <a:pt x="653669" y="2552446"/>
                    <a:pt x="653796" y="2552446"/>
                  </a:cubicBezTo>
                  <a:cubicBezTo>
                    <a:pt x="654050" y="2552192"/>
                    <a:pt x="650367" y="2555621"/>
                    <a:pt x="650367" y="2563368"/>
                  </a:cubicBezTo>
                  <a:lnTo>
                    <a:pt x="802767" y="2563368"/>
                  </a:lnTo>
                  <a:lnTo>
                    <a:pt x="650367" y="2563368"/>
                  </a:lnTo>
                  <a:cubicBezTo>
                    <a:pt x="650367" y="2561336"/>
                    <a:pt x="650367" y="2560955"/>
                    <a:pt x="650367" y="2560701"/>
                  </a:cubicBezTo>
                  <a:cubicBezTo>
                    <a:pt x="650367" y="2562098"/>
                    <a:pt x="650621" y="2570480"/>
                    <a:pt x="653288" y="2580767"/>
                  </a:cubicBezTo>
                  <a:cubicBezTo>
                    <a:pt x="650113" y="2568448"/>
                    <a:pt x="648589" y="2555748"/>
                    <a:pt x="648589" y="2543048"/>
                  </a:cubicBezTo>
                  <a:cubicBezTo>
                    <a:pt x="648589" y="2558796"/>
                    <a:pt x="652145" y="2582672"/>
                    <a:pt x="668528" y="2607183"/>
                  </a:cubicBezTo>
                  <a:cubicBezTo>
                    <a:pt x="637413" y="2560447"/>
                    <a:pt x="634492" y="2500249"/>
                    <a:pt x="660908" y="2450719"/>
                  </a:cubicBezTo>
                  <a:cubicBezTo>
                    <a:pt x="687324" y="2401189"/>
                    <a:pt x="739013" y="2370201"/>
                    <a:pt x="795274" y="2370201"/>
                  </a:cubicBezTo>
                  <a:lnTo>
                    <a:pt x="854710" y="2370201"/>
                  </a:lnTo>
                  <a:cubicBezTo>
                    <a:pt x="923417" y="2370201"/>
                    <a:pt x="983742" y="2416175"/>
                    <a:pt x="1001776" y="2482596"/>
                  </a:cubicBezTo>
                  <a:lnTo>
                    <a:pt x="1018413" y="2543810"/>
                  </a:lnTo>
                  <a:lnTo>
                    <a:pt x="871347" y="2583815"/>
                  </a:lnTo>
                  <a:lnTo>
                    <a:pt x="871347" y="2431415"/>
                  </a:lnTo>
                  <a:lnTo>
                    <a:pt x="1264285" y="2431415"/>
                  </a:lnTo>
                  <a:lnTo>
                    <a:pt x="1264285" y="2583815"/>
                  </a:lnTo>
                  <a:lnTo>
                    <a:pt x="1120902" y="2531999"/>
                  </a:lnTo>
                  <a:lnTo>
                    <a:pt x="1143000" y="2470785"/>
                  </a:lnTo>
                  <a:cubicBezTo>
                    <a:pt x="1164844" y="2410460"/>
                    <a:pt x="1222121" y="2370201"/>
                    <a:pt x="1286383" y="2370201"/>
                  </a:cubicBezTo>
                  <a:lnTo>
                    <a:pt x="1343914" y="2370201"/>
                  </a:lnTo>
                  <a:cubicBezTo>
                    <a:pt x="1389634" y="2370201"/>
                    <a:pt x="1432941" y="2390775"/>
                    <a:pt x="1461897" y="2426208"/>
                  </a:cubicBezTo>
                  <a:cubicBezTo>
                    <a:pt x="1490853" y="2461641"/>
                    <a:pt x="1502283" y="2508123"/>
                    <a:pt x="1493266" y="2552954"/>
                  </a:cubicBezTo>
                  <a:cubicBezTo>
                    <a:pt x="1492377" y="2557399"/>
                    <a:pt x="1491488" y="2561971"/>
                    <a:pt x="1490472" y="2566543"/>
                  </a:cubicBezTo>
                  <a:cubicBezTo>
                    <a:pt x="1489456" y="2571115"/>
                    <a:pt x="1488567" y="2575941"/>
                    <a:pt x="1487678" y="2580640"/>
                  </a:cubicBezTo>
                  <a:cubicBezTo>
                    <a:pt x="1485011" y="2593721"/>
                    <a:pt x="1480693" y="2606421"/>
                    <a:pt x="1474597" y="2618359"/>
                  </a:cubicBezTo>
                  <a:cubicBezTo>
                    <a:pt x="1492123" y="2583180"/>
                    <a:pt x="1488821" y="2548001"/>
                    <a:pt x="1488821" y="2563241"/>
                  </a:cubicBezTo>
                  <a:lnTo>
                    <a:pt x="1336421" y="2563241"/>
                  </a:lnTo>
                  <a:lnTo>
                    <a:pt x="1488821" y="2563241"/>
                  </a:lnTo>
                  <a:cubicBezTo>
                    <a:pt x="1488821" y="2555367"/>
                    <a:pt x="1485265" y="2551684"/>
                    <a:pt x="1485519" y="2551938"/>
                  </a:cubicBezTo>
                  <a:cubicBezTo>
                    <a:pt x="1486027" y="2552446"/>
                    <a:pt x="1487805" y="2553589"/>
                    <a:pt x="1490091" y="2553589"/>
                  </a:cubicBezTo>
                  <a:lnTo>
                    <a:pt x="1490091" y="2705989"/>
                  </a:lnTo>
                  <a:lnTo>
                    <a:pt x="1490091" y="2553589"/>
                  </a:lnTo>
                  <a:cubicBezTo>
                    <a:pt x="1494155" y="2553589"/>
                    <a:pt x="1496441" y="2551938"/>
                    <a:pt x="1496822" y="2551557"/>
                  </a:cubicBezTo>
                  <a:cubicBezTo>
                    <a:pt x="1497076" y="2551303"/>
                    <a:pt x="1493393" y="2555113"/>
                    <a:pt x="1493393" y="2563241"/>
                  </a:cubicBezTo>
                  <a:lnTo>
                    <a:pt x="1645793" y="2563241"/>
                  </a:lnTo>
                  <a:lnTo>
                    <a:pt x="1493393" y="2563241"/>
                  </a:lnTo>
                  <a:cubicBezTo>
                    <a:pt x="1493393" y="2571115"/>
                    <a:pt x="1494409" y="2577211"/>
                    <a:pt x="1493774" y="2572004"/>
                  </a:cubicBezTo>
                  <a:cubicBezTo>
                    <a:pt x="1493774" y="2571750"/>
                    <a:pt x="1491615" y="2557780"/>
                    <a:pt x="1491615" y="2542794"/>
                  </a:cubicBezTo>
                  <a:lnTo>
                    <a:pt x="1644015" y="2542794"/>
                  </a:lnTo>
                  <a:lnTo>
                    <a:pt x="1644015" y="2695194"/>
                  </a:lnTo>
                  <a:lnTo>
                    <a:pt x="1642110" y="2695194"/>
                  </a:lnTo>
                  <a:cubicBezTo>
                    <a:pt x="1566418" y="2695194"/>
                    <a:pt x="1502283" y="2639695"/>
                    <a:pt x="1491361" y="2564765"/>
                  </a:cubicBezTo>
                  <a:cubicBezTo>
                    <a:pt x="1492504" y="2572512"/>
                    <a:pt x="1496060" y="2575179"/>
                    <a:pt x="1495679" y="2574925"/>
                  </a:cubicBezTo>
                  <a:cubicBezTo>
                    <a:pt x="1495679" y="2574925"/>
                    <a:pt x="1495298" y="2574671"/>
                    <a:pt x="1494536" y="2574290"/>
                  </a:cubicBezTo>
                  <a:cubicBezTo>
                    <a:pt x="1455420" y="2559685"/>
                    <a:pt x="1423924" y="2529586"/>
                    <a:pt x="1407541" y="2491232"/>
                  </a:cubicBezTo>
                  <a:cubicBezTo>
                    <a:pt x="1391158" y="2452878"/>
                    <a:pt x="1391285" y="2409317"/>
                    <a:pt x="1407922" y="2370963"/>
                  </a:cubicBezTo>
                  <a:lnTo>
                    <a:pt x="1419098" y="2345182"/>
                  </a:lnTo>
                  <a:cubicBezTo>
                    <a:pt x="1443228" y="2289429"/>
                    <a:pt x="1498219" y="2253488"/>
                    <a:pt x="1558925" y="2253488"/>
                  </a:cubicBezTo>
                  <a:lnTo>
                    <a:pt x="1770126" y="2253488"/>
                  </a:lnTo>
                  <a:cubicBezTo>
                    <a:pt x="1854327" y="2253488"/>
                    <a:pt x="1922526" y="2321687"/>
                    <a:pt x="1922526" y="2405888"/>
                  </a:cubicBezTo>
                  <a:lnTo>
                    <a:pt x="1922526" y="2422525"/>
                  </a:lnTo>
                  <a:lnTo>
                    <a:pt x="1770126" y="2422525"/>
                  </a:lnTo>
                  <a:lnTo>
                    <a:pt x="1770126" y="2270125"/>
                  </a:lnTo>
                  <a:lnTo>
                    <a:pt x="1825625" y="2270125"/>
                  </a:lnTo>
                  <a:lnTo>
                    <a:pt x="1825625" y="2422525"/>
                  </a:lnTo>
                  <a:lnTo>
                    <a:pt x="1673225" y="2422525"/>
                  </a:lnTo>
                  <a:lnTo>
                    <a:pt x="1673225" y="2405888"/>
                  </a:lnTo>
                  <a:cubicBezTo>
                    <a:pt x="1673225" y="2321687"/>
                    <a:pt x="1741424" y="2253488"/>
                    <a:pt x="1825625" y="2253488"/>
                  </a:cubicBezTo>
                  <a:lnTo>
                    <a:pt x="2077593" y="2253488"/>
                  </a:lnTo>
                  <a:cubicBezTo>
                    <a:pt x="2161794" y="2253488"/>
                    <a:pt x="2229993" y="2321687"/>
                    <a:pt x="2229993" y="2405888"/>
                  </a:cubicBezTo>
                  <a:lnTo>
                    <a:pt x="2229993" y="2422525"/>
                  </a:lnTo>
                  <a:lnTo>
                    <a:pt x="2077593" y="2422525"/>
                  </a:lnTo>
                  <a:lnTo>
                    <a:pt x="2077593" y="2270125"/>
                  </a:lnTo>
                  <a:lnTo>
                    <a:pt x="2261108" y="2270125"/>
                  </a:lnTo>
                  <a:lnTo>
                    <a:pt x="2261108" y="2422525"/>
                  </a:lnTo>
                  <a:lnTo>
                    <a:pt x="2108708" y="2422525"/>
                  </a:lnTo>
                  <a:lnTo>
                    <a:pt x="2108708" y="2353945"/>
                  </a:lnTo>
                  <a:cubicBezTo>
                    <a:pt x="2108708" y="2269744"/>
                    <a:pt x="2176907" y="2201545"/>
                    <a:pt x="2261108" y="2201545"/>
                  </a:cubicBezTo>
                  <a:lnTo>
                    <a:pt x="2424176" y="2201545"/>
                  </a:lnTo>
                  <a:cubicBezTo>
                    <a:pt x="2508377" y="2201545"/>
                    <a:pt x="2576576" y="2269744"/>
                    <a:pt x="2576576" y="2353945"/>
                  </a:cubicBezTo>
                  <a:lnTo>
                    <a:pt x="2576576" y="2383663"/>
                  </a:lnTo>
                  <a:cubicBezTo>
                    <a:pt x="2576576" y="2467864"/>
                    <a:pt x="2508377" y="2536063"/>
                    <a:pt x="2424176" y="2536063"/>
                  </a:cubicBezTo>
                  <a:lnTo>
                    <a:pt x="2390902" y="2536063"/>
                  </a:lnTo>
                  <a:cubicBezTo>
                    <a:pt x="2306701" y="2536063"/>
                    <a:pt x="2238502" y="2467864"/>
                    <a:pt x="2238502" y="2383663"/>
                  </a:cubicBezTo>
                  <a:lnTo>
                    <a:pt x="2238502" y="2372487"/>
                  </a:lnTo>
                  <a:lnTo>
                    <a:pt x="2390902" y="2372487"/>
                  </a:lnTo>
                  <a:lnTo>
                    <a:pt x="2390902" y="2524887"/>
                  </a:lnTo>
                  <a:lnTo>
                    <a:pt x="2366772" y="2524887"/>
                  </a:lnTo>
                  <a:lnTo>
                    <a:pt x="2366772" y="2372487"/>
                  </a:lnTo>
                  <a:lnTo>
                    <a:pt x="2519172" y="2372487"/>
                  </a:lnTo>
                  <a:lnTo>
                    <a:pt x="2519172" y="2392934"/>
                  </a:lnTo>
                  <a:cubicBezTo>
                    <a:pt x="2519172" y="2458339"/>
                    <a:pt x="2477389" y="2516505"/>
                    <a:pt x="2415413" y="2537333"/>
                  </a:cubicBezTo>
                  <a:cubicBezTo>
                    <a:pt x="2501265" y="2508504"/>
                    <a:pt x="2493264" y="2430907"/>
                    <a:pt x="2491359" y="2461133"/>
                  </a:cubicBezTo>
                  <a:cubicBezTo>
                    <a:pt x="2491359" y="2461133"/>
                    <a:pt x="2491359" y="2461260"/>
                    <a:pt x="2491359" y="2461514"/>
                  </a:cubicBezTo>
                  <a:lnTo>
                    <a:pt x="2338959" y="2461514"/>
                  </a:lnTo>
                  <a:lnTo>
                    <a:pt x="2491359" y="2461514"/>
                  </a:lnTo>
                  <a:cubicBezTo>
                    <a:pt x="2491359" y="2496058"/>
                    <a:pt x="2506472" y="2414397"/>
                    <a:pt x="2415413" y="2383790"/>
                  </a:cubicBezTo>
                  <a:cubicBezTo>
                    <a:pt x="2477389" y="2404618"/>
                    <a:pt x="2519172" y="2462784"/>
                    <a:pt x="2519172" y="2528189"/>
                  </a:cubicBezTo>
                  <a:lnTo>
                    <a:pt x="2519172" y="2546731"/>
                  </a:lnTo>
                  <a:lnTo>
                    <a:pt x="2366772" y="2546731"/>
                  </a:lnTo>
                  <a:lnTo>
                    <a:pt x="2366772" y="2394331"/>
                  </a:lnTo>
                  <a:lnTo>
                    <a:pt x="2390902" y="2394331"/>
                  </a:lnTo>
                  <a:lnTo>
                    <a:pt x="2390902" y="2546731"/>
                  </a:lnTo>
                  <a:lnTo>
                    <a:pt x="2238502" y="2546731"/>
                  </a:lnTo>
                  <a:lnTo>
                    <a:pt x="2238502" y="2529967"/>
                  </a:lnTo>
                  <a:cubicBezTo>
                    <a:pt x="2238502" y="2445766"/>
                    <a:pt x="2306701" y="2377567"/>
                    <a:pt x="2390902" y="2377567"/>
                  </a:cubicBezTo>
                  <a:lnTo>
                    <a:pt x="2661412" y="2377567"/>
                  </a:lnTo>
                  <a:cubicBezTo>
                    <a:pt x="2745613" y="2377567"/>
                    <a:pt x="2813812" y="2445766"/>
                    <a:pt x="2813812" y="2529967"/>
                  </a:cubicBezTo>
                  <a:lnTo>
                    <a:pt x="2813812" y="2546731"/>
                  </a:lnTo>
                  <a:lnTo>
                    <a:pt x="2661412" y="2546731"/>
                  </a:lnTo>
                  <a:lnTo>
                    <a:pt x="2661412" y="2394331"/>
                  </a:lnTo>
                  <a:lnTo>
                    <a:pt x="2685542" y="2394331"/>
                  </a:lnTo>
                  <a:lnTo>
                    <a:pt x="2685542" y="2546731"/>
                  </a:lnTo>
                  <a:lnTo>
                    <a:pt x="2533142" y="2546731"/>
                  </a:lnTo>
                  <a:lnTo>
                    <a:pt x="2533142" y="2528189"/>
                  </a:lnTo>
                  <a:cubicBezTo>
                    <a:pt x="2533142" y="2462784"/>
                    <a:pt x="2574798" y="2404745"/>
                    <a:pt x="2636774" y="2383790"/>
                  </a:cubicBezTo>
                  <a:cubicBezTo>
                    <a:pt x="2557780" y="2410460"/>
                    <a:pt x="2557907" y="2477770"/>
                    <a:pt x="2560447" y="2459101"/>
                  </a:cubicBezTo>
                  <a:cubicBezTo>
                    <a:pt x="2570861" y="2383663"/>
                    <a:pt x="2635250" y="2327529"/>
                    <a:pt x="2711450" y="2327529"/>
                  </a:cubicBezTo>
                  <a:lnTo>
                    <a:pt x="2961640" y="2327529"/>
                  </a:lnTo>
                  <a:cubicBezTo>
                    <a:pt x="3014345" y="2327529"/>
                    <a:pt x="3063240" y="2354707"/>
                    <a:pt x="3091053" y="2399538"/>
                  </a:cubicBezTo>
                  <a:cubicBezTo>
                    <a:pt x="3075813" y="2374900"/>
                    <a:pt x="3046222" y="2353564"/>
                    <a:pt x="3007868" y="2353564"/>
                  </a:cubicBezTo>
                  <a:lnTo>
                    <a:pt x="3007868" y="2505964"/>
                  </a:lnTo>
                  <a:lnTo>
                    <a:pt x="3007868" y="2353564"/>
                  </a:lnTo>
                  <a:cubicBezTo>
                    <a:pt x="2960878" y="2353564"/>
                    <a:pt x="2907411" y="2392172"/>
                    <a:pt x="2907411" y="2457704"/>
                  </a:cubicBezTo>
                  <a:lnTo>
                    <a:pt x="3059811" y="2457704"/>
                  </a:lnTo>
                  <a:lnTo>
                    <a:pt x="2907411" y="2457704"/>
                  </a:lnTo>
                  <a:cubicBezTo>
                    <a:pt x="2907411" y="2486787"/>
                    <a:pt x="2918968" y="2512060"/>
                    <a:pt x="2937256" y="2530348"/>
                  </a:cubicBezTo>
                  <a:cubicBezTo>
                    <a:pt x="2893695" y="2486787"/>
                    <a:pt x="2880614" y="2421255"/>
                    <a:pt x="2904236" y="2364232"/>
                  </a:cubicBezTo>
                  <a:cubicBezTo>
                    <a:pt x="2927858" y="2307209"/>
                    <a:pt x="2983357" y="2270125"/>
                    <a:pt x="3045079" y="2270125"/>
                  </a:cubicBezTo>
                  <a:lnTo>
                    <a:pt x="3626739" y="2270125"/>
                  </a:lnTo>
                  <a:cubicBezTo>
                    <a:pt x="3707892" y="2270125"/>
                    <a:pt x="3774821" y="2333625"/>
                    <a:pt x="3778885" y="2414651"/>
                  </a:cubicBezTo>
                  <a:cubicBezTo>
                    <a:pt x="3782949" y="2495677"/>
                    <a:pt x="3723005" y="2565781"/>
                    <a:pt x="3642360" y="2574036"/>
                  </a:cubicBezTo>
                  <a:cubicBezTo>
                    <a:pt x="3637788" y="2574544"/>
                    <a:pt x="3635502" y="2576195"/>
                    <a:pt x="3635248" y="2576449"/>
                  </a:cubicBezTo>
                  <a:cubicBezTo>
                    <a:pt x="3635375" y="2576322"/>
                    <a:pt x="3638550" y="2573147"/>
                    <a:pt x="3639185" y="2566797"/>
                  </a:cubicBezTo>
                  <a:lnTo>
                    <a:pt x="3487674" y="2550287"/>
                  </a:lnTo>
                  <a:lnTo>
                    <a:pt x="3640074" y="2550287"/>
                  </a:lnTo>
                  <a:lnTo>
                    <a:pt x="3640074" y="2563368"/>
                  </a:lnTo>
                  <a:lnTo>
                    <a:pt x="3487674" y="2563368"/>
                  </a:lnTo>
                  <a:lnTo>
                    <a:pt x="3640074" y="2563368"/>
                  </a:lnTo>
                  <a:cubicBezTo>
                    <a:pt x="3640074" y="2554478"/>
                    <a:pt x="3635248" y="2550414"/>
                    <a:pt x="3635502" y="2550541"/>
                  </a:cubicBezTo>
                  <a:cubicBezTo>
                    <a:pt x="3635756" y="2550668"/>
                    <a:pt x="3637407" y="2551811"/>
                    <a:pt x="3641471" y="2551811"/>
                  </a:cubicBezTo>
                  <a:lnTo>
                    <a:pt x="3641471" y="2704211"/>
                  </a:lnTo>
                  <a:lnTo>
                    <a:pt x="3641471" y="2551811"/>
                  </a:lnTo>
                  <a:cubicBezTo>
                    <a:pt x="3645662" y="2551811"/>
                    <a:pt x="3647567" y="2550541"/>
                    <a:pt x="3647567" y="2550414"/>
                  </a:cubicBezTo>
                  <a:cubicBezTo>
                    <a:pt x="3647567" y="2550287"/>
                    <a:pt x="3642995" y="2554351"/>
                    <a:pt x="3642995" y="2563368"/>
                  </a:cubicBezTo>
                  <a:lnTo>
                    <a:pt x="3795395" y="2563368"/>
                  </a:lnTo>
                  <a:lnTo>
                    <a:pt x="3642995" y="2563368"/>
                  </a:lnTo>
                  <a:cubicBezTo>
                    <a:pt x="3642995" y="2561082"/>
                    <a:pt x="3642995" y="2560447"/>
                    <a:pt x="3642995" y="2560193"/>
                  </a:cubicBezTo>
                  <a:cubicBezTo>
                    <a:pt x="3642868" y="2556383"/>
                    <a:pt x="3642487" y="2571496"/>
                    <a:pt x="3648964" y="2591181"/>
                  </a:cubicBezTo>
                  <a:cubicBezTo>
                    <a:pt x="3647694" y="2587498"/>
                    <a:pt x="3646678" y="2583688"/>
                    <a:pt x="3645662" y="2580005"/>
                  </a:cubicBezTo>
                  <a:cubicBezTo>
                    <a:pt x="3644773" y="2576449"/>
                    <a:pt x="3643884" y="2573020"/>
                    <a:pt x="3642995" y="2569210"/>
                  </a:cubicBezTo>
                  <a:cubicBezTo>
                    <a:pt x="3642106" y="2565400"/>
                    <a:pt x="3641090" y="2561717"/>
                    <a:pt x="3640074" y="2557780"/>
                  </a:cubicBezTo>
                  <a:cubicBezTo>
                    <a:pt x="3628644" y="2512314"/>
                    <a:pt x="3638931" y="2464054"/>
                    <a:pt x="3667760" y="2426970"/>
                  </a:cubicBezTo>
                  <a:cubicBezTo>
                    <a:pt x="3696589" y="2389886"/>
                    <a:pt x="3740912" y="2368296"/>
                    <a:pt x="3787902" y="2368296"/>
                  </a:cubicBezTo>
                  <a:lnTo>
                    <a:pt x="3854704" y="2368296"/>
                  </a:lnTo>
                  <a:cubicBezTo>
                    <a:pt x="3923411" y="2368296"/>
                    <a:pt x="3983736" y="2414270"/>
                    <a:pt x="4001770" y="2480691"/>
                  </a:cubicBezTo>
                  <a:lnTo>
                    <a:pt x="4018407" y="2541905"/>
                  </a:lnTo>
                  <a:lnTo>
                    <a:pt x="3871341" y="2581910"/>
                  </a:lnTo>
                  <a:lnTo>
                    <a:pt x="3871341" y="2429510"/>
                  </a:lnTo>
                  <a:lnTo>
                    <a:pt x="4264152" y="2429510"/>
                  </a:lnTo>
                  <a:lnTo>
                    <a:pt x="4264152" y="2581910"/>
                  </a:lnTo>
                  <a:lnTo>
                    <a:pt x="4120896" y="2529840"/>
                  </a:lnTo>
                  <a:lnTo>
                    <a:pt x="4143121" y="2468626"/>
                  </a:lnTo>
                  <a:cubicBezTo>
                    <a:pt x="4165092" y="2408428"/>
                    <a:pt x="4222242" y="2368296"/>
                    <a:pt x="4286377" y="2368296"/>
                  </a:cubicBezTo>
                  <a:lnTo>
                    <a:pt x="4336288" y="2368296"/>
                  </a:lnTo>
                  <a:cubicBezTo>
                    <a:pt x="4386961" y="2368296"/>
                    <a:pt x="4434459" y="2393569"/>
                    <a:pt x="4462780" y="2435606"/>
                  </a:cubicBezTo>
                  <a:cubicBezTo>
                    <a:pt x="4491101" y="2477643"/>
                    <a:pt x="4496562" y="2531110"/>
                    <a:pt x="4477512" y="2578100"/>
                  </a:cubicBezTo>
                  <a:cubicBezTo>
                    <a:pt x="4479544" y="2573020"/>
                    <a:pt x="4480306" y="2569464"/>
                    <a:pt x="4480306" y="2569337"/>
                  </a:cubicBezTo>
                  <a:cubicBezTo>
                    <a:pt x="4480306" y="2569464"/>
                    <a:pt x="4480052" y="2570607"/>
                    <a:pt x="4479544" y="2573528"/>
                  </a:cubicBezTo>
                  <a:lnTo>
                    <a:pt x="4328922" y="2550160"/>
                  </a:lnTo>
                  <a:lnTo>
                    <a:pt x="4481322" y="2550160"/>
                  </a:lnTo>
                  <a:lnTo>
                    <a:pt x="4481322" y="2563241"/>
                  </a:lnTo>
                  <a:lnTo>
                    <a:pt x="4328922" y="2563241"/>
                  </a:lnTo>
                  <a:lnTo>
                    <a:pt x="4481322" y="2563241"/>
                  </a:lnTo>
                  <a:cubicBezTo>
                    <a:pt x="4481322" y="2554351"/>
                    <a:pt x="4476496" y="2550287"/>
                    <a:pt x="4476623" y="2550414"/>
                  </a:cubicBezTo>
                  <a:cubicBezTo>
                    <a:pt x="4476623" y="2550414"/>
                    <a:pt x="4478401" y="2551684"/>
                    <a:pt x="4482592" y="2551684"/>
                  </a:cubicBezTo>
                  <a:lnTo>
                    <a:pt x="4482592" y="2704084"/>
                  </a:lnTo>
                  <a:lnTo>
                    <a:pt x="4482592" y="2551684"/>
                  </a:lnTo>
                  <a:cubicBezTo>
                    <a:pt x="4486656" y="2551684"/>
                    <a:pt x="4488434" y="2550414"/>
                    <a:pt x="4488561" y="2550414"/>
                  </a:cubicBezTo>
                  <a:cubicBezTo>
                    <a:pt x="4488688" y="2550414"/>
                    <a:pt x="4483989" y="2554351"/>
                    <a:pt x="4483989" y="2563241"/>
                  </a:cubicBezTo>
                  <a:lnTo>
                    <a:pt x="4636389" y="2563241"/>
                  </a:lnTo>
                  <a:lnTo>
                    <a:pt x="4483989" y="2563241"/>
                  </a:lnTo>
                  <a:cubicBezTo>
                    <a:pt x="4483989" y="2571115"/>
                    <a:pt x="4485005" y="2577211"/>
                    <a:pt x="4484370" y="2572004"/>
                  </a:cubicBezTo>
                  <a:cubicBezTo>
                    <a:pt x="4484370" y="2571750"/>
                    <a:pt x="4482211" y="2557780"/>
                    <a:pt x="4482211" y="2542794"/>
                  </a:cubicBezTo>
                  <a:lnTo>
                    <a:pt x="4634611" y="2542794"/>
                  </a:lnTo>
                  <a:lnTo>
                    <a:pt x="4484116" y="2566797"/>
                  </a:lnTo>
                  <a:cubicBezTo>
                    <a:pt x="4485259" y="2573655"/>
                    <a:pt x="4488688" y="2575941"/>
                    <a:pt x="4488434" y="2575814"/>
                  </a:cubicBezTo>
                  <a:cubicBezTo>
                    <a:pt x="4488434" y="2575814"/>
                    <a:pt x="4487799" y="2575433"/>
                    <a:pt x="4486402" y="2575052"/>
                  </a:cubicBezTo>
                  <a:cubicBezTo>
                    <a:pt x="4442206" y="2565654"/>
                    <a:pt x="4404360" y="2537206"/>
                    <a:pt x="4383278" y="2497328"/>
                  </a:cubicBezTo>
                  <a:cubicBezTo>
                    <a:pt x="4362196" y="2457450"/>
                    <a:pt x="4359783" y="2410206"/>
                    <a:pt x="4376801" y="2368296"/>
                  </a:cubicBezTo>
                  <a:lnTo>
                    <a:pt x="4406392" y="2295906"/>
                  </a:lnTo>
                  <a:cubicBezTo>
                    <a:pt x="4429760" y="2238629"/>
                    <a:pt x="4485513" y="2201164"/>
                    <a:pt x="4547489" y="2201164"/>
                  </a:cubicBezTo>
                  <a:lnTo>
                    <a:pt x="4688332" y="2201164"/>
                  </a:lnTo>
                  <a:lnTo>
                    <a:pt x="4688332" y="2353564"/>
                  </a:lnTo>
                  <a:lnTo>
                    <a:pt x="4560189" y="2271141"/>
                  </a:lnTo>
                  <a:lnTo>
                    <a:pt x="4589907" y="2224913"/>
                  </a:lnTo>
                  <a:cubicBezTo>
                    <a:pt x="4617974" y="2181352"/>
                    <a:pt x="4666234" y="2154936"/>
                    <a:pt x="4718050" y="2154936"/>
                  </a:cubicBezTo>
                  <a:lnTo>
                    <a:pt x="4805045" y="2154936"/>
                  </a:lnTo>
                  <a:cubicBezTo>
                    <a:pt x="4886579" y="2154936"/>
                    <a:pt x="4953762" y="2219198"/>
                    <a:pt x="4957318" y="2300605"/>
                  </a:cubicBezTo>
                  <a:lnTo>
                    <a:pt x="4959223" y="2343277"/>
                  </a:lnTo>
                  <a:cubicBezTo>
                    <a:pt x="4959477" y="2349754"/>
                    <a:pt x="4959350" y="2356231"/>
                    <a:pt x="4958842" y="2362835"/>
                  </a:cubicBezTo>
                  <a:cubicBezTo>
                    <a:pt x="4963668" y="2305177"/>
                    <a:pt x="4922139" y="2244725"/>
                    <a:pt x="4852289" y="2238756"/>
                  </a:cubicBezTo>
                  <a:cubicBezTo>
                    <a:pt x="4848987" y="2238502"/>
                    <a:pt x="4845558" y="2238375"/>
                    <a:pt x="4842256" y="2238375"/>
                  </a:cubicBezTo>
                  <a:cubicBezTo>
                    <a:pt x="4845685" y="2238375"/>
                    <a:pt x="4848987" y="2238502"/>
                    <a:pt x="4852416" y="2238756"/>
                  </a:cubicBezTo>
                  <a:lnTo>
                    <a:pt x="5046980" y="2251710"/>
                  </a:lnTo>
                  <a:lnTo>
                    <a:pt x="5036820" y="2403729"/>
                  </a:lnTo>
                  <a:lnTo>
                    <a:pt x="5036820" y="2251329"/>
                  </a:lnTo>
                  <a:cubicBezTo>
                    <a:pt x="5031486" y="2251329"/>
                    <a:pt x="4969129" y="2250821"/>
                    <a:pt x="4928489" y="2311781"/>
                  </a:cubicBezTo>
                  <a:cubicBezTo>
                    <a:pt x="4934458" y="2302891"/>
                    <a:pt x="4941316" y="2294509"/>
                    <a:pt x="4949063" y="2287016"/>
                  </a:cubicBezTo>
                  <a:cubicBezTo>
                    <a:pt x="4933061" y="2302510"/>
                    <a:pt x="4898517" y="2347722"/>
                    <a:pt x="4914773" y="2412873"/>
                  </a:cubicBezTo>
                  <a:cubicBezTo>
                    <a:pt x="4912614" y="2404364"/>
                    <a:pt x="4911217" y="2395855"/>
                    <a:pt x="4910582" y="2387092"/>
                  </a:cubicBezTo>
                  <a:lnTo>
                    <a:pt x="4893945" y="2161159"/>
                  </a:lnTo>
                  <a:cubicBezTo>
                    <a:pt x="4893691" y="2157476"/>
                    <a:pt x="4893564" y="2153666"/>
                    <a:pt x="4893564" y="2149983"/>
                  </a:cubicBezTo>
                  <a:cubicBezTo>
                    <a:pt x="4893564" y="2178431"/>
                    <a:pt x="4904867" y="2218182"/>
                    <a:pt x="4942205" y="2246884"/>
                  </a:cubicBezTo>
                  <a:lnTo>
                    <a:pt x="5034915" y="2125853"/>
                  </a:lnTo>
                  <a:lnTo>
                    <a:pt x="4943983" y="2248154"/>
                  </a:lnTo>
                  <a:cubicBezTo>
                    <a:pt x="4959350" y="2259584"/>
                    <a:pt x="4981829" y="2270379"/>
                    <a:pt x="5012182" y="2270379"/>
                  </a:cubicBezTo>
                  <a:lnTo>
                    <a:pt x="5012182" y="2117979"/>
                  </a:lnTo>
                  <a:lnTo>
                    <a:pt x="5012182" y="2270379"/>
                  </a:lnTo>
                  <a:cubicBezTo>
                    <a:pt x="5019802" y="2270379"/>
                    <a:pt x="5027168" y="2269744"/>
                    <a:pt x="5034280" y="2268347"/>
                  </a:cubicBezTo>
                  <a:cubicBezTo>
                    <a:pt x="5031486" y="2268855"/>
                    <a:pt x="5028565" y="2269236"/>
                    <a:pt x="5025771" y="2269617"/>
                  </a:cubicBezTo>
                  <a:lnTo>
                    <a:pt x="4846066" y="2291842"/>
                  </a:lnTo>
                  <a:lnTo>
                    <a:pt x="4827397" y="2140585"/>
                  </a:lnTo>
                  <a:lnTo>
                    <a:pt x="4852797" y="2290826"/>
                  </a:lnTo>
                  <a:cubicBezTo>
                    <a:pt x="4925568" y="2278507"/>
                    <a:pt x="4953254" y="2218309"/>
                    <a:pt x="4957826" y="2186432"/>
                  </a:cubicBezTo>
                  <a:lnTo>
                    <a:pt x="4806950" y="2164588"/>
                  </a:lnTo>
                  <a:lnTo>
                    <a:pt x="4959223" y="2170430"/>
                  </a:lnTo>
                  <a:lnTo>
                    <a:pt x="4957318" y="2218690"/>
                  </a:lnTo>
                  <a:cubicBezTo>
                    <a:pt x="4954143" y="2300478"/>
                    <a:pt x="4886960" y="2365248"/>
                    <a:pt x="4805045" y="2365248"/>
                  </a:cubicBezTo>
                  <a:lnTo>
                    <a:pt x="4358513" y="2365248"/>
                  </a:lnTo>
                  <a:cubicBezTo>
                    <a:pt x="4300728" y="2365248"/>
                    <a:pt x="4248023" y="2332609"/>
                    <a:pt x="4222242" y="2281047"/>
                  </a:cubicBezTo>
                  <a:lnTo>
                    <a:pt x="4220337" y="2277364"/>
                  </a:lnTo>
                  <a:cubicBezTo>
                    <a:pt x="4209796" y="2256155"/>
                    <a:pt x="4204208" y="2232914"/>
                    <a:pt x="4204208" y="2209165"/>
                  </a:cubicBezTo>
                  <a:lnTo>
                    <a:pt x="4204208" y="2140585"/>
                  </a:lnTo>
                  <a:cubicBezTo>
                    <a:pt x="4204208" y="2056384"/>
                    <a:pt x="4272407" y="1988185"/>
                    <a:pt x="4356608" y="1988185"/>
                  </a:cubicBezTo>
                  <a:lnTo>
                    <a:pt x="4366006" y="1988185"/>
                  </a:lnTo>
                  <a:lnTo>
                    <a:pt x="4366006" y="2140585"/>
                  </a:lnTo>
                  <a:lnTo>
                    <a:pt x="4349877" y="1989074"/>
                  </a:lnTo>
                  <a:cubicBezTo>
                    <a:pt x="4397756" y="1983994"/>
                    <a:pt x="4468622" y="1935480"/>
                    <a:pt x="4526280" y="1774317"/>
                  </a:cubicBezTo>
                  <a:cubicBezTo>
                    <a:pt x="4547997" y="1713738"/>
                    <a:pt x="4605401" y="1673352"/>
                    <a:pt x="4669790" y="1673352"/>
                  </a:cubicBezTo>
                  <a:cubicBezTo>
                    <a:pt x="4718685" y="1673352"/>
                    <a:pt x="4764532" y="1696720"/>
                    <a:pt x="4793234" y="1736344"/>
                  </a:cubicBezTo>
                  <a:cubicBezTo>
                    <a:pt x="4821936" y="1775968"/>
                    <a:pt x="4829937" y="1826768"/>
                    <a:pt x="4814697" y="1873123"/>
                  </a:cubicBezTo>
                  <a:cubicBezTo>
                    <a:pt x="4811014" y="1884299"/>
                    <a:pt x="4807331" y="1894586"/>
                    <a:pt x="4804410" y="1903222"/>
                  </a:cubicBezTo>
                  <a:cubicBezTo>
                    <a:pt x="4801870" y="1910334"/>
                    <a:pt x="4799711" y="1916430"/>
                    <a:pt x="4797679" y="1922526"/>
                  </a:cubicBezTo>
                  <a:lnTo>
                    <a:pt x="4653280" y="1873885"/>
                  </a:lnTo>
                  <a:lnTo>
                    <a:pt x="4513326" y="1813687"/>
                  </a:lnTo>
                  <a:cubicBezTo>
                    <a:pt x="4697984" y="1383919"/>
                    <a:pt x="4574159" y="705358"/>
                    <a:pt x="4382008" y="622808"/>
                  </a:cubicBezTo>
                  <a:cubicBezTo>
                    <a:pt x="4369308" y="617347"/>
                    <a:pt x="4355719" y="614299"/>
                    <a:pt x="4340352" y="614299"/>
                  </a:cubicBezTo>
                  <a:lnTo>
                    <a:pt x="4340352" y="461899"/>
                  </a:lnTo>
                  <a:lnTo>
                    <a:pt x="4340352" y="614299"/>
                  </a:lnTo>
                  <a:lnTo>
                    <a:pt x="3888232" y="614299"/>
                  </a:lnTo>
                  <a:cubicBezTo>
                    <a:pt x="3804031" y="614299"/>
                    <a:pt x="3735832" y="546100"/>
                    <a:pt x="3735832" y="461899"/>
                  </a:cubicBezTo>
                  <a:lnTo>
                    <a:pt x="3735832" y="450850"/>
                  </a:lnTo>
                  <a:cubicBezTo>
                    <a:pt x="3735832" y="366649"/>
                    <a:pt x="3804031" y="298450"/>
                    <a:pt x="3888232" y="298450"/>
                  </a:cubicBezTo>
                  <a:cubicBezTo>
                    <a:pt x="3903726" y="298450"/>
                    <a:pt x="3916299" y="300609"/>
                    <a:pt x="3919855" y="301117"/>
                  </a:cubicBezTo>
                  <a:cubicBezTo>
                    <a:pt x="3920744" y="301244"/>
                    <a:pt x="3921506" y="301371"/>
                    <a:pt x="3921887" y="301498"/>
                  </a:cubicBezTo>
                  <a:cubicBezTo>
                    <a:pt x="3922268" y="301625"/>
                    <a:pt x="3922522" y="301625"/>
                    <a:pt x="3922522" y="301625"/>
                  </a:cubicBezTo>
                  <a:cubicBezTo>
                    <a:pt x="3923538" y="301752"/>
                    <a:pt x="3915537" y="300355"/>
                    <a:pt x="3904742" y="300355"/>
                  </a:cubicBezTo>
                  <a:lnTo>
                    <a:pt x="3904742" y="452755"/>
                  </a:lnTo>
                  <a:lnTo>
                    <a:pt x="3904742" y="300355"/>
                  </a:lnTo>
                  <a:cubicBezTo>
                    <a:pt x="3890899" y="300355"/>
                    <a:pt x="3778377" y="321437"/>
                    <a:pt x="3778377" y="439674"/>
                  </a:cubicBezTo>
                  <a:lnTo>
                    <a:pt x="3930777" y="439674"/>
                  </a:lnTo>
                  <a:lnTo>
                    <a:pt x="3778377" y="439674"/>
                  </a:lnTo>
                  <a:cubicBezTo>
                    <a:pt x="3778377" y="546735"/>
                    <a:pt x="3878453" y="577342"/>
                    <a:pt x="3904742" y="577342"/>
                  </a:cubicBezTo>
                  <a:lnTo>
                    <a:pt x="3904742" y="424942"/>
                  </a:lnTo>
                  <a:lnTo>
                    <a:pt x="3904742" y="577342"/>
                  </a:lnTo>
                  <a:cubicBezTo>
                    <a:pt x="3915537" y="577342"/>
                    <a:pt x="3923538" y="575818"/>
                    <a:pt x="3922522" y="576072"/>
                  </a:cubicBezTo>
                  <a:cubicBezTo>
                    <a:pt x="3922522" y="576072"/>
                    <a:pt x="3922395" y="576072"/>
                    <a:pt x="3921887" y="576199"/>
                  </a:cubicBezTo>
                  <a:cubicBezTo>
                    <a:pt x="3921379" y="576326"/>
                    <a:pt x="3920744" y="576453"/>
                    <a:pt x="3919855" y="576580"/>
                  </a:cubicBezTo>
                  <a:cubicBezTo>
                    <a:pt x="3916299" y="577215"/>
                    <a:pt x="3903726" y="579247"/>
                    <a:pt x="3888232" y="579247"/>
                  </a:cubicBezTo>
                  <a:cubicBezTo>
                    <a:pt x="3804031" y="579247"/>
                    <a:pt x="3735832" y="511048"/>
                    <a:pt x="3735832" y="426847"/>
                  </a:cubicBezTo>
                  <a:lnTo>
                    <a:pt x="3735832" y="402717"/>
                  </a:lnTo>
                  <a:cubicBezTo>
                    <a:pt x="3735832" y="318516"/>
                    <a:pt x="3804031" y="250317"/>
                    <a:pt x="3888232" y="250317"/>
                  </a:cubicBezTo>
                  <a:cubicBezTo>
                    <a:pt x="3903726" y="250317"/>
                    <a:pt x="3916299" y="252476"/>
                    <a:pt x="3919855" y="252984"/>
                  </a:cubicBezTo>
                  <a:cubicBezTo>
                    <a:pt x="3920744" y="253111"/>
                    <a:pt x="3921506" y="253238"/>
                    <a:pt x="3921887" y="253365"/>
                  </a:cubicBezTo>
                  <a:cubicBezTo>
                    <a:pt x="3922268" y="253492"/>
                    <a:pt x="3922522" y="253492"/>
                    <a:pt x="3922522" y="253492"/>
                  </a:cubicBezTo>
                  <a:cubicBezTo>
                    <a:pt x="3923538" y="253619"/>
                    <a:pt x="3915537" y="252222"/>
                    <a:pt x="3904742" y="252222"/>
                  </a:cubicBezTo>
                  <a:lnTo>
                    <a:pt x="3904742" y="404622"/>
                  </a:lnTo>
                  <a:lnTo>
                    <a:pt x="3904742" y="252222"/>
                  </a:lnTo>
                  <a:cubicBezTo>
                    <a:pt x="3904742" y="252222"/>
                    <a:pt x="3904742" y="252222"/>
                    <a:pt x="3904742" y="252222"/>
                  </a:cubicBezTo>
                  <a:cubicBezTo>
                    <a:pt x="3905377" y="252222"/>
                    <a:pt x="3778377" y="264922"/>
                    <a:pt x="3778377" y="391668"/>
                  </a:cubicBezTo>
                  <a:lnTo>
                    <a:pt x="3930777" y="391668"/>
                  </a:lnTo>
                  <a:lnTo>
                    <a:pt x="3778377" y="391668"/>
                  </a:lnTo>
                  <a:cubicBezTo>
                    <a:pt x="3778377" y="517398"/>
                    <a:pt x="3904107" y="530987"/>
                    <a:pt x="3904742" y="530987"/>
                  </a:cubicBezTo>
                  <a:cubicBezTo>
                    <a:pt x="3904742" y="530987"/>
                    <a:pt x="3904742" y="530987"/>
                    <a:pt x="3904742" y="530987"/>
                  </a:cubicBezTo>
                  <a:lnTo>
                    <a:pt x="3904742" y="378587"/>
                  </a:lnTo>
                  <a:lnTo>
                    <a:pt x="3904742" y="530987"/>
                  </a:lnTo>
                  <a:lnTo>
                    <a:pt x="3888105" y="530987"/>
                  </a:lnTo>
                  <a:cubicBezTo>
                    <a:pt x="3803904" y="530987"/>
                    <a:pt x="3735705" y="462788"/>
                    <a:pt x="3735705" y="378587"/>
                  </a:cubicBezTo>
                  <a:lnTo>
                    <a:pt x="3735705" y="358648"/>
                  </a:lnTo>
                  <a:cubicBezTo>
                    <a:pt x="3735705" y="274447"/>
                    <a:pt x="3803904" y="206248"/>
                    <a:pt x="3888105" y="206248"/>
                  </a:cubicBezTo>
                  <a:lnTo>
                    <a:pt x="3936238" y="206248"/>
                  </a:lnTo>
                  <a:lnTo>
                    <a:pt x="3936238" y="358648"/>
                  </a:lnTo>
                  <a:lnTo>
                    <a:pt x="3783838" y="358648"/>
                  </a:lnTo>
                  <a:lnTo>
                    <a:pt x="3783838" y="327152"/>
                  </a:lnTo>
                  <a:lnTo>
                    <a:pt x="3936238" y="327152"/>
                  </a:lnTo>
                  <a:lnTo>
                    <a:pt x="3868039" y="463423"/>
                  </a:lnTo>
                  <a:cubicBezTo>
                    <a:pt x="3816096" y="437388"/>
                    <a:pt x="3751072" y="418846"/>
                    <a:pt x="3676269" y="407416"/>
                  </a:cubicBezTo>
                  <a:cubicBezTo>
                    <a:pt x="3634105" y="401066"/>
                    <a:pt x="3596640" y="377317"/>
                    <a:pt x="3572764" y="342011"/>
                  </a:cubicBezTo>
                  <a:cubicBezTo>
                    <a:pt x="3548888" y="306705"/>
                    <a:pt x="3540887" y="263017"/>
                    <a:pt x="3550793" y="221615"/>
                  </a:cubicBezTo>
                  <a:cubicBezTo>
                    <a:pt x="3554857" y="204470"/>
                    <a:pt x="3556762" y="192786"/>
                    <a:pt x="3557016" y="188341"/>
                  </a:cubicBezTo>
                  <a:cubicBezTo>
                    <a:pt x="3558286" y="164973"/>
                    <a:pt x="3546602" y="223139"/>
                    <a:pt x="3595116" y="271653"/>
                  </a:cubicBezTo>
                  <a:cubicBezTo>
                    <a:pt x="3593338" y="269875"/>
                    <a:pt x="3591560" y="268097"/>
                    <a:pt x="3589909" y="266192"/>
                  </a:cubicBezTo>
                  <a:cubicBezTo>
                    <a:pt x="3629406" y="309753"/>
                    <a:pt x="3681730" y="311785"/>
                    <a:pt x="3658235" y="307721"/>
                  </a:cubicBezTo>
                  <a:cubicBezTo>
                    <a:pt x="3650996" y="306451"/>
                    <a:pt x="3626104" y="304673"/>
                    <a:pt x="3586226" y="304673"/>
                  </a:cubicBezTo>
                  <a:lnTo>
                    <a:pt x="3586226" y="152400"/>
                  </a:lnTo>
                  <a:lnTo>
                    <a:pt x="3586226" y="304800"/>
                  </a:lnTo>
                  <a:cubicBezTo>
                    <a:pt x="3516376" y="304800"/>
                    <a:pt x="3448177" y="310007"/>
                    <a:pt x="3430651" y="313690"/>
                  </a:cubicBezTo>
                  <a:cubicBezTo>
                    <a:pt x="3415792" y="316865"/>
                    <a:pt x="3449320" y="313436"/>
                    <a:pt x="3480816" y="287528"/>
                  </a:cubicBezTo>
                  <a:lnTo>
                    <a:pt x="3384169" y="169672"/>
                  </a:lnTo>
                  <a:lnTo>
                    <a:pt x="3481578" y="286893"/>
                  </a:lnTo>
                  <a:cubicBezTo>
                    <a:pt x="3546221" y="233172"/>
                    <a:pt x="3528949" y="155067"/>
                    <a:pt x="3530981" y="189865"/>
                  </a:cubicBezTo>
                  <a:cubicBezTo>
                    <a:pt x="3531235" y="193421"/>
                    <a:pt x="3532759" y="203962"/>
                    <a:pt x="3535934" y="216662"/>
                  </a:cubicBezTo>
                  <a:cubicBezTo>
                    <a:pt x="3546221" y="258699"/>
                    <a:pt x="3538220" y="303149"/>
                    <a:pt x="3513836" y="338836"/>
                  </a:cubicBezTo>
                  <a:cubicBezTo>
                    <a:pt x="3489452" y="374523"/>
                    <a:pt x="3451098" y="398272"/>
                    <a:pt x="3408172" y="404114"/>
                  </a:cubicBezTo>
                  <a:cubicBezTo>
                    <a:pt x="3323336" y="415544"/>
                    <a:pt x="3248660" y="436118"/>
                    <a:pt x="3188589" y="464693"/>
                  </a:cubicBezTo>
                  <a:lnTo>
                    <a:pt x="3123057" y="327025"/>
                  </a:lnTo>
                  <a:lnTo>
                    <a:pt x="3275457" y="327025"/>
                  </a:lnTo>
                  <a:lnTo>
                    <a:pt x="3275457" y="358521"/>
                  </a:lnTo>
                  <a:lnTo>
                    <a:pt x="3123057" y="358521"/>
                  </a:lnTo>
                  <a:lnTo>
                    <a:pt x="3123057" y="206121"/>
                  </a:lnTo>
                  <a:lnTo>
                    <a:pt x="3171190" y="206121"/>
                  </a:lnTo>
                  <a:cubicBezTo>
                    <a:pt x="3255391" y="206121"/>
                    <a:pt x="3323590" y="274320"/>
                    <a:pt x="3323590" y="358521"/>
                  </a:cubicBezTo>
                  <a:lnTo>
                    <a:pt x="3323590" y="378968"/>
                  </a:lnTo>
                  <a:cubicBezTo>
                    <a:pt x="3323590" y="463169"/>
                    <a:pt x="3255391" y="531368"/>
                    <a:pt x="3171190" y="531368"/>
                  </a:cubicBezTo>
                  <a:lnTo>
                    <a:pt x="3152648" y="531368"/>
                  </a:lnTo>
                  <a:lnTo>
                    <a:pt x="3152648" y="378968"/>
                  </a:lnTo>
                  <a:lnTo>
                    <a:pt x="3152648" y="531368"/>
                  </a:lnTo>
                  <a:cubicBezTo>
                    <a:pt x="3152648" y="531368"/>
                    <a:pt x="3152648" y="531368"/>
                    <a:pt x="3152648" y="531368"/>
                  </a:cubicBezTo>
                  <a:cubicBezTo>
                    <a:pt x="3153283" y="531368"/>
                    <a:pt x="3279013" y="517779"/>
                    <a:pt x="3279013" y="392049"/>
                  </a:cubicBezTo>
                  <a:lnTo>
                    <a:pt x="3126613" y="392049"/>
                  </a:lnTo>
                  <a:lnTo>
                    <a:pt x="3279013" y="392049"/>
                  </a:lnTo>
                  <a:cubicBezTo>
                    <a:pt x="3279013" y="265176"/>
                    <a:pt x="3151886" y="252603"/>
                    <a:pt x="3152648" y="252603"/>
                  </a:cubicBezTo>
                  <a:cubicBezTo>
                    <a:pt x="3152648" y="252603"/>
                    <a:pt x="3152648" y="252603"/>
                    <a:pt x="3152648" y="252603"/>
                  </a:cubicBezTo>
                  <a:lnTo>
                    <a:pt x="3152648" y="405003"/>
                  </a:lnTo>
                  <a:lnTo>
                    <a:pt x="3152648" y="252603"/>
                  </a:lnTo>
                  <a:cubicBezTo>
                    <a:pt x="3165221" y="252603"/>
                    <a:pt x="3145028" y="251206"/>
                    <a:pt x="3122930" y="258572"/>
                  </a:cubicBezTo>
                  <a:cubicBezTo>
                    <a:pt x="3169412" y="243078"/>
                    <a:pt x="3220466" y="250825"/>
                    <a:pt x="3260217" y="279527"/>
                  </a:cubicBezTo>
                  <a:cubicBezTo>
                    <a:pt x="3299968" y="308229"/>
                    <a:pt x="3323463" y="354203"/>
                    <a:pt x="3323463" y="403098"/>
                  </a:cubicBezTo>
                  <a:lnTo>
                    <a:pt x="3323463" y="427228"/>
                  </a:lnTo>
                  <a:cubicBezTo>
                    <a:pt x="3323463" y="511429"/>
                    <a:pt x="3255264" y="579628"/>
                    <a:pt x="3171063" y="579628"/>
                  </a:cubicBezTo>
                  <a:lnTo>
                    <a:pt x="3152521" y="579628"/>
                  </a:lnTo>
                  <a:lnTo>
                    <a:pt x="3152521" y="427228"/>
                  </a:lnTo>
                  <a:lnTo>
                    <a:pt x="3152521" y="579628"/>
                  </a:lnTo>
                  <a:cubicBezTo>
                    <a:pt x="3152521" y="579628"/>
                    <a:pt x="3152521" y="579628"/>
                    <a:pt x="3152521" y="579628"/>
                  </a:cubicBezTo>
                  <a:cubicBezTo>
                    <a:pt x="3151886" y="579628"/>
                    <a:pt x="3278886" y="566928"/>
                    <a:pt x="3278886" y="440182"/>
                  </a:cubicBezTo>
                  <a:lnTo>
                    <a:pt x="3126486" y="440182"/>
                  </a:lnTo>
                  <a:lnTo>
                    <a:pt x="3278886" y="440182"/>
                  </a:lnTo>
                  <a:cubicBezTo>
                    <a:pt x="3278886" y="314452"/>
                    <a:pt x="3153156" y="300863"/>
                    <a:pt x="3152521" y="300863"/>
                  </a:cubicBezTo>
                  <a:cubicBezTo>
                    <a:pt x="3152521" y="300863"/>
                    <a:pt x="3152521" y="300863"/>
                    <a:pt x="3152521" y="300863"/>
                  </a:cubicBezTo>
                  <a:lnTo>
                    <a:pt x="3152521" y="453263"/>
                  </a:lnTo>
                  <a:lnTo>
                    <a:pt x="3152521" y="300863"/>
                  </a:lnTo>
                  <a:cubicBezTo>
                    <a:pt x="3165094" y="300863"/>
                    <a:pt x="3144901" y="299466"/>
                    <a:pt x="3122803" y="306832"/>
                  </a:cubicBezTo>
                  <a:cubicBezTo>
                    <a:pt x="3169285" y="291338"/>
                    <a:pt x="3220339" y="299085"/>
                    <a:pt x="3260090" y="327787"/>
                  </a:cubicBezTo>
                  <a:cubicBezTo>
                    <a:pt x="3299841" y="356489"/>
                    <a:pt x="3323336" y="402463"/>
                    <a:pt x="3323336" y="451358"/>
                  </a:cubicBezTo>
                  <a:lnTo>
                    <a:pt x="3323336" y="464312"/>
                  </a:lnTo>
                  <a:cubicBezTo>
                    <a:pt x="3323336" y="548513"/>
                    <a:pt x="3255137" y="616712"/>
                    <a:pt x="3170936" y="616712"/>
                  </a:cubicBezTo>
                  <a:lnTo>
                    <a:pt x="1873885" y="616712"/>
                  </a:lnTo>
                  <a:cubicBezTo>
                    <a:pt x="1789684" y="616712"/>
                    <a:pt x="1721485" y="548513"/>
                    <a:pt x="1721485" y="464312"/>
                  </a:cubicBezTo>
                  <a:lnTo>
                    <a:pt x="1721485" y="451358"/>
                  </a:lnTo>
                  <a:cubicBezTo>
                    <a:pt x="1721485" y="402082"/>
                    <a:pt x="1745234" y="355981"/>
                    <a:pt x="1785366" y="327406"/>
                  </a:cubicBezTo>
                  <a:cubicBezTo>
                    <a:pt x="1825498" y="298831"/>
                    <a:pt x="1876806" y="291338"/>
                    <a:pt x="1923415" y="307213"/>
                  </a:cubicBezTo>
                  <a:cubicBezTo>
                    <a:pt x="1903476" y="300355"/>
                    <a:pt x="1887474" y="300863"/>
                    <a:pt x="1889252" y="300863"/>
                  </a:cubicBezTo>
                  <a:cubicBezTo>
                    <a:pt x="1889379" y="300863"/>
                    <a:pt x="1889633" y="300863"/>
                    <a:pt x="1890649" y="300863"/>
                  </a:cubicBezTo>
                  <a:lnTo>
                    <a:pt x="1890649" y="453263"/>
                  </a:lnTo>
                  <a:lnTo>
                    <a:pt x="1890649" y="300863"/>
                  </a:lnTo>
                  <a:cubicBezTo>
                    <a:pt x="1890649" y="300863"/>
                    <a:pt x="1890649" y="300863"/>
                    <a:pt x="1890649" y="300863"/>
                  </a:cubicBezTo>
                  <a:cubicBezTo>
                    <a:pt x="1890014" y="300863"/>
                    <a:pt x="1764284" y="314452"/>
                    <a:pt x="1764284" y="440182"/>
                  </a:cubicBezTo>
                  <a:lnTo>
                    <a:pt x="1916684" y="440182"/>
                  </a:lnTo>
                  <a:lnTo>
                    <a:pt x="1764284" y="440182"/>
                  </a:lnTo>
                  <a:cubicBezTo>
                    <a:pt x="1764284" y="567055"/>
                    <a:pt x="1891411" y="579628"/>
                    <a:pt x="1890649" y="579628"/>
                  </a:cubicBezTo>
                  <a:cubicBezTo>
                    <a:pt x="1890649" y="579628"/>
                    <a:pt x="1890649" y="579628"/>
                    <a:pt x="1890649" y="579628"/>
                  </a:cubicBezTo>
                  <a:lnTo>
                    <a:pt x="1890649" y="427228"/>
                  </a:lnTo>
                  <a:lnTo>
                    <a:pt x="1890649" y="579628"/>
                  </a:lnTo>
                  <a:lnTo>
                    <a:pt x="1874012" y="579628"/>
                  </a:lnTo>
                  <a:cubicBezTo>
                    <a:pt x="1789811" y="579628"/>
                    <a:pt x="1721612" y="511429"/>
                    <a:pt x="1721612" y="427228"/>
                  </a:cubicBezTo>
                  <a:lnTo>
                    <a:pt x="1721612" y="403098"/>
                  </a:lnTo>
                  <a:cubicBezTo>
                    <a:pt x="1721612" y="353822"/>
                    <a:pt x="1745361" y="307721"/>
                    <a:pt x="1785493" y="279146"/>
                  </a:cubicBezTo>
                  <a:cubicBezTo>
                    <a:pt x="1825625" y="250571"/>
                    <a:pt x="1876933" y="243078"/>
                    <a:pt x="1923542" y="258953"/>
                  </a:cubicBezTo>
                  <a:cubicBezTo>
                    <a:pt x="1903603" y="252095"/>
                    <a:pt x="1887601" y="252603"/>
                    <a:pt x="1889379" y="252603"/>
                  </a:cubicBezTo>
                  <a:cubicBezTo>
                    <a:pt x="1889506" y="252603"/>
                    <a:pt x="1889760" y="252603"/>
                    <a:pt x="1890776" y="252603"/>
                  </a:cubicBezTo>
                  <a:lnTo>
                    <a:pt x="1890776" y="405003"/>
                  </a:lnTo>
                  <a:lnTo>
                    <a:pt x="1890776" y="252603"/>
                  </a:lnTo>
                  <a:cubicBezTo>
                    <a:pt x="1890776" y="252603"/>
                    <a:pt x="1890776" y="252603"/>
                    <a:pt x="1890776" y="252603"/>
                  </a:cubicBezTo>
                  <a:cubicBezTo>
                    <a:pt x="1891411" y="252603"/>
                    <a:pt x="1764411" y="265303"/>
                    <a:pt x="1764411" y="392049"/>
                  </a:cubicBezTo>
                  <a:lnTo>
                    <a:pt x="1916811" y="392049"/>
                  </a:lnTo>
                  <a:lnTo>
                    <a:pt x="1764411" y="392049"/>
                  </a:lnTo>
                  <a:cubicBezTo>
                    <a:pt x="1764411" y="517779"/>
                    <a:pt x="1890141" y="531368"/>
                    <a:pt x="1890776" y="531368"/>
                  </a:cubicBezTo>
                  <a:cubicBezTo>
                    <a:pt x="1890776" y="531368"/>
                    <a:pt x="1890776" y="531368"/>
                    <a:pt x="1890776" y="531368"/>
                  </a:cubicBezTo>
                  <a:lnTo>
                    <a:pt x="1890776" y="378968"/>
                  </a:lnTo>
                  <a:lnTo>
                    <a:pt x="1890776" y="531368"/>
                  </a:lnTo>
                  <a:lnTo>
                    <a:pt x="1874139" y="531368"/>
                  </a:lnTo>
                  <a:cubicBezTo>
                    <a:pt x="1789938" y="531368"/>
                    <a:pt x="1721739" y="463169"/>
                    <a:pt x="1721739" y="378968"/>
                  </a:cubicBezTo>
                  <a:lnTo>
                    <a:pt x="1721739" y="358648"/>
                  </a:lnTo>
                  <a:cubicBezTo>
                    <a:pt x="1721739" y="274447"/>
                    <a:pt x="1789938" y="206248"/>
                    <a:pt x="1874139" y="206248"/>
                  </a:cubicBezTo>
                  <a:lnTo>
                    <a:pt x="1922272" y="206248"/>
                  </a:lnTo>
                  <a:lnTo>
                    <a:pt x="1922272" y="358648"/>
                  </a:lnTo>
                  <a:lnTo>
                    <a:pt x="1769872" y="358648"/>
                  </a:lnTo>
                  <a:lnTo>
                    <a:pt x="1769872" y="327152"/>
                  </a:lnTo>
                  <a:lnTo>
                    <a:pt x="1922272" y="327152"/>
                  </a:lnTo>
                  <a:lnTo>
                    <a:pt x="1856740" y="464947"/>
                  </a:lnTo>
                  <a:cubicBezTo>
                    <a:pt x="1801241" y="438658"/>
                    <a:pt x="1734312" y="418465"/>
                    <a:pt x="1661922" y="407543"/>
                  </a:cubicBezTo>
                  <a:cubicBezTo>
                    <a:pt x="1619758" y="401193"/>
                    <a:pt x="1582293" y="377444"/>
                    <a:pt x="1558417" y="342138"/>
                  </a:cubicBezTo>
                  <a:cubicBezTo>
                    <a:pt x="1534541" y="306832"/>
                    <a:pt x="1526540" y="263144"/>
                    <a:pt x="1536446" y="221742"/>
                  </a:cubicBezTo>
                  <a:cubicBezTo>
                    <a:pt x="1540510" y="204724"/>
                    <a:pt x="1542415" y="192913"/>
                    <a:pt x="1542542" y="188595"/>
                  </a:cubicBezTo>
                  <a:cubicBezTo>
                    <a:pt x="1543685" y="165481"/>
                    <a:pt x="1532382" y="222885"/>
                    <a:pt x="1580007" y="271145"/>
                  </a:cubicBezTo>
                  <a:cubicBezTo>
                    <a:pt x="1578483" y="269621"/>
                    <a:pt x="1576959" y="267970"/>
                    <a:pt x="1575435" y="266319"/>
                  </a:cubicBezTo>
                  <a:cubicBezTo>
                    <a:pt x="1614932" y="309880"/>
                    <a:pt x="1667256" y="311912"/>
                    <a:pt x="1643761" y="307848"/>
                  </a:cubicBezTo>
                  <a:cubicBezTo>
                    <a:pt x="1636522" y="306578"/>
                    <a:pt x="1611630" y="304800"/>
                    <a:pt x="1571752" y="304800"/>
                  </a:cubicBezTo>
                  <a:lnTo>
                    <a:pt x="1571752" y="152400"/>
                  </a:lnTo>
                  <a:lnTo>
                    <a:pt x="1571752" y="304800"/>
                  </a:lnTo>
                  <a:moveTo>
                    <a:pt x="1571752" y="0"/>
                  </a:moveTo>
                  <a:cubicBezTo>
                    <a:pt x="1612265" y="0"/>
                    <a:pt x="1660144" y="1397"/>
                    <a:pt x="1695577" y="7493"/>
                  </a:cubicBezTo>
                  <a:cubicBezTo>
                    <a:pt x="1691640" y="6858"/>
                    <a:pt x="1757172" y="12954"/>
                    <a:pt x="1801368" y="61722"/>
                  </a:cubicBezTo>
                  <a:lnTo>
                    <a:pt x="1688465" y="164084"/>
                  </a:lnTo>
                  <a:lnTo>
                    <a:pt x="1796923" y="57023"/>
                  </a:lnTo>
                  <a:cubicBezTo>
                    <a:pt x="1855724" y="116586"/>
                    <a:pt x="1847342" y="198247"/>
                    <a:pt x="1846961" y="204089"/>
                  </a:cubicBezTo>
                  <a:cubicBezTo>
                    <a:pt x="1845310" y="238125"/>
                    <a:pt x="1837563" y="273050"/>
                    <a:pt x="1832991" y="291973"/>
                  </a:cubicBezTo>
                  <a:lnTo>
                    <a:pt x="1684655" y="256921"/>
                  </a:lnTo>
                  <a:lnTo>
                    <a:pt x="1707515" y="106299"/>
                  </a:lnTo>
                  <a:cubicBezTo>
                    <a:pt x="1805813" y="121158"/>
                    <a:pt x="1901825" y="149225"/>
                    <a:pt x="1987042" y="189611"/>
                  </a:cubicBezTo>
                  <a:cubicBezTo>
                    <a:pt x="2040255" y="214757"/>
                    <a:pt x="2074291" y="268478"/>
                    <a:pt x="2074291" y="327406"/>
                  </a:cubicBezTo>
                  <a:lnTo>
                    <a:pt x="2074291" y="358902"/>
                  </a:lnTo>
                  <a:cubicBezTo>
                    <a:pt x="2074291" y="443103"/>
                    <a:pt x="2006092" y="511302"/>
                    <a:pt x="1921891" y="511302"/>
                  </a:cubicBezTo>
                  <a:lnTo>
                    <a:pt x="1873758" y="511302"/>
                  </a:lnTo>
                  <a:lnTo>
                    <a:pt x="1873758" y="358902"/>
                  </a:lnTo>
                  <a:lnTo>
                    <a:pt x="2026158" y="358902"/>
                  </a:lnTo>
                  <a:lnTo>
                    <a:pt x="2026158" y="379349"/>
                  </a:lnTo>
                  <a:lnTo>
                    <a:pt x="1873758" y="379349"/>
                  </a:lnTo>
                  <a:lnTo>
                    <a:pt x="1873758" y="226949"/>
                  </a:lnTo>
                  <a:lnTo>
                    <a:pt x="1890395" y="226949"/>
                  </a:lnTo>
                  <a:cubicBezTo>
                    <a:pt x="1890649" y="226949"/>
                    <a:pt x="1890776" y="226949"/>
                    <a:pt x="1891030" y="226949"/>
                  </a:cubicBezTo>
                  <a:cubicBezTo>
                    <a:pt x="1939290" y="227076"/>
                    <a:pt x="2068830" y="251714"/>
                    <a:pt x="2068830" y="392430"/>
                  </a:cubicBezTo>
                  <a:cubicBezTo>
                    <a:pt x="2068830" y="533781"/>
                    <a:pt x="1938020" y="557657"/>
                    <a:pt x="1891030" y="557784"/>
                  </a:cubicBezTo>
                  <a:cubicBezTo>
                    <a:pt x="1890776" y="557784"/>
                    <a:pt x="1890649" y="557784"/>
                    <a:pt x="1890395" y="557784"/>
                  </a:cubicBezTo>
                  <a:cubicBezTo>
                    <a:pt x="1889633" y="557784"/>
                    <a:pt x="1887982" y="557784"/>
                    <a:pt x="1886204" y="557784"/>
                  </a:cubicBezTo>
                  <a:cubicBezTo>
                    <a:pt x="1878711" y="557657"/>
                    <a:pt x="1853311" y="557657"/>
                    <a:pt x="1824228" y="547751"/>
                  </a:cubicBezTo>
                  <a:lnTo>
                    <a:pt x="1873631" y="403606"/>
                  </a:lnTo>
                  <a:lnTo>
                    <a:pt x="2026031" y="403606"/>
                  </a:lnTo>
                  <a:lnTo>
                    <a:pt x="2026031" y="427736"/>
                  </a:lnTo>
                  <a:lnTo>
                    <a:pt x="1873631" y="427736"/>
                  </a:lnTo>
                  <a:lnTo>
                    <a:pt x="1873631" y="275336"/>
                  </a:lnTo>
                  <a:lnTo>
                    <a:pt x="1890268" y="275336"/>
                  </a:lnTo>
                  <a:cubicBezTo>
                    <a:pt x="1890522" y="275336"/>
                    <a:pt x="1890649" y="275336"/>
                    <a:pt x="1890903" y="275336"/>
                  </a:cubicBezTo>
                  <a:cubicBezTo>
                    <a:pt x="1937893" y="275463"/>
                    <a:pt x="2068703" y="299339"/>
                    <a:pt x="2068703" y="440690"/>
                  </a:cubicBezTo>
                  <a:cubicBezTo>
                    <a:pt x="2068703" y="581279"/>
                    <a:pt x="1939163" y="606044"/>
                    <a:pt x="1890903" y="606171"/>
                  </a:cubicBezTo>
                  <a:cubicBezTo>
                    <a:pt x="1890649" y="606171"/>
                    <a:pt x="1890522" y="606171"/>
                    <a:pt x="1890268" y="606171"/>
                  </a:cubicBezTo>
                  <a:cubicBezTo>
                    <a:pt x="1889506" y="606171"/>
                    <a:pt x="1887855" y="606171"/>
                    <a:pt x="1886077" y="606171"/>
                  </a:cubicBezTo>
                  <a:cubicBezTo>
                    <a:pt x="1878584" y="606044"/>
                    <a:pt x="1853184" y="606044"/>
                    <a:pt x="1824101" y="596138"/>
                  </a:cubicBezTo>
                  <a:lnTo>
                    <a:pt x="1873504" y="451993"/>
                  </a:lnTo>
                  <a:lnTo>
                    <a:pt x="2025904" y="451993"/>
                  </a:lnTo>
                  <a:lnTo>
                    <a:pt x="2025904" y="464947"/>
                  </a:lnTo>
                  <a:lnTo>
                    <a:pt x="1873504" y="464947"/>
                  </a:lnTo>
                  <a:lnTo>
                    <a:pt x="1873504" y="312547"/>
                  </a:lnTo>
                  <a:lnTo>
                    <a:pt x="3170809" y="312547"/>
                  </a:lnTo>
                  <a:lnTo>
                    <a:pt x="3170809" y="464947"/>
                  </a:lnTo>
                  <a:lnTo>
                    <a:pt x="3018409" y="464947"/>
                  </a:lnTo>
                  <a:lnTo>
                    <a:pt x="3018409" y="451358"/>
                  </a:lnTo>
                  <a:lnTo>
                    <a:pt x="3170809" y="451358"/>
                  </a:lnTo>
                  <a:lnTo>
                    <a:pt x="3218942" y="595884"/>
                  </a:lnTo>
                  <a:cubicBezTo>
                    <a:pt x="3185795" y="606933"/>
                    <a:pt x="3154553" y="605536"/>
                    <a:pt x="3152267" y="605536"/>
                  </a:cubicBezTo>
                  <a:cubicBezTo>
                    <a:pt x="3152013" y="605536"/>
                    <a:pt x="3151886" y="605536"/>
                    <a:pt x="3151632" y="605536"/>
                  </a:cubicBezTo>
                  <a:cubicBezTo>
                    <a:pt x="3103372" y="605409"/>
                    <a:pt x="2973832" y="580771"/>
                    <a:pt x="2973832" y="440055"/>
                  </a:cubicBezTo>
                  <a:cubicBezTo>
                    <a:pt x="2973832" y="298704"/>
                    <a:pt x="3104642" y="274828"/>
                    <a:pt x="3151632" y="274701"/>
                  </a:cubicBezTo>
                  <a:cubicBezTo>
                    <a:pt x="3151886" y="274701"/>
                    <a:pt x="3152013" y="274701"/>
                    <a:pt x="3152267" y="274701"/>
                  </a:cubicBezTo>
                  <a:lnTo>
                    <a:pt x="3170809" y="274701"/>
                  </a:lnTo>
                  <a:lnTo>
                    <a:pt x="3170809" y="427101"/>
                  </a:lnTo>
                  <a:lnTo>
                    <a:pt x="3018409" y="427101"/>
                  </a:lnTo>
                  <a:lnTo>
                    <a:pt x="3018409" y="402971"/>
                  </a:lnTo>
                  <a:lnTo>
                    <a:pt x="3170809" y="402971"/>
                  </a:lnTo>
                  <a:lnTo>
                    <a:pt x="3218942" y="547497"/>
                  </a:lnTo>
                  <a:cubicBezTo>
                    <a:pt x="3185795" y="558546"/>
                    <a:pt x="3154553" y="557149"/>
                    <a:pt x="3152267" y="557149"/>
                  </a:cubicBezTo>
                  <a:cubicBezTo>
                    <a:pt x="3152013" y="557149"/>
                    <a:pt x="3151886" y="557149"/>
                    <a:pt x="3151632" y="557149"/>
                  </a:cubicBezTo>
                  <a:cubicBezTo>
                    <a:pt x="3104642" y="557022"/>
                    <a:pt x="2973832" y="533146"/>
                    <a:pt x="2973832" y="391795"/>
                  </a:cubicBezTo>
                  <a:cubicBezTo>
                    <a:pt x="2973832" y="251206"/>
                    <a:pt x="3103372" y="226441"/>
                    <a:pt x="3151632" y="226314"/>
                  </a:cubicBezTo>
                  <a:cubicBezTo>
                    <a:pt x="3151886" y="226314"/>
                    <a:pt x="3152013" y="226314"/>
                    <a:pt x="3152267" y="226314"/>
                  </a:cubicBezTo>
                  <a:lnTo>
                    <a:pt x="3170809" y="226314"/>
                  </a:lnTo>
                  <a:lnTo>
                    <a:pt x="3170809" y="378714"/>
                  </a:lnTo>
                  <a:lnTo>
                    <a:pt x="3018409" y="378714"/>
                  </a:lnTo>
                  <a:lnTo>
                    <a:pt x="3018409" y="358648"/>
                  </a:lnTo>
                  <a:lnTo>
                    <a:pt x="3170809" y="358648"/>
                  </a:lnTo>
                  <a:lnTo>
                    <a:pt x="3170809" y="511048"/>
                  </a:lnTo>
                  <a:lnTo>
                    <a:pt x="3122676" y="511048"/>
                  </a:lnTo>
                  <a:cubicBezTo>
                    <a:pt x="3038475" y="511048"/>
                    <a:pt x="2970276" y="442849"/>
                    <a:pt x="2970276" y="358648"/>
                  </a:cubicBezTo>
                  <a:lnTo>
                    <a:pt x="2970276" y="327152"/>
                  </a:lnTo>
                  <a:cubicBezTo>
                    <a:pt x="2970276" y="268351"/>
                    <a:pt x="3004058" y="214757"/>
                    <a:pt x="3057144" y="189484"/>
                  </a:cubicBezTo>
                  <a:cubicBezTo>
                    <a:pt x="3152648" y="144018"/>
                    <a:pt x="3259455" y="116459"/>
                    <a:pt x="3367278" y="101981"/>
                  </a:cubicBezTo>
                  <a:lnTo>
                    <a:pt x="3387471" y="252984"/>
                  </a:lnTo>
                  <a:lnTo>
                    <a:pt x="3239516" y="289433"/>
                  </a:lnTo>
                  <a:cubicBezTo>
                    <a:pt x="3234563" y="269367"/>
                    <a:pt x="3228086" y="238125"/>
                    <a:pt x="3226308" y="207772"/>
                  </a:cubicBezTo>
                  <a:cubicBezTo>
                    <a:pt x="3226689" y="214884"/>
                    <a:pt x="3211830" y="114427"/>
                    <a:pt x="3286379" y="52451"/>
                  </a:cubicBezTo>
                  <a:lnTo>
                    <a:pt x="3287141" y="51816"/>
                  </a:lnTo>
                  <a:cubicBezTo>
                    <a:pt x="3323082" y="22352"/>
                    <a:pt x="3367151" y="15367"/>
                    <a:pt x="3367659" y="15367"/>
                  </a:cubicBezTo>
                  <a:cubicBezTo>
                    <a:pt x="3418840" y="4572"/>
                    <a:pt x="3514979" y="0"/>
                    <a:pt x="3585972" y="0"/>
                  </a:cubicBezTo>
                  <a:cubicBezTo>
                    <a:pt x="3626485" y="0"/>
                    <a:pt x="3674364" y="1397"/>
                    <a:pt x="3709797" y="7493"/>
                  </a:cubicBezTo>
                  <a:cubicBezTo>
                    <a:pt x="3705860" y="6858"/>
                    <a:pt x="3771392" y="12954"/>
                    <a:pt x="3815588" y="61722"/>
                  </a:cubicBezTo>
                  <a:lnTo>
                    <a:pt x="3702685" y="164084"/>
                  </a:lnTo>
                  <a:lnTo>
                    <a:pt x="3810508" y="56261"/>
                  </a:lnTo>
                  <a:cubicBezTo>
                    <a:pt x="3870325" y="116078"/>
                    <a:pt x="3861562" y="198628"/>
                    <a:pt x="3861308" y="204470"/>
                  </a:cubicBezTo>
                  <a:cubicBezTo>
                    <a:pt x="3859530" y="238379"/>
                    <a:pt x="3851783" y="273177"/>
                    <a:pt x="3847338" y="291846"/>
                  </a:cubicBezTo>
                  <a:lnTo>
                    <a:pt x="3699002" y="256794"/>
                  </a:lnTo>
                  <a:lnTo>
                    <a:pt x="3721862" y="106172"/>
                  </a:lnTo>
                  <a:cubicBezTo>
                    <a:pt x="3817620" y="120650"/>
                    <a:pt x="3915664" y="146558"/>
                    <a:pt x="4004310" y="190881"/>
                  </a:cubicBezTo>
                  <a:cubicBezTo>
                    <a:pt x="4055999" y="216662"/>
                    <a:pt x="4088511" y="269494"/>
                    <a:pt x="4088511" y="327152"/>
                  </a:cubicBezTo>
                  <a:lnTo>
                    <a:pt x="4088511" y="358648"/>
                  </a:lnTo>
                  <a:cubicBezTo>
                    <a:pt x="4088511" y="442849"/>
                    <a:pt x="4020312" y="511048"/>
                    <a:pt x="3936111" y="511048"/>
                  </a:cubicBezTo>
                  <a:lnTo>
                    <a:pt x="3887978" y="511048"/>
                  </a:lnTo>
                  <a:lnTo>
                    <a:pt x="3887978" y="358648"/>
                  </a:lnTo>
                  <a:lnTo>
                    <a:pt x="4040378" y="358648"/>
                  </a:lnTo>
                  <a:lnTo>
                    <a:pt x="4040378" y="379095"/>
                  </a:lnTo>
                  <a:lnTo>
                    <a:pt x="3887978" y="379095"/>
                  </a:lnTo>
                  <a:lnTo>
                    <a:pt x="3887978" y="226695"/>
                  </a:lnTo>
                  <a:lnTo>
                    <a:pt x="3904615" y="226695"/>
                  </a:lnTo>
                  <a:cubicBezTo>
                    <a:pt x="3904869" y="226695"/>
                    <a:pt x="3904996" y="226695"/>
                    <a:pt x="3905250" y="226695"/>
                  </a:cubicBezTo>
                  <a:cubicBezTo>
                    <a:pt x="3953510" y="226822"/>
                    <a:pt x="4083050" y="251460"/>
                    <a:pt x="4083050" y="392176"/>
                  </a:cubicBezTo>
                  <a:cubicBezTo>
                    <a:pt x="4083050" y="533527"/>
                    <a:pt x="3952240" y="557403"/>
                    <a:pt x="3905250" y="557530"/>
                  </a:cubicBezTo>
                  <a:cubicBezTo>
                    <a:pt x="3904996" y="557530"/>
                    <a:pt x="3904869" y="557530"/>
                    <a:pt x="3904615" y="557530"/>
                  </a:cubicBezTo>
                  <a:cubicBezTo>
                    <a:pt x="3889121" y="557530"/>
                    <a:pt x="3876548" y="555371"/>
                    <a:pt x="3872992" y="554863"/>
                  </a:cubicBezTo>
                  <a:cubicBezTo>
                    <a:pt x="3872103" y="554736"/>
                    <a:pt x="3871341" y="554609"/>
                    <a:pt x="3870960" y="554482"/>
                  </a:cubicBezTo>
                  <a:cubicBezTo>
                    <a:pt x="3870579" y="554355"/>
                    <a:pt x="3870325" y="554355"/>
                    <a:pt x="3870325" y="554355"/>
                  </a:cubicBezTo>
                  <a:cubicBezTo>
                    <a:pt x="3869309" y="554228"/>
                    <a:pt x="3877310" y="555625"/>
                    <a:pt x="3888105" y="555625"/>
                  </a:cubicBezTo>
                  <a:lnTo>
                    <a:pt x="3888105" y="403225"/>
                  </a:lnTo>
                  <a:lnTo>
                    <a:pt x="4040505" y="403225"/>
                  </a:lnTo>
                  <a:lnTo>
                    <a:pt x="4040505" y="427355"/>
                  </a:lnTo>
                  <a:lnTo>
                    <a:pt x="3888105" y="427355"/>
                  </a:lnTo>
                  <a:lnTo>
                    <a:pt x="3888105" y="274955"/>
                  </a:lnTo>
                  <a:cubicBezTo>
                    <a:pt x="3877310" y="274955"/>
                    <a:pt x="3869309" y="276479"/>
                    <a:pt x="3870325" y="276225"/>
                  </a:cubicBezTo>
                  <a:cubicBezTo>
                    <a:pt x="3870325" y="276225"/>
                    <a:pt x="3870452" y="276225"/>
                    <a:pt x="3870960" y="276098"/>
                  </a:cubicBezTo>
                  <a:cubicBezTo>
                    <a:pt x="3871468" y="275971"/>
                    <a:pt x="3872103" y="275844"/>
                    <a:pt x="3872992" y="275717"/>
                  </a:cubicBezTo>
                  <a:cubicBezTo>
                    <a:pt x="3876548" y="275082"/>
                    <a:pt x="3889121" y="273050"/>
                    <a:pt x="3904615" y="273050"/>
                  </a:cubicBezTo>
                  <a:cubicBezTo>
                    <a:pt x="3979164" y="273050"/>
                    <a:pt x="4083050" y="318643"/>
                    <a:pt x="4083050" y="440182"/>
                  </a:cubicBezTo>
                  <a:cubicBezTo>
                    <a:pt x="4083050" y="569722"/>
                    <a:pt x="3966845" y="605663"/>
                    <a:pt x="3904615" y="605663"/>
                  </a:cubicBezTo>
                  <a:cubicBezTo>
                    <a:pt x="3889121" y="605663"/>
                    <a:pt x="3876548" y="603504"/>
                    <a:pt x="3872992" y="602996"/>
                  </a:cubicBezTo>
                  <a:cubicBezTo>
                    <a:pt x="3872103" y="602869"/>
                    <a:pt x="3871341" y="602742"/>
                    <a:pt x="3870960" y="602615"/>
                  </a:cubicBezTo>
                  <a:cubicBezTo>
                    <a:pt x="3870579" y="602488"/>
                    <a:pt x="3870325" y="602488"/>
                    <a:pt x="3870325" y="602488"/>
                  </a:cubicBezTo>
                  <a:cubicBezTo>
                    <a:pt x="3869309" y="602361"/>
                    <a:pt x="3877310" y="603758"/>
                    <a:pt x="3888105" y="603758"/>
                  </a:cubicBezTo>
                  <a:lnTo>
                    <a:pt x="3888105" y="451358"/>
                  </a:lnTo>
                  <a:lnTo>
                    <a:pt x="4040505" y="451358"/>
                  </a:lnTo>
                  <a:lnTo>
                    <a:pt x="4040505" y="462407"/>
                  </a:lnTo>
                  <a:lnTo>
                    <a:pt x="3888105" y="462407"/>
                  </a:lnTo>
                  <a:lnTo>
                    <a:pt x="3888105" y="310007"/>
                  </a:lnTo>
                  <a:lnTo>
                    <a:pt x="4340225" y="310007"/>
                  </a:lnTo>
                  <a:cubicBezTo>
                    <a:pt x="4397502" y="310007"/>
                    <a:pt x="4451858" y="321564"/>
                    <a:pt x="4502277" y="343281"/>
                  </a:cubicBezTo>
                  <a:cubicBezTo>
                    <a:pt x="4964430" y="541909"/>
                    <a:pt x="4980432" y="1499108"/>
                    <a:pt x="4793361" y="1934591"/>
                  </a:cubicBezTo>
                  <a:cubicBezTo>
                    <a:pt x="4761103" y="2009648"/>
                    <a:pt x="4675251" y="2045970"/>
                    <a:pt x="4598924" y="2016760"/>
                  </a:cubicBezTo>
                  <a:cubicBezTo>
                    <a:pt x="4522597" y="1987550"/>
                    <a:pt x="4482846" y="1903349"/>
                    <a:pt x="4508881" y="1825752"/>
                  </a:cubicBezTo>
                  <a:cubicBezTo>
                    <a:pt x="4511802" y="1817243"/>
                    <a:pt x="4514596" y="1809115"/>
                    <a:pt x="4517009" y="1802257"/>
                  </a:cubicBezTo>
                  <a:cubicBezTo>
                    <a:pt x="4520184" y="1793240"/>
                    <a:pt x="4522724" y="1786128"/>
                    <a:pt x="4525137" y="1778762"/>
                  </a:cubicBezTo>
                  <a:lnTo>
                    <a:pt x="4670044" y="1826133"/>
                  </a:lnTo>
                  <a:lnTo>
                    <a:pt x="4670044" y="1978533"/>
                  </a:lnTo>
                  <a:lnTo>
                    <a:pt x="4670044" y="1826133"/>
                  </a:lnTo>
                  <a:lnTo>
                    <a:pt x="4813554" y="1877568"/>
                  </a:lnTo>
                  <a:cubicBezTo>
                    <a:pt x="4745228" y="2068449"/>
                    <a:pt x="4612513" y="2268220"/>
                    <a:pt x="4382389" y="2292731"/>
                  </a:cubicBezTo>
                  <a:cubicBezTo>
                    <a:pt x="4377055" y="2293239"/>
                    <a:pt x="4371594" y="2293620"/>
                    <a:pt x="4366260" y="2293620"/>
                  </a:cubicBezTo>
                  <a:lnTo>
                    <a:pt x="4356862" y="2293620"/>
                  </a:lnTo>
                  <a:lnTo>
                    <a:pt x="4356862" y="2141220"/>
                  </a:lnTo>
                  <a:lnTo>
                    <a:pt x="4509262" y="2141220"/>
                  </a:lnTo>
                  <a:lnTo>
                    <a:pt x="4509262" y="2209800"/>
                  </a:lnTo>
                  <a:lnTo>
                    <a:pt x="4356862" y="2209800"/>
                  </a:lnTo>
                  <a:lnTo>
                    <a:pt x="4493133" y="2141601"/>
                  </a:lnTo>
                  <a:lnTo>
                    <a:pt x="4495038" y="2145284"/>
                  </a:lnTo>
                  <a:lnTo>
                    <a:pt x="4358767" y="2213483"/>
                  </a:lnTo>
                  <a:lnTo>
                    <a:pt x="4358767" y="2061083"/>
                  </a:lnTo>
                  <a:lnTo>
                    <a:pt x="4805299" y="2061083"/>
                  </a:lnTo>
                  <a:lnTo>
                    <a:pt x="4805299" y="2213483"/>
                  </a:lnTo>
                  <a:lnTo>
                    <a:pt x="4653026" y="2207641"/>
                  </a:lnTo>
                  <a:lnTo>
                    <a:pt x="4654931" y="2159381"/>
                  </a:lnTo>
                  <a:cubicBezTo>
                    <a:pt x="4655185" y="2154047"/>
                    <a:pt x="4655566" y="2148713"/>
                    <a:pt x="4656328" y="2143506"/>
                  </a:cubicBezTo>
                  <a:cubicBezTo>
                    <a:pt x="4664710" y="2085848"/>
                    <a:pt x="4707255" y="2006981"/>
                    <a:pt x="4802124" y="1990979"/>
                  </a:cubicBezTo>
                  <a:cubicBezTo>
                    <a:pt x="4804283" y="1990598"/>
                    <a:pt x="4806569" y="1990217"/>
                    <a:pt x="4808855" y="1989963"/>
                  </a:cubicBezTo>
                  <a:lnTo>
                    <a:pt x="4988560" y="1967738"/>
                  </a:lnTo>
                  <a:lnTo>
                    <a:pt x="5007229" y="2118995"/>
                  </a:lnTo>
                  <a:lnTo>
                    <a:pt x="4979924" y="1969008"/>
                  </a:lnTo>
                  <a:cubicBezTo>
                    <a:pt x="4990465" y="1967103"/>
                    <a:pt x="5001260" y="1966087"/>
                    <a:pt x="5012309" y="1966087"/>
                  </a:cubicBezTo>
                  <a:cubicBezTo>
                    <a:pt x="5058537" y="1966087"/>
                    <a:pt x="5098415" y="1983613"/>
                    <a:pt x="5125974" y="2004187"/>
                  </a:cubicBezTo>
                  <a:cubicBezTo>
                    <a:pt x="5126609" y="2004568"/>
                    <a:pt x="5127117" y="2005076"/>
                    <a:pt x="5127752" y="2005457"/>
                  </a:cubicBezTo>
                  <a:cubicBezTo>
                    <a:pt x="5179695" y="2045335"/>
                    <a:pt x="5198491" y="2103374"/>
                    <a:pt x="5198491" y="2150618"/>
                  </a:cubicBezTo>
                  <a:lnTo>
                    <a:pt x="5046091" y="2150618"/>
                  </a:lnTo>
                  <a:lnTo>
                    <a:pt x="5198110" y="2139442"/>
                  </a:lnTo>
                  <a:lnTo>
                    <a:pt x="5214747" y="2365375"/>
                  </a:lnTo>
                  <a:lnTo>
                    <a:pt x="5062728" y="2376551"/>
                  </a:lnTo>
                  <a:lnTo>
                    <a:pt x="5210556" y="2339594"/>
                  </a:lnTo>
                  <a:cubicBezTo>
                    <a:pt x="5230622" y="2419604"/>
                    <a:pt x="5188839" y="2479802"/>
                    <a:pt x="5161661" y="2506218"/>
                  </a:cubicBezTo>
                  <a:lnTo>
                    <a:pt x="5055489" y="2396998"/>
                  </a:lnTo>
                  <a:lnTo>
                    <a:pt x="5182235" y="2481580"/>
                  </a:lnTo>
                  <a:cubicBezTo>
                    <a:pt x="5134102" y="2553716"/>
                    <a:pt x="5056886" y="2556891"/>
                    <a:pt x="5036947" y="2556891"/>
                  </a:cubicBezTo>
                  <a:cubicBezTo>
                    <a:pt x="5033518" y="2556891"/>
                    <a:pt x="5030216" y="2556764"/>
                    <a:pt x="5026787" y="2556510"/>
                  </a:cubicBezTo>
                  <a:lnTo>
                    <a:pt x="4832223" y="2543556"/>
                  </a:lnTo>
                  <a:lnTo>
                    <a:pt x="4842383" y="2391537"/>
                  </a:lnTo>
                  <a:lnTo>
                    <a:pt x="4842383" y="2543937"/>
                  </a:lnTo>
                  <a:cubicBezTo>
                    <a:pt x="4837176" y="2543937"/>
                    <a:pt x="4831969" y="2543683"/>
                    <a:pt x="4826762" y="2543302"/>
                  </a:cubicBezTo>
                  <a:cubicBezTo>
                    <a:pt x="4718812" y="2534158"/>
                    <a:pt x="4646803" y="2437765"/>
                    <a:pt x="4655185" y="2337943"/>
                  </a:cubicBezTo>
                  <a:lnTo>
                    <a:pt x="4807077" y="2350770"/>
                  </a:lnTo>
                  <a:lnTo>
                    <a:pt x="4654804" y="2357501"/>
                  </a:lnTo>
                  <a:lnTo>
                    <a:pt x="4652899" y="2314829"/>
                  </a:lnTo>
                  <a:lnTo>
                    <a:pt x="4805172" y="2308098"/>
                  </a:lnTo>
                  <a:lnTo>
                    <a:pt x="4805172" y="2460498"/>
                  </a:lnTo>
                  <a:lnTo>
                    <a:pt x="4718177" y="2460498"/>
                  </a:lnTo>
                  <a:lnTo>
                    <a:pt x="4718177" y="2308098"/>
                  </a:lnTo>
                  <a:lnTo>
                    <a:pt x="4846320" y="2390521"/>
                  </a:lnTo>
                  <a:lnTo>
                    <a:pt x="4816602" y="2436749"/>
                  </a:lnTo>
                  <a:cubicBezTo>
                    <a:pt x="4788535" y="2480310"/>
                    <a:pt x="4740275" y="2506726"/>
                    <a:pt x="4688459" y="2506726"/>
                  </a:cubicBezTo>
                  <a:lnTo>
                    <a:pt x="4547362" y="2506726"/>
                  </a:lnTo>
                  <a:lnTo>
                    <a:pt x="4547362" y="2354326"/>
                  </a:lnTo>
                  <a:lnTo>
                    <a:pt x="4688459" y="2411984"/>
                  </a:lnTo>
                  <a:lnTo>
                    <a:pt x="4658868" y="2484374"/>
                  </a:lnTo>
                  <a:lnTo>
                    <a:pt x="4517771" y="2426716"/>
                  </a:lnTo>
                  <a:lnTo>
                    <a:pt x="4549267" y="2277618"/>
                  </a:lnTo>
                  <a:cubicBezTo>
                    <a:pt x="4588891" y="2286000"/>
                    <a:pt x="4625975" y="2301748"/>
                    <a:pt x="4658741" y="2323846"/>
                  </a:cubicBezTo>
                  <a:cubicBezTo>
                    <a:pt x="4723257" y="2367280"/>
                    <a:pt x="4771644" y="2436241"/>
                    <a:pt x="4784979" y="2519426"/>
                  </a:cubicBezTo>
                  <a:cubicBezTo>
                    <a:pt x="4786249" y="2527427"/>
                    <a:pt x="4786884" y="2535428"/>
                    <a:pt x="4786884" y="2543429"/>
                  </a:cubicBezTo>
                  <a:cubicBezTo>
                    <a:pt x="4786884" y="2533650"/>
                    <a:pt x="4785487" y="2525522"/>
                    <a:pt x="4786376" y="2531745"/>
                  </a:cubicBezTo>
                  <a:cubicBezTo>
                    <a:pt x="4786630" y="2533904"/>
                    <a:pt x="4788789" y="2547874"/>
                    <a:pt x="4788789" y="2563876"/>
                  </a:cubicBezTo>
                  <a:cubicBezTo>
                    <a:pt x="4788789" y="2661285"/>
                    <a:pt x="4739640" y="2744216"/>
                    <a:pt x="4670298" y="2795651"/>
                  </a:cubicBezTo>
                  <a:cubicBezTo>
                    <a:pt x="4617593" y="2834894"/>
                    <a:pt x="4551934" y="2857119"/>
                    <a:pt x="4482592" y="2857119"/>
                  </a:cubicBezTo>
                  <a:cubicBezTo>
                    <a:pt x="4414012" y="2857119"/>
                    <a:pt x="4349115" y="2835402"/>
                    <a:pt x="4296537" y="2797048"/>
                  </a:cubicBezTo>
                  <a:cubicBezTo>
                    <a:pt x="4226179" y="2745613"/>
                    <a:pt x="4176395" y="2662047"/>
                    <a:pt x="4176395" y="2563876"/>
                  </a:cubicBezTo>
                  <a:lnTo>
                    <a:pt x="4176395" y="2550795"/>
                  </a:lnTo>
                  <a:cubicBezTo>
                    <a:pt x="4176395" y="2542921"/>
                    <a:pt x="4177030" y="2535174"/>
                    <a:pt x="4178173" y="2527427"/>
                  </a:cubicBezTo>
                  <a:cubicBezTo>
                    <a:pt x="4179062" y="2521966"/>
                    <a:pt x="4180205" y="2515108"/>
                    <a:pt x="4181729" y="2507615"/>
                  </a:cubicBezTo>
                  <a:cubicBezTo>
                    <a:pt x="4184269" y="2495169"/>
                    <a:pt x="4188206" y="2480183"/>
                    <a:pt x="4194937" y="2463800"/>
                  </a:cubicBezTo>
                  <a:lnTo>
                    <a:pt x="4336161" y="2521204"/>
                  </a:lnTo>
                  <a:lnTo>
                    <a:pt x="4336161" y="2673604"/>
                  </a:lnTo>
                  <a:lnTo>
                    <a:pt x="4286250" y="2673604"/>
                  </a:lnTo>
                  <a:lnTo>
                    <a:pt x="4286250" y="2521204"/>
                  </a:lnTo>
                  <a:lnTo>
                    <a:pt x="4429506" y="2573274"/>
                  </a:lnTo>
                  <a:lnTo>
                    <a:pt x="4407281" y="2634488"/>
                  </a:lnTo>
                  <a:cubicBezTo>
                    <a:pt x="4385310" y="2694686"/>
                    <a:pt x="4328160" y="2734818"/>
                    <a:pt x="4264025" y="2734818"/>
                  </a:cubicBezTo>
                  <a:lnTo>
                    <a:pt x="3871214" y="2734818"/>
                  </a:lnTo>
                  <a:cubicBezTo>
                    <a:pt x="3802507" y="2734818"/>
                    <a:pt x="3742182" y="2688844"/>
                    <a:pt x="3724148" y="2622423"/>
                  </a:cubicBezTo>
                  <a:lnTo>
                    <a:pt x="3707511" y="2561209"/>
                  </a:lnTo>
                  <a:lnTo>
                    <a:pt x="3854577" y="2521204"/>
                  </a:lnTo>
                  <a:lnTo>
                    <a:pt x="3854577" y="2673604"/>
                  </a:lnTo>
                  <a:lnTo>
                    <a:pt x="3787775" y="2673604"/>
                  </a:lnTo>
                  <a:lnTo>
                    <a:pt x="3787775" y="2521204"/>
                  </a:lnTo>
                  <a:lnTo>
                    <a:pt x="3935603" y="2484247"/>
                  </a:lnTo>
                  <a:cubicBezTo>
                    <a:pt x="3936492" y="2487803"/>
                    <a:pt x="3937381" y="2491232"/>
                    <a:pt x="3938270" y="2495042"/>
                  </a:cubicBezTo>
                  <a:cubicBezTo>
                    <a:pt x="3939159" y="2498852"/>
                    <a:pt x="3940175" y="2502535"/>
                    <a:pt x="3941191" y="2506472"/>
                  </a:cubicBezTo>
                  <a:lnTo>
                    <a:pt x="3793363" y="2543429"/>
                  </a:lnTo>
                  <a:lnTo>
                    <a:pt x="3937889" y="2495296"/>
                  </a:lnTo>
                  <a:cubicBezTo>
                    <a:pt x="3947160" y="2522982"/>
                    <a:pt x="3947414" y="2548128"/>
                    <a:pt x="3947541" y="2554859"/>
                  </a:cubicBezTo>
                  <a:cubicBezTo>
                    <a:pt x="3947668" y="2558542"/>
                    <a:pt x="3947668" y="2562098"/>
                    <a:pt x="3947668" y="2563876"/>
                  </a:cubicBezTo>
                  <a:cubicBezTo>
                    <a:pt x="3947668" y="2661158"/>
                    <a:pt x="3898646" y="2744089"/>
                    <a:pt x="3829304" y="2795524"/>
                  </a:cubicBezTo>
                  <a:cubicBezTo>
                    <a:pt x="3776472" y="2834767"/>
                    <a:pt x="3710813" y="2856992"/>
                    <a:pt x="3641344" y="2856992"/>
                  </a:cubicBezTo>
                  <a:cubicBezTo>
                    <a:pt x="3571875" y="2856992"/>
                    <a:pt x="3506343" y="2834767"/>
                    <a:pt x="3453638" y="2795524"/>
                  </a:cubicBezTo>
                  <a:cubicBezTo>
                    <a:pt x="3384296" y="2744089"/>
                    <a:pt x="3335147" y="2661031"/>
                    <a:pt x="3335147" y="2563749"/>
                  </a:cubicBezTo>
                  <a:lnTo>
                    <a:pt x="3335147" y="2550668"/>
                  </a:lnTo>
                  <a:cubicBezTo>
                    <a:pt x="3335147" y="2545207"/>
                    <a:pt x="3335401" y="2539619"/>
                    <a:pt x="3336036" y="2534158"/>
                  </a:cubicBezTo>
                  <a:cubicBezTo>
                    <a:pt x="3344418" y="2457069"/>
                    <a:pt x="3383026" y="2392045"/>
                    <a:pt x="3435350" y="2346579"/>
                  </a:cubicBezTo>
                  <a:cubicBezTo>
                    <a:pt x="3484118" y="2304288"/>
                    <a:pt x="3545586" y="2277999"/>
                    <a:pt x="3610737" y="2271268"/>
                  </a:cubicBezTo>
                  <a:lnTo>
                    <a:pt x="3626358" y="2422906"/>
                  </a:lnTo>
                  <a:lnTo>
                    <a:pt x="3626358" y="2575306"/>
                  </a:lnTo>
                  <a:lnTo>
                    <a:pt x="3044698" y="2575306"/>
                  </a:lnTo>
                  <a:lnTo>
                    <a:pt x="3044698" y="2422906"/>
                  </a:lnTo>
                  <a:lnTo>
                    <a:pt x="3152521" y="2315083"/>
                  </a:lnTo>
                  <a:cubicBezTo>
                    <a:pt x="3189224" y="2351786"/>
                    <a:pt x="3211957" y="2403094"/>
                    <a:pt x="3211957" y="2457958"/>
                  </a:cubicBezTo>
                  <a:cubicBezTo>
                    <a:pt x="3211957" y="2575433"/>
                    <a:pt x="3113913" y="2658618"/>
                    <a:pt x="3007614" y="2658618"/>
                  </a:cubicBezTo>
                  <a:cubicBezTo>
                    <a:pt x="2928493" y="2658618"/>
                    <a:pt x="2865501" y="2614803"/>
                    <a:pt x="2831973" y="2560574"/>
                  </a:cubicBezTo>
                  <a:lnTo>
                    <a:pt x="2961386" y="2480183"/>
                  </a:lnTo>
                  <a:lnTo>
                    <a:pt x="2961386" y="2632583"/>
                  </a:lnTo>
                  <a:lnTo>
                    <a:pt x="2711196" y="2632583"/>
                  </a:lnTo>
                  <a:lnTo>
                    <a:pt x="2711196" y="2480183"/>
                  </a:lnTo>
                  <a:lnTo>
                    <a:pt x="2862199" y="2501011"/>
                  </a:lnTo>
                  <a:cubicBezTo>
                    <a:pt x="2857627" y="2534412"/>
                    <a:pt x="2835275" y="2638679"/>
                    <a:pt x="2734183" y="2672842"/>
                  </a:cubicBezTo>
                  <a:lnTo>
                    <a:pt x="2685415" y="2528443"/>
                  </a:lnTo>
                  <a:lnTo>
                    <a:pt x="2837815" y="2528443"/>
                  </a:lnTo>
                  <a:lnTo>
                    <a:pt x="2837815" y="2546985"/>
                  </a:lnTo>
                  <a:cubicBezTo>
                    <a:pt x="2837815" y="2631186"/>
                    <a:pt x="2769616" y="2699385"/>
                    <a:pt x="2685415" y="2699385"/>
                  </a:cubicBezTo>
                  <a:lnTo>
                    <a:pt x="2661285" y="2699385"/>
                  </a:lnTo>
                  <a:cubicBezTo>
                    <a:pt x="2577084" y="2699385"/>
                    <a:pt x="2508885" y="2631186"/>
                    <a:pt x="2508885" y="2546985"/>
                  </a:cubicBezTo>
                  <a:lnTo>
                    <a:pt x="2508885" y="2530221"/>
                  </a:lnTo>
                  <a:lnTo>
                    <a:pt x="2661285" y="2530221"/>
                  </a:lnTo>
                  <a:lnTo>
                    <a:pt x="2661285" y="2682621"/>
                  </a:lnTo>
                  <a:lnTo>
                    <a:pt x="2390775" y="2682621"/>
                  </a:lnTo>
                  <a:lnTo>
                    <a:pt x="2390775" y="2530221"/>
                  </a:lnTo>
                  <a:lnTo>
                    <a:pt x="2543175" y="2530221"/>
                  </a:lnTo>
                  <a:lnTo>
                    <a:pt x="2543175" y="2546985"/>
                  </a:lnTo>
                  <a:cubicBezTo>
                    <a:pt x="2543175" y="2631186"/>
                    <a:pt x="2474976" y="2699385"/>
                    <a:pt x="2390775" y="2699385"/>
                  </a:cubicBezTo>
                  <a:lnTo>
                    <a:pt x="2366645" y="2699385"/>
                  </a:lnTo>
                  <a:cubicBezTo>
                    <a:pt x="2282444" y="2699385"/>
                    <a:pt x="2214245" y="2631186"/>
                    <a:pt x="2214245" y="2546985"/>
                  </a:cubicBezTo>
                  <a:lnTo>
                    <a:pt x="2214245" y="2528443"/>
                  </a:lnTo>
                  <a:lnTo>
                    <a:pt x="2366645" y="2528443"/>
                  </a:lnTo>
                  <a:lnTo>
                    <a:pt x="2318004" y="2672842"/>
                  </a:lnTo>
                  <a:cubicBezTo>
                    <a:pt x="2193671" y="2631059"/>
                    <a:pt x="2186305" y="2493645"/>
                    <a:pt x="2186305" y="2461641"/>
                  </a:cubicBezTo>
                  <a:cubicBezTo>
                    <a:pt x="2186305" y="2455164"/>
                    <a:pt x="2186559" y="2448687"/>
                    <a:pt x="2186940" y="2442210"/>
                  </a:cubicBezTo>
                  <a:cubicBezTo>
                    <a:pt x="2188845" y="2411603"/>
                    <a:pt x="2202053" y="2287524"/>
                    <a:pt x="2318004" y="2248535"/>
                  </a:cubicBezTo>
                  <a:lnTo>
                    <a:pt x="2366645" y="2392934"/>
                  </a:lnTo>
                  <a:lnTo>
                    <a:pt x="2214245" y="2392934"/>
                  </a:lnTo>
                  <a:lnTo>
                    <a:pt x="2214245" y="2372487"/>
                  </a:lnTo>
                  <a:cubicBezTo>
                    <a:pt x="2214245" y="2288286"/>
                    <a:pt x="2282444" y="2220087"/>
                    <a:pt x="2366645" y="2220087"/>
                  </a:cubicBezTo>
                  <a:lnTo>
                    <a:pt x="2390775" y="2220087"/>
                  </a:lnTo>
                  <a:cubicBezTo>
                    <a:pt x="2474976" y="2220087"/>
                    <a:pt x="2543175" y="2288286"/>
                    <a:pt x="2543175" y="2372487"/>
                  </a:cubicBezTo>
                  <a:lnTo>
                    <a:pt x="2543175" y="2383663"/>
                  </a:lnTo>
                  <a:lnTo>
                    <a:pt x="2390775" y="2383663"/>
                  </a:lnTo>
                  <a:lnTo>
                    <a:pt x="2390775" y="2231263"/>
                  </a:lnTo>
                  <a:lnTo>
                    <a:pt x="2424049" y="2231263"/>
                  </a:lnTo>
                  <a:lnTo>
                    <a:pt x="2424049" y="2383663"/>
                  </a:lnTo>
                  <a:lnTo>
                    <a:pt x="2271649" y="2383663"/>
                  </a:lnTo>
                  <a:lnTo>
                    <a:pt x="2271649" y="2353945"/>
                  </a:lnTo>
                  <a:lnTo>
                    <a:pt x="2424049" y="2353945"/>
                  </a:lnTo>
                  <a:lnTo>
                    <a:pt x="2424049" y="2506345"/>
                  </a:lnTo>
                  <a:lnTo>
                    <a:pt x="2261108" y="2506345"/>
                  </a:lnTo>
                  <a:lnTo>
                    <a:pt x="2261108" y="2353945"/>
                  </a:lnTo>
                  <a:lnTo>
                    <a:pt x="2413508" y="2353945"/>
                  </a:lnTo>
                  <a:lnTo>
                    <a:pt x="2413508" y="2422525"/>
                  </a:lnTo>
                  <a:cubicBezTo>
                    <a:pt x="2413508" y="2506726"/>
                    <a:pt x="2345309" y="2574925"/>
                    <a:pt x="2261108" y="2574925"/>
                  </a:cubicBezTo>
                  <a:lnTo>
                    <a:pt x="2077593" y="2574925"/>
                  </a:lnTo>
                  <a:cubicBezTo>
                    <a:pt x="1993392" y="2574925"/>
                    <a:pt x="1925193" y="2506726"/>
                    <a:pt x="1925193" y="2422525"/>
                  </a:cubicBezTo>
                  <a:lnTo>
                    <a:pt x="1925193" y="2405888"/>
                  </a:lnTo>
                  <a:lnTo>
                    <a:pt x="2077593" y="2405888"/>
                  </a:lnTo>
                  <a:lnTo>
                    <a:pt x="2077593" y="2558288"/>
                  </a:lnTo>
                  <a:lnTo>
                    <a:pt x="1825625" y="2558288"/>
                  </a:lnTo>
                  <a:lnTo>
                    <a:pt x="1825625" y="2405888"/>
                  </a:lnTo>
                  <a:lnTo>
                    <a:pt x="1978025" y="2405888"/>
                  </a:lnTo>
                  <a:lnTo>
                    <a:pt x="1978025" y="2422525"/>
                  </a:lnTo>
                  <a:cubicBezTo>
                    <a:pt x="1978025" y="2506726"/>
                    <a:pt x="1909826" y="2574925"/>
                    <a:pt x="1825625" y="2574925"/>
                  </a:cubicBezTo>
                  <a:lnTo>
                    <a:pt x="1770126" y="2574925"/>
                  </a:lnTo>
                  <a:cubicBezTo>
                    <a:pt x="1685925" y="2574925"/>
                    <a:pt x="1617726" y="2506726"/>
                    <a:pt x="1617726" y="2422525"/>
                  </a:cubicBezTo>
                  <a:lnTo>
                    <a:pt x="1617726" y="2405888"/>
                  </a:lnTo>
                  <a:lnTo>
                    <a:pt x="1770126" y="2405888"/>
                  </a:lnTo>
                  <a:lnTo>
                    <a:pt x="1770126" y="2558288"/>
                  </a:lnTo>
                  <a:lnTo>
                    <a:pt x="1558925" y="2558288"/>
                  </a:lnTo>
                  <a:lnTo>
                    <a:pt x="1558925" y="2405888"/>
                  </a:lnTo>
                  <a:lnTo>
                    <a:pt x="1698752" y="2466594"/>
                  </a:lnTo>
                  <a:lnTo>
                    <a:pt x="1687576" y="2492375"/>
                  </a:lnTo>
                  <a:lnTo>
                    <a:pt x="1547749" y="2431669"/>
                  </a:lnTo>
                  <a:lnTo>
                    <a:pt x="1600962" y="2288921"/>
                  </a:lnTo>
                  <a:cubicBezTo>
                    <a:pt x="1631696" y="2300351"/>
                    <a:pt x="1660271" y="2316480"/>
                    <a:pt x="1685544" y="2336673"/>
                  </a:cubicBezTo>
                  <a:cubicBezTo>
                    <a:pt x="1740281" y="2380234"/>
                    <a:pt x="1781937" y="2444496"/>
                    <a:pt x="1792986" y="2520950"/>
                  </a:cubicBezTo>
                  <a:lnTo>
                    <a:pt x="1642237" y="2542921"/>
                  </a:lnTo>
                  <a:lnTo>
                    <a:pt x="1642237" y="2390521"/>
                  </a:lnTo>
                  <a:lnTo>
                    <a:pt x="1644142" y="2390521"/>
                  </a:lnTo>
                  <a:cubicBezTo>
                    <a:pt x="1728343" y="2390521"/>
                    <a:pt x="1796542" y="2458720"/>
                    <a:pt x="1796542" y="2542921"/>
                  </a:cubicBezTo>
                  <a:cubicBezTo>
                    <a:pt x="1796542" y="2533142"/>
                    <a:pt x="1795145" y="2525014"/>
                    <a:pt x="1796034" y="2531237"/>
                  </a:cubicBezTo>
                  <a:cubicBezTo>
                    <a:pt x="1796288" y="2533396"/>
                    <a:pt x="1798447" y="2547366"/>
                    <a:pt x="1798447" y="2563368"/>
                  </a:cubicBezTo>
                  <a:cubicBezTo>
                    <a:pt x="1798447" y="2646426"/>
                    <a:pt x="1762125" y="2719070"/>
                    <a:pt x="1709547" y="2770251"/>
                  </a:cubicBezTo>
                  <a:cubicBezTo>
                    <a:pt x="1653032" y="2825115"/>
                    <a:pt x="1574927" y="2858389"/>
                    <a:pt x="1490472" y="2858389"/>
                  </a:cubicBezTo>
                  <a:cubicBezTo>
                    <a:pt x="1405128" y="2858389"/>
                    <a:pt x="1326515" y="2823591"/>
                    <a:pt x="1270381" y="2767584"/>
                  </a:cubicBezTo>
                  <a:cubicBezTo>
                    <a:pt x="1219454" y="2716784"/>
                    <a:pt x="1184275" y="2645029"/>
                    <a:pt x="1184275" y="2563241"/>
                  </a:cubicBezTo>
                  <a:cubicBezTo>
                    <a:pt x="1184275" y="2571115"/>
                    <a:pt x="1180973" y="2524633"/>
                    <a:pt x="1202182" y="2481961"/>
                  </a:cubicBezTo>
                  <a:lnTo>
                    <a:pt x="1338453" y="2550160"/>
                  </a:lnTo>
                  <a:lnTo>
                    <a:pt x="1189101" y="2519807"/>
                  </a:lnTo>
                  <a:cubicBezTo>
                    <a:pt x="1189990" y="2515362"/>
                    <a:pt x="1190879" y="2510790"/>
                    <a:pt x="1191895" y="2506218"/>
                  </a:cubicBezTo>
                  <a:cubicBezTo>
                    <a:pt x="1192911" y="2501646"/>
                    <a:pt x="1193800" y="2496820"/>
                    <a:pt x="1194689" y="2492121"/>
                  </a:cubicBezTo>
                  <a:lnTo>
                    <a:pt x="1344041" y="2522474"/>
                  </a:lnTo>
                  <a:lnTo>
                    <a:pt x="1344041" y="2674874"/>
                  </a:lnTo>
                  <a:lnTo>
                    <a:pt x="1286510" y="2674874"/>
                  </a:lnTo>
                  <a:lnTo>
                    <a:pt x="1286510" y="2522474"/>
                  </a:lnTo>
                  <a:lnTo>
                    <a:pt x="1429893" y="2574290"/>
                  </a:lnTo>
                  <a:lnTo>
                    <a:pt x="1407795" y="2635504"/>
                  </a:lnTo>
                  <a:cubicBezTo>
                    <a:pt x="1385951" y="2695829"/>
                    <a:pt x="1328674" y="2736088"/>
                    <a:pt x="1264412" y="2736088"/>
                  </a:cubicBezTo>
                  <a:lnTo>
                    <a:pt x="871347" y="2736088"/>
                  </a:lnTo>
                  <a:cubicBezTo>
                    <a:pt x="802640" y="2736088"/>
                    <a:pt x="742315" y="2690114"/>
                    <a:pt x="724281" y="2623693"/>
                  </a:cubicBezTo>
                  <a:lnTo>
                    <a:pt x="707644" y="2562479"/>
                  </a:lnTo>
                  <a:lnTo>
                    <a:pt x="854710" y="2522474"/>
                  </a:lnTo>
                  <a:lnTo>
                    <a:pt x="854710" y="2674874"/>
                  </a:lnTo>
                  <a:lnTo>
                    <a:pt x="795401" y="2674874"/>
                  </a:lnTo>
                  <a:lnTo>
                    <a:pt x="795401" y="2522474"/>
                  </a:lnTo>
                  <a:lnTo>
                    <a:pt x="922147" y="2437892"/>
                  </a:lnTo>
                  <a:cubicBezTo>
                    <a:pt x="946023" y="2473706"/>
                    <a:pt x="953389" y="2512060"/>
                    <a:pt x="953389" y="2542794"/>
                  </a:cubicBezTo>
                  <a:lnTo>
                    <a:pt x="800989" y="2542794"/>
                  </a:lnTo>
                  <a:lnTo>
                    <a:pt x="948690" y="2505075"/>
                  </a:lnTo>
                  <a:cubicBezTo>
                    <a:pt x="954151" y="2526538"/>
                    <a:pt x="955040" y="2544064"/>
                    <a:pt x="955294" y="2555875"/>
                  </a:cubicBezTo>
                  <a:cubicBezTo>
                    <a:pt x="955294" y="2558796"/>
                    <a:pt x="955294" y="2561717"/>
                    <a:pt x="955294" y="2563241"/>
                  </a:cubicBezTo>
                  <a:cubicBezTo>
                    <a:pt x="955294" y="2653792"/>
                    <a:pt x="912749" y="2732532"/>
                    <a:pt x="851027" y="2784856"/>
                  </a:cubicBezTo>
                  <a:cubicBezTo>
                    <a:pt x="796544" y="2830957"/>
                    <a:pt x="725551" y="2858389"/>
                    <a:pt x="649097" y="2858389"/>
                  </a:cubicBezTo>
                  <a:cubicBezTo>
                    <a:pt x="573659" y="2858389"/>
                    <a:pt x="503428" y="2831719"/>
                    <a:pt x="449199" y="2786634"/>
                  </a:cubicBezTo>
                  <a:cubicBezTo>
                    <a:pt x="386334" y="2734310"/>
                    <a:pt x="342900" y="2654681"/>
                    <a:pt x="342900" y="2563241"/>
                  </a:cubicBezTo>
                  <a:cubicBezTo>
                    <a:pt x="342900" y="2562225"/>
                    <a:pt x="342773" y="2552319"/>
                    <a:pt x="343916" y="2541143"/>
                  </a:cubicBezTo>
                  <a:cubicBezTo>
                    <a:pt x="344805" y="2532253"/>
                    <a:pt x="347472" y="2510790"/>
                    <a:pt x="358521" y="2486787"/>
                  </a:cubicBezTo>
                  <a:lnTo>
                    <a:pt x="497078" y="2550287"/>
                  </a:lnTo>
                  <a:lnTo>
                    <a:pt x="345440" y="2534666"/>
                  </a:lnTo>
                  <a:cubicBezTo>
                    <a:pt x="354838" y="2443353"/>
                    <a:pt x="406527" y="2367534"/>
                    <a:pt x="476250" y="2321560"/>
                  </a:cubicBezTo>
                  <a:cubicBezTo>
                    <a:pt x="526288" y="2288540"/>
                    <a:pt x="586105" y="2270252"/>
                    <a:pt x="649097" y="2270252"/>
                  </a:cubicBezTo>
                  <a:lnTo>
                    <a:pt x="658241" y="2270252"/>
                  </a:lnTo>
                  <a:lnTo>
                    <a:pt x="658241" y="2422652"/>
                  </a:lnTo>
                  <a:lnTo>
                    <a:pt x="512191" y="2466086"/>
                  </a:lnTo>
                  <a:lnTo>
                    <a:pt x="491744" y="2397506"/>
                  </a:lnTo>
                  <a:lnTo>
                    <a:pt x="637794" y="2354072"/>
                  </a:lnTo>
                  <a:lnTo>
                    <a:pt x="637794" y="2506472"/>
                  </a:lnTo>
                  <a:lnTo>
                    <a:pt x="495427" y="2506472"/>
                  </a:lnTo>
                  <a:cubicBezTo>
                    <a:pt x="436880" y="2506472"/>
                    <a:pt x="383540" y="2472944"/>
                    <a:pt x="358140" y="2420239"/>
                  </a:cubicBezTo>
                  <a:lnTo>
                    <a:pt x="335915" y="2374011"/>
                  </a:lnTo>
                  <a:lnTo>
                    <a:pt x="473202" y="2307844"/>
                  </a:lnTo>
                  <a:lnTo>
                    <a:pt x="473202" y="2460244"/>
                  </a:lnTo>
                  <a:lnTo>
                    <a:pt x="410083" y="2460244"/>
                  </a:lnTo>
                  <a:lnTo>
                    <a:pt x="410083" y="2307844"/>
                  </a:lnTo>
                  <a:lnTo>
                    <a:pt x="562356" y="2312543"/>
                  </a:lnTo>
                  <a:lnTo>
                    <a:pt x="560451" y="2373757"/>
                  </a:lnTo>
                  <a:lnTo>
                    <a:pt x="408178" y="2369058"/>
                  </a:lnTo>
                  <a:lnTo>
                    <a:pt x="560578" y="2369058"/>
                  </a:lnTo>
                  <a:cubicBezTo>
                    <a:pt x="560578" y="2468245"/>
                    <a:pt x="483108" y="2529713"/>
                    <a:pt x="413131" y="2541524"/>
                  </a:cubicBezTo>
                  <a:cubicBezTo>
                    <a:pt x="410845" y="2541905"/>
                    <a:pt x="408559" y="2542286"/>
                    <a:pt x="406273" y="2542540"/>
                  </a:cubicBezTo>
                  <a:lnTo>
                    <a:pt x="226568" y="2564638"/>
                  </a:lnTo>
                  <a:lnTo>
                    <a:pt x="208026" y="2413381"/>
                  </a:lnTo>
                  <a:lnTo>
                    <a:pt x="239903" y="2562352"/>
                  </a:lnTo>
                  <a:cubicBezTo>
                    <a:pt x="231267" y="2564130"/>
                    <a:pt x="217805" y="2566543"/>
                    <a:pt x="201422" y="2566543"/>
                  </a:cubicBezTo>
                  <a:cubicBezTo>
                    <a:pt x="154940" y="2566543"/>
                    <a:pt x="110109" y="2548763"/>
                    <a:pt x="75692" y="2515235"/>
                  </a:cubicBezTo>
                  <a:lnTo>
                    <a:pt x="181991" y="2406015"/>
                  </a:lnTo>
                  <a:lnTo>
                    <a:pt x="89281" y="2527046"/>
                  </a:lnTo>
                  <a:cubicBezTo>
                    <a:pt x="53594" y="2499614"/>
                    <a:pt x="16637" y="2449195"/>
                    <a:pt x="16637" y="2381885"/>
                  </a:cubicBezTo>
                  <a:lnTo>
                    <a:pt x="169037" y="2381885"/>
                  </a:lnTo>
                  <a:lnTo>
                    <a:pt x="17018" y="2393061"/>
                  </a:lnTo>
                  <a:lnTo>
                    <a:pt x="381" y="2167001"/>
                  </a:lnTo>
                  <a:cubicBezTo>
                    <a:pt x="127" y="2163318"/>
                    <a:pt x="0" y="2159508"/>
                    <a:pt x="0" y="2155825"/>
                  </a:cubicBezTo>
                  <a:cubicBezTo>
                    <a:pt x="0" y="2124837"/>
                    <a:pt x="7874" y="2072894"/>
                    <a:pt x="50419" y="2029206"/>
                  </a:cubicBezTo>
                  <a:cubicBezTo>
                    <a:pt x="51435" y="2028190"/>
                    <a:pt x="52451" y="2027174"/>
                    <a:pt x="53467" y="2026158"/>
                  </a:cubicBezTo>
                  <a:cubicBezTo>
                    <a:pt x="91186" y="1989455"/>
                    <a:pt x="136652" y="1975739"/>
                    <a:pt x="178435" y="1975739"/>
                  </a:cubicBezTo>
                  <a:cubicBezTo>
                    <a:pt x="181864" y="1975739"/>
                    <a:pt x="185166" y="1975866"/>
                    <a:pt x="188595" y="1976120"/>
                  </a:cubicBezTo>
                  <a:lnTo>
                    <a:pt x="383159" y="1989074"/>
                  </a:lnTo>
                  <a:lnTo>
                    <a:pt x="372999" y="2141093"/>
                  </a:lnTo>
                  <a:lnTo>
                    <a:pt x="372999" y="1988693"/>
                  </a:lnTo>
                  <a:cubicBezTo>
                    <a:pt x="491490" y="1988693"/>
                    <a:pt x="562483" y="2090039"/>
                    <a:pt x="562483" y="2181860"/>
                  </a:cubicBezTo>
                  <a:lnTo>
                    <a:pt x="562483" y="2213483"/>
                  </a:lnTo>
                  <a:lnTo>
                    <a:pt x="410083" y="2213483"/>
                  </a:lnTo>
                  <a:lnTo>
                    <a:pt x="410083" y="2061083"/>
                  </a:lnTo>
                  <a:lnTo>
                    <a:pt x="800989" y="2061083"/>
                  </a:lnTo>
                  <a:lnTo>
                    <a:pt x="800989" y="2213483"/>
                  </a:lnTo>
                  <a:lnTo>
                    <a:pt x="648589" y="2213483"/>
                  </a:lnTo>
                  <a:lnTo>
                    <a:pt x="648589" y="2141093"/>
                  </a:lnTo>
                  <a:lnTo>
                    <a:pt x="800989" y="2141093"/>
                  </a:lnTo>
                  <a:lnTo>
                    <a:pt x="780415" y="2292096"/>
                  </a:lnTo>
                  <a:cubicBezTo>
                    <a:pt x="693166" y="2280158"/>
                    <a:pt x="619252" y="2241423"/>
                    <a:pt x="559435" y="2192020"/>
                  </a:cubicBezTo>
                  <a:lnTo>
                    <a:pt x="656463" y="2074418"/>
                  </a:lnTo>
                  <a:lnTo>
                    <a:pt x="656463" y="2226818"/>
                  </a:lnTo>
                  <a:lnTo>
                    <a:pt x="656463" y="2074418"/>
                  </a:lnTo>
                  <a:lnTo>
                    <a:pt x="759460" y="1962023"/>
                  </a:lnTo>
                  <a:cubicBezTo>
                    <a:pt x="761492" y="1963928"/>
                    <a:pt x="763397" y="1965706"/>
                    <a:pt x="764921" y="1967103"/>
                  </a:cubicBezTo>
                  <a:cubicBezTo>
                    <a:pt x="766953" y="1969135"/>
                    <a:pt x="768985" y="1971040"/>
                    <a:pt x="769874" y="1972056"/>
                  </a:cubicBezTo>
                  <a:cubicBezTo>
                    <a:pt x="827278" y="2029460"/>
                    <a:pt x="829564" y="2121662"/>
                    <a:pt x="775335" y="2181860"/>
                  </a:cubicBezTo>
                  <a:cubicBezTo>
                    <a:pt x="721106" y="2242058"/>
                    <a:pt x="629031" y="2249297"/>
                    <a:pt x="566039" y="2198116"/>
                  </a:cubicBezTo>
                  <a:cubicBezTo>
                    <a:pt x="344805" y="2018665"/>
                    <a:pt x="265430" y="1629918"/>
                    <a:pt x="265430" y="1302385"/>
                  </a:cubicBezTo>
                  <a:cubicBezTo>
                    <a:pt x="265430" y="923417"/>
                    <a:pt x="386334" y="311912"/>
                    <a:pt x="830834" y="311912"/>
                  </a:cubicBezTo>
                  <a:lnTo>
                    <a:pt x="1156716" y="311912"/>
                  </a:lnTo>
                  <a:lnTo>
                    <a:pt x="1156716" y="464312"/>
                  </a:lnTo>
                  <a:lnTo>
                    <a:pt x="1004316" y="464312"/>
                  </a:lnTo>
                  <a:lnTo>
                    <a:pt x="1004316" y="451358"/>
                  </a:lnTo>
                  <a:lnTo>
                    <a:pt x="1156716" y="451358"/>
                  </a:lnTo>
                  <a:lnTo>
                    <a:pt x="1204849" y="595884"/>
                  </a:lnTo>
                  <a:cubicBezTo>
                    <a:pt x="1177671" y="604901"/>
                    <a:pt x="1154430" y="605409"/>
                    <a:pt x="1145032" y="605536"/>
                  </a:cubicBezTo>
                  <a:cubicBezTo>
                    <a:pt x="1142238" y="605536"/>
                    <a:pt x="1139571" y="605536"/>
                    <a:pt x="1138174" y="605536"/>
                  </a:cubicBezTo>
                  <a:cubicBezTo>
                    <a:pt x="1137920" y="605536"/>
                    <a:pt x="1137793" y="605536"/>
                    <a:pt x="1137539" y="605536"/>
                  </a:cubicBezTo>
                  <a:cubicBezTo>
                    <a:pt x="1089279" y="605409"/>
                    <a:pt x="959739" y="580771"/>
                    <a:pt x="959739" y="440055"/>
                  </a:cubicBezTo>
                  <a:cubicBezTo>
                    <a:pt x="959739" y="298704"/>
                    <a:pt x="1090549" y="274828"/>
                    <a:pt x="1137539" y="274701"/>
                  </a:cubicBezTo>
                  <a:cubicBezTo>
                    <a:pt x="1137793" y="274701"/>
                    <a:pt x="1137920" y="274701"/>
                    <a:pt x="1138174" y="274701"/>
                  </a:cubicBezTo>
                  <a:lnTo>
                    <a:pt x="1156716" y="274701"/>
                  </a:lnTo>
                  <a:lnTo>
                    <a:pt x="1156716" y="427101"/>
                  </a:lnTo>
                  <a:lnTo>
                    <a:pt x="1004316" y="427101"/>
                  </a:lnTo>
                  <a:lnTo>
                    <a:pt x="1004316" y="402971"/>
                  </a:lnTo>
                  <a:lnTo>
                    <a:pt x="1156716" y="402971"/>
                  </a:lnTo>
                  <a:lnTo>
                    <a:pt x="1204849" y="547497"/>
                  </a:lnTo>
                  <a:cubicBezTo>
                    <a:pt x="1177671" y="556514"/>
                    <a:pt x="1154430" y="557022"/>
                    <a:pt x="1145032" y="557149"/>
                  </a:cubicBezTo>
                  <a:cubicBezTo>
                    <a:pt x="1142238" y="557149"/>
                    <a:pt x="1139571" y="557149"/>
                    <a:pt x="1138174" y="557149"/>
                  </a:cubicBezTo>
                  <a:cubicBezTo>
                    <a:pt x="1137920" y="557149"/>
                    <a:pt x="1137793" y="557149"/>
                    <a:pt x="1137539" y="557149"/>
                  </a:cubicBezTo>
                  <a:cubicBezTo>
                    <a:pt x="1090549" y="557022"/>
                    <a:pt x="959739" y="533146"/>
                    <a:pt x="959739" y="391795"/>
                  </a:cubicBezTo>
                  <a:cubicBezTo>
                    <a:pt x="959739" y="251206"/>
                    <a:pt x="1089279" y="226441"/>
                    <a:pt x="1137539" y="226314"/>
                  </a:cubicBezTo>
                  <a:cubicBezTo>
                    <a:pt x="1137793" y="226314"/>
                    <a:pt x="1137920" y="226314"/>
                    <a:pt x="1138174" y="226314"/>
                  </a:cubicBezTo>
                  <a:lnTo>
                    <a:pt x="1156716" y="226314"/>
                  </a:lnTo>
                  <a:lnTo>
                    <a:pt x="1156716" y="378714"/>
                  </a:lnTo>
                  <a:lnTo>
                    <a:pt x="1004316" y="378714"/>
                  </a:lnTo>
                  <a:lnTo>
                    <a:pt x="1004316" y="358648"/>
                  </a:lnTo>
                  <a:lnTo>
                    <a:pt x="1156716" y="358648"/>
                  </a:lnTo>
                  <a:lnTo>
                    <a:pt x="1156716" y="511048"/>
                  </a:lnTo>
                  <a:lnTo>
                    <a:pt x="1108456" y="511048"/>
                  </a:lnTo>
                  <a:cubicBezTo>
                    <a:pt x="1024255" y="511048"/>
                    <a:pt x="956056" y="442849"/>
                    <a:pt x="956056" y="358648"/>
                  </a:cubicBezTo>
                  <a:lnTo>
                    <a:pt x="956056" y="327152"/>
                  </a:lnTo>
                  <a:cubicBezTo>
                    <a:pt x="956056" y="268351"/>
                    <a:pt x="989965" y="214757"/>
                    <a:pt x="1043051" y="189484"/>
                  </a:cubicBezTo>
                  <a:cubicBezTo>
                    <a:pt x="1138555" y="144145"/>
                    <a:pt x="1245362" y="116459"/>
                    <a:pt x="1353185" y="101981"/>
                  </a:cubicBezTo>
                  <a:lnTo>
                    <a:pt x="1373378" y="252984"/>
                  </a:lnTo>
                  <a:lnTo>
                    <a:pt x="1225550" y="290068"/>
                  </a:lnTo>
                  <a:cubicBezTo>
                    <a:pt x="1220343" y="269367"/>
                    <a:pt x="1213866" y="238252"/>
                    <a:pt x="1212088" y="207772"/>
                  </a:cubicBezTo>
                  <a:cubicBezTo>
                    <a:pt x="1212469" y="214757"/>
                    <a:pt x="1197737" y="114300"/>
                    <a:pt x="1272286" y="52324"/>
                  </a:cubicBezTo>
                  <a:lnTo>
                    <a:pt x="1273048" y="51689"/>
                  </a:lnTo>
                  <a:cubicBezTo>
                    <a:pt x="1308989" y="22225"/>
                    <a:pt x="1353058" y="15240"/>
                    <a:pt x="1353566" y="15240"/>
                  </a:cubicBezTo>
                  <a:cubicBezTo>
                    <a:pt x="1404874" y="4572"/>
                    <a:pt x="1500886" y="0"/>
                    <a:pt x="1572006" y="0"/>
                  </a:cubicBezTo>
                  <a:close/>
                </a:path>
              </a:pathLst>
            </a:custGeom>
            <a:solidFill>
              <a:srgbClr val="FFFFFF"/>
            </a:solidFill>
          </p:spPr>
        </p:sp>
      </p:grpSp>
      <p:grpSp>
        <p:nvGrpSpPr>
          <p:cNvPr id="18" name="Group 18"/>
          <p:cNvGrpSpPr/>
          <p:nvPr/>
        </p:nvGrpSpPr>
        <p:grpSpPr>
          <a:xfrm>
            <a:off x="11931507" y="6007343"/>
            <a:ext cx="3447690" cy="1241005"/>
            <a:chOff x="0" y="0"/>
            <a:chExt cx="4596920" cy="1654673"/>
          </a:xfrm>
        </p:grpSpPr>
        <p:sp>
          <p:nvSpPr>
            <p:cNvPr id="19" name="Freeform 19"/>
            <p:cNvSpPr/>
            <p:nvPr/>
          </p:nvSpPr>
          <p:spPr>
            <a:xfrm>
              <a:off x="0" y="0"/>
              <a:ext cx="4596892" cy="1654556"/>
            </a:xfrm>
            <a:custGeom>
              <a:avLst/>
              <a:gdLst/>
              <a:ahLst/>
              <a:cxnLst/>
              <a:rect l="l" t="t" r="r" b="b"/>
              <a:pathLst>
                <a:path w="4596892" h="1654556">
                  <a:moveTo>
                    <a:pt x="550291" y="0"/>
                  </a:moveTo>
                  <a:cubicBezTo>
                    <a:pt x="0" y="0"/>
                    <a:pt x="0" y="1654556"/>
                    <a:pt x="550291" y="1654556"/>
                  </a:cubicBezTo>
                  <a:lnTo>
                    <a:pt x="4046474" y="1654556"/>
                  </a:lnTo>
                  <a:cubicBezTo>
                    <a:pt x="4596892" y="1654556"/>
                    <a:pt x="4596892" y="0"/>
                    <a:pt x="4046474" y="0"/>
                  </a:cubicBezTo>
                  <a:close/>
                </a:path>
              </a:pathLst>
            </a:custGeom>
            <a:solidFill>
              <a:srgbClr val="AA5138"/>
            </a:solidFill>
          </p:spPr>
        </p:sp>
      </p:grpSp>
      <p:grpSp>
        <p:nvGrpSpPr>
          <p:cNvPr id="20" name="Group 20"/>
          <p:cNvGrpSpPr/>
          <p:nvPr/>
        </p:nvGrpSpPr>
        <p:grpSpPr>
          <a:xfrm>
            <a:off x="11938394" y="5994737"/>
            <a:ext cx="426701" cy="1253610"/>
            <a:chOff x="0" y="0"/>
            <a:chExt cx="568935" cy="1671480"/>
          </a:xfrm>
        </p:grpSpPr>
        <p:sp>
          <p:nvSpPr>
            <p:cNvPr id="21" name="Freeform 21"/>
            <p:cNvSpPr/>
            <p:nvPr/>
          </p:nvSpPr>
          <p:spPr>
            <a:xfrm>
              <a:off x="127" y="127"/>
              <a:ext cx="568833" cy="1671193"/>
            </a:xfrm>
            <a:custGeom>
              <a:avLst/>
              <a:gdLst/>
              <a:ahLst/>
              <a:cxnLst/>
              <a:rect l="l" t="t" r="r" b="b"/>
              <a:pathLst>
                <a:path w="568833" h="1671193">
                  <a:moveTo>
                    <a:pt x="489077" y="0"/>
                  </a:moveTo>
                  <a:cubicBezTo>
                    <a:pt x="0" y="114935"/>
                    <a:pt x="20447" y="1671193"/>
                    <a:pt x="546608" y="1671193"/>
                  </a:cubicBezTo>
                  <a:lnTo>
                    <a:pt x="568833" y="1671193"/>
                  </a:lnTo>
                  <a:cubicBezTo>
                    <a:pt x="461264" y="1376553"/>
                    <a:pt x="400304" y="1050544"/>
                    <a:pt x="400304" y="707771"/>
                  </a:cubicBezTo>
                  <a:cubicBezTo>
                    <a:pt x="400304" y="461391"/>
                    <a:pt x="431800" y="222377"/>
                    <a:pt x="489204" y="0"/>
                  </a:cubicBezTo>
                  <a:close/>
                </a:path>
              </a:pathLst>
            </a:custGeom>
            <a:solidFill>
              <a:srgbClr val="C9886F"/>
            </a:solidFill>
          </p:spPr>
        </p:sp>
      </p:grpSp>
      <p:grpSp>
        <p:nvGrpSpPr>
          <p:cNvPr id="22" name="Group 22"/>
          <p:cNvGrpSpPr/>
          <p:nvPr/>
        </p:nvGrpSpPr>
        <p:grpSpPr>
          <a:xfrm>
            <a:off x="11930107" y="5989252"/>
            <a:ext cx="3428316" cy="1211826"/>
            <a:chOff x="0" y="0"/>
            <a:chExt cx="4571088" cy="1615769"/>
          </a:xfrm>
        </p:grpSpPr>
        <p:sp>
          <p:nvSpPr>
            <p:cNvPr id="23" name="Freeform 23"/>
            <p:cNvSpPr/>
            <p:nvPr/>
          </p:nvSpPr>
          <p:spPr>
            <a:xfrm>
              <a:off x="0" y="0"/>
              <a:ext cx="4570984" cy="1615821"/>
            </a:xfrm>
            <a:custGeom>
              <a:avLst/>
              <a:gdLst/>
              <a:ahLst/>
              <a:cxnLst/>
              <a:rect l="l" t="t" r="r" b="b"/>
              <a:pathLst>
                <a:path w="4570984" h="1615821">
                  <a:moveTo>
                    <a:pt x="544830" y="0"/>
                  </a:moveTo>
                  <a:cubicBezTo>
                    <a:pt x="57404" y="0"/>
                    <a:pt x="0" y="1311910"/>
                    <a:pt x="374269" y="1615821"/>
                  </a:cubicBezTo>
                  <a:cubicBezTo>
                    <a:pt x="38862" y="1265428"/>
                    <a:pt x="105664" y="29718"/>
                    <a:pt x="574421" y="29718"/>
                  </a:cubicBezTo>
                  <a:lnTo>
                    <a:pt x="4046601" y="29718"/>
                  </a:lnTo>
                  <a:cubicBezTo>
                    <a:pt x="4444873" y="29718"/>
                    <a:pt x="4552315" y="928243"/>
                    <a:pt x="4367022" y="1410081"/>
                  </a:cubicBezTo>
                  <a:cubicBezTo>
                    <a:pt x="4570984" y="937641"/>
                    <a:pt x="4467098" y="0"/>
                    <a:pt x="4053967" y="0"/>
                  </a:cubicBezTo>
                  <a:close/>
                </a:path>
              </a:pathLst>
            </a:custGeom>
            <a:solidFill>
              <a:srgbClr val="924F3D"/>
            </a:solidFill>
          </p:spPr>
        </p:sp>
      </p:grpSp>
      <p:grpSp>
        <p:nvGrpSpPr>
          <p:cNvPr id="24" name="Group 24"/>
          <p:cNvGrpSpPr/>
          <p:nvPr/>
        </p:nvGrpSpPr>
        <p:grpSpPr>
          <a:xfrm>
            <a:off x="11828682" y="7229808"/>
            <a:ext cx="3683916" cy="440940"/>
            <a:chOff x="0" y="0"/>
            <a:chExt cx="4911888" cy="587920"/>
          </a:xfrm>
        </p:grpSpPr>
        <p:sp>
          <p:nvSpPr>
            <p:cNvPr id="25" name="Freeform 25"/>
            <p:cNvSpPr/>
            <p:nvPr/>
          </p:nvSpPr>
          <p:spPr>
            <a:xfrm>
              <a:off x="0" y="0"/>
              <a:ext cx="4912106" cy="588137"/>
            </a:xfrm>
            <a:custGeom>
              <a:avLst/>
              <a:gdLst/>
              <a:ahLst/>
              <a:cxnLst/>
              <a:rect l="l" t="t" r="r" b="b"/>
              <a:pathLst>
                <a:path w="4912106" h="588137">
                  <a:moveTo>
                    <a:pt x="4819142" y="63500"/>
                  </a:moveTo>
                  <a:cubicBezTo>
                    <a:pt x="4830318" y="63500"/>
                    <a:pt x="4837684" y="72898"/>
                    <a:pt x="4837684" y="82042"/>
                  </a:cubicBezTo>
                  <a:lnTo>
                    <a:pt x="4845177" y="208153"/>
                  </a:lnTo>
                  <a:cubicBezTo>
                    <a:pt x="4847082" y="215646"/>
                    <a:pt x="4841494" y="222885"/>
                    <a:pt x="4832223" y="222885"/>
                  </a:cubicBezTo>
                  <a:lnTo>
                    <a:pt x="4708017" y="215519"/>
                  </a:lnTo>
                  <a:cubicBezTo>
                    <a:pt x="4700524" y="215519"/>
                    <a:pt x="4695063" y="200533"/>
                    <a:pt x="4691380" y="189484"/>
                  </a:cubicBezTo>
                  <a:lnTo>
                    <a:pt x="4726559" y="189484"/>
                  </a:lnTo>
                  <a:lnTo>
                    <a:pt x="4726559" y="95123"/>
                  </a:lnTo>
                  <a:lnTo>
                    <a:pt x="4691380" y="95123"/>
                  </a:lnTo>
                  <a:cubicBezTo>
                    <a:pt x="4693285" y="85725"/>
                    <a:pt x="4696968" y="78486"/>
                    <a:pt x="4702429" y="76581"/>
                  </a:cubicBezTo>
                  <a:lnTo>
                    <a:pt x="4819142" y="63500"/>
                  </a:lnTo>
                  <a:close/>
                  <a:moveTo>
                    <a:pt x="79248" y="74422"/>
                  </a:moveTo>
                  <a:cubicBezTo>
                    <a:pt x="80010" y="74422"/>
                    <a:pt x="80772" y="74549"/>
                    <a:pt x="81534" y="74676"/>
                  </a:cubicBezTo>
                  <a:lnTo>
                    <a:pt x="205740" y="80264"/>
                  </a:lnTo>
                  <a:cubicBezTo>
                    <a:pt x="211201" y="80264"/>
                    <a:pt x="214884" y="87630"/>
                    <a:pt x="218694" y="94996"/>
                  </a:cubicBezTo>
                  <a:lnTo>
                    <a:pt x="166878" y="94996"/>
                  </a:lnTo>
                  <a:lnTo>
                    <a:pt x="166878" y="189484"/>
                  </a:lnTo>
                  <a:lnTo>
                    <a:pt x="222377" y="189484"/>
                  </a:lnTo>
                  <a:cubicBezTo>
                    <a:pt x="222377" y="202438"/>
                    <a:pt x="220472" y="217297"/>
                    <a:pt x="211201" y="219202"/>
                  </a:cubicBezTo>
                  <a:lnTo>
                    <a:pt x="94488" y="232156"/>
                  </a:lnTo>
                  <a:cubicBezTo>
                    <a:pt x="93599" y="232283"/>
                    <a:pt x="92583" y="232283"/>
                    <a:pt x="91694" y="232283"/>
                  </a:cubicBezTo>
                  <a:cubicBezTo>
                    <a:pt x="82169" y="232283"/>
                    <a:pt x="75946" y="223774"/>
                    <a:pt x="75946" y="213614"/>
                  </a:cubicBezTo>
                  <a:lnTo>
                    <a:pt x="68580" y="89535"/>
                  </a:lnTo>
                  <a:cubicBezTo>
                    <a:pt x="68580" y="82804"/>
                    <a:pt x="71755" y="74422"/>
                    <a:pt x="79121" y="74422"/>
                  </a:cubicBezTo>
                  <a:close/>
                  <a:moveTo>
                    <a:pt x="2462530" y="237744"/>
                  </a:moveTo>
                  <a:lnTo>
                    <a:pt x="2462530" y="267335"/>
                  </a:lnTo>
                  <a:lnTo>
                    <a:pt x="2288159" y="267335"/>
                  </a:lnTo>
                  <a:lnTo>
                    <a:pt x="2288159" y="237744"/>
                  </a:lnTo>
                  <a:close/>
                  <a:moveTo>
                    <a:pt x="1617472" y="237744"/>
                  </a:moveTo>
                  <a:lnTo>
                    <a:pt x="1617472" y="271018"/>
                  </a:lnTo>
                  <a:lnTo>
                    <a:pt x="1413764" y="271018"/>
                  </a:lnTo>
                  <a:lnTo>
                    <a:pt x="1428496" y="237744"/>
                  </a:lnTo>
                  <a:close/>
                  <a:moveTo>
                    <a:pt x="1926971" y="237744"/>
                  </a:moveTo>
                  <a:lnTo>
                    <a:pt x="1926971" y="271018"/>
                  </a:lnTo>
                  <a:lnTo>
                    <a:pt x="1674876" y="271018"/>
                  </a:lnTo>
                  <a:lnTo>
                    <a:pt x="1674876" y="237744"/>
                  </a:lnTo>
                  <a:close/>
                  <a:moveTo>
                    <a:pt x="3144266" y="237744"/>
                  </a:moveTo>
                  <a:lnTo>
                    <a:pt x="3144266" y="274828"/>
                  </a:lnTo>
                  <a:lnTo>
                    <a:pt x="2881122" y="274828"/>
                  </a:lnTo>
                  <a:lnTo>
                    <a:pt x="2881122" y="237744"/>
                  </a:lnTo>
                  <a:close/>
                  <a:moveTo>
                    <a:pt x="3455543" y="237744"/>
                  </a:moveTo>
                  <a:lnTo>
                    <a:pt x="3466719" y="274828"/>
                  </a:lnTo>
                  <a:lnTo>
                    <a:pt x="3201670" y="274828"/>
                  </a:lnTo>
                  <a:lnTo>
                    <a:pt x="3201670" y="237744"/>
                  </a:lnTo>
                  <a:close/>
                  <a:moveTo>
                    <a:pt x="2833116" y="237744"/>
                  </a:moveTo>
                  <a:lnTo>
                    <a:pt x="2833116" y="298704"/>
                  </a:lnTo>
                  <a:cubicBezTo>
                    <a:pt x="2823718" y="302387"/>
                    <a:pt x="2816479" y="309880"/>
                    <a:pt x="2810891" y="317373"/>
                  </a:cubicBezTo>
                  <a:lnTo>
                    <a:pt x="2558796" y="317373"/>
                  </a:lnTo>
                  <a:cubicBezTo>
                    <a:pt x="2555113" y="295148"/>
                    <a:pt x="2545715" y="280162"/>
                    <a:pt x="2534666" y="276606"/>
                  </a:cubicBezTo>
                  <a:lnTo>
                    <a:pt x="2534666" y="254381"/>
                  </a:lnTo>
                  <a:lnTo>
                    <a:pt x="2510536" y="254381"/>
                  </a:lnTo>
                  <a:lnTo>
                    <a:pt x="2510536" y="267335"/>
                  </a:lnTo>
                  <a:lnTo>
                    <a:pt x="2477262" y="267335"/>
                  </a:lnTo>
                  <a:lnTo>
                    <a:pt x="2477262" y="237744"/>
                  </a:lnTo>
                  <a:close/>
                  <a:moveTo>
                    <a:pt x="4863084" y="0"/>
                  </a:moveTo>
                  <a:cubicBezTo>
                    <a:pt x="4861433" y="0"/>
                    <a:pt x="4859782" y="127"/>
                    <a:pt x="4858131" y="635"/>
                  </a:cubicBezTo>
                  <a:lnTo>
                    <a:pt x="4676648" y="24638"/>
                  </a:lnTo>
                  <a:cubicBezTo>
                    <a:pt x="4665472" y="26543"/>
                    <a:pt x="4657979" y="35814"/>
                    <a:pt x="4657979" y="46863"/>
                  </a:cubicBezTo>
                  <a:lnTo>
                    <a:pt x="4656328" y="95123"/>
                  </a:lnTo>
                  <a:lnTo>
                    <a:pt x="2881122" y="95123"/>
                  </a:lnTo>
                  <a:lnTo>
                    <a:pt x="2881122" y="24638"/>
                  </a:lnTo>
                  <a:lnTo>
                    <a:pt x="2832989" y="24638"/>
                  </a:lnTo>
                  <a:lnTo>
                    <a:pt x="2832989" y="95123"/>
                  </a:lnTo>
                  <a:lnTo>
                    <a:pt x="259461" y="95123"/>
                  </a:lnTo>
                  <a:lnTo>
                    <a:pt x="259461" y="63500"/>
                  </a:lnTo>
                  <a:cubicBezTo>
                    <a:pt x="259461" y="41402"/>
                    <a:pt x="242824" y="24638"/>
                    <a:pt x="222377" y="22733"/>
                  </a:cubicBezTo>
                  <a:lnTo>
                    <a:pt x="27813" y="9779"/>
                  </a:lnTo>
                  <a:cubicBezTo>
                    <a:pt x="20320" y="9779"/>
                    <a:pt x="13081" y="13462"/>
                    <a:pt x="9271" y="19177"/>
                  </a:cubicBezTo>
                  <a:cubicBezTo>
                    <a:pt x="3683" y="22733"/>
                    <a:pt x="0" y="32004"/>
                    <a:pt x="1905" y="39497"/>
                  </a:cubicBezTo>
                  <a:lnTo>
                    <a:pt x="16637" y="263652"/>
                  </a:lnTo>
                  <a:cubicBezTo>
                    <a:pt x="18542" y="273050"/>
                    <a:pt x="22225" y="282194"/>
                    <a:pt x="29718" y="287782"/>
                  </a:cubicBezTo>
                  <a:cubicBezTo>
                    <a:pt x="37084" y="295275"/>
                    <a:pt x="46355" y="297180"/>
                    <a:pt x="55499" y="297180"/>
                  </a:cubicBezTo>
                  <a:lnTo>
                    <a:pt x="237109" y="273050"/>
                  </a:lnTo>
                  <a:cubicBezTo>
                    <a:pt x="248285" y="271145"/>
                    <a:pt x="255651" y="261874"/>
                    <a:pt x="255651" y="250825"/>
                  </a:cubicBezTo>
                  <a:lnTo>
                    <a:pt x="259334" y="191516"/>
                  </a:lnTo>
                  <a:lnTo>
                    <a:pt x="320548" y="191516"/>
                  </a:lnTo>
                  <a:lnTo>
                    <a:pt x="344678" y="237871"/>
                  </a:lnTo>
                  <a:lnTo>
                    <a:pt x="487426" y="237871"/>
                  </a:lnTo>
                  <a:lnTo>
                    <a:pt x="507619" y="306324"/>
                  </a:lnTo>
                  <a:cubicBezTo>
                    <a:pt x="504063" y="306324"/>
                    <a:pt x="502158" y="304419"/>
                    <a:pt x="498475" y="304419"/>
                  </a:cubicBezTo>
                  <a:cubicBezTo>
                    <a:pt x="418846" y="304419"/>
                    <a:pt x="353949" y="361823"/>
                    <a:pt x="346583" y="432308"/>
                  </a:cubicBezTo>
                  <a:lnTo>
                    <a:pt x="344678" y="432308"/>
                  </a:lnTo>
                  <a:cubicBezTo>
                    <a:pt x="344678" y="437769"/>
                    <a:pt x="344678" y="441452"/>
                    <a:pt x="344678" y="447040"/>
                  </a:cubicBezTo>
                  <a:cubicBezTo>
                    <a:pt x="344678" y="524891"/>
                    <a:pt x="413131" y="587883"/>
                    <a:pt x="498475" y="587883"/>
                  </a:cubicBezTo>
                  <a:cubicBezTo>
                    <a:pt x="583819" y="587883"/>
                    <a:pt x="652145" y="524891"/>
                    <a:pt x="652145" y="447040"/>
                  </a:cubicBezTo>
                  <a:cubicBezTo>
                    <a:pt x="652145" y="439547"/>
                    <a:pt x="652145" y="432308"/>
                    <a:pt x="650240" y="424815"/>
                  </a:cubicBezTo>
                  <a:cubicBezTo>
                    <a:pt x="648335" y="417322"/>
                    <a:pt x="646557" y="411861"/>
                    <a:pt x="644779" y="404368"/>
                  </a:cubicBezTo>
                  <a:lnTo>
                    <a:pt x="704088" y="404368"/>
                  </a:lnTo>
                  <a:lnTo>
                    <a:pt x="718820" y="465582"/>
                  </a:lnTo>
                  <a:lnTo>
                    <a:pt x="1113536" y="465582"/>
                  </a:lnTo>
                  <a:lnTo>
                    <a:pt x="1133983" y="404368"/>
                  </a:lnTo>
                  <a:lnTo>
                    <a:pt x="1193292" y="404368"/>
                  </a:lnTo>
                  <a:cubicBezTo>
                    <a:pt x="1189609" y="413766"/>
                    <a:pt x="1187704" y="422910"/>
                    <a:pt x="1187704" y="432181"/>
                  </a:cubicBezTo>
                  <a:lnTo>
                    <a:pt x="1185799" y="432181"/>
                  </a:lnTo>
                  <a:cubicBezTo>
                    <a:pt x="1185799" y="437642"/>
                    <a:pt x="1185799" y="441325"/>
                    <a:pt x="1185799" y="446913"/>
                  </a:cubicBezTo>
                  <a:cubicBezTo>
                    <a:pt x="1185799" y="524764"/>
                    <a:pt x="1254379" y="587756"/>
                    <a:pt x="1339596" y="587756"/>
                  </a:cubicBezTo>
                  <a:cubicBezTo>
                    <a:pt x="1424813" y="587756"/>
                    <a:pt x="1493520" y="524764"/>
                    <a:pt x="1493520" y="446913"/>
                  </a:cubicBezTo>
                  <a:cubicBezTo>
                    <a:pt x="1493520" y="439420"/>
                    <a:pt x="1493520" y="432181"/>
                    <a:pt x="1491615" y="424688"/>
                  </a:cubicBezTo>
                  <a:cubicBezTo>
                    <a:pt x="1484122" y="374777"/>
                    <a:pt x="1447165" y="334010"/>
                    <a:pt x="1397000" y="315468"/>
                  </a:cubicBezTo>
                  <a:lnTo>
                    <a:pt x="1406398" y="289433"/>
                  </a:lnTo>
                  <a:lnTo>
                    <a:pt x="1617599" y="289433"/>
                  </a:lnTo>
                  <a:lnTo>
                    <a:pt x="1617599" y="304165"/>
                  </a:lnTo>
                  <a:lnTo>
                    <a:pt x="1675003" y="304165"/>
                  </a:lnTo>
                  <a:lnTo>
                    <a:pt x="1675003" y="289560"/>
                  </a:lnTo>
                  <a:lnTo>
                    <a:pt x="1927098" y="289560"/>
                  </a:lnTo>
                  <a:lnTo>
                    <a:pt x="1927098" y="304292"/>
                  </a:lnTo>
                  <a:lnTo>
                    <a:pt x="2108581" y="304292"/>
                  </a:lnTo>
                  <a:lnTo>
                    <a:pt x="2108581" y="237744"/>
                  </a:lnTo>
                  <a:lnTo>
                    <a:pt x="2273554" y="237744"/>
                  </a:lnTo>
                  <a:lnTo>
                    <a:pt x="2273554" y="267335"/>
                  </a:lnTo>
                  <a:lnTo>
                    <a:pt x="2240280" y="267335"/>
                  </a:lnTo>
                  <a:lnTo>
                    <a:pt x="2240280" y="254381"/>
                  </a:lnTo>
                  <a:lnTo>
                    <a:pt x="2216150" y="254381"/>
                  </a:lnTo>
                  <a:lnTo>
                    <a:pt x="2216150" y="274828"/>
                  </a:lnTo>
                  <a:cubicBezTo>
                    <a:pt x="2199513" y="280289"/>
                    <a:pt x="2188337" y="308102"/>
                    <a:pt x="2188337" y="343281"/>
                  </a:cubicBezTo>
                  <a:cubicBezTo>
                    <a:pt x="2188337" y="376682"/>
                    <a:pt x="2199513" y="406273"/>
                    <a:pt x="2216150" y="410083"/>
                  </a:cubicBezTo>
                  <a:lnTo>
                    <a:pt x="2216150" y="430530"/>
                  </a:lnTo>
                  <a:lnTo>
                    <a:pt x="2240280" y="430530"/>
                  </a:lnTo>
                  <a:lnTo>
                    <a:pt x="2240280" y="413766"/>
                  </a:lnTo>
                  <a:lnTo>
                    <a:pt x="2508885" y="413766"/>
                  </a:lnTo>
                  <a:lnTo>
                    <a:pt x="2508885" y="430403"/>
                  </a:lnTo>
                  <a:lnTo>
                    <a:pt x="2533015" y="430403"/>
                  </a:lnTo>
                  <a:lnTo>
                    <a:pt x="2533015" y="410083"/>
                  </a:lnTo>
                  <a:cubicBezTo>
                    <a:pt x="2545969" y="406400"/>
                    <a:pt x="2557145" y="387858"/>
                    <a:pt x="2559050" y="363728"/>
                  </a:cubicBezTo>
                  <a:lnTo>
                    <a:pt x="2811018" y="363728"/>
                  </a:lnTo>
                  <a:cubicBezTo>
                    <a:pt x="2820162" y="378460"/>
                    <a:pt x="2837053" y="387858"/>
                    <a:pt x="2857373" y="387858"/>
                  </a:cubicBezTo>
                  <a:cubicBezTo>
                    <a:pt x="2885059" y="387858"/>
                    <a:pt x="2909189" y="367411"/>
                    <a:pt x="2909189" y="339598"/>
                  </a:cubicBezTo>
                  <a:cubicBezTo>
                    <a:pt x="2909189" y="326644"/>
                    <a:pt x="2903601" y="313817"/>
                    <a:pt x="2892552" y="306324"/>
                  </a:cubicBezTo>
                  <a:lnTo>
                    <a:pt x="3476117" y="306324"/>
                  </a:lnTo>
                  <a:cubicBezTo>
                    <a:pt x="3402076" y="311912"/>
                    <a:pt x="3344672" y="365633"/>
                    <a:pt x="3337179" y="432435"/>
                  </a:cubicBezTo>
                  <a:cubicBezTo>
                    <a:pt x="3337179" y="436118"/>
                    <a:pt x="3335274" y="441579"/>
                    <a:pt x="3335274" y="445389"/>
                  </a:cubicBezTo>
                  <a:cubicBezTo>
                    <a:pt x="3335274" y="525018"/>
                    <a:pt x="3405759" y="588137"/>
                    <a:pt x="3491103" y="588137"/>
                  </a:cubicBezTo>
                  <a:cubicBezTo>
                    <a:pt x="3576193" y="588137"/>
                    <a:pt x="3644900" y="525145"/>
                    <a:pt x="3644900" y="445389"/>
                  </a:cubicBezTo>
                  <a:cubicBezTo>
                    <a:pt x="3644900" y="439801"/>
                    <a:pt x="3642995" y="432435"/>
                    <a:pt x="3642995" y="424942"/>
                  </a:cubicBezTo>
                  <a:lnTo>
                    <a:pt x="3641090" y="424942"/>
                  </a:lnTo>
                  <a:cubicBezTo>
                    <a:pt x="3641090" y="417449"/>
                    <a:pt x="3639185" y="410210"/>
                    <a:pt x="3635502" y="404495"/>
                  </a:cubicBezTo>
                  <a:lnTo>
                    <a:pt x="3704082" y="404495"/>
                  </a:lnTo>
                  <a:lnTo>
                    <a:pt x="3720719" y="465709"/>
                  </a:lnTo>
                  <a:lnTo>
                    <a:pt x="4113530" y="465709"/>
                  </a:lnTo>
                  <a:lnTo>
                    <a:pt x="4133977" y="404495"/>
                  </a:lnTo>
                  <a:lnTo>
                    <a:pt x="4185793" y="404495"/>
                  </a:lnTo>
                  <a:cubicBezTo>
                    <a:pt x="4182237" y="413893"/>
                    <a:pt x="4180332" y="423037"/>
                    <a:pt x="4178427" y="432308"/>
                  </a:cubicBezTo>
                  <a:cubicBezTo>
                    <a:pt x="4178427" y="435991"/>
                    <a:pt x="4176522" y="441452"/>
                    <a:pt x="4176522" y="445262"/>
                  </a:cubicBezTo>
                  <a:cubicBezTo>
                    <a:pt x="4176522" y="523113"/>
                    <a:pt x="4246880" y="588010"/>
                    <a:pt x="4332097" y="588010"/>
                  </a:cubicBezTo>
                  <a:cubicBezTo>
                    <a:pt x="4417314" y="588010"/>
                    <a:pt x="4485894" y="523113"/>
                    <a:pt x="4485894" y="445262"/>
                  </a:cubicBezTo>
                  <a:cubicBezTo>
                    <a:pt x="4485894" y="437769"/>
                    <a:pt x="4483989" y="432308"/>
                    <a:pt x="4483989" y="424815"/>
                  </a:cubicBezTo>
                  <a:lnTo>
                    <a:pt x="4482084" y="424815"/>
                  </a:lnTo>
                  <a:cubicBezTo>
                    <a:pt x="4472940" y="367411"/>
                    <a:pt x="4428363" y="322834"/>
                    <a:pt x="4367276" y="308102"/>
                  </a:cubicBezTo>
                  <a:lnTo>
                    <a:pt x="4396994" y="235839"/>
                  </a:lnTo>
                  <a:lnTo>
                    <a:pt x="4537837" y="235839"/>
                  </a:lnTo>
                  <a:lnTo>
                    <a:pt x="4567428" y="189484"/>
                  </a:lnTo>
                  <a:lnTo>
                    <a:pt x="4654550" y="189484"/>
                  </a:lnTo>
                  <a:lnTo>
                    <a:pt x="4654550" y="233934"/>
                  </a:lnTo>
                  <a:cubicBezTo>
                    <a:pt x="4654550" y="254381"/>
                    <a:pt x="4671187" y="272796"/>
                    <a:pt x="4691634" y="274701"/>
                  </a:cubicBezTo>
                  <a:lnTo>
                    <a:pt x="4886198" y="285750"/>
                  </a:lnTo>
                  <a:cubicBezTo>
                    <a:pt x="4887468" y="286004"/>
                    <a:pt x="4888738" y="286258"/>
                    <a:pt x="4889881" y="286258"/>
                  </a:cubicBezTo>
                  <a:cubicBezTo>
                    <a:pt x="4895469" y="286258"/>
                    <a:pt x="4900168" y="282956"/>
                    <a:pt x="4904613" y="278511"/>
                  </a:cubicBezTo>
                  <a:cubicBezTo>
                    <a:pt x="4910201" y="272923"/>
                    <a:pt x="4912106" y="265430"/>
                    <a:pt x="4912106" y="258064"/>
                  </a:cubicBezTo>
                  <a:lnTo>
                    <a:pt x="4895342" y="32004"/>
                  </a:lnTo>
                  <a:lnTo>
                    <a:pt x="4897247" y="33909"/>
                  </a:lnTo>
                  <a:cubicBezTo>
                    <a:pt x="4895342" y="22733"/>
                    <a:pt x="4891786" y="15367"/>
                    <a:pt x="4884293" y="7874"/>
                  </a:cubicBezTo>
                  <a:cubicBezTo>
                    <a:pt x="4878197" y="3302"/>
                    <a:pt x="4870958" y="0"/>
                    <a:pt x="4863338" y="0"/>
                  </a:cubicBezTo>
                  <a:close/>
                </a:path>
              </a:pathLst>
            </a:custGeom>
            <a:solidFill>
              <a:srgbClr val="662C24"/>
            </a:solidFill>
          </p:spPr>
        </p:sp>
      </p:grpSp>
      <p:grpSp>
        <p:nvGrpSpPr>
          <p:cNvPr id="26" name="Group 26"/>
          <p:cNvGrpSpPr/>
          <p:nvPr/>
        </p:nvGrpSpPr>
        <p:grpSpPr>
          <a:xfrm>
            <a:off x="12590436" y="5874739"/>
            <a:ext cx="537812" cy="130718"/>
            <a:chOff x="0" y="0"/>
            <a:chExt cx="717082" cy="174291"/>
          </a:xfrm>
        </p:grpSpPr>
        <p:sp>
          <p:nvSpPr>
            <p:cNvPr id="27" name="Freeform 27"/>
            <p:cNvSpPr/>
            <p:nvPr/>
          </p:nvSpPr>
          <p:spPr>
            <a:xfrm>
              <a:off x="0" y="0"/>
              <a:ext cx="717042" cy="174117"/>
            </a:xfrm>
            <a:custGeom>
              <a:avLst/>
              <a:gdLst/>
              <a:ahLst/>
              <a:cxnLst/>
              <a:rect l="l" t="t" r="r" b="b"/>
              <a:pathLst>
                <a:path w="717042" h="174117">
                  <a:moveTo>
                    <a:pt x="0" y="0"/>
                  </a:moveTo>
                  <a:lnTo>
                    <a:pt x="0" y="174117"/>
                  </a:lnTo>
                  <a:lnTo>
                    <a:pt x="717042" y="174117"/>
                  </a:lnTo>
                  <a:lnTo>
                    <a:pt x="717042" y="0"/>
                  </a:lnTo>
                  <a:close/>
                </a:path>
              </a:pathLst>
            </a:custGeom>
            <a:solidFill>
              <a:srgbClr val="834831"/>
            </a:solidFill>
          </p:spPr>
        </p:sp>
      </p:grpSp>
      <p:grpSp>
        <p:nvGrpSpPr>
          <p:cNvPr id="28" name="Group 28"/>
          <p:cNvGrpSpPr/>
          <p:nvPr/>
        </p:nvGrpSpPr>
        <p:grpSpPr>
          <a:xfrm>
            <a:off x="12554255" y="5811246"/>
            <a:ext cx="610173" cy="85783"/>
            <a:chOff x="0" y="0"/>
            <a:chExt cx="813565" cy="114378"/>
          </a:xfrm>
        </p:grpSpPr>
        <p:sp>
          <p:nvSpPr>
            <p:cNvPr id="29" name="Freeform 29"/>
            <p:cNvSpPr/>
            <p:nvPr/>
          </p:nvSpPr>
          <p:spPr>
            <a:xfrm>
              <a:off x="127" y="127"/>
              <a:ext cx="813435" cy="114300"/>
            </a:xfrm>
            <a:custGeom>
              <a:avLst/>
              <a:gdLst/>
              <a:ahLst/>
              <a:cxnLst/>
              <a:rect l="l" t="t" r="r" b="b"/>
              <a:pathLst>
                <a:path w="813435" h="114300">
                  <a:moveTo>
                    <a:pt x="407797" y="0"/>
                  </a:moveTo>
                  <a:cubicBezTo>
                    <a:pt x="261493" y="0"/>
                    <a:pt x="115316" y="27940"/>
                    <a:pt x="0" y="82677"/>
                  </a:cubicBezTo>
                  <a:lnTo>
                    <a:pt x="0" y="114300"/>
                  </a:lnTo>
                  <a:lnTo>
                    <a:pt x="813435" y="114300"/>
                  </a:lnTo>
                  <a:lnTo>
                    <a:pt x="813435" y="82677"/>
                  </a:lnTo>
                  <a:cubicBezTo>
                    <a:pt x="698119" y="27432"/>
                    <a:pt x="552958" y="0"/>
                    <a:pt x="407797" y="0"/>
                  </a:cubicBezTo>
                  <a:close/>
                </a:path>
              </a:pathLst>
            </a:custGeom>
            <a:solidFill>
              <a:srgbClr val="C9886F"/>
            </a:solidFill>
          </p:spPr>
        </p:sp>
      </p:grpSp>
      <p:grpSp>
        <p:nvGrpSpPr>
          <p:cNvPr id="30" name="Group 30"/>
          <p:cNvGrpSpPr/>
          <p:nvPr/>
        </p:nvGrpSpPr>
        <p:grpSpPr>
          <a:xfrm>
            <a:off x="12736329" y="5742268"/>
            <a:ext cx="266921" cy="100606"/>
            <a:chOff x="0" y="0"/>
            <a:chExt cx="355895" cy="134142"/>
          </a:xfrm>
        </p:grpSpPr>
        <p:sp>
          <p:nvSpPr>
            <p:cNvPr id="31" name="Freeform 31"/>
            <p:cNvSpPr/>
            <p:nvPr/>
          </p:nvSpPr>
          <p:spPr>
            <a:xfrm>
              <a:off x="0" y="127"/>
              <a:ext cx="355854" cy="133985"/>
            </a:xfrm>
            <a:custGeom>
              <a:avLst/>
              <a:gdLst/>
              <a:ahLst/>
              <a:cxnLst/>
              <a:rect l="l" t="t" r="r" b="b"/>
              <a:pathLst>
                <a:path w="355854" h="133985">
                  <a:moveTo>
                    <a:pt x="220726" y="0"/>
                  </a:moveTo>
                  <a:cubicBezTo>
                    <a:pt x="134620" y="0"/>
                    <a:pt x="30607" y="7366"/>
                    <a:pt x="18542" y="17145"/>
                  </a:cubicBezTo>
                  <a:cubicBezTo>
                    <a:pt x="0" y="33782"/>
                    <a:pt x="29718" y="128397"/>
                    <a:pt x="29718" y="128397"/>
                  </a:cubicBezTo>
                  <a:lnTo>
                    <a:pt x="55753" y="124714"/>
                  </a:lnTo>
                  <a:cubicBezTo>
                    <a:pt x="55753" y="124714"/>
                    <a:pt x="38989" y="63500"/>
                    <a:pt x="42672" y="50673"/>
                  </a:cubicBezTo>
                  <a:cubicBezTo>
                    <a:pt x="46228" y="41148"/>
                    <a:pt x="140843" y="35433"/>
                    <a:pt x="215265" y="35433"/>
                  </a:cubicBezTo>
                  <a:cubicBezTo>
                    <a:pt x="257556" y="35433"/>
                    <a:pt x="293370" y="37338"/>
                    <a:pt x="302133" y="41402"/>
                  </a:cubicBezTo>
                  <a:cubicBezTo>
                    <a:pt x="328168" y="52451"/>
                    <a:pt x="305816" y="126619"/>
                    <a:pt x="305816" y="126619"/>
                  </a:cubicBezTo>
                  <a:lnTo>
                    <a:pt x="326263" y="133985"/>
                  </a:lnTo>
                  <a:cubicBezTo>
                    <a:pt x="326263" y="133985"/>
                    <a:pt x="355854" y="32004"/>
                    <a:pt x="337312" y="11811"/>
                  </a:cubicBezTo>
                  <a:cubicBezTo>
                    <a:pt x="329819" y="3429"/>
                    <a:pt x="279400" y="127"/>
                    <a:pt x="220726" y="127"/>
                  </a:cubicBezTo>
                  <a:close/>
                </a:path>
              </a:pathLst>
            </a:custGeom>
            <a:solidFill>
              <a:srgbClr val="C9886F"/>
            </a:solidFill>
          </p:spPr>
        </p:sp>
      </p:grpSp>
      <p:grpSp>
        <p:nvGrpSpPr>
          <p:cNvPr id="32" name="Group 32"/>
          <p:cNvGrpSpPr/>
          <p:nvPr/>
        </p:nvGrpSpPr>
        <p:grpSpPr>
          <a:xfrm>
            <a:off x="13100165" y="5925293"/>
            <a:ext cx="52871" cy="19608"/>
            <a:chOff x="0" y="0"/>
            <a:chExt cx="70494" cy="26144"/>
          </a:xfrm>
        </p:grpSpPr>
        <p:sp>
          <p:nvSpPr>
            <p:cNvPr id="33" name="Freeform 33"/>
            <p:cNvSpPr/>
            <p:nvPr/>
          </p:nvSpPr>
          <p:spPr>
            <a:xfrm>
              <a:off x="0" y="127"/>
              <a:ext cx="70485" cy="25908"/>
            </a:xfrm>
            <a:custGeom>
              <a:avLst/>
              <a:gdLst/>
              <a:ahLst/>
              <a:cxnLst/>
              <a:rect l="l" t="t" r="r" b="b"/>
              <a:pathLst>
                <a:path w="70485" h="25908">
                  <a:moveTo>
                    <a:pt x="44450" y="0"/>
                  </a:moveTo>
                  <a:cubicBezTo>
                    <a:pt x="20447" y="0"/>
                    <a:pt x="0" y="5461"/>
                    <a:pt x="0" y="12954"/>
                  </a:cubicBezTo>
                  <a:cubicBezTo>
                    <a:pt x="0" y="20447"/>
                    <a:pt x="20447" y="25908"/>
                    <a:pt x="44450" y="25908"/>
                  </a:cubicBezTo>
                  <a:cubicBezTo>
                    <a:pt x="68453" y="25908"/>
                    <a:pt x="70485" y="20447"/>
                    <a:pt x="70485" y="12954"/>
                  </a:cubicBezTo>
                  <a:cubicBezTo>
                    <a:pt x="70485" y="5461"/>
                    <a:pt x="68580" y="0"/>
                    <a:pt x="44450" y="0"/>
                  </a:cubicBezTo>
                  <a:close/>
                </a:path>
              </a:pathLst>
            </a:custGeom>
            <a:solidFill>
              <a:srgbClr val="662C24"/>
            </a:solidFill>
          </p:spPr>
        </p:sp>
      </p:grpSp>
      <p:grpSp>
        <p:nvGrpSpPr>
          <p:cNvPr id="34" name="Group 34"/>
          <p:cNvGrpSpPr/>
          <p:nvPr/>
        </p:nvGrpSpPr>
        <p:grpSpPr>
          <a:xfrm>
            <a:off x="13100165" y="5961474"/>
            <a:ext cx="52871" cy="19491"/>
            <a:chOff x="0" y="0"/>
            <a:chExt cx="70494" cy="25988"/>
          </a:xfrm>
        </p:grpSpPr>
        <p:sp>
          <p:nvSpPr>
            <p:cNvPr id="35" name="Freeform 35"/>
            <p:cNvSpPr/>
            <p:nvPr/>
          </p:nvSpPr>
          <p:spPr>
            <a:xfrm>
              <a:off x="0" y="0"/>
              <a:ext cx="70485" cy="26035"/>
            </a:xfrm>
            <a:custGeom>
              <a:avLst/>
              <a:gdLst/>
              <a:ahLst/>
              <a:cxnLst/>
              <a:rect l="l" t="t" r="r" b="b"/>
              <a:pathLst>
                <a:path w="70485" h="26035">
                  <a:moveTo>
                    <a:pt x="44450" y="0"/>
                  </a:moveTo>
                  <a:cubicBezTo>
                    <a:pt x="20447" y="0"/>
                    <a:pt x="0" y="5588"/>
                    <a:pt x="0" y="13081"/>
                  </a:cubicBezTo>
                  <a:cubicBezTo>
                    <a:pt x="0" y="20447"/>
                    <a:pt x="20447" y="26035"/>
                    <a:pt x="44450" y="26035"/>
                  </a:cubicBezTo>
                  <a:cubicBezTo>
                    <a:pt x="68453" y="26035"/>
                    <a:pt x="70485" y="20447"/>
                    <a:pt x="70485" y="13081"/>
                  </a:cubicBezTo>
                  <a:cubicBezTo>
                    <a:pt x="70485" y="5588"/>
                    <a:pt x="68580" y="0"/>
                    <a:pt x="44450" y="0"/>
                  </a:cubicBezTo>
                  <a:close/>
                </a:path>
              </a:pathLst>
            </a:custGeom>
            <a:solidFill>
              <a:srgbClr val="662C24"/>
            </a:solidFill>
          </p:spPr>
        </p:sp>
      </p:grpSp>
      <p:grpSp>
        <p:nvGrpSpPr>
          <p:cNvPr id="36" name="Group 36"/>
          <p:cNvGrpSpPr/>
          <p:nvPr/>
        </p:nvGrpSpPr>
        <p:grpSpPr>
          <a:xfrm>
            <a:off x="12549858" y="5961474"/>
            <a:ext cx="52871" cy="19491"/>
            <a:chOff x="0" y="0"/>
            <a:chExt cx="70494" cy="25988"/>
          </a:xfrm>
        </p:grpSpPr>
        <p:sp>
          <p:nvSpPr>
            <p:cNvPr id="37" name="Freeform 37"/>
            <p:cNvSpPr/>
            <p:nvPr/>
          </p:nvSpPr>
          <p:spPr>
            <a:xfrm>
              <a:off x="127" y="0"/>
              <a:ext cx="70358" cy="26035"/>
            </a:xfrm>
            <a:custGeom>
              <a:avLst/>
              <a:gdLst/>
              <a:ahLst/>
              <a:cxnLst/>
              <a:rect l="l" t="t" r="r" b="b"/>
              <a:pathLst>
                <a:path w="70358" h="26035">
                  <a:moveTo>
                    <a:pt x="25908" y="0"/>
                  </a:moveTo>
                  <a:cubicBezTo>
                    <a:pt x="1778" y="0"/>
                    <a:pt x="0" y="5588"/>
                    <a:pt x="0" y="13081"/>
                  </a:cubicBezTo>
                  <a:cubicBezTo>
                    <a:pt x="0" y="20447"/>
                    <a:pt x="1651" y="26035"/>
                    <a:pt x="25781" y="26035"/>
                  </a:cubicBezTo>
                  <a:cubicBezTo>
                    <a:pt x="49911" y="26035"/>
                    <a:pt x="70231" y="20447"/>
                    <a:pt x="70231" y="13081"/>
                  </a:cubicBezTo>
                  <a:cubicBezTo>
                    <a:pt x="70358" y="5588"/>
                    <a:pt x="50038" y="0"/>
                    <a:pt x="25908" y="0"/>
                  </a:cubicBezTo>
                  <a:close/>
                </a:path>
              </a:pathLst>
            </a:custGeom>
            <a:solidFill>
              <a:srgbClr val="662C24"/>
            </a:solidFill>
          </p:spPr>
        </p:sp>
      </p:grpSp>
      <p:grpSp>
        <p:nvGrpSpPr>
          <p:cNvPr id="38" name="Group 38"/>
          <p:cNvGrpSpPr/>
          <p:nvPr/>
        </p:nvGrpSpPr>
        <p:grpSpPr>
          <a:xfrm>
            <a:off x="12549858" y="5925293"/>
            <a:ext cx="52871" cy="19608"/>
            <a:chOff x="0" y="0"/>
            <a:chExt cx="70494" cy="26144"/>
          </a:xfrm>
        </p:grpSpPr>
        <p:sp>
          <p:nvSpPr>
            <p:cNvPr id="39" name="Freeform 39"/>
            <p:cNvSpPr/>
            <p:nvPr/>
          </p:nvSpPr>
          <p:spPr>
            <a:xfrm>
              <a:off x="127" y="127"/>
              <a:ext cx="70358" cy="25908"/>
            </a:xfrm>
            <a:custGeom>
              <a:avLst/>
              <a:gdLst/>
              <a:ahLst/>
              <a:cxnLst/>
              <a:rect l="l" t="t" r="r" b="b"/>
              <a:pathLst>
                <a:path w="70358" h="25908">
                  <a:moveTo>
                    <a:pt x="25908" y="0"/>
                  </a:moveTo>
                  <a:cubicBezTo>
                    <a:pt x="1778" y="0"/>
                    <a:pt x="0" y="5461"/>
                    <a:pt x="0" y="12954"/>
                  </a:cubicBezTo>
                  <a:cubicBezTo>
                    <a:pt x="0" y="20447"/>
                    <a:pt x="1778" y="25908"/>
                    <a:pt x="25908" y="25908"/>
                  </a:cubicBezTo>
                  <a:cubicBezTo>
                    <a:pt x="50038" y="25908"/>
                    <a:pt x="70358" y="20447"/>
                    <a:pt x="70358" y="12954"/>
                  </a:cubicBezTo>
                  <a:cubicBezTo>
                    <a:pt x="70358" y="5461"/>
                    <a:pt x="50038" y="0"/>
                    <a:pt x="25908" y="0"/>
                  </a:cubicBezTo>
                  <a:close/>
                </a:path>
              </a:pathLst>
            </a:custGeom>
            <a:solidFill>
              <a:srgbClr val="662C24"/>
            </a:solidFill>
          </p:spPr>
        </p:sp>
      </p:grpSp>
      <p:grpSp>
        <p:nvGrpSpPr>
          <p:cNvPr id="40" name="Group 40"/>
          <p:cNvGrpSpPr/>
          <p:nvPr/>
        </p:nvGrpSpPr>
        <p:grpSpPr>
          <a:xfrm>
            <a:off x="12672175" y="5926693"/>
            <a:ext cx="359942" cy="18207"/>
            <a:chOff x="0" y="0"/>
            <a:chExt cx="479922" cy="24276"/>
          </a:xfrm>
        </p:grpSpPr>
        <p:sp>
          <p:nvSpPr>
            <p:cNvPr id="41" name="Freeform 41"/>
            <p:cNvSpPr/>
            <p:nvPr/>
          </p:nvSpPr>
          <p:spPr>
            <a:xfrm>
              <a:off x="0" y="127"/>
              <a:ext cx="479933" cy="24003"/>
            </a:xfrm>
            <a:custGeom>
              <a:avLst/>
              <a:gdLst/>
              <a:ahLst/>
              <a:cxnLst/>
              <a:rect l="l" t="t" r="r" b="b"/>
              <a:pathLst>
                <a:path w="479933" h="24003">
                  <a:moveTo>
                    <a:pt x="240919" y="0"/>
                  </a:moveTo>
                  <a:cubicBezTo>
                    <a:pt x="0" y="0"/>
                    <a:pt x="20447" y="5461"/>
                    <a:pt x="20447" y="12954"/>
                  </a:cubicBezTo>
                  <a:cubicBezTo>
                    <a:pt x="20447" y="18542"/>
                    <a:pt x="0" y="24003"/>
                    <a:pt x="240919" y="24003"/>
                  </a:cubicBezTo>
                  <a:cubicBezTo>
                    <a:pt x="479933" y="24003"/>
                    <a:pt x="459613" y="18542"/>
                    <a:pt x="459613" y="12954"/>
                  </a:cubicBezTo>
                  <a:cubicBezTo>
                    <a:pt x="459486" y="5461"/>
                    <a:pt x="479933" y="0"/>
                    <a:pt x="240919" y="0"/>
                  </a:cubicBezTo>
                  <a:close/>
                </a:path>
              </a:pathLst>
            </a:custGeom>
            <a:solidFill>
              <a:srgbClr val="662C24"/>
            </a:solidFill>
          </p:spPr>
        </p:sp>
      </p:grpSp>
      <p:grpSp>
        <p:nvGrpSpPr>
          <p:cNvPr id="42" name="Group 42"/>
          <p:cNvGrpSpPr/>
          <p:nvPr/>
        </p:nvGrpSpPr>
        <p:grpSpPr>
          <a:xfrm>
            <a:off x="12672175" y="5960073"/>
            <a:ext cx="359942" cy="18207"/>
            <a:chOff x="0" y="0"/>
            <a:chExt cx="479922" cy="24276"/>
          </a:xfrm>
        </p:grpSpPr>
        <p:sp>
          <p:nvSpPr>
            <p:cNvPr id="43" name="Freeform 43"/>
            <p:cNvSpPr/>
            <p:nvPr/>
          </p:nvSpPr>
          <p:spPr>
            <a:xfrm>
              <a:off x="0" y="0"/>
              <a:ext cx="479933" cy="24130"/>
            </a:xfrm>
            <a:custGeom>
              <a:avLst/>
              <a:gdLst/>
              <a:ahLst/>
              <a:cxnLst/>
              <a:rect l="l" t="t" r="r" b="b"/>
              <a:pathLst>
                <a:path w="479933" h="24130">
                  <a:moveTo>
                    <a:pt x="240919" y="0"/>
                  </a:moveTo>
                  <a:cubicBezTo>
                    <a:pt x="0" y="0"/>
                    <a:pt x="20447" y="5588"/>
                    <a:pt x="20447" y="11176"/>
                  </a:cubicBezTo>
                  <a:cubicBezTo>
                    <a:pt x="20447" y="18542"/>
                    <a:pt x="0" y="24130"/>
                    <a:pt x="240919" y="24130"/>
                  </a:cubicBezTo>
                  <a:cubicBezTo>
                    <a:pt x="479933" y="24130"/>
                    <a:pt x="459613" y="18542"/>
                    <a:pt x="459613" y="11176"/>
                  </a:cubicBezTo>
                  <a:cubicBezTo>
                    <a:pt x="459486" y="5588"/>
                    <a:pt x="479933" y="0"/>
                    <a:pt x="240919" y="0"/>
                  </a:cubicBezTo>
                  <a:close/>
                </a:path>
              </a:pathLst>
            </a:custGeom>
            <a:solidFill>
              <a:srgbClr val="662C24"/>
            </a:solidFill>
          </p:spPr>
        </p:sp>
      </p:grpSp>
      <p:grpSp>
        <p:nvGrpSpPr>
          <p:cNvPr id="44" name="Group 44"/>
          <p:cNvGrpSpPr/>
          <p:nvPr/>
        </p:nvGrpSpPr>
        <p:grpSpPr>
          <a:xfrm>
            <a:off x="12554255" y="5855248"/>
            <a:ext cx="610173" cy="41783"/>
            <a:chOff x="0" y="0"/>
            <a:chExt cx="813565" cy="55711"/>
          </a:xfrm>
        </p:grpSpPr>
        <p:sp>
          <p:nvSpPr>
            <p:cNvPr id="45" name="Freeform 45"/>
            <p:cNvSpPr/>
            <p:nvPr/>
          </p:nvSpPr>
          <p:spPr>
            <a:xfrm>
              <a:off x="127" y="0"/>
              <a:ext cx="813435" cy="55626"/>
            </a:xfrm>
            <a:custGeom>
              <a:avLst/>
              <a:gdLst/>
              <a:ahLst/>
              <a:cxnLst/>
              <a:rect l="l" t="t" r="r" b="b"/>
              <a:pathLst>
                <a:path w="813435" h="55626">
                  <a:moveTo>
                    <a:pt x="754126" y="0"/>
                  </a:moveTo>
                  <a:cubicBezTo>
                    <a:pt x="654050" y="13081"/>
                    <a:pt x="528066" y="24130"/>
                    <a:pt x="389001" y="29718"/>
                  </a:cubicBezTo>
                  <a:cubicBezTo>
                    <a:pt x="308610" y="33655"/>
                    <a:pt x="232410" y="35433"/>
                    <a:pt x="163068" y="35433"/>
                  </a:cubicBezTo>
                  <a:cubicBezTo>
                    <a:pt x="102997" y="35433"/>
                    <a:pt x="48006" y="34036"/>
                    <a:pt x="0" y="31496"/>
                  </a:cubicBezTo>
                  <a:lnTo>
                    <a:pt x="0" y="55626"/>
                  </a:lnTo>
                  <a:lnTo>
                    <a:pt x="813435" y="55626"/>
                  </a:lnTo>
                  <a:lnTo>
                    <a:pt x="813435" y="24130"/>
                  </a:lnTo>
                  <a:cubicBezTo>
                    <a:pt x="794766" y="14986"/>
                    <a:pt x="774573" y="7493"/>
                    <a:pt x="754126" y="0"/>
                  </a:cubicBezTo>
                  <a:close/>
                </a:path>
              </a:pathLst>
            </a:custGeom>
            <a:solidFill>
              <a:srgbClr val="C9886F"/>
            </a:solidFill>
          </p:spPr>
        </p:sp>
      </p:grpSp>
      <p:grpSp>
        <p:nvGrpSpPr>
          <p:cNvPr id="46" name="Group 46"/>
          <p:cNvGrpSpPr/>
          <p:nvPr/>
        </p:nvGrpSpPr>
        <p:grpSpPr>
          <a:xfrm>
            <a:off x="14100950" y="5874739"/>
            <a:ext cx="539212" cy="130718"/>
            <a:chOff x="0" y="0"/>
            <a:chExt cx="718949" cy="174291"/>
          </a:xfrm>
        </p:grpSpPr>
        <p:sp>
          <p:nvSpPr>
            <p:cNvPr id="47" name="Freeform 47"/>
            <p:cNvSpPr/>
            <p:nvPr/>
          </p:nvSpPr>
          <p:spPr>
            <a:xfrm>
              <a:off x="0" y="0"/>
              <a:ext cx="718947" cy="174117"/>
            </a:xfrm>
            <a:custGeom>
              <a:avLst/>
              <a:gdLst/>
              <a:ahLst/>
              <a:cxnLst/>
              <a:rect l="l" t="t" r="r" b="b"/>
              <a:pathLst>
                <a:path w="718947" h="174117">
                  <a:moveTo>
                    <a:pt x="0" y="0"/>
                  </a:moveTo>
                  <a:lnTo>
                    <a:pt x="0" y="174117"/>
                  </a:lnTo>
                  <a:lnTo>
                    <a:pt x="718947" y="174117"/>
                  </a:lnTo>
                  <a:lnTo>
                    <a:pt x="718947" y="0"/>
                  </a:lnTo>
                  <a:close/>
                </a:path>
              </a:pathLst>
            </a:custGeom>
            <a:solidFill>
              <a:srgbClr val="834831"/>
            </a:solidFill>
          </p:spPr>
        </p:sp>
      </p:grpSp>
      <p:grpSp>
        <p:nvGrpSpPr>
          <p:cNvPr id="48" name="Group 48"/>
          <p:cNvGrpSpPr/>
          <p:nvPr/>
        </p:nvGrpSpPr>
        <p:grpSpPr>
          <a:xfrm>
            <a:off x="14064769" y="5811246"/>
            <a:ext cx="610173" cy="85783"/>
            <a:chOff x="0" y="0"/>
            <a:chExt cx="813565" cy="114378"/>
          </a:xfrm>
        </p:grpSpPr>
        <p:sp>
          <p:nvSpPr>
            <p:cNvPr id="49" name="Freeform 49"/>
            <p:cNvSpPr/>
            <p:nvPr/>
          </p:nvSpPr>
          <p:spPr>
            <a:xfrm>
              <a:off x="127" y="127"/>
              <a:ext cx="813435" cy="114300"/>
            </a:xfrm>
            <a:custGeom>
              <a:avLst/>
              <a:gdLst/>
              <a:ahLst/>
              <a:cxnLst/>
              <a:rect l="l" t="t" r="r" b="b"/>
              <a:pathLst>
                <a:path w="813435" h="114300">
                  <a:moveTo>
                    <a:pt x="407924" y="0"/>
                  </a:moveTo>
                  <a:cubicBezTo>
                    <a:pt x="261493" y="0"/>
                    <a:pt x="115316" y="27940"/>
                    <a:pt x="0" y="82677"/>
                  </a:cubicBezTo>
                  <a:lnTo>
                    <a:pt x="0" y="114300"/>
                  </a:lnTo>
                  <a:lnTo>
                    <a:pt x="813435" y="114300"/>
                  </a:lnTo>
                  <a:lnTo>
                    <a:pt x="813435" y="82677"/>
                  </a:lnTo>
                  <a:cubicBezTo>
                    <a:pt x="698119" y="27432"/>
                    <a:pt x="552958" y="0"/>
                    <a:pt x="407924" y="0"/>
                  </a:cubicBezTo>
                  <a:close/>
                </a:path>
              </a:pathLst>
            </a:custGeom>
            <a:solidFill>
              <a:srgbClr val="C9886F"/>
            </a:solidFill>
          </p:spPr>
        </p:sp>
      </p:grpSp>
      <p:grpSp>
        <p:nvGrpSpPr>
          <p:cNvPr id="50" name="Group 50"/>
          <p:cNvGrpSpPr/>
          <p:nvPr/>
        </p:nvGrpSpPr>
        <p:grpSpPr>
          <a:xfrm>
            <a:off x="14246843" y="5742268"/>
            <a:ext cx="266921" cy="100606"/>
            <a:chOff x="0" y="0"/>
            <a:chExt cx="355895" cy="134142"/>
          </a:xfrm>
        </p:grpSpPr>
        <p:sp>
          <p:nvSpPr>
            <p:cNvPr id="51" name="Freeform 51"/>
            <p:cNvSpPr/>
            <p:nvPr/>
          </p:nvSpPr>
          <p:spPr>
            <a:xfrm>
              <a:off x="127" y="127"/>
              <a:ext cx="355981" cy="133985"/>
            </a:xfrm>
            <a:custGeom>
              <a:avLst/>
              <a:gdLst/>
              <a:ahLst/>
              <a:cxnLst/>
              <a:rect l="l" t="t" r="r" b="b"/>
              <a:pathLst>
                <a:path w="355981" h="133985">
                  <a:moveTo>
                    <a:pt x="220599" y="0"/>
                  </a:moveTo>
                  <a:cubicBezTo>
                    <a:pt x="134493" y="0"/>
                    <a:pt x="30480" y="7366"/>
                    <a:pt x="18542" y="17145"/>
                  </a:cubicBezTo>
                  <a:cubicBezTo>
                    <a:pt x="0" y="33782"/>
                    <a:pt x="31496" y="128397"/>
                    <a:pt x="31496" y="128397"/>
                  </a:cubicBezTo>
                  <a:lnTo>
                    <a:pt x="55626" y="124714"/>
                  </a:lnTo>
                  <a:cubicBezTo>
                    <a:pt x="55626" y="124714"/>
                    <a:pt x="38989" y="63500"/>
                    <a:pt x="44450" y="50673"/>
                  </a:cubicBezTo>
                  <a:cubicBezTo>
                    <a:pt x="46736" y="41148"/>
                    <a:pt x="141097" y="35433"/>
                    <a:pt x="215773" y="35433"/>
                  </a:cubicBezTo>
                  <a:cubicBezTo>
                    <a:pt x="258318" y="35433"/>
                    <a:pt x="294513" y="37338"/>
                    <a:pt x="303911" y="41402"/>
                  </a:cubicBezTo>
                  <a:cubicBezTo>
                    <a:pt x="328041" y="52451"/>
                    <a:pt x="305816" y="126619"/>
                    <a:pt x="305816" y="126619"/>
                  </a:cubicBezTo>
                  <a:lnTo>
                    <a:pt x="326263" y="133985"/>
                  </a:lnTo>
                  <a:cubicBezTo>
                    <a:pt x="326263" y="133985"/>
                    <a:pt x="355981" y="32004"/>
                    <a:pt x="337312" y="11811"/>
                  </a:cubicBezTo>
                  <a:cubicBezTo>
                    <a:pt x="329819" y="3429"/>
                    <a:pt x="279400" y="127"/>
                    <a:pt x="220726" y="127"/>
                  </a:cubicBezTo>
                  <a:close/>
                </a:path>
              </a:pathLst>
            </a:custGeom>
            <a:solidFill>
              <a:srgbClr val="C9886F"/>
            </a:solidFill>
          </p:spPr>
        </p:sp>
      </p:grpSp>
      <p:grpSp>
        <p:nvGrpSpPr>
          <p:cNvPr id="52" name="Group 52"/>
          <p:cNvGrpSpPr/>
          <p:nvPr/>
        </p:nvGrpSpPr>
        <p:grpSpPr>
          <a:xfrm>
            <a:off x="14610679" y="5925293"/>
            <a:ext cx="52871" cy="19608"/>
            <a:chOff x="0" y="0"/>
            <a:chExt cx="70494" cy="26144"/>
          </a:xfrm>
        </p:grpSpPr>
        <p:sp>
          <p:nvSpPr>
            <p:cNvPr id="53" name="Freeform 53"/>
            <p:cNvSpPr/>
            <p:nvPr/>
          </p:nvSpPr>
          <p:spPr>
            <a:xfrm>
              <a:off x="0" y="127"/>
              <a:ext cx="70485" cy="25908"/>
            </a:xfrm>
            <a:custGeom>
              <a:avLst/>
              <a:gdLst/>
              <a:ahLst/>
              <a:cxnLst/>
              <a:rect l="l" t="t" r="r" b="b"/>
              <a:pathLst>
                <a:path w="70485" h="25908">
                  <a:moveTo>
                    <a:pt x="44450" y="0"/>
                  </a:moveTo>
                  <a:cubicBezTo>
                    <a:pt x="20447" y="0"/>
                    <a:pt x="0" y="5461"/>
                    <a:pt x="0" y="12954"/>
                  </a:cubicBezTo>
                  <a:cubicBezTo>
                    <a:pt x="0" y="20447"/>
                    <a:pt x="20447" y="25908"/>
                    <a:pt x="44450" y="25908"/>
                  </a:cubicBezTo>
                  <a:cubicBezTo>
                    <a:pt x="68453" y="25908"/>
                    <a:pt x="70485" y="20447"/>
                    <a:pt x="70485" y="12954"/>
                  </a:cubicBezTo>
                  <a:cubicBezTo>
                    <a:pt x="70485" y="5461"/>
                    <a:pt x="68580" y="0"/>
                    <a:pt x="44450" y="0"/>
                  </a:cubicBezTo>
                  <a:close/>
                </a:path>
              </a:pathLst>
            </a:custGeom>
            <a:solidFill>
              <a:srgbClr val="662C24"/>
            </a:solidFill>
          </p:spPr>
        </p:sp>
      </p:grpSp>
      <p:grpSp>
        <p:nvGrpSpPr>
          <p:cNvPr id="54" name="Group 54"/>
          <p:cNvGrpSpPr/>
          <p:nvPr/>
        </p:nvGrpSpPr>
        <p:grpSpPr>
          <a:xfrm>
            <a:off x="14610679" y="5961474"/>
            <a:ext cx="52871" cy="19491"/>
            <a:chOff x="0" y="0"/>
            <a:chExt cx="70494" cy="25988"/>
          </a:xfrm>
        </p:grpSpPr>
        <p:sp>
          <p:nvSpPr>
            <p:cNvPr id="55" name="Freeform 55"/>
            <p:cNvSpPr/>
            <p:nvPr/>
          </p:nvSpPr>
          <p:spPr>
            <a:xfrm>
              <a:off x="0" y="0"/>
              <a:ext cx="70485" cy="26035"/>
            </a:xfrm>
            <a:custGeom>
              <a:avLst/>
              <a:gdLst/>
              <a:ahLst/>
              <a:cxnLst/>
              <a:rect l="l" t="t" r="r" b="b"/>
              <a:pathLst>
                <a:path w="70485" h="26035">
                  <a:moveTo>
                    <a:pt x="44450" y="0"/>
                  </a:moveTo>
                  <a:cubicBezTo>
                    <a:pt x="20447" y="0"/>
                    <a:pt x="0" y="5588"/>
                    <a:pt x="0" y="13081"/>
                  </a:cubicBezTo>
                  <a:cubicBezTo>
                    <a:pt x="0" y="20447"/>
                    <a:pt x="20447" y="26035"/>
                    <a:pt x="44450" y="26035"/>
                  </a:cubicBezTo>
                  <a:cubicBezTo>
                    <a:pt x="68453" y="26035"/>
                    <a:pt x="70485" y="20447"/>
                    <a:pt x="70485" y="13081"/>
                  </a:cubicBezTo>
                  <a:cubicBezTo>
                    <a:pt x="70485" y="5588"/>
                    <a:pt x="68580" y="0"/>
                    <a:pt x="44450" y="0"/>
                  </a:cubicBezTo>
                  <a:close/>
                </a:path>
              </a:pathLst>
            </a:custGeom>
            <a:solidFill>
              <a:srgbClr val="662C24"/>
            </a:solidFill>
          </p:spPr>
        </p:sp>
      </p:grpSp>
      <p:grpSp>
        <p:nvGrpSpPr>
          <p:cNvPr id="56" name="Group 56"/>
          <p:cNvGrpSpPr/>
          <p:nvPr/>
        </p:nvGrpSpPr>
        <p:grpSpPr>
          <a:xfrm>
            <a:off x="14060372" y="5961474"/>
            <a:ext cx="52987" cy="19491"/>
            <a:chOff x="0" y="0"/>
            <a:chExt cx="70650" cy="25988"/>
          </a:xfrm>
        </p:grpSpPr>
        <p:sp>
          <p:nvSpPr>
            <p:cNvPr id="57" name="Freeform 57"/>
            <p:cNvSpPr/>
            <p:nvPr/>
          </p:nvSpPr>
          <p:spPr>
            <a:xfrm>
              <a:off x="127" y="0"/>
              <a:ext cx="70358" cy="26035"/>
            </a:xfrm>
            <a:custGeom>
              <a:avLst/>
              <a:gdLst/>
              <a:ahLst/>
              <a:cxnLst/>
              <a:rect l="l" t="t" r="r" b="b"/>
              <a:pathLst>
                <a:path w="70358" h="26035">
                  <a:moveTo>
                    <a:pt x="25908" y="0"/>
                  </a:moveTo>
                  <a:cubicBezTo>
                    <a:pt x="1905" y="0"/>
                    <a:pt x="0" y="5588"/>
                    <a:pt x="0" y="13081"/>
                  </a:cubicBezTo>
                  <a:cubicBezTo>
                    <a:pt x="0" y="20447"/>
                    <a:pt x="1905" y="26035"/>
                    <a:pt x="25781" y="26035"/>
                  </a:cubicBezTo>
                  <a:cubicBezTo>
                    <a:pt x="49911" y="26035"/>
                    <a:pt x="70231" y="20447"/>
                    <a:pt x="70231" y="13081"/>
                  </a:cubicBezTo>
                  <a:cubicBezTo>
                    <a:pt x="70358" y="5588"/>
                    <a:pt x="50038" y="0"/>
                    <a:pt x="25908" y="0"/>
                  </a:cubicBezTo>
                  <a:close/>
                </a:path>
              </a:pathLst>
            </a:custGeom>
            <a:solidFill>
              <a:srgbClr val="662C24"/>
            </a:solidFill>
          </p:spPr>
        </p:sp>
      </p:grpSp>
      <p:grpSp>
        <p:nvGrpSpPr>
          <p:cNvPr id="58" name="Group 58"/>
          <p:cNvGrpSpPr/>
          <p:nvPr/>
        </p:nvGrpSpPr>
        <p:grpSpPr>
          <a:xfrm>
            <a:off x="14060372" y="5925293"/>
            <a:ext cx="52987" cy="19608"/>
            <a:chOff x="0" y="0"/>
            <a:chExt cx="70650" cy="26144"/>
          </a:xfrm>
        </p:grpSpPr>
        <p:sp>
          <p:nvSpPr>
            <p:cNvPr id="59" name="Freeform 59"/>
            <p:cNvSpPr/>
            <p:nvPr/>
          </p:nvSpPr>
          <p:spPr>
            <a:xfrm>
              <a:off x="127" y="127"/>
              <a:ext cx="70358" cy="25908"/>
            </a:xfrm>
            <a:custGeom>
              <a:avLst/>
              <a:gdLst/>
              <a:ahLst/>
              <a:cxnLst/>
              <a:rect l="l" t="t" r="r" b="b"/>
              <a:pathLst>
                <a:path w="70358" h="25908">
                  <a:moveTo>
                    <a:pt x="25908" y="0"/>
                  </a:moveTo>
                  <a:cubicBezTo>
                    <a:pt x="1905" y="0"/>
                    <a:pt x="0" y="5461"/>
                    <a:pt x="0" y="12954"/>
                  </a:cubicBezTo>
                  <a:cubicBezTo>
                    <a:pt x="0" y="20447"/>
                    <a:pt x="1905" y="25908"/>
                    <a:pt x="25908" y="25908"/>
                  </a:cubicBezTo>
                  <a:cubicBezTo>
                    <a:pt x="50038" y="25908"/>
                    <a:pt x="70358" y="20447"/>
                    <a:pt x="70358" y="12954"/>
                  </a:cubicBezTo>
                  <a:cubicBezTo>
                    <a:pt x="70358" y="5461"/>
                    <a:pt x="50038" y="0"/>
                    <a:pt x="25908" y="0"/>
                  </a:cubicBezTo>
                  <a:close/>
                </a:path>
              </a:pathLst>
            </a:custGeom>
            <a:solidFill>
              <a:srgbClr val="662C24"/>
            </a:solidFill>
          </p:spPr>
        </p:sp>
      </p:grpSp>
      <p:grpSp>
        <p:nvGrpSpPr>
          <p:cNvPr id="60" name="Group 60"/>
          <p:cNvGrpSpPr/>
          <p:nvPr/>
        </p:nvGrpSpPr>
        <p:grpSpPr>
          <a:xfrm>
            <a:off x="14182689" y="5926693"/>
            <a:ext cx="361342" cy="18207"/>
            <a:chOff x="0" y="0"/>
            <a:chExt cx="481790" cy="24276"/>
          </a:xfrm>
        </p:grpSpPr>
        <p:sp>
          <p:nvSpPr>
            <p:cNvPr id="61" name="Freeform 61"/>
            <p:cNvSpPr/>
            <p:nvPr/>
          </p:nvSpPr>
          <p:spPr>
            <a:xfrm>
              <a:off x="0" y="127"/>
              <a:ext cx="481838" cy="24003"/>
            </a:xfrm>
            <a:custGeom>
              <a:avLst/>
              <a:gdLst/>
              <a:ahLst/>
              <a:cxnLst/>
              <a:rect l="l" t="t" r="r" b="b"/>
              <a:pathLst>
                <a:path w="481838" h="24003">
                  <a:moveTo>
                    <a:pt x="240919" y="0"/>
                  </a:moveTo>
                  <a:cubicBezTo>
                    <a:pt x="0" y="0"/>
                    <a:pt x="20447" y="5461"/>
                    <a:pt x="20447" y="12954"/>
                  </a:cubicBezTo>
                  <a:cubicBezTo>
                    <a:pt x="20447" y="18542"/>
                    <a:pt x="0" y="24003"/>
                    <a:pt x="240919" y="24003"/>
                  </a:cubicBezTo>
                  <a:cubicBezTo>
                    <a:pt x="479933" y="24003"/>
                    <a:pt x="459613" y="18542"/>
                    <a:pt x="459613" y="12954"/>
                  </a:cubicBezTo>
                  <a:cubicBezTo>
                    <a:pt x="459486" y="5461"/>
                    <a:pt x="481838" y="0"/>
                    <a:pt x="240919" y="0"/>
                  </a:cubicBezTo>
                  <a:close/>
                </a:path>
              </a:pathLst>
            </a:custGeom>
            <a:solidFill>
              <a:srgbClr val="662C24"/>
            </a:solidFill>
          </p:spPr>
        </p:sp>
      </p:grpSp>
      <p:grpSp>
        <p:nvGrpSpPr>
          <p:cNvPr id="62" name="Group 62"/>
          <p:cNvGrpSpPr/>
          <p:nvPr/>
        </p:nvGrpSpPr>
        <p:grpSpPr>
          <a:xfrm>
            <a:off x="14182689" y="5960073"/>
            <a:ext cx="361342" cy="18207"/>
            <a:chOff x="0" y="0"/>
            <a:chExt cx="481790" cy="24276"/>
          </a:xfrm>
        </p:grpSpPr>
        <p:sp>
          <p:nvSpPr>
            <p:cNvPr id="63" name="Freeform 63"/>
            <p:cNvSpPr/>
            <p:nvPr/>
          </p:nvSpPr>
          <p:spPr>
            <a:xfrm>
              <a:off x="0" y="0"/>
              <a:ext cx="481838" cy="24130"/>
            </a:xfrm>
            <a:custGeom>
              <a:avLst/>
              <a:gdLst/>
              <a:ahLst/>
              <a:cxnLst/>
              <a:rect l="l" t="t" r="r" b="b"/>
              <a:pathLst>
                <a:path w="481838" h="24130">
                  <a:moveTo>
                    <a:pt x="240919" y="0"/>
                  </a:moveTo>
                  <a:cubicBezTo>
                    <a:pt x="0" y="0"/>
                    <a:pt x="20447" y="5588"/>
                    <a:pt x="20447" y="11176"/>
                  </a:cubicBezTo>
                  <a:cubicBezTo>
                    <a:pt x="20447" y="18542"/>
                    <a:pt x="0" y="24130"/>
                    <a:pt x="240919" y="24130"/>
                  </a:cubicBezTo>
                  <a:cubicBezTo>
                    <a:pt x="479933" y="24130"/>
                    <a:pt x="459613" y="18542"/>
                    <a:pt x="459613" y="11176"/>
                  </a:cubicBezTo>
                  <a:cubicBezTo>
                    <a:pt x="459486" y="5588"/>
                    <a:pt x="481838" y="0"/>
                    <a:pt x="240919" y="0"/>
                  </a:cubicBezTo>
                  <a:close/>
                </a:path>
              </a:pathLst>
            </a:custGeom>
            <a:solidFill>
              <a:srgbClr val="662C24"/>
            </a:solidFill>
          </p:spPr>
        </p:sp>
      </p:grpSp>
      <p:grpSp>
        <p:nvGrpSpPr>
          <p:cNvPr id="64" name="Group 64"/>
          <p:cNvGrpSpPr/>
          <p:nvPr/>
        </p:nvGrpSpPr>
        <p:grpSpPr>
          <a:xfrm>
            <a:off x="14064769" y="5855248"/>
            <a:ext cx="610173" cy="41783"/>
            <a:chOff x="0" y="0"/>
            <a:chExt cx="813565" cy="55711"/>
          </a:xfrm>
        </p:grpSpPr>
        <p:sp>
          <p:nvSpPr>
            <p:cNvPr id="65" name="Freeform 65"/>
            <p:cNvSpPr/>
            <p:nvPr/>
          </p:nvSpPr>
          <p:spPr>
            <a:xfrm>
              <a:off x="127" y="0"/>
              <a:ext cx="813435" cy="55626"/>
            </a:xfrm>
            <a:custGeom>
              <a:avLst/>
              <a:gdLst/>
              <a:ahLst/>
              <a:cxnLst/>
              <a:rect l="l" t="t" r="r" b="b"/>
              <a:pathLst>
                <a:path w="813435" h="55626">
                  <a:moveTo>
                    <a:pt x="754126" y="0"/>
                  </a:moveTo>
                  <a:cubicBezTo>
                    <a:pt x="655955" y="13081"/>
                    <a:pt x="528066" y="24130"/>
                    <a:pt x="389001" y="29718"/>
                  </a:cubicBezTo>
                  <a:cubicBezTo>
                    <a:pt x="308610" y="33655"/>
                    <a:pt x="232410" y="35433"/>
                    <a:pt x="163068" y="35433"/>
                  </a:cubicBezTo>
                  <a:cubicBezTo>
                    <a:pt x="102997" y="35433"/>
                    <a:pt x="48006" y="34036"/>
                    <a:pt x="0" y="31496"/>
                  </a:cubicBezTo>
                  <a:lnTo>
                    <a:pt x="0" y="55626"/>
                  </a:lnTo>
                  <a:lnTo>
                    <a:pt x="813435" y="55626"/>
                  </a:lnTo>
                  <a:lnTo>
                    <a:pt x="813435" y="24130"/>
                  </a:lnTo>
                  <a:cubicBezTo>
                    <a:pt x="794893" y="14986"/>
                    <a:pt x="774573" y="7493"/>
                    <a:pt x="754126" y="0"/>
                  </a:cubicBezTo>
                  <a:close/>
                </a:path>
              </a:pathLst>
            </a:custGeom>
            <a:solidFill>
              <a:srgbClr val="C9886F"/>
            </a:solidFill>
          </p:spPr>
        </p:sp>
      </p:grpSp>
      <p:grpSp>
        <p:nvGrpSpPr>
          <p:cNvPr id="66" name="Group 66"/>
          <p:cNvGrpSpPr/>
          <p:nvPr/>
        </p:nvGrpSpPr>
        <p:grpSpPr>
          <a:xfrm>
            <a:off x="12315030" y="7209266"/>
            <a:ext cx="2668166" cy="91853"/>
            <a:chOff x="0" y="0"/>
            <a:chExt cx="3557555" cy="122470"/>
          </a:xfrm>
        </p:grpSpPr>
        <p:sp>
          <p:nvSpPr>
            <p:cNvPr id="67" name="Freeform 67"/>
            <p:cNvSpPr/>
            <p:nvPr/>
          </p:nvSpPr>
          <p:spPr>
            <a:xfrm>
              <a:off x="0" y="127"/>
              <a:ext cx="3557397" cy="122301"/>
            </a:xfrm>
            <a:custGeom>
              <a:avLst/>
              <a:gdLst/>
              <a:ahLst/>
              <a:cxnLst/>
              <a:rect l="l" t="t" r="r" b="b"/>
              <a:pathLst>
                <a:path w="3557397" h="122301">
                  <a:moveTo>
                    <a:pt x="0" y="0"/>
                  </a:moveTo>
                  <a:lnTo>
                    <a:pt x="0" y="122301"/>
                  </a:lnTo>
                  <a:lnTo>
                    <a:pt x="3557397" y="122301"/>
                  </a:lnTo>
                  <a:lnTo>
                    <a:pt x="3557397" y="0"/>
                  </a:lnTo>
                  <a:close/>
                </a:path>
              </a:pathLst>
            </a:custGeom>
            <a:solidFill>
              <a:srgbClr val="F2BCA7"/>
            </a:solidFill>
          </p:spPr>
        </p:sp>
      </p:grpSp>
      <p:grpSp>
        <p:nvGrpSpPr>
          <p:cNvPr id="68" name="Group 68"/>
          <p:cNvGrpSpPr/>
          <p:nvPr/>
        </p:nvGrpSpPr>
        <p:grpSpPr>
          <a:xfrm>
            <a:off x="13029964" y="6045425"/>
            <a:ext cx="1266098" cy="1159073"/>
            <a:chOff x="0" y="0"/>
            <a:chExt cx="1688131" cy="1545430"/>
          </a:xfrm>
        </p:grpSpPr>
        <p:sp>
          <p:nvSpPr>
            <p:cNvPr id="69" name="Freeform 69"/>
            <p:cNvSpPr/>
            <p:nvPr/>
          </p:nvSpPr>
          <p:spPr>
            <a:xfrm>
              <a:off x="127" y="127"/>
              <a:ext cx="1687830" cy="1545336"/>
            </a:xfrm>
            <a:custGeom>
              <a:avLst/>
              <a:gdLst/>
              <a:ahLst/>
              <a:cxnLst/>
              <a:rect l="l" t="t" r="r" b="b"/>
              <a:pathLst>
                <a:path w="1687830" h="1545336">
                  <a:moveTo>
                    <a:pt x="843026" y="0"/>
                  </a:moveTo>
                  <a:cubicBezTo>
                    <a:pt x="378079" y="0"/>
                    <a:pt x="0" y="346456"/>
                    <a:pt x="0" y="772668"/>
                  </a:cubicBezTo>
                  <a:cubicBezTo>
                    <a:pt x="0" y="1200658"/>
                    <a:pt x="377952" y="1545336"/>
                    <a:pt x="843026" y="1545336"/>
                  </a:cubicBezTo>
                  <a:cubicBezTo>
                    <a:pt x="1309878" y="1545336"/>
                    <a:pt x="1687830" y="1200658"/>
                    <a:pt x="1687830" y="772668"/>
                  </a:cubicBezTo>
                  <a:cubicBezTo>
                    <a:pt x="1687830" y="344678"/>
                    <a:pt x="1309878" y="0"/>
                    <a:pt x="843026" y="0"/>
                  </a:cubicBezTo>
                  <a:close/>
                </a:path>
              </a:pathLst>
            </a:custGeom>
            <a:solidFill>
              <a:srgbClr val="662C24"/>
            </a:solidFill>
          </p:spPr>
        </p:sp>
      </p:grpSp>
      <p:grpSp>
        <p:nvGrpSpPr>
          <p:cNvPr id="70" name="Group 70"/>
          <p:cNvGrpSpPr/>
          <p:nvPr/>
        </p:nvGrpSpPr>
        <p:grpSpPr>
          <a:xfrm>
            <a:off x="11941195" y="6104565"/>
            <a:ext cx="3428316" cy="1143783"/>
            <a:chOff x="0" y="0"/>
            <a:chExt cx="4571088" cy="1525044"/>
          </a:xfrm>
        </p:grpSpPr>
        <p:sp>
          <p:nvSpPr>
            <p:cNvPr id="71" name="Freeform 71"/>
            <p:cNvSpPr/>
            <p:nvPr/>
          </p:nvSpPr>
          <p:spPr>
            <a:xfrm>
              <a:off x="127" y="127"/>
              <a:ext cx="4570857" cy="1524762"/>
            </a:xfrm>
            <a:custGeom>
              <a:avLst/>
              <a:gdLst/>
              <a:ahLst/>
              <a:cxnLst/>
              <a:rect l="l" t="t" r="r" b="b"/>
              <a:pathLst>
                <a:path w="4570857" h="1524762">
                  <a:moveTo>
                    <a:pt x="281559" y="0"/>
                  </a:moveTo>
                  <a:cubicBezTo>
                    <a:pt x="0" y="413131"/>
                    <a:pt x="83312" y="1524762"/>
                    <a:pt x="531749" y="1524762"/>
                  </a:cubicBezTo>
                  <a:lnTo>
                    <a:pt x="4037203" y="1524762"/>
                  </a:lnTo>
                  <a:cubicBezTo>
                    <a:pt x="4485640" y="1524762"/>
                    <a:pt x="4570857" y="415036"/>
                    <a:pt x="4289298" y="0"/>
                  </a:cubicBezTo>
                  <a:cubicBezTo>
                    <a:pt x="4543171" y="437134"/>
                    <a:pt x="4454144" y="1493266"/>
                    <a:pt x="4020566" y="1493266"/>
                  </a:cubicBezTo>
                  <a:lnTo>
                    <a:pt x="548386" y="1493266"/>
                  </a:lnTo>
                  <a:cubicBezTo>
                    <a:pt x="116713" y="1493266"/>
                    <a:pt x="25908" y="437134"/>
                    <a:pt x="281559" y="0"/>
                  </a:cubicBezTo>
                  <a:close/>
                </a:path>
              </a:pathLst>
            </a:custGeom>
            <a:solidFill>
              <a:srgbClr val="834831"/>
            </a:solidFill>
          </p:spPr>
        </p:sp>
      </p:grpSp>
      <p:grpSp>
        <p:nvGrpSpPr>
          <p:cNvPr id="72" name="Group 72"/>
          <p:cNvGrpSpPr/>
          <p:nvPr/>
        </p:nvGrpSpPr>
        <p:grpSpPr>
          <a:xfrm>
            <a:off x="12366384" y="6040606"/>
            <a:ext cx="654641" cy="32096"/>
            <a:chOff x="0" y="0"/>
            <a:chExt cx="872855" cy="42795"/>
          </a:xfrm>
        </p:grpSpPr>
        <p:sp>
          <p:nvSpPr>
            <p:cNvPr id="73" name="Freeform 73"/>
            <p:cNvSpPr/>
            <p:nvPr/>
          </p:nvSpPr>
          <p:spPr>
            <a:xfrm>
              <a:off x="127" y="127"/>
              <a:ext cx="872744" cy="42672"/>
            </a:xfrm>
            <a:custGeom>
              <a:avLst/>
              <a:gdLst/>
              <a:ahLst/>
              <a:cxnLst/>
              <a:rect l="l" t="t" r="r" b="b"/>
              <a:pathLst>
                <a:path w="872744" h="42672">
                  <a:moveTo>
                    <a:pt x="437261" y="0"/>
                  </a:moveTo>
                  <a:cubicBezTo>
                    <a:pt x="194564" y="0"/>
                    <a:pt x="0" y="9271"/>
                    <a:pt x="0" y="20447"/>
                  </a:cubicBezTo>
                  <a:cubicBezTo>
                    <a:pt x="0" y="33401"/>
                    <a:pt x="194564" y="42672"/>
                    <a:pt x="437261" y="42672"/>
                  </a:cubicBezTo>
                  <a:cubicBezTo>
                    <a:pt x="678180" y="42672"/>
                    <a:pt x="872617" y="33274"/>
                    <a:pt x="872617" y="20447"/>
                  </a:cubicBezTo>
                  <a:cubicBezTo>
                    <a:pt x="872744" y="9271"/>
                    <a:pt x="678180" y="0"/>
                    <a:pt x="437261" y="0"/>
                  </a:cubicBezTo>
                  <a:close/>
                </a:path>
              </a:pathLst>
            </a:custGeom>
            <a:solidFill>
              <a:srgbClr val="662C24"/>
            </a:solidFill>
          </p:spPr>
        </p:sp>
      </p:grpSp>
      <p:grpSp>
        <p:nvGrpSpPr>
          <p:cNvPr id="74" name="Group 74"/>
          <p:cNvGrpSpPr/>
          <p:nvPr/>
        </p:nvGrpSpPr>
        <p:grpSpPr>
          <a:xfrm>
            <a:off x="12340006" y="7010619"/>
            <a:ext cx="328079" cy="291898"/>
            <a:chOff x="0" y="0"/>
            <a:chExt cx="437438" cy="389197"/>
          </a:xfrm>
        </p:grpSpPr>
        <p:sp>
          <p:nvSpPr>
            <p:cNvPr id="75" name="Freeform 75"/>
            <p:cNvSpPr/>
            <p:nvPr/>
          </p:nvSpPr>
          <p:spPr>
            <a:xfrm>
              <a:off x="127" y="0"/>
              <a:ext cx="437261" cy="389255"/>
            </a:xfrm>
            <a:custGeom>
              <a:avLst/>
              <a:gdLst/>
              <a:ahLst/>
              <a:cxnLst/>
              <a:rect l="l" t="t" r="r" b="b"/>
              <a:pathLst>
                <a:path w="437261" h="389255">
                  <a:moveTo>
                    <a:pt x="157480" y="0"/>
                  </a:moveTo>
                  <a:lnTo>
                    <a:pt x="0" y="387350"/>
                  </a:lnTo>
                  <a:lnTo>
                    <a:pt x="437261" y="389255"/>
                  </a:lnTo>
                  <a:lnTo>
                    <a:pt x="278003" y="1905"/>
                  </a:lnTo>
                  <a:lnTo>
                    <a:pt x="157480" y="0"/>
                  </a:lnTo>
                  <a:close/>
                </a:path>
              </a:pathLst>
            </a:custGeom>
            <a:solidFill>
              <a:srgbClr val="662C24"/>
            </a:solidFill>
          </p:spPr>
        </p:sp>
      </p:grpSp>
      <p:grpSp>
        <p:nvGrpSpPr>
          <p:cNvPr id="76" name="Group 76"/>
          <p:cNvGrpSpPr/>
          <p:nvPr/>
        </p:nvGrpSpPr>
        <p:grpSpPr>
          <a:xfrm>
            <a:off x="14657948" y="7010619"/>
            <a:ext cx="328079" cy="291898"/>
            <a:chOff x="0" y="0"/>
            <a:chExt cx="437438" cy="389197"/>
          </a:xfrm>
        </p:grpSpPr>
        <p:sp>
          <p:nvSpPr>
            <p:cNvPr id="77" name="Freeform 77"/>
            <p:cNvSpPr/>
            <p:nvPr/>
          </p:nvSpPr>
          <p:spPr>
            <a:xfrm>
              <a:off x="0" y="0"/>
              <a:ext cx="437261" cy="389255"/>
            </a:xfrm>
            <a:custGeom>
              <a:avLst/>
              <a:gdLst/>
              <a:ahLst/>
              <a:cxnLst/>
              <a:rect l="l" t="t" r="r" b="b"/>
              <a:pathLst>
                <a:path w="437261" h="389255">
                  <a:moveTo>
                    <a:pt x="157480" y="0"/>
                  </a:moveTo>
                  <a:lnTo>
                    <a:pt x="0" y="387350"/>
                  </a:lnTo>
                  <a:lnTo>
                    <a:pt x="437261" y="389255"/>
                  </a:lnTo>
                  <a:lnTo>
                    <a:pt x="276098" y="1905"/>
                  </a:lnTo>
                  <a:lnTo>
                    <a:pt x="157480" y="0"/>
                  </a:lnTo>
                  <a:close/>
                </a:path>
              </a:pathLst>
            </a:custGeom>
            <a:solidFill>
              <a:srgbClr val="662C24"/>
            </a:solidFill>
          </p:spPr>
        </p:sp>
      </p:grpSp>
      <p:grpSp>
        <p:nvGrpSpPr>
          <p:cNvPr id="78" name="Group 78"/>
          <p:cNvGrpSpPr/>
          <p:nvPr/>
        </p:nvGrpSpPr>
        <p:grpSpPr>
          <a:xfrm>
            <a:off x="14735797" y="7010619"/>
            <a:ext cx="195961" cy="328079"/>
            <a:chOff x="0" y="0"/>
            <a:chExt cx="261281" cy="437438"/>
          </a:xfrm>
        </p:grpSpPr>
        <p:sp>
          <p:nvSpPr>
            <p:cNvPr id="79" name="Freeform 79"/>
            <p:cNvSpPr/>
            <p:nvPr/>
          </p:nvSpPr>
          <p:spPr>
            <a:xfrm>
              <a:off x="0" y="0"/>
              <a:ext cx="261239" cy="437261"/>
            </a:xfrm>
            <a:custGeom>
              <a:avLst/>
              <a:gdLst/>
              <a:ahLst/>
              <a:cxnLst/>
              <a:rect l="l" t="t" r="r" b="b"/>
              <a:pathLst>
                <a:path w="261239" h="437261">
                  <a:moveTo>
                    <a:pt x="53721" y="0"/>
                  </a:moveTo>
                  <a:lnTo>
                    <a:pt x="0" y="437261"/>
                  </a:lnTo>
                  <a:lnTo>
                    <a:pt x="261239" y="437261"/>
                  </a:lnTo>
                  <a:lnTo>
                    <a:pt x="172212" y="1905"/>
                  </a:lnTo>
                  <a:lnTo>
                    <a:pt x="53721" y="0"/>
                  </a:lnTo>
                  <a:close/>
                </a:path>
              </a:pathLst>
            </a:custGeom>
            <a:solidFill>
              <a:srgbClr val="834831"/>
            </a:solidFill>
          </p:spPr>
        </p:sp>
      </p:grpSp>
      <p:grpSp>
        <p:nvGrpSpPr>
          <p:cNvPr id="80" name="Group 80"/>
          <p:cNvGrpSpPr/>
          <p:nvPr/>
        </p:nvGrpSpPr>
        <p:grpSpPr>
          <a:xfrm>
            <a:off x="14714904" y="7309407"/>
            <a:ext cx="234942" cy="41783"/>
            <a:chOff x="0" y="0"/>
            <a:chExt cx="313256" cy="55711"/>
          </a:xfrm>
        </p:grpSpPr>
        <p:sp>
          <p:nvSpPr>
            <p:cNvPr id="81" name="Freeform 81"/>
            <p:cNvSpPr/>
            <p:nvPr/>
          </p:nvSpPr>
          <p:spPr>
            <a:xfrm>
              <a:off x="0" y="0"/>
              <a:ext cx="313309" cy="55499"/>
            </a:xfrm>
            <a:custGeom>
              <a:avLst/>
              <a:gdLst/>
              <a:ahLst/>
              <a:cxnLst/>
              <a:rect l="l" t="t" r="r" b="b"/>
              <a:pathLst>
                <a:path w="313309" h="55499">
                  <a:moveTo>
                    <a:pt x="0" y="0"/>
                  </a:moveTo>
                  <a:lnTo>
                    <a:pt x="0" y="55499"/>
                  </a:lnTo>
                  <a:lnTo>
                    <a:pt x="313309" y="55499"/>
                  </a:lnTo>
                  <a:lnTo>
                    <a:pt x="313309" y="0"/>
                  </a:lnTo>
                  <a:close/>
                </a:path>
              </a:pathLst>
            </a:custGeom>
            <a:solidFill>
              <a:srgbClr val="C9886F"/>
            </a:solidFill>
          </p:spPr>
        </p:sp>
      </p:grpSp>
      <p:grpSp>
        <p:nvGrpSpPr>
          <p:cNvPr id="82" name="Group 82"/>
          <p:cNvGrpSpPr/>
          <p:nvPr/>
        </p:nvGrpSpPr>
        <p:grpSpPr>
          <a:xfrm>
            <a:off x="12415054" y="7010619"/>
            <a:ext cx="194677" cy="328079"/>
            <a:chOff x="0" y="0"/>
            <a:chExt cx="259569" cy="437438"/>
          </a:xfrm>
        </p:grpSpPr>
        <p:sp>
          <p:nvSpPr>
            <p:cNvPr id="83" name="Freeform 83"/>
            <p:cNvSpPr/>
            <p:nvPr/>
          </p:nvSpPr>
          <p:spPr>
            <a:xfrm>
              <a:off x="127" y="0"/>
              <a:ext cx="259334" cy="437261"/>
            </a:xfrm>
            <a:custGeom>
              <a:avLst/>
              <a:gdLst/>
              <a:ahLst/>
              <a:cxnLst/>
              <a:rect l="l" t="t" r="r" b="b"/>
              <a:pathLst>
                <a:path w="259334" h="437261">
                  <a:moveTo>
                    <a:pt x="51816" y="0"/>
                  </a:moveTo>
                  <a:lnTo>
                    <a:pt x="0" y="437261"/>
                  </a:lnTo>
                  <a:lnTo>
                    <a:pt x="259334" y="437261"/>
                  </a:lnTo>
                  <a:lnTo>
                    <a:pt x="172339" y="1905"/>
                  </a:lnTo>
                  <a:lnTo>
                    <a:pt x="51816" y="0"/>
                  </a:lnTo>
                  <a:close/>
                </a:path>
              </a:pathLst>
            </a:custGeom>
            <a:solidFill>
              <a:srgbClr val="834831"/>
            </a:solidFill>
          </p:spPr>
        </p:sp>
      </p:grpSp>
      <p:grpSp>
        <p:nvGrpSpPr>
          <p:cNvPr id="84" name="Group 84"/>
          <p:cNvGrpSpPr/>
          <p:nvPr/>
        </p:nvGrpSpPr>
        <p:grpSpPr>
          <a:xfrm>
            <a:off x="12394279" y="7309407"/>
            <a:ext cx="233542" cy="41783"/>
            <a:chOff x="0" y="0"/>
            <a:chExt cx="311389" cy="55711"/>
          </a:xfrm>
        </p:grpSpPr>
        <p:sp>
          <p:nvSpPr>
            <p:cNvPr id="85" name="Freeform 85"/>
            <p:cNvSpPr/>
            <p:nvPr/>
          </p:nvSpPr>
          <p:spPr>
            <a:xfrm>
              <a:off x="0" y="0"/>
              <a:ext cx="311277" cy="55499"/>
            </a:xfrm>
            <a:custGeom>
              <a:avLst/>
              <a:gdLst/>
              <a:ahLst/>
              <a:cxnLst/>
              <a:rect l="l" t="t" r="r" b="b"/>
              <a:pathLst>
                <a:path w="311277" h="55499">
                  <a:moveTo>
                    <a:pt x="0" y="0"/>
                  </a:moveTo>
                  <a:lnTo>
                    <a:pt x="0" y="55499"/>
                  </a:lnTo>
                  <a:lnTo>
                    <a:pt x="311277" y="55499"/>
                  </a:lnTo>
                  <a:lnTo>
                    <a:pt x="311277" y="0"/>
                  </a:lnTo>
                  <a:close/>
                </a:path>
              </a:pathLst>
            </a:custGeom>
            <a:solidFill>
              <a:srgbClr val="C9886F"/>
            </a:solidFill>
          </p:spPr>
        </p:sp>
      </p:grpSp>
      <p:grpSp>
        <p:nvGrpSpPr>
          <p:cNvPr id="86" name="Group 86"/>
          <p:cNvGrpSpPr/>
          <p:nvPr/>
        </p:nvGrpSpPr>
        <p:grpSpPr>
          <a:xfrm>
            <a:off x="12433145" y="7295518"/>
            <a:ext cx="41783" cy="36181"/>
            <a:chOff x="0" y="0"/>
            <a:chExt cx="55711" cy="48241"/>
          </a:xfrm>
        </p:grpSpPr>
        <p:sp>
          <p:nvSpPr>
            <p:cNvPr id="87" name="Freeform 87"/>
            <p:cNvSpPr/>
            <p:nvPr/>
          </p:nvSpPr>
          <p:spPr>
            <a:xfrm>
              <a:off x="0" y="0"/>
              <a:ext cx="55753" cy="48260"/>
            </a:xfrm>
            <a:custGeom>
              <a:avLst/>
              <a:gdLst/>
              <a:ahLst/>
              <a:cxnLst/>
              <a:rect l="l" t="t" r="r" b="b"/>
              <a:pathLst>
                <a:path w="55753" h="48260">
                  <a:moveTo>
                    <a:pt x="27813" y="0"/>
                  </a:moveTo>
                  <a:cubicBezTo>
                    <a:pt x="13081" y="0"/>
                    <a:pt x="0" y="11176"/>
                    <a:pt x="0" y="24130"/>
                  </a:cubicBezTo>
                  <a:cubicBezTo>
                    <a:pt x="0" y="38862"/>
                    <a:pt x="13081" y="48260"/>
                    <a:pt x="27813" y="48260"/>
                  </a:cubicBezTo>
                  <a:cubicBezTo>
                    <a:pt x="42545" y="48260"/>
                    <a:pt x="55626" y="38862"/>
                    <a:pt x="55626" y="24130"/>
                  </a:cubicBezTo>
                  <a:cubicBezTo>
                    <a:pt x="55753" y="11176"/>
                    <a:pt x="44450" y="0"/>
                    <a:pt x="27813" y="0"/>
                  </a:cubicBezTo>
                  <a:close/>
                </a:path>
              </a:pathLst>
            </a:custGeom>
            <a:solidFill>
              <a:srgbClr val="E4C5B9"/>
            </a:solidFill>
          </p:spPr>
        </p:sp>
      </p:grpSp>
      <p:grpSp>
        <p:nvGrpSpPr>
          <p:cNvPr id="88" name="Group 88"/>
          <p:cNvGrpSpPr/>
          <p:nvPr/>
        </p:nvGrpSpPr>
        <p:grpSpPr>
          <a:xfrm>
            <a:off x="12544256" y="7295518"/>
            <a:ext cx="41900" cy="36181"/>
            <a:chOff x="0" y="0"/>
            <a:chExt cx="55866" cy="48241"/>
          </a:xfrm>
        </p:grpSpPr>
        <p:sp>
          <p:nvSpPr>
            <p:cNvPr id="89" name="Freeform 89"/>
            <p:cNvSpPr/>
            <p:nvPr/>
          </p:nvSpPr>
          <p:spPr>
            <a:xfrm>
              <a:off x="127" y="0"/>
              <a:ext cx="55626" cy="48260"/>
            </a:xfrm>
            <a:custGeom>
              <a:avLst/>
              <a:gdLst/>
              <a:ahLst/>
              <a:cxnLst/>
              <a:rect l="l" t="t" r="r" b="b"/>
              <a:pathLst>
                <a:path w="55626" h="48260">
                  <a:moveTo>
                    <a:pt x="27686" y="0"/>
                  </a:moveTo>
                  <a:cubicBezTo>
                    <a:pt x="11049" y="0"/>
                    <a:pt x="0" y="11176"/>
                    <a:pt x="0" y="24130"/>
                  </a:cubicBezTo>
                  <a:cubicBezTo>
                    <a:pt x="0" y="38862"/>
                    <a:pt x="11049" y="48260"/>
                    <a:pt x="27686" y="48260"/>
                  </a:cubicBezTo>
                  <a:cubicBezTo>
                    <a:pt x="42672" y="48260"/>
                    <a:pt x="55499" y="38862"/>
                    <a:pt x="55499" y="24130"/>
                  </a:cubicBezTo>
                  <a:cubicBezTo>
                    <a:pt x="55626" y="11176"/>
                    <a:pt x="42672" y="0"/>
                    <a:pt x="27686" y="0"/>
                  </a:cubicBezTo>
                  <a:close/>
                </a:path>
              </a:pathLst>
            </a:custGeom>
            <a:solidFill>
              <a:srgbClr val="E4C5B9"/>
            </a:solidFill>
          </p:spPr>
        </p:sp>
      </p:grpSp>
      <p:grpSp>
        <p:nvGrpSpPr>
          <p:cNvPr id="90" name="Group 90"/>
          <p:cNvGrpSpPr/>
          <p:nvPr/>
        </p:nvGrpSpPr>
        <p:grpSpPr>
          <a:xfrm>
            <a:off x="12477612" y="7035595"/>
            <a:ext cx="43183" cy="36298"/>
            <a:chOff x="0" y="0"/>
            <a:chExt cx="57578" cy="48397"/>
          </a:xfrm>
        </p:grpSpPr>
        <p:sp>
          <p:nvSpPr>
            <p:cNvPr id="91" name="Freeform 91"/>
            <p:cNvSpPr/>
            <p:nvPr/>
          </p:nvSpPr>
          <p:spPr>
            <a:xfrm>
              <a:off x="0" y="127"/>
              <a:ext cx="57404" cy="48133"/>
            </a:xfrm>
            <a:custGeom>
              <a:avLst/>
              <a:gdLst/>
              <a:ahLst/>
              <a:cxnLst/>
              <a:rect l="l" t="t" r="r" b="b"/>
              <a:pathLst>
                <a:path w="57404" h="48133">
                  <a:moveTo>
                    <a:pt x="27813" y="0"/>
                  </a:moveTo>
                  <a:cubicBezTo>
                    <a:pt x="13081" y="0"/>
                    <a:pt x="0" y="11049"/>
                    <a:pt x="0" y="24003"/>
                  </a:cubicBezTo>
                  <a:cubicBezTo>
                    <a:pt x="0" y="37084"/>
                    <a:pt x="13081" y="48133"/>
                    <a:pt x="27813" y="48133"/>
                  </a:cubicBezTo>
                  <a:cubicBezTo>
                    <a:pt x="44450" y="48133"/>
                    <a:pt x="57404" y="37084"/>
                    <a:pt x="57404" y="24003"/>
                  </a:cubicBezTo>
                  <a:cubicBezTo>
                    <a:pt x="57404" y="11049"/>
                    <a:pt x="44450" y="0"/>
                    <a:pt x="27813" y="0"/>
                  </a:cubicBezTo>
                  <a:close/>
                </a:path>
              </a:pathLst>
            </a:custGeom>
            <a:solidFill>
              <a:srgbClr val="E4C5B9"/>
            </a:solidFill>
          </p:spPr>
        </p:sp>
      </p:grpSp>
      <p:grpSp>
        <p:nvGrpSpPr>
          <p:cNvPr id="92" name="Group 92"/>
          <p:cNvGrpSpPr/>
          <p:nvPr/>
        </p:nvGrpSpPr>
        <p:grpSpPr>
          <a:xfrm>
            <a:off x="14753063" y="7276025"/>
            <a:ext cx="41784" cy="36181"/>
            <a:chOff x="0" y="0"/>
            <a:chExt cx="55712" cy="48241"/>
          </a:xfrm>
        </p:grpSpPr>
        <p:sp>
          <p:nvSpPr>
            <p:cNvPr id="93" name="Freeform 93"/>
            <p:cNvSpPr/>
            <p:nvPr/>
          </p:nvSpPr>
          <p:spPr>
            <a:xfrm>
              <a:off x="0" y="0"/>
              <a:ext cx="55753" cy="48260"/>
            </a:xfrm>
            <a:custGeom>
              <a:avLst/>
              <a:gdLst/>
              <a:ahLst/>
              <a:cxnLst/>
              <a:rect l="l" t="t" r="r" b="b"/>
              <a:pathLst>
                <a:path w="55753" h="48260">
                  <a:moveTo>
                    <a:pt x="27813" y="0"/>
                  </a:moveTo>
                  <a:cubicBezTo>
                    <a:pt x="13081" y="0"/>
                    <a:pt x="0" y="11176"/>
                    <a:pt x="0" y="24130"/>
                  </a:cubicBezTo>
                  <a:cubicBezTo>
                    <a:pt x="0" y="38862"/>
                    <a:pt x="13081" y="48260"/>
                    <a:pt x="27813" y="48260"/>
                  </a:cubicBezTo>
                  <a:cubicBezTo>
                    <a:pt x="42545" y="48260"/>
                    <a:pt x="55626" y="38862"/>
                    <a:pt x="55626" y="24130"/>
                  </a:cubicBezTo>
                  <a:cubicBezTo>
                    <a:pt x="55753" y="11176"/>
                    <a:pt x="44450" y="0"/>
                    <a:pt x="27813" y="0"/>
                  </a:cubicBezTo>
                  <a:close/>
                </a:path>
              </a:pathLst>
            </a:custGeom>
            <a:solidFill>
              <a:srgbClr val="E4C5B9"/>
            </a:solidFill>
          </p:spPr>
        </p:sp>
      </p:grpSp>
      <p:grpSp>
        <p:nvGrpSpPr>
          <p:cNvPr id="94" name="Group 94"/>
          <p:cNvGrpSpPr/>
          <p:nvPr/>
        </p:nvGrpSpPr>
        <p:grpSpPr>
          <a:xfrm>
            <a:off x="14864176" y="7276025"/>
            <a:ext cx="41900" cy="36181"/>
            <a:chOff x="0" y="0"/>
            <a:chExt cx="55867" cy="48241"/>
          </a:xfrm>
        </p:grpSpPr>
        <p:sp>
          <p:nvSpPr>
            <p:cNvPr id="95" name="Freeform 95"/>
            <p:cNvSpPr/>
            <p:nvPr/>
          </p:nvSpPr>
          <p:spPr>
            <a:xfrm>
              <a:off x="127" y="0"/>
              <a:ext cx="55626" cy="48260"/>
            </a:xfrm>
            <a:custGeom>
              <a:avLst/>
              <a:gdLst/>
              <a:ahLst/>
              <a:cxnLst/>
              <a:rect l="l" t="t" r="r" b="b"/>
              <a:pathLst>
                <a:path w="55626" h="48260">
                  <a:moveTo>
                    <a:pt x="27686" y="0"/>
                  </a:moveTo>
                  <a:cubicBezTo>
                    <a:pt x="11049" y="0"/>
                    <a:pt x="0" y="11176"/>
                    <a:pt x="0" y="24130"/>
                  </a:cubicBezTo>
                  <a:cubicBezTo>
                    <a:pt x="0" y="38862"/>
                    <a:pt x="11049" y="48260"/>
                    <a:pt x="27686" y="48260"/>
                  </a:cubicBezTo>
                  <a:cubicBezTo>
                    <a:pt x="42672" y="48260"/>
                    <a:pt x="55499" y="38862"/>
                    <a:pt x="55499" y="24130"/>
                  </a:cubicBezTo>
                  <a:cubicBezTo>
                    <a:pt x="55626" y="11176"/>
                    <a:pt x="42672" y="0"/>
                    <a:pt x="27686" y="0"/>
                  </a:cubicBezTo>
                  <a:close/>
                </a:path>
              </a:pathLst>
            </a:custGeom>
            <a:solidFill>
              <a:srgbClr val="E4C5B9"/>
            </a:solidFill>
          </p:spPr>
        </p:sp>
      </p:grpSp>
      <p:grpSp>
        <p:nvGrpSpPr>
          <p:cNvPr id="96" name="Group 96"/>
          <p:cNvGrpSpPr/>
          <p:nvPr/>
        </p:nvGrpSpPr>
        <p:grpSpPr>
          <a:xfrm>
            <a:off x="14797532" y="7016103"/>
            <a:ext cx="43183" cy="36298"/>
            <a:chOff x="0" y="0"/>
            <a:chExt cx="57578" cy="48397"/>
          </a:xfrm>
        </p:grpSpPr>
        <p:sp>
          <p:nvSpPr>
            <p:cNvPr id="97" name="Freeform 97"/>
            <p:cNvSpPr/>
            <p:nvPr/>
          </p:nvSpPr>
          <p:spPr>
            <a:xfrm>
              <a:off x="0" y="127"/>
              <a:ext cx="57404" cy="48133"/>
            </a:xfrm>
            <a:custGeom>
              <a:avLst/>
              <a:gdLst/>
              <a:ahLst/>
              <a:cxnLst/>
              <a:rect l="l" t="t" r="r" b="b"/>
              <a:pathLst>
                <a:path w="57404" h="48133">
                  <a:moveTo>
                    <a:pt x="27813" y="0"/>
                  </a:moveTo>
                  <a:cubicBezTo>
                    <a:pt x="13081" y="0"/>
                    <a:pt x="0" y="11049"/>
                    <a:pt x="0" y="24003"/>
                  </a:cubicBezTo>
                  <a:cubicBezTo>
                    <a:pt x="0" y="37084"/>
                    <a:pt x="13081" y="48133"/>
                    <a:pt x="27813" y="48133"/>
                  </a:cubicBezTo>
                  <a:cubicBezTo>
                    <a:pt x="44450" y="48133"/>
                    <a:pt x="57404" y="37084"/>
                    <a:pt x="57404" y="24003"/>
                  </a:cubicBezTo>
                  <a:cubicBezTo>
                    <a:pt x="57404" y="11049"/>
                    <a:pt x="44450" y="0"/>
                    <a:pt x="27813" y="0"/>
                  </a:cubicBezTo>
                  <a:close/>
                </a:path>
              </a:pathLst>
            </a:custGeom>
            <a:solidFill>
              <a:srgbClr val="E4C5B9"/>
            </a:solidFill>
          </p:spPr>
        </p:sp>
      </p:grpSp>
      <p:grpSp>
        <p:nvGrpSpPr>
          <p:cNvPr id="98" name="Group 98"/>
          <p:cNvGrpSpPr/>
          <p:nvPr/>
        </p:nvGrpSpPr>
        <p:grpSpPr>
          <a:xfrm>
            <a:off x="14052985" y="6038970"/>
            <a:ext cx="654641" cy="32096"/>
            <a:chOff x="0" y="0"/>
            <a:chExt cx="872855" cy="42795"/>
          </a:xfrm>
        </p:grpSpPr>
        <p:sp>
          <p:nvSpPr>
            <p:cNvPr id="99" name="Freeform 99"/>
            <p:cNvSpPr/>
            <p:nvPr/>
          </p:nvSpPr>
          <p:spPr>
            <a:xfrm>
              <a:off x="127" y="127"/>
              <a:ext cx="872744" cy="42672"/>
            </a:xfrm>
            <a:custGeom>
              <a:avLst/>
              <a:gdLst/>
              <a:ahLst/>
              <a:cxnLst/>
              <a:rect l="l" t="t" r="r" b="b"/>
              <a:pathLst>
                <a:path w="872744" h="42672">
                  <a:moveTo>
                    <a:pt x="437261" y="0"/>
                  </a:moveTo>
                  <a:cubicBezTo>
                    <a:pt x="194564" y="0"/>
                    <a:pt x="0" y="9271"/>
                    <a:pt x="0" y="20447"/>
                  </a:cubicBezTo>
                  <a:cubicBezTo>
                    <a:pt x="0" y="33401"/>
                    <a:pt x="194564" y="42672"/>
                    <a:pt x="437261" y="42672"/>
                  </a:cubicBezTo>
                  <a:cubicBezTo>
                    <a:pt x="678180" y="42672"/>
                    <a:pt x="872617" y="33274"/>
                    <a:pt x="872617" y="20447"/>
                  </a:cubicBezTo>
                  <a:cubicBezTo>
                    <a:pt x="872744" y="9271"/>
                    <a:pt x="678180" y="0"/>
                    <a:pt x="437261" y="0"/>
                  </a:cubicBezTo>
                  <a:close/>
                </a:path>
              </a:pathLst>
            </a:custGeom>
            <a:solidFill>
              <a:srgbClr val="662C24"/>
            </a:solidFill>
          </p:spPr>
        </p:sp>
      </p:grpSp>
      <p:grpSp>
        <p:nvGrpSpPr>
          <p:cNvPr id="100" name="Group 100"/>
          <p:cNvGrpSpPr/>
          <p:nvPr/>
        </p:nvGrpSpPr>
        <p:grpSpPr>
          <a:xfrm>
            <a:off x="6059094" y="5848636"/>
            <a:ext cx="5294296" cy="1933744"/>
            <a:chOff x="0" y="0"/>
            <a:chExt cx="7059061" cy="2578325"/>
          </a:xfrm>
        </p:grpSpPr>
        <p:sp>
          <p:nvSpPr>
            <p:cNvPr id="101" name="Freeform 101"/>
            <p:cNvSpPr/>
            <p:nvPr/>
          </p:nvSpPr>
          <p:spPr>
            <a:xfrm>
              <a:off x="152400" y="152527"/>
              <a:ext cx="6754368" cy="2273300"/>
            </a:xfrm>
            <a:custGeom>
              <a:avLst/>
              <a:gdLst/>
              <a:ahLst/>
              <a:cxnLst/>
              <a:rect l="l" t="t" r="r" b="b"/>
              <a:pathLst>
                <a:path w="6754368" h="2273300">
                  <a:moveTo>
                    <a:pt x="6658356" y="1735328"/>
                  </a:moveTo>
                  <a:cubicBezTo>
                    <a:pt x="6667881" y="1735328"/>
                    <a:pt x="6675375" y="1743710"/>
                    <a:pt x="6675375" y="1753743"/>
                  </a:cubicBezTo>
                  <a:lnTo>
                    <a:pt x="6682613" y="1875917"/>
                  </a:lnTo>
                  <a:cubicBezTo>
                    <a:pt x="6684391" y="1885061"/>
                    <a:pt x="6679057" y="1892300"/>
                    <a:pt x="6669913" y="1892300"/>
                  </a:cubicBezTo>
                  <a:lnTo>
                    <a:pt x="6540881" y="1885061"/>
                  </a:lnTo>
                  <a:cubicBezTo>
                    <a:pt x="6533769" y="1885061"/>
                    <a:pt x="6528436" y="1872234"/>
                    <a:pt x="6524752" y="1861312"/>
                  </a:cubicBezTo>
                  <a:lnTo>
                    <a:pt x="6562344" y="1861312"/>
                  </a:lnTo>
                  <a:lnTo>
                    <a:pt x="6562344" y="1786636"/>
                  </a:lnTo>
                  <a:lnTo>
                    <a:pt x="6522848" y="1786636"/>
                  </a:lnTo>
                  <a:cubicBezTo>
                    <a:pt x="6522848" y="1773809"/>
                    <a:pt x="6524625" y="1750187"/>
                    <a:pt x="6535293" y="1748409"/>
                  </a:cubicBezTo>
                  <a:lnTo>
                    <a:pt x="6655436" y="1735582"/>
                  </a:lnTo>
                  <a:cubicBezTo>
                    <a:pt x="6656325" y="1735455"/>
                    <a:pt x="6657213" y="1735455"/>
                    <a:pt x="6658102" y="1735455"/>
                  </a:cubicBezTo>
                  <a:close/>
                  <a:moveTo>
                    <a:pt x="1800225" y="1919732"/>
                  </a:moveTo>
                  <a:lnTo>
                    <a:pt x="1800225" y="1941576"/>
                  </a:lnTo>
                  <a:lnTo>
                    <a:pt x="1717675" y="1941576"/>
                  </a:lnTo>
                  <a:cubicBezTo>
                    <a:pt x="1705229" y="1932432"/>
                    <a:pt x="1692656" y="1926844"/>
                    <a:pt x="1678178" y="1919732"/>
                  </a:cubicBezTo>
                  <a:close/>
                  <a:moveTo>
                    <a:pt x="1986661" y="1919732"/>
                  </a:moveTo>
                  <a:lnTo>
                    <a:pt x="2001139" y="1941576"/>
                  </a:lnTo>
                  <a:lnTo>
                    <a:pt x="1859407" y="1941576"/>
                  </a:lnTo>
                  <a:lnTo>
                    <a:pt x="1859407" y="1919732"/>
                  </a:lnTo>
                  <a:close/>
                  <a:moveTo>
                    <a:pt x="3790442" y="1921510"/>
                  </a:moveTo>
                  <a:lnTo>
                    <a:pt x="3790442" y="1968881"/>
                  </a:lnTo>
                  <a:lnTo>
                    <a:pt x="3609213" y="1968881"/>
                  </a:lnTo>
                  <a:lnTo>
                    <a:pt x="3609213" y="1921510"/>
                  </a:lnTo>
                  <a:close/>
                  <a:moveTo>
                    <a:pt x="4172331" y="1921510"/>
                  </a:moveTo>
                  <a:lnTo>
                    <a:pt x="4172331" y="1998091"/>
                  </a:lnTo>
                  <a:cubicBezTo>
                    <a:pt x="4163314" y="2003425"/>
                    <a:pt x="4154424" y="2010791"/>
                    <a:pt x="4148963" y="2018157"/>
                  </a:cubicBezTo>
                  <a:lnTo>
                    <a:pt x="3889121" y="2018157"/>
                  </a:lnTo>
                  <a:cubicBezTo>
                    <a:pt x="3885565" y="1996313"/>
                    <a:pt x="3874770" y="1981708"/>
                    <a:pt x="3863975" y="1976247"/>
                  </a:cubicBezTo>
                  <a:lnTo>
                    <a:pt x="3863975" y="1956181"/>
                  </a:lnTo>
                  <a:lnTo>
                    <a:pt x="3837178" y="1956181"/>
                  </a:lnTo>
                  <a:lnTo>
                    <a:pt x="3837178" y="1968881"/>
                  </a:lnTo>
                  <a:lnTo>
                    <a:pt x="3804793" y="1968881"/>
                  </a:lnTo>
                  <a:lnTo>
                    <a:pt x="3804793" y="1921510"/>
                  </a:lnTo>
                  <a:close/>
                  <a:moveTo>
                    <a:pt x="953897" y="0"/>
                  </a:moveTo>
                  <a:lnTo>
                    <a:pt x="937768" y="111125"/>
                  </a:lnTo>
                  <a:lnTo>
                    <a:pt x="991489" y="111125"/>
                  </a:lnTo>
                  <a:lnTo>
                    <a:pt x="982599" y="163957"/>
                  </a:lnTo>
                  <a:lnTo>
                    <a:pt x="905510" y="603377"/>
                  </a:lnTo>
                  <a:lnTo>
                    <a:pt x="146939" y="749300"/>
                  </a:lnTo>
                  <a:lnTo>
                    <a:pt x="152400" y="1720977"/>
                  </a:lnTo>
                  <a:lnTo>
                    <a:pt x="87884" y="1720977"/>
                  </a:lnTo>
                  <a:lnTo>
                    <a:pt x="87884" y="1773809"/>
                  </a:lnTo>
                  <a:lnTo>
                    <a:pt x="193548" y="1773809"/>
                  </a:lnTo>
                  <a:lnTo>
                    <a:pt x="171958" y="1821307"/>
                  </a:lnTo>
                  <a:lnTo>
                    <a:pt x="0" y="2215007"/>
                  </a:lnTo>
                  <a:lnTo>
                    <a:pt x="278003" y="2215007"/>
                  </a:lnTo>
                  <a:lnTo>
                    <a:pt x="387350" y="2087245"/>
                  </a:lnTo>
                  <a:cubicBezTo>
                    <a:pt x="387350" y="2189353"/>
                    <a:pt x="482346" y="2273300"/>
                    <a:pt x="600710" y="2273300"/>
                  </a:cubicBezTo>
                  <a:cubicBezTo>
                    <a:pt x="717296" y="2273300"/>
                    <a:pt x="812292" y="2189353"/>
                    <a:pt x="812292" y="2087245"/>
                  </a:cubicBezTo>
                  <a:cubicBezTo>
                    <a:pt x="812292" y="2081784"/>
                    <a:pt x="812292" y="2076323"/>
                    <a:pt x="810514" y="2070862"/>
                  </a:cubicBezTo>
                  <a:lnTo>
                    <a:pt x="885825" y="2070862"/>
                  </a:lnTo>
                  <a:lnTo>
                    <a:pt x="901954" y="2131060"/>
                  </a:lnTo>
                  <a:lnTo>
                    <a:pt x="1310767" y="2131060"/>
                  </a:lnTo>
                  <a:lnTo>
                    <a:pt x="1332357" y="2070862"/>
                  </a:lnTo>
                  <a:lnTo>
                    <a:pt x="1378839" y="2070862"/>
                  </a:lnTo>
                  <a:cubicBezTo>
                    <a:pt x="1377061" y="2076323"/>
                    <a:pt x="1377061" y="2081784"/>
                    <a:pt x="1377061" y="2087245"/>
                  </a:cubicBezTo>
                  <a:cubicBezTo>
                    <a:pt x="1377061" y="2189353"/>
                    <a:pt x="1472057" y="2273300"/>
                    <a:pt x="1588643" y="2273300"/>
                  </a:cubicBezTo>
                  <a:cubicBezTo>
                    <a:pt x="1707007" y="2273300"/>
                    <a:pt x="1802003" y="2189353"/>
                    <a:pt x="1802003" y="2087245"/>
                  </a:cubicBezTo>
                  <a:cubicBezTo>
                    <a:pt x="1802003" y="2078228"/>
                    <a:pt x="1800225" y="2070862"/>
                    <a:pt x="1798447" y="2061718"/>
                  </a:cubicBezTo>
                  <a:cubicBezTo>
                    <a:pt x="1798447" y="2060067"/>
                    <a:pt x="1798447" y="2058162"/>
                    <a:pt x="1798447" y="2056384"/>
                  </a:cubicBezTo>
                  <a:cubicBezTo>
                    <a:pt x="1796669" y="2049018"/>
                    <a:pt x="1794891" y="2040001"/>
                    <a:pt x="1791335" y="2032635"/>
                  </a:cubicBezTo>
                  <a:cubicBezTo>
                    <a:pt x="1782318" y="2003425"/>
                    <a:pt x="1764411" y="1978025"/>
                    <a:pt x="1741043" y="1957959"/>
                  </a:cubicBezTo>
                  <a:lnTo>
                    <a:pt x="1800225" y="1957959"/>
                  </a:lnTo>
                  <a:lnTo>
                    <a:pt x="1800225" y="1974342"/>
                  </a:lnTo>
                  <a:lnTo>
                    <a:pt x="1857629" y="1974342"/>
                  </a:lnTo>
                  <a:lnTo>
                    <a:pt x="1857629" y="1957959"/>
                  </a:lnTo>
                  <a:lnTo>
                    <a:pt x="2013585" y="1957959"/>
                  </a:lnTo>
                  <a:lnTo>
                    <a:pt x="2053082" y="2014474"/>
                  </a:lnTo>
                  <a:lnTo>
                    <a:pt x="3469513" y="2014474"/>
                  </a:lnTo>
                  <a:lnTo>
                    <a:pt x="3535807" y="1919732"/>
                  </a:lnTo>
                  <a:lnTo>
                    <a:pt x="3593211" y="1919732"/>
                  </a:lnTo>
                  <a:lnTo>
                    <a:pt x="3593211" y="1967103"/>
                  </a:lnTo>
                  <a:lnTo>
                    <a:pt x="3559175" y="1967103"/>
                  </a:lnTo>
                  <a:lnTo>
                    <a:pt x="3559175" y="1956181"/>
                  </a:lnTo>
                  <a:lnTo>
                    <a:pt x="3532251" y="1956181"/>
                  </a:lnTo>
                  <a:lnTo>
                    <a:pt x="3532251" y="1976247"/>
                  </a:lnTo>
                  <a:cubicBezTo>
                    <a:pt x="3516122" y="1981708"/>
                    <a:pt x="3503676" y="2009013"/>
                    <a:pt x="3503676" y="2041906"/>
                  </a:cubicBezTo>
                  <a:cubicBezTo>
                    <a:pt x="3503676" y="2076450"/>
                    <a:pt x="3516122" y="2103755"/>
                    <a:pt x="3532251" y="2109216"/>
                  </a:cubicBezTo>
                  <a:lnTo>
                    <a:pt x="3532251" y="2127377"/>
                  </a:lnTo>
                  <a:lnTo>
                    <a:pt x="3559175" y="2127377"/>
                  </a:lnTo>
                  <a:lnTo>
                    <a:pt x="3559175" y="2110994"/>
                  </a:lnTo>
                  <a:lnTo>
                    <a:pt x="3837178" y="2110994"/>
                  </a:lnTo>
                  <a:lnTo>
                    <a:pt x="3837178" y="2127377"/>
                  </a:lnTo>
                  <a:lnTo>
                    <a:pt x="3863975" y="2127377"/>
                  </a:lnTo>
                  <a:lnTo>
                    <a:pt x="3863975" y="2109216"/>
                  </a:lnTo>
                  <a:cubicBezTo>
                    <a:pt x="3876421" y="2105533"/>
                    <a:pt x="3887343" y="2085467"/>
                    <a:pt x="3890899" y="2061718"/>
                  </a:cubicBezTo>
                  <a:lnTo>
                    <a:pt x="4148963" y="2061718"/>
                  </a:lnTo>
                  <a:cubicBezTo>
                    <a:pt x="4159758" y="2076450"/>
                    <a:pt x="4177665" y="2087245"/>
                    <a:pt x="4197477" y="2087245"/>
                  </a:cubicBezTo>
                  <a:cubicBezTo>
                    <a:pt x="4227957" y="2087245"/>
                    <a:pt x="4253103" y="2065401"/>
                    <a:pt x="4253103" y="2039874"/>
                  </a:cubicBezTo>
                  <a:cubicBezTo>
                    <a:pt x="4253103" y="2021713"/>
                    <a:pt x="4240403" y="2005076"/>
                    <a:pt x="4222496" y="1997964"/>
                  </a:cubicBezTo>
                  <a:lnTo>
                    <a:pt x="4222496" y="1919605"/>
                  </a:lnTo>
                  <a:lnTo>
                    <a:pt x="4884166" y="1919605"/>
                  </a:lnTo>
                  <a:cubicBezTo>
                    <a:pt x="4823206" y="1945005"/>
                    <a:pt x="4776470" y="1996186"/>
                    <a:pt x="4764024" y="2056384"/>
                  </a:cubicBezTo>
                  <a:cubicBezTo>
                    <a:pt x="4764024" y="2056384"/>
                    <a:pt x="4764024" y="2058162"/>
                    <a:pt x="4764024" y="2058162"/>
                  </a:cubicBezTo>
                  <a:cubicBezTo>
                    <a:pt x="4762246" y="2069084"/>
                    <a:pt x="4762246" y="2078228"/>
                    <a:pt x="4762246" y="2087245"/>
                  </a:cubicBezTo>
                  <a:cubicBezTo>
                    <a:pt x="4762246" y="2189353"/>
                    <a:pt x="4857242" y="2273300"/>
                    <a:pt x="4973828" y="2273300"/>
                  </a:cubicBezTo>
                  <a:cubicBezTo>
                    <a:pt x="5090414" y="2273300"/>
                    <a:pt x="5185410" y="2189353"/>
                    <a:pt x="5185410" y="2087245"/>
                  </a:cubicBezTo>
                  <a:cubicBezTo>
                    <a:pt x="5185410" y="2081784"/>
                    <a:pt x="5185410" y="2076323"/>
                    <a:pt x="5185410" y="2072640"/>
                  </a:cubicBezTo>
                  <a:lnTo>
                    <a:pt x="5233924" y="2072640"/>
                  </a:lnTo>
                  <a:lnTo>
                    <a:pt x="5250053" y="2132838"/>
                  </a:lnTo>
                  <a:lnTo>
                    <a:pt x="5656961" y="2132838"/>
                  </a:lnTo>
                  <a:lnTo>
                    <a:pt x="5680329" y="2072640"/>
                  </a:lnTo>
                  <a:lnTo>
                    <a:pt x="5751957" y="2072640"/>
                  </a:lnTo>
                  <a:cubicBezTo>
                    <a:pt x="5751957" y="2076323"/>
                    <a:pt x="5751957" y="2081657"/>
                    <a:pt x="5751957" y="2087245"/>
                  </a:cubicBezTo>
                  <a:cubicBezTo>
                    <a:pt x="5751957" y="2189353"/>
                    <a:pt x="5845302" y="2273300"/>
                    <a:pt x="5963539" y="2273300"/>
                  </a:cubicBezTo>
                  <a:cubicBezTo>
                    <a:pt x="6080125" y="2273300"/>
                    <a:pt x="6175121" y="2189353"/>
                    <a:pt x="6175121" y="2087245"/>
                  </a:cubicBezTo>
                  <a:cubicBezTo>
                    <a:pt x="6175121" y="2080006"/>
                    <a:pt x="6175121" y="2070862"/>
                    <a:pt x="6173343" y="2061718"/>
                  </a:cubicBezTo>
                  <a:cubicBezTo>
                    <a:pt x="6173343" y="2060067"/>
                    <a:pt x="6171565" y="2058162"/>
                    <a:pt x="6171565" y="2056384"/>
                  </a:cubicBezTo>
                  <a:cubicBezTo>
                    <a:pt x="6160897" y="1996186"/>
                    <a:pt x="6114161" y="1945005"/>
                    <a:pt x="6053328" y="1919605"/>
                  </a:cubicBezTo>
                  <a:lnTo>
                    <a:pt x="6177026" y="1919605"/>
                  </a:lnTo>
                  <a:lnTo>
                    <a:pt x="6218301" y="1861312"/>
                  </a:lnTo>
                  <a:lnTo>
                    <a:pt x="6485509" y="1861312"/>
                  </a:lnTo>
                  <a:lnTo>
                    <a:pt x="6487287" y="1903222"/>
                  </a:lnTo>
                  <a:cubicBezTo>
                    <a:pt x="6487287" y="1923288"/>
                    <a:pt x="6503416" y="1941449"/>
                    <a:pt x="6524879" y="1941449"/>
                  </a:cubicBezTo>
                  <a:lnTo>
                    <a:pt x="6725793" y="1954149"/>
                  </a:lnTo>
                  <a:cubicBezTo>
                    <a:pt x="6732905" y="1954149"/>
                    <a:pt x="6740144" y="1952371"/>
                    <a:pt x="6745351" y="1946783"/>
                  </a:cubicBezTo>
                  <a:cubicBezTo>
                    <a:pt x="6750812" y="1941449"/>
                    <a:pt x="6754368" y="1934083"/>
                    <a:pt x="6752590" y="1926717"/>
                  </a:cubicBezTo>
                  <a:lnTo>
                    <a:pt x="6736461" y="1704340"/>
                  </a:lnTo>
                  <a:cubicBezTo>
                    <a:pt x="6736461" y="1695196"/>
                    <a:pt x="6731000" y="1686179"/>
                    <a:pt x="6724015" y="1680591"/>
                  </a:cubicBezTo>
                  <a:cubicBezTo>
                    <a:pt x="6717030" y="1675130"/>
                    <a:pt x="6710299" y="1672590"/>
                    <a:pt x="6703441" y="1672590"/>
                  </a:cubicBezTo>
                  <a:cubicBezTo>
                    <a:pt x="6701282" y="1672590"/>
                    <a:pt x="6699250" y="1672844"/>
                    <a:pt x="6697091" y="1673225"/>
                  </a:cubicBezTo>
                  <a:lnTo>
                    <a:pt x="6508877" y="1695069"/>
                  </a:lnTo>
                  <a:cubicBezTo>
                    <a:pt x="6498082" y="1696847"/>
                    <a:pt x="6489192" y="1706118"/>
                    <a:pt x="6489192" y="1716913"/>
                  </a:cubicBezTo>
                  <a:lnTo>
                    <a:pt x="6485636" y="1784477"/>
                  </a:lnTo>
                  <a:lnTo>
                    <a:pt x="6350762" y="1784477"/>
                  </a:lnTo>
                  <a:lnTo>
                    <a:pt x="6350762" y="1773428"/>
                  </a:lnTo>
                  <a:lnTo>
                    <a:pt x="6431534" y="1773428"/>
                  </a:lnTo>
                  <a:lnTo>
                    <a:pt x="6431534" y="1720596"/>
                  </a:lnTo>
                  <a:lnTo>
                    <a:pt x="6399276" y="1720596"/>
                  </a:lnTo>
                  <a:lnTo>
                    <a:pt x="6383020" y="1611249"/>
                  </a:lnTo>
                  <a:lnTo>
                    <a:pt x="6372352" y="1525524"/>
                  </a:lnTo>
                  <a:lnTo>
                    <a:pt x="6400927" y="1525524"/>
                  </a:lnTo>
                  <a:lnTo>
                    <a:pt x="6284468" y="726948"/>
                  </a:lnTo>
                  <a:lnTo>
                    <a:pt x="6261100" y="726948"/>
                  </a:lnTo>
                  <a:lnTo>
                    <a:pt x="6228715" y="502793"/>
                  </a:lnTo>
                  <a:lnTo>
                    <a:pt x="6223381" y="455295"/>
                  </a:lnTo>
                  <a:lnTo>
                    <a:pt x="6237732" y="455295"/>
                  </a:lnTo>
                  <a:lnTo>
                    <a:pt x="6209157" y="203708"/>
                  </a:lnTo>
                  <a:lnTo>
                    <a:pt x="6128385" y="203708"/>
                  </a:lnTo>
                  <a:lnTo>
                    <a:pt x="6128385" y="167640"/>
                  </a:lnTo>
                  <a:lnTo>
                    <a:pt x="5764530" y="167640"/>
                  </a:lnTo>
                  <a:lnTo>
                    <a:pt x="5764530" y="204089"/>
                  </a:lnTo>
                  <a:lnTo>
                    <a:pt x="5703570" y="204089"/>
                  </a:lnTo>
                  <a:lnTo>
                    <a:pt x="5703570" y="167640"/>
                  </a:lnTo>
                  <a:lnTo>
                    <a:pt x="5257038" y="167640"/>
                  </a:lnTo>
                  <a:lnTo>
                    <a:pt x="5257038" y="204089"/>
                  </a:lnTo>
                  <a:lnTo>
                    <a:pt x="5104638" y="204089"/>
                  </a:lnTo>
                  <a:lnTo>
                    <a:pt x="5104638" y="144018"/>
                  </a:lnTo>
                  <a:lnTo>
                    <a:pt x="5140452" y="144018"/>
                  </a:lnTo>
                  <a:lnTo>
                    <a:pt x="5042027" y="73025"/>
                  </a:lnTo>
                  <a:lnTo>
                    <a:pt x="4941570" y="144018"/>
                  </a:lnTo>
                  <a:lnTo>
                    <a:pt x="4977384" y="144018"/>
                  </a:lnTo>
                  <a:lnTo>
                    <a:pt x="4977384" y="204216"/>
                  </a:lnTo>
                  <a:lnTo>
                    <a:pt x="4821428" y="204216"/>
                  </a:lnTo>
                  <a:lnTo>
                    <a:pt x="4821428" y="144018"/>
                  </a:lnTo>
                  <a:lnTo>
                    <a:pt x="4857242" y="144018"/>
                  </a:lnTo>
                  <a:lnTo>
                    <a:pt x="4756785" y="73025"/>
                  </a:lnTo>
                  <a:lnTo>
                    <a:pt x="4658360" y="144018"/>
                  </a:lnTo>
                  <a:lnTo>
                    <a:pt x="4694174" y="144018"/>
                  </a:lnTo>
                  <a:lnTo>
                    <a:pt x="4694174" y="204216"/>
                  </a:lnTo>
                  <a:lnTo>
                    <a:pt x="4453763" y="204216"/>
                  </a:lnTo>
                  <a:lnTo>
                    <a:pt x="4450207" y="191516"/>
                  </a:lnTo>
                  <a:lnTo>
                    <a:pt x="4450207" y="111252"/>
                  </a:lnTo>
                  <a:lnTo>
                    <a:pt x="4514850" y="111252"/>
                  </a:lnTo>
                  <a:lnTo>
                    <a:pt x="4464685" y="127"/>
                  </a:lnTo>
                  <a:close/>
                </a:path>
              </a:pathLst>
            </a:custGeom>
            <a:solidFill>
              <a:srgbClr val="FFFFFF"/>
            </a:solidFill>
          </p:spPr>
        </p:sp>
        <p:sp>
          <p:nvSpPr>
            <p:cNvPr id="102" name="Freeform 102"/>
            <p:cNvSpPr/>
            <p:nvPr/>
          </p:nvSpPr>
          <p:spPr>
            <a:xfrm>
              <a:off x="-7874" y="127"/>
              <a:ext cx="7080504" cy="2578227"/>
            </a:xfrm>
            <a:custGeom>
              <a:avLst/>
              <a:gdLst/>
              <a:ahLst/>
              <a:cxnLst/>
              <a:rect l="l" t="t" r="r" b="b"/>
              <a:pathLst>
                <a:path w="7080504" h="2578227">
                  <a:moveTo>
                    <a:pt x="6818630" y="1735328"/>
                  </a:moveTo>
                  <a:cubicBezTo>
                    <a:pt x="6924549" y="1735328"/>
                    <a:pt x="6988049" y="1824863"/>
                    <a:pt x="6988049" y="1906143"/>
                  </a:cubicBezTo>
                  <a:lnTo>
                    <a:pt x="6835649" y="1906143"/>
                  </a:lnTo>
                  <a:lnTo>
                    <a:pt x="6987794" y="1897126"/>
                  </a:lnTo>
                  <a:lnTo>
                    <a:pt x="6995034" y="2019300"/>
                  </a:lnTo>
                  <a:lnTo>
                    <a:pt x="6842887" y="2028317"/>
                  </a:lnTo>
                  <a:lnTo>
                    <a:pt x="6992366" y="1998853"/>
                  </a:lnTo>
                  <a:cubicBezTo>
                    <a:pt x="7007479" y="2075815"/>
                    <a:pt x="6965442" y="2173732"/>
                    <a:pt x="6862573" y="2193925"/>
                  </a:cubicBezTo>
                  <a:cubicBezTo>
                    <a:pt x="6851524" y="2196084"/>
                    <a:pt x="6840601" y="2197100"/>
                    <a:pt x="6830187" y="2197100"/>
                  </a:cubicBezTo>
                  <a:cubicBezTo>
                    <a:pt x="6827393" y="2197100"/>
                    <a:pt x="6824473" y="2196973"/>
                    <a:pt x="6821678" y="2196846"/>
                  </a:cubicBezTo>
                  <a:lnTo>
                    <a:pt x="6692647" y="2189607"/>
                  </a:lnTo>
                  <a:lnTo>
                    <a:pt x="6701155" y="2037461"/>
                  </a:lnTo>
                  <a:lnTo>
                    <a:pt x="6701155" y="2189861"/>
                  </a:lnTo>
                  <a:cubicBezTo>
                    <a:pt x="6560693" y="2189861"/>
                    <a:pt x="6526403" y="2021586"/>
                    <a:pt x="6541771" y="2065782"/>
                  </a:cubicBezTo>
                  <a:cubicBezTo>
                    <a:pt x="6541262" y="2064385"/>
                    <a:pt x="6540881" y="2063115"/>
                    <a:pt x="6540374" y="2061845"/>
                  </a:cubicBezTo>
                  <a:cubicBezTo>
                    <a:pt x="6524879" y="2015363"/>
                    <a:pt x="6532753" y="1964309"/>
                    <a:pt x="6561455" y="1924558"/>
                  </a:cubicBezTo>
                  <a:cubicBezTo>
                    <a:pt x="6590157" y="1884807"/>
                    <a:pt x="6636131" y="1861312"/>
                    <a:pt x="6685026" y="1861312"/>
                  </a:cubicBezTo>
                  <a:lnTo>
                    <a:pt x="6722618" y="1861312"/>
                  </a:lnTo>
                  <a:lnTo>
                    <a:pt x="6722618" y="2013712"/>
                  </a:lnTo>
                  <a:lnTo>
                    <a:pt x="6570218" y="2013712"/>
                  </a:lnTo>
                  <a:lnTo>
                    <a:pt x="6570218" y="1939036"/>
                  </a:lnTo>
                  <a:lnTo>
                    <a:pt x="6722618" y="1939036"/>
                  </a:lnTo>
                  <a:lnTo>
                    <a:pt x="6722618" y="2091436"/>
                  </a:lnTo>
                  <a:lnTo>
                    <a:pt x="6683122" y="2091436"/>
                  </a:lnTo>
                  <a:cubicBezTo>
                    <a:pt x="6598921" y="2091436"/>
                    <a:pt x="6530722" y="2023237"/>
                    <a:pt x="6530722" y="1939036"/>
                  </a:cubicBezTo>
                  <a:cubicBezTo>
                    <a:pt x="6530722" y="2007616"/>
                    <a:pt x="6500749" y="1779651"/>
                    <a:pt x="6669787" y="1750568"/>
                  </a:cubicBezTo>
                  <a:cubicBezTo>
                    <a:pt x="6672962" y="1750060"/>
                    <a:pt x="6676137" y="1749552"/>
                    <a:pt x="6679438" y="1749171"/>
                  </a:cubicBezTo>
                  <a:lnTo>
                    <a:pt x="6799580" y="1736344"/>
                  </a:lnTo>
                  <a:lnTo>
                    <a:pt x="6815837" y="1887855"/>
                  </a:lnTo>
                  <a:lnTo>
                    <a:pt x="6790437" y="1737614"/>
                  </a:lnTo>
                  <a:cubicBezTo>
                    <a:pt x="6805549" y="1735074"/>
                    <a:pt x="6818376" y="1735328"/>
                    <a:pt x="6818376" y="1735328"/>
                  </a:cubicBezTo>
                  <a:cubicBezTo>
                    <a:pt x="6818376" y="1735328"/>
                    <a:pt x="6818503" y="1735328"/>
                    <a:pt x="6818630" y="1735328"/>
                  </a:cubicBezTo>
                  <a:lnTo>
                    <a:pt x="6818630" y="1887728"/>
                  </a:lnTo>
                  <a:lnTo>
                    <a:pt x="6818630" y="1735328"/>
                  </a:lnTo>
                  <a:moveTo>
                    <a:pt x="6818630" y="2040128"/>
                  </a:moveTo>
                  <a:cubicBezTo>
                    <a:pt x="6818630" y="2040128"/>
                    <a:pt x="6818503" y="2040128"/>
                    <a:pt x="6818503" y="2040128"/>
                  </a:cubicBezTo>
                  <a:cubicBezTo>
                    <a:pt x="6816852" y="2040128"/>
                    <a:pt x="6828028" y="2040382"/>
                    <a:pt x="6841363" y="2038096"/>
                  </a:cubicBezTo>
                  <a:cubicBezTo>
                    <a:pt x="6838315" y="2038604"/>
                    <a:pt x="6835267" y="2038985"/>
                    <a:pt x="6832092" y="2039366"/>
                  </a:cubicBezTo>
                  <a:lnTo>
                    <a:pt x="6711950" y="2052193"/>
                  </a:lnTo>
                  <a:lnTo>
                    <a:pt x="6695694" y="1900682"/>
                  </a:lnTo>
                  <a:lnTo>
                    <a:pt x="6721475" y="2050923"/>
                  </a:lnTo>
                  <a:cubicBezTo>
                    <a:pt x="6869176" y="2025523"/>
                    <a:pt x="6835522" y="1844675"/>
                    <a:pt x="6835522" y="1939036"/>
                  </a:cubicBezTo>
                  <a:lnTo>
                    <a:pt x="6683122" y="1939036"/>
                  </a:lnTo>
                  <a:lnTo>
                    <a:pt x="6683122" y="1786636"/>
                  </a:lnTo>
                  <a:lnTo>
                    <a:pt x="6722618" y="1786636"/>
                  </a:lnTo>
                  <a:cubicBezTo>
                    <a:pt x="6806819" y="1786636"/>
                    <a:pt x="6875018" y="1854835"/>
                    <a:pt x="6875018" y="1939036"/>
                  </a:cubicBezTo>
                  <a:lnTo>
                    <a:pt x="6875018" y="2013712"/>
                  </a:lnTo>
                  <a:cubicBezTo>
                    <a:pt x="6875018" y="2097913"/>
                    <a:pt x="6806819" y="2166112"/>
                    <a:pt x="6722618" y="2166112"/>
                  </a:cubicBezTo>
                  <a:lnTo>
                    <a:pt x="6685026" y="2166112"/>
                  </a:lnTo>
                  <a:lnTo>
                    <a:pt x="6685026" y="2013712"/>
                  </a:lnTo>
                  <a:lnTo>
                    <a:pt x="6829679" y="1965579"/>
                  </a:lnTo>
                  <a:cubicBezTo>
                    <a:pt x="6829679" y="1965706"/>
                    <a:pt x="6829679" y="1965706"/>
                    <a:pt x="6829679" y="1965706"/>
                  </a:cubicBezTo>
                  <a:cubicBezTo>
                    <a:pt x="6852286" y="2030730"/>
                    <a:pt x="6828282" y="1884934"/>
                    <a:pt x="6701155" y="1884934"/>
                  </a:cubicBezTo>
                  <a:cubicBezTo>
                    <a:pt x="6703949" y="1884934"/>
                    <a:pt x="6706871" y="1885061"/>
                    <a:pt x="6709664" y="1885188"/>
                  </a:cubicBezTo>
                  <a:lnTo>
                    <a:pt x="6838697" y="1892427"/>
                  </a:lnTo>
                  <a:lnTo>
                    <a:pt x="6830187" y="2044573"/>
                  </a:lnTo>
                  <a:lnTo>
                    <a:pt x="6830187" y="1892173"/>
                  </a:lnTo>
                  <a:cubicBezTo>
                    <a:pt x="6821805" y="1892173"/>
                    <a:pt x="6812915" y="1892935"/>
                    <a:pt x="6803772" y="1894713"/>
                  </a:cubicBezTo>
                  <a:cubicBezTo>
                    <a:pt x="6715379" y="1912112"/>
                    <a:pt x="6681343" y="1996821"/>
                    <a:pt x="6693281" y="2057527"/>
                  </a:cubicBezTo>
                  <a:cubicBezTo>
                    <a:pt x="6692012" y="2050796"/>
                    <a:pt x="6691123" y="2043938"/>
                    <a:pt x="6690741" y="2037080"/>
                  </a:cubicBezTo>
                  <a:lnTo>
                    <a:pt x="6683502" y="1914906"/>
                  </a:lnTo>
                  <a:cubicBezTo>
                    <a:pt x="6683375" y="1911858"/>
                    <a:pt x="6683249" y="1908937"/>
                    <a:pt x="6683249" y="1905889"/>
                  </a:cubicBezTo>
                  <a:cubicBezTo>
                    <a:pt x="6683249" y="1967230"/>
                    <a:pt x="6731636" y="2039874"/>
                    <a:pt x="6818630" y="2039874"/>
                  </a:cubicBezTo>
                  <a:close/>
                  <a:moveTo>
                    <a:pt x="2112899" y="2072132"/>
                  </a:moveTo>
                  <a:lnTo>
                    <a:pt x="2112899" y="2093976"/>
                  </a:lnTo>
                  <a:cubicBezTo>
                    <a:pt x="2112899" y="2178177"/>
                    <a:pt x="2044700" y="2246376"/>
                    <a:pt x="1960499" y="2246376"/>
                  </a:cubicBezTo>
                  <a:lnTo>
                    <a:pt x="1877949" y="2246376"/>
                  </a:lnTo>
                  <a:cubicBezTo>
                    <a:pt x="1845437" y="2246376"/>
                    <a:pt x="1813814" y="2235962"/>
                    <a:pt x="1787652" y="2216785"/>
                  </a:cubicBezTo>
                  <a:cubicBezTo>
                    <a:pt x="1788541" y="2217420"/>
                    <a:pt x="1789176" y="2217801"/>
                    <a:pt x="1789303" y="2217928"/>
                  </a:cubicBezTo>
                  <a:cubicBezTo>
                    <a:pt x="1788541" y="2217547"/>
                    <a:pt x="1787017" y="2216658"/>
                    <a:pt x="1778508" y="2212467"/>
                  </a:cubicBezTo>
                  <a:cubicBezTo>
                    <a:pt x="1776349" y="2211324"/>
                    <a:pt x="1773555" y="2210054"/>
                    <a:pt x="1770634" y="2208530"/>
                  </a:cubicBezTo>
                  <a:cubicBezTo>
                    <a:pt x="1707261" y="2177034"/>
                    <a:pt x="1673987" y="2106041"/>
                    <a:pt x="1690243" y="2037207"/>
                  </a:cubicBezTo>
                  <a:cubicBezTo>
                    <a:pt x="1706499" y="1968373"/>
                    <a:pt x="1767840" y="1919732"/>
                    <a:pt x="1838579" y="1919732"/>
                  </a:cubicBezTo>
                  <a:lnTo>
                    <a:pt x="1960499" y="1919732"/>
                  </a:lnTo>
                  <a:cubicBezTo>
                    <a:pt x="2044700" y="1919732"/>
                    <a:pt x="2112899" y="1987931"/>
                    <a:pt x="2112899" y="2072132"/>
                  </a:cubicBezTo>
                  <a:moveTo>
                    <a:pt x="1808099" y="2072132"/>
                  </a:moveTo>
                  <a:lnTo>
                    <a:pt x="1960499" y="2072132"/>
                  </a:lnTo>
                  <a:lnTo>
                    <a:pt x="1960499" y="2224532"/>
                  </a:lnTo>
                  <a:lnTo>
                    <a:pt x="1838579" y="2224532"/>
                  </a:lnTo>
                  <a:lnTo>
                    <a:pt x="1838579" y="2072132"/>
                  </a:lnTo>
                  <a:lnTo>
                    <a:pt x="1906524" y="1935734"/>
                  </a:lnTo>
                  <a:cubicBezTo>
                    <a:pt x="1908429" y="1936623"/>
                    <a:pt x="1910207" y="1937639"/>
                    <a:pt x="1912620" y="1938782"/>
                  </a:cubicBezTo>
                  <a:cubicBezTo>
                    <a:pt x="1919351" y="1942084"/>
                    <a:pt x="1932051" y="1948180"/>
                    <a:pt x="1945386" y="1956054"/>
                  </a:cubicBezTo>
                  <a:cubicBezTo>
                    <a:pt x="1952625" y="1960372"/>
                    <a:pt x="1960372" y="1965325"/>
                    <a:pt x="1968373" y="1971294"/>
                  </a:cubicBezTo>
                  <a:lnTo>
                    <a:pt x="1878076" y="2094103"/>
                  </a:lnTo>
                  <a:lnTo>
                    <a:pt x="1878076" y="1941703"/>
                  </a:lnTo>
                  <a:lnTo>
                    <a:pt x="1960626" y="1941703"/>
                  </a:lnTo>
                  <a:lnTo>
                    <a:pt x="1960626" y="2094103"/>
                  </a:lnTo>
                  <a:lnTo>
                    <a:pt x="1808226" y="2094103"/>
                  </a:lnTo>
                  <a:lnTo>
                    <a:pt x="1808226" y="2072259"/>
                  </a:lnTo>
                  <a:close/>
                  <a:moveTo>
                    <a:pt x="2274062" y="1988185"/>
                  </a:moveTo>
                  <a:lnTo>
                    <a:pt x="2288540" y="2010029"/>
                  </a:lnTo>
                  <a:cubicBezTo>
                    <a:pt x="2319401" y="2056892"/>
                    <a:pt x="2322195" y="2116836"/>
                    <a:pt x="2295525" y="2166239"/>
                  </a:cubicBezTo>
                  <a:cubicBezTo>
                    <a:pt x="2268855" y="2215642"/>
                    <a:pt x="2217420" y="2246376"/>
                    <a:pt x="2161286" y="2246376"/>
                  </a:cubicBezTo>
                  <a:lnTo>
                    <a:pt x="2019681" y="2246376"/>
                  </a:lnTo>
                  <a:cubicBezTo>
                    <a:pt x="1935480" y="2246376"/>
                    <a:pt x="1867281" y="2178177"/>
                    <a:pt x="1867281" y="2093976"/>
                  </a:cubicBezTo>
                  <a:lnTo>
                    <a:pt x="1867281" y="2072132"/>
                  </a:lnTo>
                  <a:cubicBezTo>
                    <a:pt x="1867281" y="1987931"/>
                    <a:pt x="1935480" y="1919732"/>
                    <a:pt x="2019681" y="1919732"/>
                  </a:cubicBezTo>
                  <a:lnTo>
                    <a:pt x="2146935" y="1919732"/>
                  </a:lnTo>
                  <a:cubicBezTo>
                    <a:pt x="2198116" y="1919732"/>
                    <a:pt x="2245868" y="1945386"/>
                    <a:pt x="2274062" y="1988185"/>
                  </a:cubicBezTo>
                  <a:moveTo>
                    <a:pt x="2019681" y="2156079"/>
                  </a:moveTo>
                  <a:lnTo>
                    <a:pt x="2146808" y="2072132"/>
                  </a:lnTo>
                  <a:lnTo>
                    <a:pt x="2146808" y="2224532"/>
                  </a:lnTo>
                  <a:lnTo>
                    <a:pt x="2019681" y="2224532"/>
                  </a:lnTo>
                  <a:lnTo>
                    <a:pt x="2019681" y="2072132"/>
                  </a:lnTo>
                  <a:lnTo>
                    <a:pt x="2172081" y="2072132"/>
                  </a:lnTo>
                  <a:lnTo>
                    <a:pt x="2172081" y="2093976"/>
                  </a:lnTo>
                  <a:lnTo>
                    <a:pt x="2019681" y="2093976"/>
                  </a:lnTo>
                  <a:lnTo>
                    <a:pt x="2019681" y="1941576"/>
                  </a:lnTo>
                  <a:lnTo>
                    <a:pt x="2161413" y="1941576"/>
                  </a:lnTo>
                  <a:lnTo>
                    <a:pt x="2161413" y="2093976"/>
                  </a:lnTo>
                  <a:lnTo>
                    <a:pt x="2034286" y="2177923"/>
                  </a:lnTo>
                  <a:lnTo>
                    <a:pt x="2019808" y="2156079"/>
                  </a:lnTo>
                  <a:close/>
                  <a:moveTo>
                    <a:pt x="4103116" y="2073910"/>
                  </a:moveTo>
                  <a:lnTo>
                    <a:pt x="4103116" y="2121281"/>
                  </a:lnTo>
                  <a:cubicBezTo>
                    <a:pt x="4103116" y="2205482"/>
                    <a:pt x="4034917" y="2273681"/>
                    <a:pt x="3950716" y="2273681"/>
                  </a:cubicBezTo>
                  <a:lnTo>
                    <a:pt x="3769487" y="2273681"/>
                  </a:lnTo>
                  <a:cubicBezTo>
                    <a:pt x="3685286" y="2273681"/>
                    <a:pt x="3617087" y="2205482"/>
                    <a:pt x="3617087" y="2121281"/>
                  </a:cubicBezTo>
                  <a:lnTo>
                    <a:pt x="3617087" y="2073910"/>
                  </a:lnTo>
                  <a:cubicBezTo>
                    <a:pt x="3617087" y="1989709"/>
                    <a:pt x="3685286" y="1921510"/>
                    <a:pt x="3769487" y="1921510"/>
                  </a:cubicBezTo>
                  <a:lnTo>
                    <a:pt x="3950589" y="1921510"/>
                  </a:lnTo>
                  <a:cubicBezTo>
                    <a:pt x="4034790" y="1921510"/>
                    <a:pt x="4102989" y="1989709"/>
                    <a:pt x="4102989" y="2073910"/>
                  </a:cubicBezTo>
                  <a:moveTo>
                    <a:pt x="3798189" y="2073910"/>
                  </a:moveTo>
                  <a:lnTo>
                    <a:pt x="3950589" y="2073910"/>
                  </a:lnTo>
                  <a:lnTo>
                    <a:pt x="3950589" y="2226310"/>
                  </a:lnTo>
                  <a:lnTo>
                    <a:pt x="3769487" y="2226310"/>
                  </a:lnTo>
                  <a:lnTo>
                    <a:pt x="3769487" y="2073910"/>
                  </a:lnTo>
                  <a:lnTo>
                    <a:pt x="3921887" y="2073910"/>
                  </a:lnTo>
                  <a:lnTo>
                    <a:pt x="3921887" y="2121281"/>
                  </a:lnTo>
                  <a:lnTo>
                    <a:pt x="3769487" y="2121281"/>
                  </a:lnTo>
                  <a:lnTo>
                    <a:pt x="3769487" y="1968881"/>
                  </a:lnTo>
                  <a:lnTo>
                    <a:pt x="3950589" y="1968881"/>
                  </a:lnTo>
                  <a:lnTo>
                    <a:pt x="3950589" y="2121281"/>
                  </a:lnTo>
                  <a:lnTo>
                    <a:pt x="3798189" y="2121281"/>
                  </a:lnTo>
                  <a:lnTo>
                    <a:pt x="3798189" y="2073910"/>
                  </a:lnTo>
                  <a:close/>
                  <a:moveTo>
                    <a:pt x="4484878" y="2073910"/>
                  </a:moveTo>
                  <a:lnTo>
                    <a:pt x="4484878" y="2150491"/>
                  </a:lnTo>
                  <a:cubicBezTo>
                    <a:pt x="4484878" y="2204339"/>
                    <a:pt x="4456557" y="2254123"/>
                    <a:pt x="4410202" y="2281555"/>
                  </a:cubicBezTo>
                  <a:cubicBezTo>
                    <a:pt x="4412869" y="2280031"/>
                    <a:pt x="4421632" y="2274824"/>
                    <a:pt x="4431792" y="2260981"/>
                  </a:cubicBezTo>
                  <a:cubicBezTo>
                    <a:pt x="4403090" y="2299970"/>
                    <a:pt x="4357497" y="2322957"/>
                    <a:pt x="4309110" y="2322957"/>
                  </a:cubicBezTo>
                  <a:lnTo>
                    <a:pt x="4049395" y="2322957"/>
                  </a:lnTo>
                  <a:cubicBezTo>
                    <a:pt x="3974846" y="2322957"/>
                    <a:pt x="3911219" y="2268982"/>
                    <a:pt x="3899027" y="2195322"/>
                  </a:cubicBezTo>
                  <a:cubicBezTo>
                    <a:pt x="3900678" y="2205228"/>
                    <a:pt x="3910203" y="2241550"/>
                    <a:pt x="3955161" y="2264410"/>
                  </a:cubicBezTo>
                  <a:cubicBezTo>
                    <a:pt x="3903980" y="2238375"/>
                    <a:pt x="3871849" y="2185924"/>
                    <a:pt x="3871849" y="2128520"/>
                  </a:cubicBezTo>
                  <a:lnTo>
                    <a:pt x="3871849" y="2108454"/>
                  </a:lnTo>
                  <a:lnTo>
                    <a:pt x="4024249" y="2108454"/>
                  </a:lnTo>
                  <a:lnTo>
                    <a:pt x="4024249" y="2260854"/>
                  </a:lnTo>
                  <a:lnTo>
                    <a:pt x="3997452" y="2260854"/>
                  </a:lnTo>
                  <a:lnTo>
                    <a:pt x="3997452" y="2108454"/>
                  </a:lnTo>
                  <a:lnTo>
                    <a:pt x="4149852" y="2108454"/>
                  </a:lnTo>
                  <a:lnTo>
                    <a:pt x="4149852" y="2121154"/>
                  </a:lnTo>
                  <a:cubicBezTo>
                    <a:pt x="4149852" y="2205355"/>
                    <a:pt x="4081653" y="2273554"/>
                    <a:pt x="3997452" y="2273554"/>
                  </a:cubicBezTo>
                  <a:lnTo>
                    <a:pt x="3965067" y="2273554"/>
                  </a:lnTo>
                  <a:cubicBezTo>
                    <a:pt x="3880866" y="2273554"/>
                    <a:pt x="3812667" y="2205355"/>
                    <a:pt x="3812667" y="2121154"/>
                  </a:cubicBezTo>
                  <a:lnTo>
                    <a:pt x="3812667" y="2073783"/>
                  </a:lnTo>
                  <a:cubicBezTo>
                    <a:pt x="3812667" y="1989582"/>
                    <a:pt x="3880866" y="1921383"/>
                    <a:pt x="3965067" y="1921383"/>
                  </a:cubicBezTo>
                  <a:lnTo>
                    <a:pt x="4332605" y="1921383"/>
                  </a:lnTo>
                  <a:cubicBezTo>
                    <a:pt x="4416806" y="1921383"/>
                    <a:pt x="4485005" y="1989582"/>
                    <a:pt x="4485005" y="2073783"/>
                  </a:cubicBezTo>
                  <a:moveTo>
                    <a:pt x="4180205" y="2073783"/>
                  </a:moveTo>
                  <a:lnTo>
                    <a:pt x="4332605" y="2073783"/>
                  </a:lnTo>
                  <a:lnTo>
                    <a:pt x="4332605" y="2226183"/>
                  </a:lnTo>
                  <a:lnTo>
                    <a:pt x="3965067" y="2226183"/>
                  </a:lnTo>
                  <a:lnTo>
                    <a:pt x="3965067" y="2073783"/>
                  </a:lnTo>
                  <a:lnTo>
                    <a:pt x="4117467" y="2073783"/>
                  </a:lnTo>
                  <a:lnTo>
                    <a:pt x="4117467" y="2121154"/>
                  </a:lnTo>
                  <a:lnTo>
                    <a:pt x="3965067" y="2121154"/>
                  </a:lnTo>
                  <a:lnTo>
                    <a:pt x="3965067" y="1968754"/>
                  </a:lnTo>
                  <a:lnTo>
                    <a:pt x="3997452" y="1968754"/>
                  </a:lnTo>
                  <a:lnTo>
                    <a:pt x="3997452" y="2121154"/>
                  </a:lnTo>
                  <a:lnTo>
                    <a:pt x="3845052" y="2121154"/>
                  </a:lnTo>
                  <a:lnTo>
                    <a:pt x="3845052" y="2108454"/>
                  </a:lnTo>
                  <a:cubicBezTo>
                    <a:pt x="3845052" y="2024253"/>
                    <a:pt x="3913251" y="1956054"/>
                    <a:pt x="3997452" y="1956054"/>
                  </a:cubicBezTo>
                  <a:lnTo>
                    <a:pt x="4024249" y="1956054"/>
                  </a:lnTo>
                  <a:cubicBezTo>
                    <a:pt x="4108450" y="1956054"/>
                    <a:pt x="4176649" y="2024253"/>
                    <a:pt x="4176649" y="2108454"/>
                  </a:cubicBezTo>
                  <a:lnTo>
                    <a:pt x="4176649" y="2128520"/>
                  </a:lnTo>
                  <a:lnTo>
                    <a:pt x="4024249" y="2128520"/>
                  </a:lnTo>
                  <a:lnTo>
                    <a:pt x="4093337" y="1992630"/>
                  </a:lnTo>
                  <a:cubicBezTo>
                    <a:pt x="4160012" y="2026539"/>
                    <a:pt x="4190873" y="2091817"/>
                    <a:pt x="4199763" y="2145665"/>
                  </a:cubicBezTo>
                  <a:lnTo>
                    <a:pt x="4049395" y="2170430"/>
                  </a:lnTo>
                  <a:lnTo>
                    <a:pt x="4049395" y="2018030"/>
                  </a:lnTo>
                  <a:lnTo>
                    <a:pt x="4309364" y="2018030"/>
                  </a:lnTo>
                  <a:lnTo>
                    <a:pt x="4309364" y="2170430"/>
                  </a:lnTo>
                  <a:lnTo>
                    <a:pt x="4186682" y="2080006"/>
                  </a:lnTo>
                  <a:cubicBezTo>
                    <a:pt x="4207637" y="2051558"/>
                    <a:pt x="4234180" y="2031619"/>
                    <a:pt x="4254881" y="2019300"/>
                  </a:cubicBezTo>
                  <a:lnTo>
                    <a:pt x="4332605" y="2150364"/>
                  </a:lnTo>
                  <a:lnTo>
                    <a:pt x="4180205" y="2150364"/>
                  </a:lnTo>
                  <a:lnTo>
                    <a:pt x="4180205" y="2073783"/>
                  </a:lnTo>
                  <a:close/>
                  <a:moveTo>
                    <a:pt x="1264920" y="174244"/>
                  </a:moveTo>
                  <a:lnTo>
                    <a:pt x="1248791" y="285369"/>
                  </a:lnTo>
                  <a:lnTo>
                    <a:pt x="1097915" y="263525"/>
                  </a:lnTo>
                  <a:lnTo>
                    <a:pt x="1097915" y="111125"/>
                  </a:lnTo>
                  <a:lnTo>
                    <a:pt x="1151636" y="111125"/>
                  </a:lnTo>
                  <a:cubicBezTo>
                    <a:pt x="1196467" y="111125"/>
                    <a:pt x="1239012" y="130810"/>
                    <a:pt x="1267968" y="165100"/>
                  </a:cubicBezTo>
                  <a:cubicBezTo>
                    <a:pt x="1296924" y="199390"/>
                    <a:pt x="1309370" y="244602"/>
                    <a:pt x="1301877" y="288798"/>
                  </a:cubicBezTo>
                  <a:lnTo>
                    <a:pt x="1292987" y="341630"/>
                  </a:lnTo>
                  <a:lnTo>
                    <a:pt x="1292860" y="342646"/>
                  </a:lnTo>
                  <a:lnTo>
                    <a:pt x="1215771" y="781939"/>
                  </a:lnTo>
                  <a:cubicBezTo>
                    <a:pt x="1204849" y="844296"/>
                    <a:pt x="1156589" y="893318"/>
                    <a:pt x="1094486" y="905256"/>
                  </a:cubicBezTo>
                  <a:lnTo>
                    <a:pt x="336042" y="1051306"/>
                  </a:lnTo>
                  <a:lnTo>
                    <a:pt x="307213" y="901700"/>
                  </a:lnTo>
                  <a:lnTo>
                    <a:pt x="459613" y="900811"/>
                  </a:lnTo>
                  <a:lnTo>
                    <a:pt x="465074" y="1872488"/>
                  </a:lnTo>
                  <a:cubicBezTo>
                    <a:pt x="465328" y="1913001"/>
                    <a:pt x="449326" y="1951990"/>
                    <a:pt x="420751" y="1980819"/>
                  </a:cubicBezTo>
                  <a:cubicBezTo>
                    <a:pt x="392176" y="2009648"/>
                    <a:pt x="353314" y="2025777"/>
                    <a:pt x="312674" y="2025777"/>
                  </a:cubicBezTo>
                  <a:lnTo>
                    <a:pt x="248158" y="2025777"/>
                  </a:lnTo>
                  <a:lnTo>
                    <a:pt x="248158" y="1873377"/>
                  </a:lnTo>
                  <a:lnTo>
                    <a:pt x="400558" y="1873377"/>
                  </a:lnTo>
                  <a:lnTo>
                    <a:pt x="400558" y="1926209"/>
                  </a:lnTo>
                  <a:lnTo>
                    <a:pt x="248158" y="1926209"/>
                  </a:lnTo>
                  <a:lnTo>
                    <a:pt x="248158" y="1773809"/>
                  </a:lnTo>
                  <a:lnTo>
                    <a:pt x="353822" y="1773809"/>
                  </a:lnTo>
                  <a:cubicBezTo>
                    <a:pt x="405638" y="1773809"/>
                    <a:pt x="453898" y="1800098"/>
                    <a:pt x="481965" y="1843659"/>
                  </a:cubicBezTo>
                  <a:cubicBezTo>
                    <a:pt x="510032" y="1887220"/>
                    <a:pt x="514096" y="1941957"/>
                    <a:pt x="492633" y="1989201"/>
                  </a:cubicBezTo>
                  <a:lnTo>
                    <a:pt x="471043" y="2036699"/>
                  </a:lnTo>
                  <a:lnTo>
                    <a:pt x="332232" y="1973707"/>
                  </a:lnTo>
                  <a:lnTo>
                    <a:pt x="471932" y="2034794"/>
                  </a:lnTo>
                  <a:lnTo>
                    <a:pt x="299974" y="2428494"/>
                  </a:lnTo>
                  <a:lnTo>
                    <a:pt x="160274" y="2367407"/>
                  </a:lnTo>
                  <a:lnTo>
                    <a:pt x="160274" y="2215007"/>
                  </a:lnTo>
                  <a:lnTo>
                    <a:pt x="438277" y="2215007"/>
                  </a:lnTo>
                  <a:lnTo>
                    <a:pt x="438277" y="2367407"/>
                  </a:lnTo>
                  <a:lnTo>
                    <a:pt x="322453" y="2268347"/>
                  </a:lnTo>
                  <a:lnTo>
                    <a:pt x="431800" y="2140585"/>
                  </a:lnTo>
                  <a:cubicBezTo>
                    <a:pt x="473329" y="2092071"/>
                    <a:pt x="540512" y="2074672"/>
                    <a:pt x="600456" y="2096770"/>
                  </a:cubicBezTo>
                  <a:cubicBezTo>
                    <a:pt x="660400" y="2118868"/>
                    <a:pt x="700024" y="2175891"/>
                    <a:pt x="700024" y="2239772"/>
                  </a:cubicBezTo>
                  <a:cubicBezTo>
                    <a:pt x="700024" y="2239264"/>
                    <a:pt x="707136" y="2273427"/>
                    <a:pt x="760984" y="2273427"/>
                  </a:cubicBezTo>
                  <a:lnTo>
                    <a:pt x="760984" y="2425827"/>
                  </a:lnTo>
                  <a:lnTo>
                    <a:pt x="760984" y="2273427"/>
                  </a:lnTo>
                  <a:cubicBezTo>
                    <a:pt x="812165" y="2273427"/>
                    <a:pt x="820166" y="2240153"/>
                    <a:pt x="820166" y="2239772"/>
                  </a:cubicBezTo>
                  <a:lnTo>
                    <a:pt x="972566" y="2239772"/>
                  </a:lnTo>
                  <a:lnTo>
                    <a:pt x="820166" y="2239772"/>
                  </a:lnTo>
                  <a:cubicBezTo>
                    <a:pt x="820166" y="2238756"/>
                    <a:pt x="820166" y="2238502"/>
                    <a:pt x="820166" y="2238375"/>
                  </a:cubicBezTo>
                  <a:cubicBezTo>
                    <a:pt x="820166" y="2237232"/>
                    <a:pt x="819785" y="2252218"/>
                    <a:pt x="825881" y="2270760"/>
                  </a:cubicBezTo>
                  <a:cubicBezTo>
                    <a:pt x="810641" y="2224278"/>
                    <a:pt x="818642" y="2173478"/>
                    <a:pt x="847344" y="2133854"/>
                  </a:cubicBezTo>
                  <a:cubicBezTo>
                    <a:pt x="876046" y="2094230"/>
                    <a:pt x="921893" y="2070862"/>
                    <a:pt x="970788" y="2070862"/>
                  </a:cubicBezTo>
                  <a:lnTo>
                    <a:pt x="1046099" y="2070862"/>
                  </a:lnTo>
                  <a:cubicBezTo>
                    <a:pt x="1115060" y="2070862"/>
                    <a:pt x="1175512" y="2117217"/>
                    <a:pt x="1193292" y="2183892"/>
                  </a:cubicBezTo>
                  <a:lnTo>
                    <a:pt x="1209421" y="2244090"/>
                  </a:lnTo>
                  <a:lnTo>
                    <a:pt x="1062228" y="2283460"/>
                  </a:lnTo>
                  <a:lnTo>
                    <a:pt x="1062228" y="2131060"/>
                  </a:lnTo>
                  <a:lnTo>
                    <a:pt x="1471041" y="2131060"/>
                  </a:lnTo>
                  <a:lnTo>
                    <a:pt x="1471041" y="2283460"/>
                  </a:lnTo>
                  <a:lnTo>
                    <a:pt x="1327531" y="2232152"/>
                  </a:lnTo>
                  <a:lnTo>
                    <a:pt x="1349121" y="2171954"/>
                  </a:lnTo>
                  <a:cubicBezTo>
                    <a:pt x="1370838" y="2111375"/>
                    <a:pt x="1428242" y="2070862"/>
                    <a:pt x="1492631" y="2070862"/>
                  </a:cubicBezTo>
                  <a:lnTo>
                    <a:pt x="1539113" y="2070862"/>
                  </a:lnTo>
                  <a:cubicBezTo>
                    <a:pt x="1588008" y="2070862"/>
                    <a:pt x="1633855" y="2094230"/>
                    <a:pt x="1662557" y="2133854"/>
                  </a:cubicBezTo>
                  <a:cubicBezTo>
                    <a:pt x="1691259" y="2173478"/>
                    <a:pt x="1699133" y="2224278"/>
                    <a:pt x="1684020" y="2270760"/>
                  </a:cubicBezTo>
                  <a:cubicBezTo>
                    <a:pt x="1690116" y="2252218"/>
                    <a:pt x="1689862" y="2237232"/>
                    <a:pt x="1689735" y="2238375"/>
                  </a:cubicBezTo>
                  <a:cubicBezTo>
                    <a:pt x="1689735" y="2238502"/>
                    <a:pt x="1689735" y="2238756"/>
                    <a:pt x="1689735" y="2239772"/>
                  </a:cubicBezTo>
                  <a:lnTo>
                    <a:pt x="1537335" y="2239772"/>
                  </a:lnTo>
                  <a:lnTo>
                    <a:pt x="1689735" y="2239772"/>
                  </a:lnTo>
                  <a:cubicBezTo>
                    <a:pt x="1689735" y="2240026"/>
                    <a:pt x="1697736" y="2273427"/>
                    <a:pt x="1748917" y="2273427"/>
                  </a:cubicBezTo>
                  <a:lnTo>
                    <a:pt x="1748917" y="2425827"/>
                  </a:lnTo>
                  <a:lnTo>
                    <a:pt x="1748917" y="2273427"/>
                  </a:lnTo>
                  <a:cubicBezTo>
                    <a:pt x="1802765" y="2273427"/>
                    <a:pt x="1809877" y="2239264"/>
                    <a:pt x="1809877" y="2239772"/>
                  </a:cubicBezTo>
                  <a:lnTo>
                    <a:pt x="1962277" y="2239772"/>
                  </a:lnTo>
                  <a:lnTo>
                    <a:pt x="1809877" y="2239772"/>
                  </a:lnTo>
                  <a:cubicBezTo>
                    <a:pt x="1809877" y="2246757"/>
                    <a:pt x="1810766" y="2251837"/>
                    <a:pt x="1810766" y="2252091"/>
                  </a:cubicBezTo>
                  <a:cubicBezTo>
                    <a:pt x="1810766" y="2251837"/>
                    <a:pt x="1810639" y="2251202"/>
                    <a:pt x="1810004" y="2248408"/>
                  </a:cubicBezTo>
                  <a:cubicBezTo>
                    <a:pt x="1809750" y="2247138"/>
                    <a:pt x="1809369" y="2245487"/>
                    <a:pt x="1808988" y="2243582"/>
                  </a:cubicBezTo>
                  <a:cubicBezTo>
                    <a:pt x="1807083" y="2233930"/>
                    <a:pt x="1806067" y="2224024"/>
                    <a:pt x="1806067" y="2214118"/>
                  </a:cubicBezTo>
                  <a:lnTo>
                    <a:pt x="1806067" y="2208784"/>
                  </a:lnTo>
                  <a:lnTo>
                    <a:pt x="1958467" y="2208784"/>
                  </a:lnTo>
                  <a:lnTo>
                    <a:pt x="1810512" y="2245233"/>
                  </a:lnTo>
                  <a:cubicBezTo>
                    <a:pt x="1810004" y="2243328"/>
                    <a:pt x="1809623" y="2241423"/>
                    <a:pt x="1809369" y="2240280"/>
                  </a:cubicBezTo>
                  <a:cubicBezTo>
                    <a:pt x="1808988" y="2238883"/>
                    <a:pt x="1808861" y="2238121"/>
                    <a:pt x="1808734" y="2237486"/>
                  </a:cubicBezTo>
                  <a:cubicBezTo>
                    <a:pt x="1808607" y="2237105"/>
                    <a:pt x="1808607" y="2236851"/>
                    <a:pt x="1808607" y="2236851"/>
                  </a:cubicBezTo>
                  <a:cubicBezTo>
                    <a:pt x="1808353" y="2235835"/>
                    <a:pt x="1809750" y="2241677"/>
                    <a:pt x="1813687" y="2250186"/>
                  </a:cubicBezTo>
                  <a:cubicBezTo>
                    <a:pt x="1810639" y="2243709"/>
                    <a:pt x="1808099" y="2236978"/>
                    <a:pt x="1805940" y="2230247"/>
                  </a:cubicBezTo>
                  <a:cubicBezTo>
                    <a:pt x="1806067" y="2230628"/>
                    <a:pt x="1806194" y="2230755"/>
                    <a:pt x="1806194" y="2230755"/>
                  </a:cubicBezTo>
                  <a:cubicBezTo>
                    <a:pt x="1806194" y="2230755"/>
                    <a:pt x="1805305" y="2228977"/>
                    <a:pt x="1802003" y="2226056"/>
                  </a:cubicBezTo>
                  <a:cubicBezTo>
                    <a:pt x="1753616" y="2184527"/>
                    <a:pt x="1736217" y="2117217"/>
                    <a:pt x="1758442" y="2057527"/>
                  </a:cubicBezTo>
                  <a:cubicBezTo>
                    <a:pt x="1780667" y="1997837"/>
                    <a:pt x="1837563" y="1958086"/>
                    <a:pt x="1901317" y="1958086"/>
                  </a:cubicBezTo>
                  <a:lnTo>
                    <a:pt x="1960499" y="1958086"/>
                  </a:lnTo>
                  <a:cubicBezTo>
                    <a:pt x="2044700" y="1958086"/>
                    <a:pt x="2112899" y="2026285"/>
                    <a:pt x="2112899" y="2110486"/>
                  </a:cubicBezTo>
                  <a:lnTo>
                    <a:pt x="2112899" y="2126869"/>
                  </a:lnTo>
                  <a:lnTo>
                    <a:pt x="1960499" y="2126869"/>
                  </a:lnTo>
                  <a:lnTo>
                    <a:pt x="1960499" y="1974469"/>
                  </a:lnTo>
                  <a:lnTo>
                    <a:pt x="2017903" y="1974469"/>
                  </a:lnTo>
                  <a:lnTo>
                    <a:pt x="2017903" y="2126869"/>
                  </a:lnTo>
                  <a:lnTo>
                    <a:pt x="1865503" y="2126869"/>
                  </a:lnTo>
                  <a:lnTo>
                    <a:pt x="1865503" y="2110486"/>
                  </a:lnTo>
                  <a:cubicBezTo>
                    <a:pt x="1865503" y="2026285"/>
                    <a:pt x="1933702" y="1958086"/>
                    <a:pt x="2017903" y="1958086"/>
                  </a:cubicBezTo>
                  <a:lnTo>
                    <a:pt x="2173859" y="1958086"/>
                  </a:lnTo>
                  <a:cubicBezTo>
                    <a:pt x="2223643" y="1958086"/>
                    <a:pt x="2270252" y="1982470"/>
                    <a:pt x="2298827" y="2023237"/>
                  </a:cubicBezTo>
                  <a:lnTo>
                    <a:pt x="2338324" y="2079752"/>
                  </a:lnTo>
                  <a:lnTo>
                    <a:pt x="2213356" y="2167001"/>
                  </a:lnTo>
                  <a:lnTo>
                    <a:pt x="2213356" y="2014601"/>
                  </a:lnTo>
                  <a:lnTo>
                    <a:pt x="3629787" y="2014601"/>
                  </a:lnTo>
                  <a:lnTo>
                    <a:pt x="3629787" y="2167001"/>
                  </a:lnTo>
                  <a:lnTo>
                    <a:pt x="3504946" y="2079625"/>
                  </a:lnTo>
                  <a:lnTo>
                    <a:pt x="3571240" y="1984883"/>
                  </a:lnTo>
                  <a:cubicBezTo>
                    <a:pt x="3599815" y="1944116"/>
                    <a:pt x="3646424" y="1919859"/>
                    <a:pt x="3696081" y="1919859"/>
                  </a:cubicBezTo>
                  <a:lnTo>
                    <a:pt x="3753485" y="1919859"/>
                  </a:lnTo>
                  <a:cubicBezTo>
                    <a:pt x="3837686" y="1919859"/>
                    <a:pt x="3905885" y="1988058"/>
                    <a:pt x="3905885" y="2072259"/>
                  </a:cubicBezTo>
                  <a:lnTo>
                    <a:pt x="3905885" y="2119630"/>
                  </a:lnTo>
                  <a:cubicBezTo>
                    <a:pt x="3905885" y="2203831"/>
                    <a:pt x="3837686" y="2272030"/>
                    <a:pt x="3753485" y="2272030"/>
                  </a:cubicBezTo>
                  <a:lnTo>
                    <a:pt x="3719449" y="2272030"/>
                  </a:lnTo>
                  <a:cubicBezTo>
                    <a:pt x="3635248" y="2272030"/>
                    <a:pt x="3567049" y="2203831"/>
                    <a:pt x="3567049" y="2119630"/>
                  </a:cubicBezTo>
                  <a:lnTo>
                    <a:pt x="3567049" y="2108708"/>
                  </a:lnTo>
                  <a:lnTo>
                    <a:pt x="3719449" y="2108708"/>
                  </a:lnTo>
                  <a:lnTo>
                    <a:pt x="3719449" y="2261108"/>
                  </a:lnTo>
                  <a:lnTo>
                    <a:pt x="3692525" y="2261108"/>
                  </a:lnTo>
                  <a:lnTo>
                    <a:pt x="3692525" y="2108708"/>
                  </a:lnTo>
                  <a:lnTo>
                    <a:pt x="3844925" y="2108708"/>
                  </a:lnTo>
                  <a:lnTo>
                    <a:pt x="3844925" y="2128774"/>
                  </a:lnTo>
                  <a:cubicBezTo>
                    <a:pt x="3844925" y="2193925"/>
                    <a:pt x="3803523" y="2251837"/>
                    <a:pt x="3741801" y="2272919"/>
                  </a:cubicBezTo>
                  <a:cubicBezTo>
                    <a:pt x="3828415" y="2243328"/>
                    <a:pt x="3816223" y="2168779"/>
                    <a:pt x="3816223" y="2194433"/>
                  </a:cubicBezTo>
                  <a:lnTo>
                    <a:pt x="3663823" y="2194433"/>
                  </a:lnTo>
                  <a:lnTo>
                    <a:pt x="3816223" y="2194433"/>
                  </a:lnTo>
                  <a:cubicBezTo>
                    <a:pt x="3816223" y="2223897"/>
                    <a:pt x="3829431" y="2147570"/>
                    <a:pt x="3741801" y="2117598"/>
                  </a:cubicBezTo>
                  <a:cubicBezTo>
                    <a:pt x="3803396" y="2138680"/>
                    <a:pt x="3844925" y="2196592"/>
                    <a:pt x="3844925" y="2261743"/>
                  </a:cubicBezTo>
                  <a:lnTo>
                    <a:pt x="3844925" y="2279904"/>
                  </a:lnTo>
                  <a:lnTo>
                    <a:pt x="3692525" y="2279904"/>
                  </a:lnTo>
                  <a:lnTo>
                    <a:pt x="3692525" y="2127504"/>
                  </a:lnTo>
                  <a:lnTo>
                    <a:pt x="3719449" y="2127504"/>
                  </a:lnTo>
                  <a:lnTo>
                    <a:pt x="3719449" y="2279904"/>
                  </a:lnTo>
                  <a:lnTo>
                    <a:pt x="3567049" y="2279904"/>
                  </a:lnTo>
                  <a:lnTo>
                    <a:pt x="3567049" y="2263521"/>
                  </a:lnTo>
                  <a:cubicBezTo>
                    <a:pt x="3567049" y="2179320"/>
                    <a:pt x="3635248" y="2111121"/>
                    <a:pt x="3719449" y="2111121"/>
                  </a:cubicBezTo>
                  <a:lnTo>
                    <a:pt x="3997452" y="2111121"/>
                  </a:lnTo>
                  <a:cubicBezTo>
                    <a:pt x="4081653" y="2111121"/>
                    <a:pt x="4149852" y="2179320"/>
                    <a:pt x="4149852" y="2263521"/>
                  </a:cubicBezTo>
                  <a:lnTo>
                    <a:pt x="4149852" y="2279904"/>
                  </a:lnTo>
                  <a:lnTo>
                    <a:pt x="3997452" y="2279904"/>
                  </a:lnTo>
                  <a:lnTo>
                    <a:pt x="3997452" y="2127504"/>
                  </a:lnTo>
                  <a:lnTo>
                    <a:pt x="4024249" y="2127504"/>
                  </a:lnTo>
                  <a:lnTo>
                    <a:pt x="4024249" y="2279904"/>
                  </a:lnTo>
                  <a:lnTo>
                    <a:pt x="3871849" y="2279904"/>
                  </a:lnTo>
                  <a:lnTo>
                    <a:pt x="3871849" y="2261743"/>
                  </a:lnTo>
                  <a:cubicBezTo>
                    <a:pt x="3871849" y="2194179"/>
                    <a:pt x="3916426" y="2134616"/>
                    <a:pt x="3981323" y="2115566"/>
                  </a:cubicBezTo>
                  <a:cubicBezTo>
                    <a:pt x="3897249" y="2140331"/>
                    <a:pt x="3897249" y="2213737"/>
                    <a:pt x="3900551" y="2191385"/>
                  </a:cubicBezTo>
                  <a:cubicBezTo>
                    <a:pt x="3911854" y="2116963"/>
                    <a:pt x="3975862" y="2061972"/>
                    <a:pt x="4051173" y="2061972"/>
                  </a:cubicBezTo>
                  <a:lnTo>
                    <a:pt x="4309237" y="2061972"/>
                  </a:lnTo>
                  <a:cubicBezTo>
                    <a:pt x="4357624" y="2061972"/>
                    <a:pt x="4403090" y="2084959"/>
                    <a:pt x="4431919" y="2123948"/>
                  </a:cubicBezTo>
                  <a:cubicBezTo>
                    <a:pt x="4418838" y="2106168"/>
                    <a:pt x="4393946" y="2087626"/>
                    <a:pt x="4357751" y="2087626"/>
                  </a:cubicBezTo>
                  <a:lnTo>
                    <a:pt x="4357751" y="2240026"/>
                  </a:lnTo>
                  <a:lnTo>
                    <a:pt x="4357751" y="2087626"/>
                  </a:lnTo>
                  <a:cubicBezTo>
                    <a:pt x="4326890" y="2087626"/>
                    <a:pt x="4260977" y="2112772"/>
                    <a:pt x="4260977" y="2192655"/>
                  </a:cubicBezTo>
                  <a:lnTo>
                    <a:pt x="4413377" y="2192655"/>
                  </a:lnTo>
                  <a:lnTo>
                    <a:pt x="4260977" y="2192655"/>
                  </a:lnTo>
                  <a:cubicBezTo>
                    <a:pt x="4260977" y="2246630"/>
                    <a:pt x="4296029" y="2280031"/>
                    <a:pt x="4326001" y="2292096"/>
                  </a:cubicBezTo>
                  <a:cubicBezTo>
                    <a:pt x="4268216" y="2268855"/>
                    <a:pt x="4230370" y="2212975"/>
                    <a:pt x="4230370" y="2150618"/>
                  </a:cubicBezTo>
                  <a:lnTo>
                    <a:pt x="4230370" y="2072259"/>
                  </a:lnTo>
                  <a:cubicBezTo>
                    <a:pt x="4230370" y="1988058"/>
                    <a:pt x="4298569" y="1919859"/>
                    <a:pt x="4382770" y="1919859"/>
                  </a:cubicBezTo>
                  <a:lnTo>
                    <a:pt x="5044440" y="1919859"/>
                  </a:lnTo>
                  <a:cubicBezTo>
                    <a:pt x="5117084" y="1919859"/>
                    <a:pt x="5179568" y="1971167"/>
                    <a:pt x="5193919" y="2042414"/>
                  </a:cubicBezTo>
                  <a:cubicBezTo>
                    <a:pt x="5208270" y="2113661"/>
                    <a:pt x="5170170" y="2185035"/>
                    <a:pt x="5103114" y="2212975"/>
                  </a:cubicBezTo>
                  <a:cubicBezTo>
                    <a:pt x="5080762" y="2222246"/>
                    <a:pt x="5074158" y="2236978"/>
                    <a:pt x="5073523" y="2240026"/>
                  </a:cubicBezTo>
                  <a:lnTo>
                    <a:pt x="4924298" y="2209038"/>
                  </a:lnTo>
                  <a:lnTo>
                    <a:pt x="5076698" y="2209038"/>
                  </a:lnTo>
                  <a:lnTo>
                    <a:pt x="5076698" y="2210816"/>
                  </a:lnTo>
                  <a:cubicBezTo>
                    <a:pt x="5076698" y="2219198"/>
                    <a:pt x="5076063" y="2227580"/>
                    <a:pt x="5074666" y="2235835"/>
                  </a:cubicBezTo>
                  <a:cubicBezTo>
                    <a:pt x="5075174" y="2232914"/>
                    <a:pt x="5074920" y="2230628"/>
                    <a:pt x="5074920" y="2239899"/>
                  </a:cubicBezTo>
                  <a:lnTo>
                    <a:pt x="4922520" y="2239899"/>
                  </a:lnTo>
                  <a:lnTo>
                    <a:pt x="5074920" y="2239899"/>
                  </a:lnTo>
                  <a:cubicBezTo>
                    <a:pt x="5074920" y="2240153"/>
                    <a:pt x="5082921" y="2273554"/>
                    <a:pt x="5134102" y="2273554"/>
                  </a:cubicBezTo>
                  <a:lnTo>
                    <a:pt x="5134102" y="2425954"/>
                  </a:lnTo>
                  <a:lnTo>
                    <a:pt x="5134102" y="2273554"/>
                  </a:lnTo>
                  <a:cubicBezTo>
                    <a:pt x="5185283" y="2273554"/>
                    <a:pt x="5193284" y="2240280"/>
                    <a:pt x="5193284" y="2239899"/>
                  </a:cubicBezTo>
                  <a:lnTo>
                    <a:pt x="5345684" y="2239899"/>
                  </a:lnTo>
                  <a:lnTo>
                    <a:pt x="5193284" y="2239899"/>
                  </a:lnTo>
                  <a:lnTo>
                    <a:pt x="5193284" y="2225294"/>
                  </a:lnTo>
                  <a:cubicBezTo>
                    <a:pt x="5193284" y="2141093"/>
                    <a:pt x="5261483" y="2072894"/>
                    <a:pt x="5345684" y="2072894"/>
                  </a:cubicBezTo>
                  <a:lnTo>
                    <a:pt x="5394198" y="2072894"/>
                  </a:lnTo>
                  <a:cubicBezTo>
                    <a:pt x="5463159" y="2072894"/>
                    <a:pt x="5523611" y="2119249"/>
                    <a:pt x="5541391" y="2185924"/>
                  </a:cubicBezTo>
                  <a:lnTo>
                    <a:pt x="5557520" y="2246122"/>
                  </a:lnTo>
                  <a:lnTo>
                    <a:pt x="5410327" y="2285492"/>
                  </a:lnTo>
                  <a:lnTo>
                    <a:pt x="5410327" y="2133092"/>
                  </a:lnTo>
                  <a:lnTo>
                    <a:pt x="5817235" y="2133092"/>
                  </a:lnTo>
                  <a:lnTo>
                    <a:pt x="5817235" y="2285492"/>
                  </a:lnTo>
                  <a:lnTo>
                    <a:pt x="5675122" y="2230374"/>
                  </a:lnTo>
                  <a:lnTo>
                    <a:pt x="5698490" y="2170176"/>
                  </a:lnTo>
                  <a:cubicBezTo>
                    <a:pt x="5721223" y="2111502"/>
                    <a:pt x="5777738" y="2072894"/>
                    <a:pt x="5840603" y="2072894"/>
                  </a:cubicBezTo>
                  <a:lnTo>
                    <a:pt x="5912231" y="2072894"/>
                  </a:lnTo>
                  <a:cubicBezTo>
                    <a:pt x="5996432" y="2072894"/>
                    <a:pt x="6064631" y="2141093"/>
                    <a:pt x="6064631" y="2225294"/>
                  </a:cubicBezTo>
                  <a:lnTo>
                    <a:pt x="6064631" y="2239899"/>
                  </a:lnTo>
                  <a:lnTo>
                    <a:pt x="5912231" y="2239899"/>
                  </a:lnTo>
                  <a:lnTo>
                    <a:pt x="6064631" y="2239899"/>
                  </a:lnTo>
                  <a:cubicBezTo>
                    <a:pt x="6064631" y="2240915"/>
                    <a:pt x="6071743" y="2273554"/>
                    <a:pt x="6123813" y="2273554"/>
                  </a:cubicBezTo>
                  <a:lnTo>
                    <a:pt x="6123813" y="2425954"/>
                  </a:lnTo>
                  <a:lnTo>
                    <a:pt x="6123813" y="2273554"/>
                  </a:lnTo>
                  <a:cubicBezTo>
                    <a:pt x="6174994" y="2273554"/>
                    <a:pt x="6182995" y="2240280"/>
                    <a:pt x="6182995" y="2239899"/>
                  </a:cubicBezTo>
                  <a:lnTo>
                    <a:pt x="6335395" y="2239899"/>
                  </a:lnTo>
                  <a:lnTo>
                    <a:pt x="6182995" y="2239899"/>
                  </a:lnTo>
                  <a:cubicBezTo>
                    <a:pt x="6182995" y="2236597"/>
                    <a:pt x="6182995" y="2235962"/>
                    <a:pt x="6182995" y="2235581"/>
                  </a:cubicBezTo>
                  <a:cubicBezTo>
                    <a:pt x="6182995" y="2235200"/>
                    <a:pt x="6182995" y="2238502"/>
                    <a:pt x="6184138" y="2243709"/>
                  </a:cubicBezTo>
                  <a:cubicBezTo>
                    <a:pt x="6182233" y="2234057"/>
                    <a:pt x="6181217" y="2224151"/>
                    <a:pt x="6181217" y="2214245"/>
                  </a:cubicBezTo>
                  <a:cubicBezTo>
                    <a:pt x="6181217" y="2256917"/>
                    <a:pt x="6202045" y="2291080"/>
                    <a:pt x="6196584" y="2280158"/>
                  </a:cubicBezTo>
                  <a:cubicBezTo>
                    <a:pt x="6200521" y="2288032"/>
                    <a:pt x="6179439" y="2252980"/>
                    <a:pt x="6179439" y="2208911"/>
                  </a:cubicBezTo>
                  <a:lnTo>
                    <a:pt x="6331839" y="2208911"/>
                  </a:lnTo>
                  <a:lnTo>
                    <a:pt x="6181852" y="2235581"/>
                  </a:lnTo>
                  <a:cubicBezTo>
                    <a:pt x="6181852" y="2235581"/>
                    <a:pt x="6181852" y="2235581"/>
                    <a:pt x="6181852" y="2235581"/>
                  </a:cubicBezTo>
                  <a:cubicBezTo>
                    <a:pt x="6181852" y="2235581"/>
                    <a:pt x="6177153" y="2222119"/>
                    <a:pt x="6154928" y="2212848"/>
                  </a:cubicBezTo>
                  <a:cubicBezTo>
                    <a:pt x="6087872" y="2184908"/>
                    <a:pt x="6050026" y="2113407"/>
                    <a:pt x="6064250" y="2042287"/>
                  </a:cubicBezTo>
                  <a:cubicBezTo>
                    <a:pt x="6078474" y="1971167"/>
                    <a:pt x="6141085" y="1919859"/>
                    <a:pt x="6213729" y="1919859"/>
                  </a:cubicBezTo>
                  <a:lnTo>
                    <a:pt x="6337427" y="1919859"/>
                  </a:lnTo>
                  <a:lnTo>
                    <a:pt x="6337427" y="2072259"/>
                  </a:lnTo>
                  <a:lnTo>
                    <a:pt x="6212967" y="1984248"/>
                  </a:lnTo>
                  <a:lnTo>
                    <a:pt x="6254242" y="1925955"/>
                  </a:lnTo>
                  <a:cubicBezTo>
                    <a:pt x="6282817" y="1885569"/>
                    <a:pt x="6329172" y="1861566"/>
                    <a:pt x="6378702" y="1861566"/>
                  </a:cubicBezTo>
                  <a:lnTo>
                    <a:pt x="6645910" y="1861566"/>
                  </a:lnTo>
                  <a:cubicBezTo>
                    <a:pt x="6727571" y="1861566"/>
                    <a:pt x="6794627" y="1925828"/>
                    <a:pt x="6798183" y="2007362"/>
                  </a:cubicBezTo>
                  <a:lnTo>
                    <a:pt x="6799961" y="2049272"/>
                  </a:lnTo>
                  <a:cubicBezTo>
                    <a:pt x="6800088" y="2051431"/>
                    <a:pt x="6800088" y="2053590"/>
                    <a:pt x="6800088" y="2055876"/>
                  </a:cubicBezTo>
                  <a:cubicBezTo>
                    <a:pt x="6800088" y="1998980"/>
                    <a:pt x="6755003" y="1941703"/>
                    <a:pt x="6685280" y="1941703"/>
                  </a:cubicBezTo>
                  <a:cubicBezTo>
                    <a:pt x="6688455" y="1941703"/>
                    <a:pt x="6691757" y="1941830"/>
                    <a:pt x="6694932" y="1941957"/>
                  </a:cubicBezTo>
                  <a:lnTo>
                    <a:pt x="6895846" y="1954657"/>
                  </a:lnTo>
                  <a:lnTo>
                    <a:pt x="6886194" y="2106803"/>
                  </a:lnTo>
                  <a:lnTo>
                    <a:pt x="6886194" y="1954403"/>
                  </a:lnTo>
                  <a:cubicBezTo>
                    <a:pt x="6869303" y="1954403"/>
                    <a:pt x="6829425" y="1958848"/>
                    <a:pt x="6795643" y="1994154"/>
                  </a:cubicBezTo>
                  <a:cubicBezTo>
                    <a:pt x="6796659" y="1993138"/>
                    <a:pt x="6797675" y="1992122"/>
                    <a:pt x="6798691" y="1991106"/>
                  </a:cubicBezTo>
                  <a:cubicBezTo>
                    <a:pt x="6784340" y="2005330"/>
                    <a:pt x="6748907" y="2050161"/>
                    <a:pt x="6765036" y="2115820"/>
                  </a:cubicBezTo>
                  <a:cubicBezTo>
                    <a:pt x="6763004" y="2107438"/>
                    <a:pt x="6761607" y="2099056"/>
                    <a:pt x="6760972" y="2090420"/>
                  </a:cubicBezTo>
                  <a:lnTo>
                    <a:pt x="6744843" y="1868043"/>
                  </a:lnTo>
                  <a:cubicBezTo>
                    <a:pt x="6744589" y="1864360"/>
                    <a:pt x="6744462" y="1860677"/>
                    <a:pt x="6744462" y="1856994"/>
                  </a:cubicBezTo>
                  <a:cubicBezTo>
                    <a:pt x="6744462" y="1904746"/>
                    <a:pt x="6769354" y="1936750"/>
                    <a:pt x="6790690" y="1953514"/>
                  </a:cubicBezTo>
                  <a:cubicBezTo>
                    <a:pt x="6790309" y="1953133"/>
                    <a:pt x="6789801" y="1952879"/>
                    <a:pt x="6789420" y="1952498"/>
                  </a:cubicBezTo>
                  <a:cubicBezTo>
                    <a:pt x="6804787" y="1964690"/>
                    <a:pt x="6830568" y="1977644"/>
                    <a:pt x="6863715" y="1977644"/>
                  </a:cubicBezTo>
                  <a:lnTo>
                    <a:pt x="6863715" y="1825244"/>
                  </a:lnTo>
                  <a:lnTo>
                    <a:pt x="6863715" y="1977644"/>
                  </a:lnTo>
                  <a:cubicBezTo>
                    <a:pt x="6873494" y="1977644"/>
                    <a:pt x="6880860" y="1976501"/>
                    <a:pt x="6879717" y="1976628"/>
                  </a:cubicBezTo>
                  <a:lnTo>
                    <a:pt x="6858254" y="1825752"/>
                  </a:lnTo>
                  <a:lnTo>
                    <a:pt x="6879717" y="1976628"/>
                  </a:lnTo>
                  <a:cubicBezTo>
                    <a:pt x="6879717" y="1976628"/>
                    <a:pt x="6879590" y="1976628"/>
                    <a:pt x="6879209" y="1976755"/>
                  </a:cubicBezTo>
                  <a:cubicBezTo>
                    <a:pt x="6877812" y="1977009"/>
                    <a:pt x="6876288" y="1977136"/>
                    <a:pt x="6874891" y="1977263"/>
                  </a:cubicBezTo>
                  <a:lnTo>
                    <a:pt x="6686677" y="1999107"/>
                  </a:lnTo>
                  <a:lnTo>
                    <a:pt x="6669024" y="1847723"/>
                  </a:lnTo>
                  <a:lnTo>
                    <a:pt x="6694424" y="1997964"/>
                  </a:lnTo>
                  <a:cubicBezTo>
                    <a:pt x="6745478" y="1989328"/>
                    <a:pt x="6801612" y="1944116"/>
                    <a:pt x="6801612" y="1869567"/>
                  </a:cubicBezTo>
                  <a:cubicBezTo>
                    <a:pt x="6801612" y="1872234"/>
                    <a:pt x="6801485" y="1875028"/>
                    <a:pt x="6801358" y="1877695"/>
                  </a:cubicBezTo>
                  <a:lnTo>
                    <a:pt x="6797802" y="1945259"/>
                  </a:lnTo>
                  <a:cubicBezTo>
                    <a:pt x="6793484" y="2026158"/>
                    <a:pt x="6726682" y="2089531"/>
                    <a:pt x="6645656" y="2089531"/>
                  </a:cubicBezTo>
                  <a:lnTo>
                    <a:pt x="6511036" y="2089531"/>
                  </a:lnTo>
                  <a:cubicBezTo>
                    <a:pt x="6426835" y="2089531"/>
                    <a:pt x="6358636" y="2021332"/>
                    <a:pt x="6358636" y="1937131"/>
                  </a:cubicBezTo>
                  <a:lnTo>
                    <a:pt x="6358636" y="1926082"/>
                  </a:lnTo>
                  <a:cubicBezTo>
                    <a:pt x="6358636" y="1841881"/>
                    <a:pt x="6426835" y="1773682"/>
                    <a:pt x="6511036" y="1773682"/>
                  </a:cubicBezTo>
                  <a:lnTo>
                    <a:pt x="6591808" y="1773682"/>
                  </a:lnTo>
                  <a:lnTo>
                    <a:pt x="6591808" y="1926082"/>
                  </a:lnTo>
                  <a:lnTo>
                    <a:pt x="6439408" y="1926082"/>
                  </a:lnTo>
                  <a:lnTo>
                    <a:pt x="6439408" y="1873250"/>
                  </a:lnTo>
                  <a:lnTo>
                    <a:pt x="6591808" y="1873250"/>
                  </a:lnTo>
                  <a:lnTo>
                    <a:pt x="6591808" y="2025650"/>
                  </a:lnTo>
                  <a:lnTo>
                    <a:pt x="6559550" y="2025650"/>
                  </a:lnTo>
                  <a:cubicBezTo>
                    <a:pt x="6483985" y="2025650"/>
                    <a:pt x="6419977" y="1970405"/>
                    <a:pt x="6408801" y="1895729"/>
                  </a:cubicBezTo>
                  <a:lnTo>
                    <a:pt x="6392545" y="1786382"/>
                  </a:lnTo>
                  <a:cubicBezTo>
                    <a:pt x="6392418" y="1785239"/>
                    <a:pt x="6392164" y="1783969"/>
                    <a:pt x="6392037" y="1782826"/>
                  </a:cubicBezTo>
                  <a:lnTo>
                    <a:pt x="6381369" y="1697101"/>
                  </a:lnTo>
                  <a:cubicBezTo>
                    <a:pt x="6375908" y="1653794"/>
                    <a:pt x="6389370" y="1610106"/>
                    <a:pt x="6418326" y="1577340"/>
                  </a:cubicBezTo>
                  <a:cubicBezTo>
                    <a:pt x="6447282" y="1544574"/>
                    <a:pt x="6488811" y="1525778"/>
                    <a:pt x="6532499" y="1525778"/>
                  </a:cubicBezTo>
                  <a:lnTo>
                    <a:pt x="6561074" y="1525778"/>
                  </a:lnTo>
                  <a:lnTo>
                    <a:pt x="6561074" y="1678178"/>
                  </a:lnTo>
                  <a:lnTo>
                    <a:pt x="6410325" y="1700149"/>
                  </a:lnTo>
                  <a:lnTo>
                    <a:pt x="6293866" y="901573"/>
                  </a:lnTo>
                  <a:lnTo>
                    <a:pt x="6444615" y="879602"/>
                  </a:lnTo>
                  <a:lnTo>
                    <a:pt x="6444615" y="1032002"/>
                  </a:lnTo>
                  <a:lnTo>
                    <a:pt x="6421247" y="1032002"/>
                  </a:lnTo>
                  <a:cubicBezTo>
                    <a:pt x="6345555" y="1032002"/>
                    <a:pt x="6281293" y="976376"/>
                    <a:pt x="6270371" y="901446"/>
                  </a:cubicBezTo>
                  <a:lnTo>
                    <a:pt x="6237986" y="677291"/>
                  </a:lnTo>
                  <a:cubicBezTo>
                    <a:pt x="6237732" y="675640"/>
                    <a:pt x="6237478" y="673989"/>
                    <a:pt x="6237351" y="672338"/>
                  </a:cubicBezTo>
                  <a:lnTo>
                    <a:pt x="6232017" y="624840"/>
                  </a:lnTo>
                  <a:cubicBezTo>
                    <a:pt x="6227191" y="581787"/>
                    <a:pt x="6241034" y="538734"/>
                    <a:pt x="6269990" y="506349"/>
                  </a:cubicBezTo>
                  <a:cubicBezTo>
                    <a:pt x="6298946" y="473964"/>
                    <a:pt x="6340221" y="455549"/>
                    <a:pt x="6383528" y="455549"/>
                  </a:cubicBezTo>
                  <a:lnTo>
                    <a:pt x="6397879" y="455549"/>
                  </a:lnTo>
                  <a:lnTo>
                    <a:pt x="6397879" y="607949"/>
                  </a:lnTo>
                  <a:lnTo>
                    <a:pt x="6246495" y="625221"/>
                  </a:lnTo>
                  <a:lnTo>
                    <a:pt x="6218174" y="373761"/>
                  </a:lnTo>
                  <a:lnTo>
                    <a:pt x="6369558" y="356489"/>
                  </a:lnTo>
                  <a:lnTo>
                    <a:pt x="6369558" y="508889"/>
                  </a:lnTo>
                  <a:lnTo>
                    <a:pt x="6288786" y="508889"/>
                  </a:lnTo>
                  <a:cubicBezTo>
                    <a:pt x="6204585" y="508889"/>
                    <a:pt x="6136386" y="440690"/>
                    <a:pt x="6136386" y="356489"/>
                  </a:cubicBezTo>
                  <a:lnTo>
                    <a:pt x="6136386" y="320040"/>
                  </a:lnTo>
                  <a:lnTo>
                    <a:pt x="6288786" y="320040"/>
                  </a:lnTo>
                  <a:lnTo>
                    <a:pt x="6288786" y="472440"/>
                  </a:lnTo>
                  <a:lnTo>
                    <a:pt x="5924804" y="472440"/>
                  </a:lnTo>
                  <a:lnTo>
                    <a:pt x="5924804" y="320040"/>
                  </a:lnTo>
                  <a:lnTo>
                    <a:pt x="6077204" y="320040"/>
                  </a:lnTo>
                  <a:lnTo>
                    <a:pt x="6077204" y="356489"/>
                  </a:lnTo>
                  <a:cubicBezTo>
                    <a:pt x="6077204" y="440690"/>
                    <a:pt x="6009005" y="508889"/>
                    <a:pt x="5924804" y="508889"/>
                  </a:cubicBezTo>
                  <a:lnTo>
                    <a:pt x="5863844" y="508889"/>
                  </a:lnTo>
                  <a:cubicBezTo>
                    <a:pt x="5779643" y="508889"/>
                    <a:pt x="5711444" y="440690"/>
                    <a:pt x="5711444" y="356489"/>
                  </a:cubicBezTo>
                  <a:lnTo>
                    <a:pt x="5711444" y="320040"/>
                  </a:lnTo>
                  <a:lnTo>
                    <a:pt x="5863844" y="320040"/>
                  </a:lnTo>
                  <a:lnTo>
                    <a:pt x="5863844" y="472440"/>
                  </a:lnTo>
                  <a:lnTo>
                    <a:pt x="5417312" y="472440"/>
                  </a:lnTo>
                  <a:lnTo>
                    <a:pt x="5417312" y="320040"/>
                  </a:lnTo>
                  <a:lnTo>
                    <a:pt x="5569712" y="320040"/>
                  </a:lnTo>
                  <a:lnTo>
                    <a:pt x="5569712" y="356489"/>
                  </a:lnTo>
                  <a:cubicBezTo>
                    <a:pt x="5569712" y="440690"/>
                    <a:pt x="5501513" y="508889"/>
                    <a:pt x="5417312" y="508889"/>
                  </a:cubicBezTo>
                  <a:lnTo>
                    <a:pt x="5264912" y="508889"/>
                  </a:lnTo>
                  <a:cubicBezTo>
                    <a:pt x="5180711" y="508889"/>
                    <a:pt x="5112512" y="440690"/>
                    <a:pt x="5112512" y="356489"/>
                  </a:cubicBezTo>
                  <a:lnTo>
                    <a:pt x="5112512" y="296418"/>
                  </a:lnTo>
                  <a:cubicBezTo>
                    <a:pt x="5112512" y="212217"/>
                    <a:pt x="5180711" y="144018"/>
                    <a:pt x="5264912" y="144018"/>
                  </a:cubicBezTo>
                  <a:lnTo>
                    <a:pt x="5300726" y="144018"/>
                  </a:lnTo>
                  <a:lnTo>
                    <a:pt x="5300726" y="296418"/>
                  </a:lnTo>
                  <a:lnTo>
                    <a:pt x="5211572" y="419989"/>
                  </a:lnTo>
                  <a:lnTo>
                    <a:pt x="5113147" y="348996"/>
                  </a:lnTo>
                  <a:lnTo>
                    <a:pt x="5202301" y="225425"/>
                  </a:lnTo>
                  <a:lnTo>
                    <a:pt x="5290312" y="349885"/>
                  </a:lnTo>
                  <a:lnTo>
                    <a:pt x="5189855" y="420878"/>
                  </a:lnTo>
                  <a:lnTo>
                    <a:pt x="5101844" y="296418"/>
                  </a:lnTo>
                  <a:lnTo>
                    <a:pt x="5101844" y="144018"/>
                  </a:lnTo>
                  <a:lnTo>
                    <a:pt x="5137658" y="144018"/>
                  </a:lnTo>
                  <a:cubicBezTo>
                    <a:pt x="5221859" y="144018"/>
                    <a:pt x="5290058" y="212217"/>
                    <a:pt x="5290058" y="296418"/>
                  </a:cubicBezTo>
                  <a:lnTo>
                    <a:pt x="5290058" y="356616"/>
                  </a:lnTo>
                  <a:cubicBezTo>
                    <a:pt x="5290058" y="440817"/>
                    <a:pt x="5221859" y="509016"/>
                    <a:pt x="5137658" y="509016"/>
                  </a:cubicBezTo>
                  <a:lnTo>
                    <a:pt x="4981702" y="509016"/>
                  </a:lnTo>
                  <a:cubicBezTo>
                    <a:pt x="4897501" y="509016"/>
                    <a:pt x="4829302" y="440817"/>
                    <a:pt x="4829302" y="356616"/>
                  </a:cubicBezTo>
                  <a:lnTo>
                    <a:pt x="4829302" y="296418"/>
                  </a:lnTo>
                  <a:cubicBezTo>
                    <a:pt x="4829302" y="212217"/>
                    <a:pt x="4897501" y="144018"/>
                    <a:pt x="4981702" y="144018"/>
                  </a:cubicBezTo>
                  <a:lnTo>
                    <a:pt x="5017516" y="144018"/>
                  </a:lnTo>
                  <a:lnTo>
                    <a:pt x="5017516" y="296418"/>
                  </a:lnTo>
                  <a:lnTo>
                    <a:pt x="4929505" y="420878"/>
                  </a:lnTo>
                  <a:lnTo>
                    <a:pt x="4829048" y="349885"/>
                  </a:lnTo>
                  <a:lnTo>
                    <a:pt x="4917059" y="225425"/>
                  </a:lnTo>
                  <a:lnTo>
                    <a:pt x="5006213" y="348996"/>
                  </a:lnTo>
                  <a:lnTo>
                    <a:pt x="4907788" y="419989"/>
                  </a:lnTo>
                  <a:lnTo>
                    <a:pt x="4818634" y="296418"/>
                  </a:lnTo>
                  <a:lnTo>
                    <a:pt x="4818634" y="144018"/>
                  </a:lnTo>
                  <a:lnTo>
                    <a:pt x="4854448" y="144018"/>
                  </a:lnTo>
                  <a:cubicBezTo>
                    <a:pt x="4938649" y="144018"/>
                    <a:pt x="5006848" y="212217"/>
                    <a:pt x="5006848" y="296418"/>
                  </a:cubicBezTo>
                  <a:lnTo>
                    <a:pt x="5006848" y="356616"/>
                  </a:lnTo>
                  <a:cubicBezTo>
                    <a:pt x="5006848" y="440817"/>
                    <a:pt x="4938649" y="509016"/>
                    <a:pt x="4854448" y="509016"/>
                  </a:cubicBezTo>
                  <a:lnTo>
                    <a:pt x="4614037" y="509016"/>
                  </a:lnTo>
                  <a:cubicBezTo>
                    <a:pt x="4545965" y="509016"/>
                    <a:pt x="4486021" y="463804"/>
                    <a:pt x="4467479" y="398272"/>
                  </a:cubicBezTo>
                  <a:lnTo>
                    <a:pt x="4463923" y="385572"/>
                  </a:lnTo>
                  <a:cubicBezTo>
                    <a:pt x="4460113" y="371983"/>
                    <a:pt x="4458081" y="358013"/>
                    <a:pt x="4458081" y="343916"/>
                  </a:cubicBezTo>
                  <a:lnTo>
                    <a:pt x="4458081" y="263652"/>
                  </a:lnTo>
                  <a:cubicBezTo>
                    <a:pt x="4458081" y="179451"/>
                    <a:pt x="4526280" y="111252"/>
                    <a:pt x="4610481" y="111252"/>
                  </a:cubicBezTo>
                  <a:lnTo>
                    <a:pt x="4675124" y="111252"/>
                  </a:lnTo>
                  <a:lnTo>
                    <a:pt x="4675124" y="263652"/>
                  </a:lnTo>
                  <a:lnTo>
                    <a:pt x="4536186" y="326263"/>
                  </a:lnTo>
                  <a:lnTo>
                    <a:pt x="4486021" y="215138"/>
                  </a:lnTo>
                  <a:lnTo>
                    <a:pt x="4624959" y="152527"/>
                  </a:lnTo>
                  <a:lnTo>
                    <a:pt x="4624959" y="304927"/>
                  </a:lnTo>
                  <a:lnTo>
                    <a:pt x="1114171" y="304927"/>
                  </a:lnTo>
                  <a:lnTo>
                    <a:pt x="1114171" y="152527"/>
                  </a:lnTo>
                  <a:lnTo>
                    <a:pt x="1265047" y="174371"/>
                  </a:lnTo>
                  <a:moveTo>
                    <a:pt x="963295" y="130556"/>
                  </a:moveTo>
                  <a:cubicBezTo>
                    <a:pt x="974217" y="55626"/>
                    <a:pt x="1038352" y="0"/>
                    <a:pt x="1114171" y="0"/>
                  </a:cubicBezTo>
                  <a:lnTo>
                    <a:pt x="4624959" y="0"/>
                  </a:lnTo>
                  <a:cubicBezTo>
                    <a:pt x="4684903" y="0"/>
                    <a:pt x="4739259" y="35052"/>
                    <a:pt x="4763897" y="89789"/>
                  </a:cubicBezTo>
                  <a:lnTo>
                    <a:pt x="4814062" y="200914"/>
                  </a:lnTo>
                  <a:cubicBezTo>
                    <a:pt x="4835398" y="248031"/>
                    <a:pt x="4831207" y="302768"/>
                    <a:pt x="4803140" y="346329"/>
                  </a:cubicBezTo>
                  <a:cubicBezTo>
                    <a:pt x="4775073" y="389890"/>
                    <a:pt x="4726813" y="416052"/>
                    <a:pt x="4675124" y="416052"/>
                  </a:cubicBezTo>
                  <a:lnTo>
                    <a:pt x="4610481" y="416052"/>
                  </a:lnTo>
                  <a:lnTo>
                    <a:pt x="4610481" y="263652"/>
                  </a:lnTo>
                  <a:lnTo>
                    <a:pt x="4762881" y="263652"/>
                  </a:lnTo>
                  <a:lnTo>
                    <a:pt x="4762881" y="343916"/>
                  </a:lnTo>
                  <a:lnTo>
                    <a:pt x="4610481" y="343916"/>
                  </a:lnTo>
                  <a:lnTo>
                    <a:pt x="4757039" y="302260"/>
                  </a:lnTo>
                  <a:lnTo>
                    <a:pt x="4760595" y="314960"/>
                  </a:lnTo>
                  <a:lnTo>
                    <a:pt x="4614037" y="356616"/>
                  </a:lnTo>
                  <a:lnTo>
                    <a:pt x="4614037" y="204216"/>
                  </a:lnTo>
                  <a:lnTo>
                    <a:pt x="4854321" y="204216"/>
                  </a:lnTo>
                  <a:lnTo>
                    <a:pt x="4854321" y="356616"/>
                  </a:lnTo>
                  <a:lnTo>
                    <a:pt x="4701921" y="356616"/>
                  </a:lnTo>
                  <a:lnTo>
                    <a:pt x="4701921" y="296418"/>
                  </a:lnTo>
                  <a:lnTo>
                    <a:pt x="4854321" y="296418"/>
                  </a:lnTo>
                  <a:lnTo>
                    <a:pt x="4854321" y="448818"/>
                  </a:lnTo>
                  <a:lnTo>
                    <a:pt x="4818634" y="448818"/>
                  </a:lnTo>
                  <a:cubicBezTo>
                    <a:pt x="4752467" y="448818"/>
                    <a:pt x="4693920" y="406146"/>
                    <a:pt x="4673600" y="343281"/>
                  </a:cubicBezTo>
                  <a:cubicBezTo>
                    <a:pt x="4653280" y="280416"/>
                    <a:pt x="4675886" y="211455"/>
                    <a:pt x="4729480" y="172847"/>
                  </a:cubicBezTo>
                  <a:lnTo>
                    <a:pt x="4827905" y="101854"/>
                  </a:lnTo>
                  <a:cubicBezTo>
                    <a:pt x="4880737" y="63754"/>
                    <a:pt x="4951857" y="63373"/>
                    <a:pt x="5005070" y="101092"/>
                  </a:cubicBezTo>
                  <a:lnTo>
                    <a:pt x="5105527" y="172085"/>
                  </a:lnTo>
                  <a:cubicBezTo>
                    <a:pt x="5159756" y="210439"/>
                    <a:pt x="5182870" y="279400"/>
                    <a:pt x="5162804" y="342646"/>
                  </a:cubicBezTo>
                  <a:cubicBezTo>
                    <a:pt x="5142738" y="405892"/>
                    <a:pt x="5083937" y="448818"/>
                    <a:pt x="5017516" y="448818"/>
                  </a:cubicBezTo>
                  <a:lnTo>
                    <a:pt x="4981702" y="448818"/>
                  </a:lnTo>
                  <a:lnTo>
                    <a:pt x="4981702" y="296418"/>
                  </a:lnTo>
                  <a:lnTo>
                    <a:pt x="5134102" y="296418"/>
                  </a:lnTo>
                  <a:lnTo>
                    <a:pt x="5134102" y="356616"/>
                  </a:lnTo>
                  <a:lnTo>
                    <a:pt x="4981702" y="356616"/>
                  </a:lnTo>
                  <a:lnTo>
                    <a:pt x="4981702" y="204216"/>
                  </a:lnTo>
                  <a:lnTo>
                    <a:pt x="5137658" y="204216"/>
                  </a:lnTo>
                  <a:lnTo>
                    <a:pt x="5137658" y="356616"/>
                  </a:lnTo>
                  <a:lnTo>
                    <a:pt x="4985258" y="356616"/>
                  </a:lnTo>
                  <a:lnTo>
                    <a:pt x="4985258" y="296418"/>
                  </a:lnTo>
                  <a:lnTo>
                    <a:pt x="5137658" y="296418"/>
                  </a:lnTo>
                  <a:lnTo>
                    <a:pt x="5137658" y="448818"/>
                  </a:lnTo>
                  <a:lnTo>
                    <a:pt x="5101844" y="448818"/>
                  </a:lnTo>
                  <a:cubicBezTo>
                    <a:pt x="5035423" y="448818"/>
                    <a:pt x="4976749" y="405892"/>
                    <a:pt x="4956556" y="342646"/>
                  </a:cubicBezTo>
                  <a:cubicBezTo>
                    <a:pt x="4936363" y="279400"/>
                    <a:pt x="4959604" y="210439"/>
                    <a:pt x="5013833" y="172085"/>
                  </a:cubicBezTo>
                  <a:lnTo>
                    <a:pt x="5114290" y="101092"/>
                  </a:lnTo>
                  <a:cubicBezTo>
                    <a:pt x="5167503" y="63500"/>
                    <a:pt x="5238623" y="63881"/>
                    <a:pt x="5291455" y="101854"/>
                  </a:cubicBezTo>
                  <a:lnTo>
                    <a:pt x="5389880" y="172847"/>
                  </a:lnTo>
                  <a:cubicBezTo>
                    <a:pt x="5443474" y="211582"/>
                    <a:pt x="5466080" y="280416"/>
                    <a:pt x="5445760" y="343281"/>
                  </a:cubicBezTo>
                  <a:cubicBezTo>
                    <a:pt x="5425440" y="406146"/>
                    <a:pt x="5366893" y="448818"/>
                    <a:pt x="5300726" y="448818"/>
                  </a:cubicBezTo>
                  <a:lnTo>
                    <a:pt x="5264912" y="448818"/>
                  </a:lnTo>
                  <a:lnTo>
                    <a:pt x="5264912" y="296418"/>
                  </a:lnTo>
                  <a:lnTo>
                    <a:pt x="5417312" y="296418"/>
                  </a:lnTo>
                  <a:lnTo>
                    <a:pt x="5417312" y="356616"/>
                  </a:lnTo>
                  <a:lnTo>
                    <a:pt x="5264912" y="356616"/>
                  </a:lnTo>
                  <a:lnTo>
                    <a:pt x="5264912" y="204216"/>
                  </a:lnTo>
                  <a:lnTo>
                    <a:pt x="5417312" y="204216"/>
                  </a:lnTo>
                  <a:lnTo>
                    <a:pt x="5417312" y="356616"/>
                  </a:lnTo>
                  <a:lnTo>
                    <a:pt x="5264912" y="356616"/>
                  </a:lnTo>
                  <a:lnTo>
                    <a:pt x="5264912" y="320040"/>
                  </a:lnTo>
                  <a:cubicBezTo>
                    <a:pt x="5264912" y="235839"/>
                    <a:pt x="5333111" y="167640"/>
                    <a:pt x="5417312" y="167640"/>
                  </a:cubicBezTo>
                  <a:lnTo>
                    <a:pt x="5863844" y="167640"/>
                  </a:lnTo>
                  <a:cubicBezTo>
                    <a:pt x="5948045" y="167640"/>
                    <a:pt x="6016244" y="235839"/>
                    <a:pt x="6016244" y="320040"/>
                  </a:cubicBezTo>
                  <a:lnTo>
                    <a:pt x="6016244" y="356489"/>
                  </a:lnTo>
                  <a:lnTo>
                    <a:pt x="5863844" y="356489"/>
                  </a:lnTo>
                  <a:lnTo>
                    <a:pt x="5863844" y="204089"/>
                  </a:lnTo>
                  <a:lnTo>
                    <a:pt x="5924804" y="204089"/>
                  </a:lnTo>
                  <a:lnTo>
                    <a:pt x="5924804" y="356489"/>
                  </a:lnTo>
                  <a:lnTo>
                    <a:pt x="5772404" y="356489"/>
                  </a:lnTo>
                  <a:lnTo>
                    <a:pt x="5772404" y="320040"/>
                  </a:lnTo>
                  <a:cubicBezTo>
                    <a:pt x="5772404" y="235839"/>
                    <a:pt x="5840603" y="167640"/>
                    <a:pt x="5924804" y="167640"/>
                  </a:cubicBezTo>
                  <a:lnTo>
                    <a:pt x="6288786" y="167640"/>
                  </a:lnTo>
                  <a:cubicBezTo>
                    <a:pt x="6372987" y="167640"/>
                    <a:pt x="6441186" y="235839"/>
                    <a:pt x="6441186" y="320040"/>
                  </a:cubicBezTo>
                  <a:lnTo>
                    <a:pt x="6441186" y="356489"/>
                  </a:lnTo>
                  <a:lnTo>
                    <a:pt x="6288786" y="356489"/>
                  </a:lnTo>
                  <a:lnTo>
                    <a:pt x="6288786" y="204089"/>
                  </a:lnTo>
                  <a:lnTo>
                    <a:pt x="6369558" y="204089"/>
                  </a:lnTo>
                  <a:cubicBezTo>
                    <a:pt x="6447028" y="204089"/>
                    <a:pt x="6512179" y="262255"/>
                    <a:pt x="6520942" y="339217"/>
                  </a:cubicBezTo>
                  <a:lnTo>
                    <a:pt x="6549517" y="590804"/>
                  </a:lnTo>
                  <a:cubicBezTo>
                    <a:pt x="6554470" y="633984"/>
                    <a:pt x="6540754" y="677164"/>
                    <a:pt x="6511798" y="709549"/>
                  </a:cubicBezTo>
                  <a:cubicBezTo>
                    <a:pt x="6482842" y="741934"/>
                    <a:pt x="6441567" y="760476"/>
                    <a:pt x="6398133" y="760476"/>
                  </a:cubicBezTo>
                  <a:lnTo>
                    <a:pt x="6383782" y="760476"/>
                  </a:lnTo>
                  <a:lnTo>
                    <a:pt x="6383782" y="608076"/>
                  </a:lnTo>
                  <a:lnTo>
                    <a:pt x="6535293" y="591312"/>
                  </a:lnTo>
                  <a:lnTo>
                    <a:pt x="6540627" y="638810"/>
                  </a:lnTo>
                  <a:lnTo>
                    <a:pt x="6389116" y="655574"/>
                  </a:lnTo>
                  <a:lnTo>
                    <a:pt x="6539992" y="633730"/>
                  </a:lnTo>
                  <a:lnTo>
                    <a:pt x="6572377" y="857885"/>
                  </a:lnTo>
                  <a:lnTo>
                    <a:pt x="6421501" y="879729"/>
                  </a:lnTo>
                  <a:lnTo>
                    <a:pt x="6421501" y="727329"/>
                  </a:lnTo>
                  <a:lnTo>
                    <a:pt x="6444869" y="727329"/>
                  </a:lnTo>
                  <a:cubicBezTo>
                    <a:pt x="6520561" y="727329"/>
                    <a:pt x="6584696" y="782828"/>
                    <a:pt x="6595618" y="857758"/>
                  </a:cubicBezTo>
                  <a:lnTo>
                    <a:pt x="6712077" y="1656334"/>
                  </a:lnTo>
                  <a:cubicBezTo>
                    <a:pt x="6718427" y="1700149"/>
                    <a:pt x="6705473" y="1744472"/>
                    <a:pt x="6676517" y="1778000"/>
                  </a:cubicBezTo>
                  <a:cubicBezTo>
                    <a:pt x="6647561" y="1811528"/>
                    <a:pt x="6605524" y="1830705"/>
                    <a:pt x="6561201" y="1830705"/>
                  </a:cubicBezTo>
                  <a:lnTo>
                    <a:pt x="6532626" y="1830705"/>
                  </a:lnTo>
                  <a:lnTo>
                    <a:pt x="6532626" y="1678305"/>
                  </a:lnTo>
                  <a:lnTo>
                    <a:pt x="6683883" y="1659509"/>
                  </a:lnTo>
                  <a:lnTo>
                    <a:pt x="6694551" y="1745234"/>
                  </a:lnTo>
                  <a:lnTo>
                    <a:pt x="6543294" y="1764030"/>
                  </a:lnTo>
                  <a:lnTo>
                    <a:pt x="6694043" y="1741551"/>
                  </a:lnTo>
                  <a:lnTo>
                    <a:pt x="6710299" y="1850898"/>
                  </a:lnTo>
                  <a:lnTo>
                    <a:pt x="6559550" y="1873377"/>
                  </a:lnTo>
                  <a:lnTo>
                    <a:pt x="6559550" y="1720977"/>
                  </a:lnTo>
                  <a:lnTo>
                    <a:pt x="6591808" y="1720977"/>
                  </a:lnTo>
                  <a:cubicBezTo>
                    <a:pt x="6676009" y="1720977"/>
                    <a:pt x="6744208" y="1789176"/>
                    <a:pt x="6744208" y="1873377"/>
                  </a:cubicBezTo>
                  <a:lnTo>
                    <a:pt x="6744208" y="1926209"/>
                  </a:lnTo>
                  <a:cubicBezTo>
                    <a:pt x="6744208" y="2010410"/>
                    <a:pt x="6676009" y="2078609"/>
                    <a:pt x="6591808" y="2078609"/>
                  </a:cubicBezTo>
                  <a:lnTo>
                    <a:pt x="6511036" y="2078609"/>
                  </a:lnTo>
                  <a:lnTo>
                    <a:pt x="6511036" y="1926209"/>
                  </a:lnTo>
                  <a:lnTo>
                    <a:pt x="6663436" y="1926209"/>
                  </a:lnTo>
                  <a:lnTo>
                    <a:pt x="6663436" y="1937258"/>
                  </a:lnTo>
                  <a:lnTo>
                    <a:pt x="6511036" y="1937258"/>
                  </a:lnTo>
                  <a:lnTo>
                    <a:pt x="6511036" y="1784858"/>
                  </a:lnTo>
                  <a:lnTo>
                    <a:pt x="6645529" y="1784858"/>
                  </a:lnTo>
                  <a:lnTo>
                    <a:pt x="6645529" y="1937258"/>
                  </a:lnTo>
                  <a:lnTo>
                    <a:pt x="6493383" y="1929130"/>
                  </a:lnTo>
                  <a:lnTo>
                    <a:pt x="6496939" y="1861566"/>
                  </a:lnTo>
                  <a:lnTo>
                    <a:pt x="6649085" y="1869694"/>
                  </a:lnTo>
                  <a:lnTo>
                    <a:pt x="6496685" y="1869694"/>
                  </a:lnTo>
                  <a:cubicBezTo>
                    <a:pt x="6496685" y="1773428"/>
                    <a:pt x="6570599" y="1709801"/>
                    <a:pt x="6643370" y="1697482"/>
                  </a:cubicBezTo>
                  <a:cubicBezTo>
                    <a:pt x="6646037" y="1697101"/>
                    <a:pt x="6648577" y="1696720"/>
                    <a:pt x="6651244" y="1696339"/>
                  </a:cubicBezTo>
                  <a:lnTo>
                    <a:pt x="6839458" y="1674495"/>
                  </a:lnTo>
                  <a:lnTo>
                    <a:pt x="6857111" y="1825879"/>
                  </a:lnTo>
                  <a:lnTo>
                    <a:pt x="6835267" y="1675003"/>
                  </a:lnTo>
                  <a:cubicBezTo>
                    <a:pt x="6835521" y="1675003"/>
                    <a:pt x="6836029" y="1674876"/>
                    <a:pt x="6836664" y="1674749"/>
                  </a:cubicBezTo>
                  <a:lnTo>
                    <a:pt x="6858127" y="1825625"/>
                  </a:lnTo>
                  <a:lnTo>
                    <a:pt x="6836664" y="1674749"/>
                  </a:lnTo>
                  <a:cubicBezTo>
                    <a:pt x="6839204" y="1674368"/>
                    <a:pt x="6850126" y="1672717"/>
                    <a:pt x="6863461" y="1672717"/>
                  </a:cubicBezTo>
                  <a:cubicBezTo>
                    <a:pt x="6910451" y="1672717"/>
                    <a:pt x="6949821" y="1690624"/>
                    <a:pt x="6979031" y="1713865"/>
                  </a:cubicBezTo>
                  <a:lnTo>
                    <a:pt x="6884162" y="1833118"/>
                  </a:lnTo>
                  <a:lnTo>
                    <a:pt x="6977761" y="1712849"/>
                  </a:lnTo>
                  <a:cubicBezTo>
                    <a:pt x="7013321" y="1740535"/>
                    <a:pt x="7049008" y="1790700"/>
                    <a:pt x="7049008" y="1856867"/>
                  </a:cubicBezTo>
                  <a:lnTo>
                    <a:pt x="6896608" y="1856867"/>
                  </a:lnTo>
                  <a:lnTo>
                    <a:pt x="7048627" y="1845818"/>
                  </a:lnTo>
                  <a:lnTo>
                    <a:pt x="7064756" y="2068195"/>
                  </a:lnTo>
                  <a:lnTo>
                    <a:pt x="6912737" y="2079244"/>
                  </a:lnTo>
                  <a:lnTo>
                    <a:pt x="7060692" y="2042795"/>
                  </a:lnTo>
                  <a:cubicBezTo>
                    <a:pt x="7080504" y="2123186"/>
                    <a:pt x="7037832" y="2182749"/>
                    <a:pt x="7012559" y="2207641"/>
                  </a:cubicBezTo>
                  <a:lnTo>
                    <a:pt x="6905371" y="2099310"/>
                  </a:lnTo>
                  <a:lnTo>
                    <a:pt x="7015480" y="2204593"/>
                  </a:lnTo>
                  <a:cubicBezTo>
                    <a:pt x="6971157" y="2250948"/>
                    <a:pt x="6916801" y="2259076"/>
                    <a:pt x="6885813" y="2259076"/>
                  </a:cubicBezTo>
                  <a:cubicBezTo>
                    <a:pt x="6882638" y="2259076"/>
                    <a:pt x="6879336" y="2258949"/>
                    <a:pt x="6876161" y="2258822"/>
                  </a:cubicBezTo>
                  <a:lnTo>
                    <a:pt x="6675247" y="2246122"/>
                  </a:lnTo>
                  <a:lnTo>
                    <a:pt x="6684899" y="2093976"/>
                  </a:lnTo>
                  <a:lnTo>
                    <a:pt x="6684899" y="2246376"/>
                  </a:lnTo>
                  <a:cubicBezTo>
                    <a:pt x="6572123" y="2246376"/>
                    <a:pt x="6494907" y="2152650"/>
                    <a:pt x="6494907" y="2055749"/>
                  </a:cubicBezTo>
                  <a:lnTo>
                    <a:pt x="6647307" y="2055749"/>
                  </a:lnTo>
                  <a:lnTo>
                    <a:pt x="6495034" y="2062353"/>
                  </a:lnTo>
                  <a:lnTo>
                    <a:pt x="6493256" y="2020443"/>
                  </a:lnTo>
                  <a:lnTo>
                    <a:pt x="6645529" y="2013839"/>
                  </a:lnTo>
                  <a:lnTo>
                    <a:pt x="6645529" y="2166239"/>
                  </a:lnTo>
                  <a:lnTo>
                    <a:pt x="6378448" y="2166239"/>
                  </a:lnTo>
                  <a:lnTo>
                    <a:pt x="6378448" y="2013839"/>
                  </a:lnTo>
                  <a:lnTo>
                    <a:pt x="6502908" y="2101850"/>
                  </a:lnTo>
                  <a:lnTo>
                    <a:pt x="6461633" y="2160143"/>
                  </a:lnTo>
                  <a:cubicBezTo>
                    <a:pt x="6433058" y="2200529"/>
                    <a:pt x="6386703" y="2224532"/>
                    <a:pt x="6337173" y="2224532"/>
                  </a:cubicBezTo>
                  <a:lnTo>
                    <a:pt x="6213475" y="2224532"/>
                  </a:lnTo>
                  <a:lnTo>
                    <a:pt x="6213475" y="2072132"/>
                  </a:lnTo>
                  <a:lnTo>
                    <a:pt x="6272276" y="1931543"/>
                  </a:lnTo>
                  <a:cubicBezTo>
                    <a:pt x="6368669" y="1971802"/>
                    <a:pt x="6455664" y="2056765"/>
                    <a:pt x="6480048" y="2173224"/>
                  </a:cubicBezTo>
                  <a:cubicBezTo>
                    <a:pt x="6480683" y="2176272"/>
                    <a:pt x="6481318" y="2179193"/>
                    <a:pt x="6481826" y="2182241"/>
                  </a:cubicBezTo>
                  <a:cubicBezTo>
                    <a:pt x="6483350" y="2191004"/>
                    <a:pt x="6484239" y="2200021"/>
                    <a:pt x="6484239" y="2208911"/>
                  </a:cubicBezTo>
                  <a:cubicBezTo>
                    <a:pt x="6484239" y="2166747"/>
                    <a:pt x="6464046" y="2133600"/>
                    <a:pt x="6468999" y="2143252"/>
                  </a:cubicBezTo>
                  <a:cubicBezTo>
                    <a:pt x="6464427" y="2133981"/>
                    <a:pt x="6486144" y="2169795"/>
                    <a:pt x="6486144" y="2214245"/>
                  </a:cubicBezTo>
                  <a:lnTo>
                    <a:pt x="6333744" y="2214245"/>
                  </a:lnTo>
                  <a:lnTo>
                    <a:pt x="6483223" y="2184781"/>
                  </a:lnTo>
                  <a:cubicBezTo>
                    <a:pt x="6486398" y="2200656"/>
                    <a:pt x="6487287" y="2214626"/>
                    <a:pt x="6487668" y="2224151"/>
                  </a:cubicBezTo>
                  <a:cubicBezTo>
                    <a:pt x="6487922" y="2231009"/>
                    <a:pt x="6487922" y="2237105"/>
                    <a:pt x="6487922" y="2239772"/>
                  </a:cubicBezTo>
                  <a:cubicBezTo>
                    <a:pt x="6487922" y="2443734"/>
                    <a:pt x="6305804" y="2578227"/>
                    <a:pt x="6123940" y="2578227"/>
                  </a:cubicBezTo>
                  <a:cubicBezTo>
                    <a:pt x="5939536" y="2578227"/>
                    <a:pt x="5759958" y="2442972"/>
                    <a:pt x="5759958" y="2239772"/>
                  </a:cubicBezTo>
                  <a:lnTo>
                    <a:pt x="5759958" y="2225167"/>
                  </a:lnTo>
                  <a:lnTo>
                    <a:pt x="5912358" y="2225167"/>
                  </a:lnTo>
                  <a:lnTo>
                    <a:pt x="5912358" y="2377567"/>
                  </a:lnTo>
                  <a:lnTo>
                    <a:pt x="5840730" y="2377567"/>
                  </a:lnTo>
                  <a:lnTo>
                    <a:pt x="5840730" y="2225167"/>
                  </a:lnTo>
                  <a:lnTo>
                    <a:pt x="5982843" y="2280285"/>
                  </a:lnTo>
                  <a:lnTo>
                    <a:pt x="5959475" y="2340483"/>
                  </a:lnTo>
                  <a:cubicBezTo>
                    <a:pt x="5936742" y="2399157"/>
                    <a:pt x="5880227" y="2437765"/>
                    <a:pt x="5817362" y="2437765"/>
                  </a:cubicBezTo>
                  <a:lnTo>
                    <a:pt x="5410200" y="2437765"/>
                  </a:lnTo>
                  <a:cubicBezTo>
                    <a:pt x="5341239" y="2437765"/>
                    <a:pt x="5280787" y="2391410"/>
                    <a:pt x="5263007" y="2324735"/>
                  </a:cubicBezTo>
                  <a:lnTo>
                    <a:pt x="5246878" y="2264537"/>
                  </a:lnTo>
                  <a:lnTo>
                    <a:pt x="5394071" y="2225167"/>
                  </a:lnTo>
                  <a:lnTo>
                    <a:pt x="5394071" y="2377567"/>
                  </a:lnTo>
                  <a:lnTo>
                    <a:pt x="5345684" y="2377567"/>
                  </a:lnTo>
                  <a:lnTo>
                    <a:pt x="5345684" y="2225167"/>
                  </a:lnTo>
                  <a:lnTo>
                    <a:pt x="5498084" y="2225167"/>
                  </a:lnTo>
                  <a:lnTo>
                    <a:pt x="5498084" y="2239772"/>
                  </a:lnTo>
                  <a:cubicBezTo>
                    <a:pt x="5498084" y="2443734"/>
                    <a:pt x="5315966" y="2578227"/>
                    <a:pt x="5134102" y="2578227"/>
                  </a:cubicBezTo>
                  <a:cubicBezTo>
                    <a:pt x="4952238" y="2578227"/>
                    <a:pt x="4770120" y="2443734"/>
                    <a:pt x="4770120" y="2239772"/>
                  </a:cubicBezTo>
                  <a:cubicBezTo>
                    <a:pt x="4770120" y="2231009"/>
                    <a:pt x="4769866" y="2210435"/>
                    <a:pt x="4773930" y="2185670"/>
                  </a:cubicBezTo>
                  <a:lnTo>
                    <a:pt x="4924298" y="2210689"/>
                  </a:lnTo>
                  <a:lnTo>
                    <a:pt x="4771898" y="2210689"/>
                  </a:lnTo>
                  <a:lnTo>
                    <a:pt x="4771898" y="2208911"/>
                  </a:lnTo>
                  <a:cubicBezTo>
                    <a:pt x="4771898" y="2198497"/>
                    <a:pt x="4772914" y="2188083"/>
                    <a:pt x="4775073" y="2177923"/>
                  </a:cubicBezTo>
                  <a:cubicBezTo>
                    <a:pt x="4799457" y="2060702"/>
                    <a:pt x="4886198" y="1973072"/>
                    <a:pt x="4985893" y="1931543"/>
                  </a:cubicBezTo>
                  <a:lnTo>
                    <a:pt x="5044567" y="2072259"/>
                  </a:lnTo>
                  <a:lnTo>
                    <a:pt x="5044567" y="2224659"/>
                  </a:lnTo>
                  <a:lnTo>
                    <a:pt x="4382897" y="2224659"/>
                  </a:lnTo>
                  <a:lnTo>
                    <a:pt x="4382897" y="2072259"/>
                  </a:lnTo>
                  <a:lnTo>
                    <a:pt x="4535297" y="2072259"/>
                  </a:lnTo>
                  <a:lnTo>
                    <a:pt x="4535297" y="2150618"/>
                  </a:lnTo>
                  <a:lnTo>
                    <a:pt x="4382897" y="2150618"/>
                  </a:lnTo>
                  <a:lnTo>
                    <a:pt x="4439666" y="2009140"/>
                  </a:lnTo>
                  <a:cubicBezTo>
                    <a:pt x="4505452" y="2035556"/>
                    <a:pt x="4565904" y="2102104"/>
                    <a:pt x="4565904" y="2192528"/>
                  </a:cubicBezTo>
                  <a:cubicBezTo>
                    <a:pt x="4565904" y="2323211"/>
                    <a:pt x="4449699" y="2392299"/>
                    <a:pt x="4357878" y="2392299"/>
                  </a:cubicBezTo>
                  <a:cubicBezTo>
                    <a:pt x="4282186" y="2392299"/>
                    <a:pt x="4221480" y="2351913"/>
                    <a:pt x="4186682" y="2304796"/>
                  </a:cubicBezTo>
                  <a:lnTo>
                    <a:pt x="4309364" y="2214372"/>
                  </a:lnTo>
                  <a:lnTo>
                    <a:pt x="4309364" y="2366772"/>
                  </a:lnTo>
                  <a:lnTo>
                    <a:pt x="4051173" y="2366772"/>
                  </a:lnTo>
                  <a:lnTo>
                    <a:pt x="4051173" y="2214372"/>
                  </a:lnTo>
                  <a:lnTo>
                    <a:pt x="4201795" y="2237359"/>
                  </a:lnTo>
                  <a:cubicBezTo>
                    <a:pt x="4197985" y="2262505"/>
                    <a:pt x="4176268" y="2376043"/>
                    <a:pt x="4067175" y="2408047"/>
                  </a:cubicBezTo>
                  <a:lnTo>
                    <a:pt x="4024249" y="2261870"/>
                  </a:lnTo>
                  <a:lnTo>
                    <a:pt x="4176649" y="2261870"/>
                  </a:lnTo>
                  <a:lnTo>
                    <a:pt x="4176649" y="2280031"/>
                  </a:lnTo>
                  <a:cubicBezTo>
                    <a:pt x="4176649" y="2364232"/>
                    <a:pt x="4108450" y="2432431"/>
                    <a:pt x="4024249" y="2432431"/>
                  </a:cubicBezTo>
                  <a:lnTo>
                    <a:pt x="3997452" y="2432431"/>
                  </a:lnTo>
                  <a:cubicBezTo>
                    <a:pt x="3913251" y="2432431"/>
                    <a:pt x="3845052" y="2364232"/>
                    <a:pt x="3845052" y="2280031"/>
                  </a:cubicBezTo>
                  <a:lnTo>
                    <a:pt x="3845052" y="2263648"/>
                  </a:lnTo>
                  <a:lnTo>
                    <a:pt x="3997452" y="2263648"/>
                  </a:lnTo>
                  <a:lnTo>
                    <a:pt x="3997452" y="2416048"/>
                  </a:lnTo>
                  <a:lnTo>
                    <a:pt x="3719449" y="2416048"/>
                  </a:lnTo>
                  <a:lnTo>
                    <a:pt x="3719449" y="2263648"/>
                  </a:lnTo>
                  <a:lnTo>
                    <a:pt x="3871849" y="2263648"/>
                  </a:lnTo>
                  <a:lnTo>
                    <a:pt x="3871849" y="2280031"/>
                  </a:lnTo>
                  <a:cubicBezTo>
                    <a:pt x="3871849" y="2364232"/>
                    <a:pt x="3803650" y="2432431"/>
                    <a:pt x="3719449" y="2432431"/>
                  </a:cubicBezTo>
                  <a:lnTo>
                    <a:pt x="3692525" y="2432431"/>
                  </a:lnTo>
                  <a:cubicBezTo>
                    <a:pt x="3608324" y="2432431"/>
                    <a:pt x="3540125" y="2364232"/>
                    <a:pt x="3540125" y="2280031"/>
                  </a:cubicBezTo>
                  <a:lnTo>
                    <a:pt x="3540125" y="2261870"/>
                  </a:lnTo>
                  <a:lnTo>
                    <a:pt x="3692525" y="2261870"/>
                  </a:lnTo>
                  <a:lnTo>
                    <a:pt x="3643249" y="2406015"/>
                  </a:lnTo>
                  <a:cubicBezTo>
                    <a:pt x="3523361" y="2364994"/>
                    <a:pt x="3511550" y="2234184"/>
                    <a:pt x="3511550" y="2194433"/>
                  </a:cubicBezTo>
                  <a:cubicBezTo>
                    <a:pt x="3511550" y="2154301"/>
                    <a:pt x="3524377" y="2025142"/>
                    <a:pt x="3643249" y="1984502"/>
                  </a:cubicBezTo>
                  <a:lnTo>
                    <a:pt x="3692525" y="2128647"/>
                  </a:lnTo>
                  <a:lnTo>
                    <a:pt x="3540125" y="2128647"/>
                  </a:lnTo>
                  <a:lnTo>
                    <a:pt x="3540125" y="2108581"/>
                  </a:lnTo>
                  <a:cubicBezTo>
                    <a:pt x="3540125" y="2024380"/>
                    <a:pt x="3608324" y="1956181"/>
                    <a:pt x="3692525" y="1956181"/>
                  </a:cubicBezTo>
                  <a:lnTo>
                    <a:pt x="3719449" y="1956181"/>
                  </a:lnTo>
                  <a:cubicBezTo>
                    <a:pt x="3803650" y="1956181"/>
                    <a:pt x="3871849" y="2024380"/>
                    <a:pt x="3871849" y="2108581"/>
                  </a:cubicBezTo>
                  <a:lnTo>
                    <a:pt x="3871849" y="2119503"/>
                  </a:lnTo>
                  <a:lnTo>
                    <a:pt x="3719449" y="2119503"/>
                  </a:lnTo>
                  <a:lnTo>
                    <a:pt x="3719449" y="1967103"/>
                  </a:lnTo>
                  <a:lnTo>
                    <a:pt x="3753485" y="1967103"/>
                  </a:lnTo>
                  <a:lnTo>
                    <a:pt x="3753485" y="2119503"/>
                  </a:lnTo>
                  <a:lnTo>
                    <a:pt x="3601085" y="2119503"/>
                  </a:lnTo>
                  <a:lnTo>
                    <a:pt x="3601085" y="2072132"/>
                  </a:lnTo>
                  <a:lnTo>
                    <a:pt x="3753485" y="2072132"/>
                  </a:lnTo>
                  <a:lnTo>
                    <a:pt x="3753485" y="2224532"/>
                  </a:lnTo>
                  <a:lnTo>
                    <a:pt x="3696081" y="2224532"/>
                  </a:lnTo>
                  <a:lnTo>
                    <a:pt x="3696081" y="2072132"/>
                  </a:lnTo>
                  <a:lnTo>
                    <a:pt x="3820922" y="2159508"/>
                  </a:lnTo>
                  <a:lnTo>
                    <a:pt x="3754628" y="2254250"/>
                  </a:lnTo>
                  <a:cubicBezTo>
                    <a:pt x="3726053" y="2295017"/>
                    <a:pt x="3679444" y="2319274"/>
                    <a:pt x="3629787" y="2319274"/>
                  </a:cubicBezTo>
                  <a:lnTo>
                    <a:pt x="2213356" y="2319274"/>
                  </a:lnTo>
                  <a:cubicBezTo>
                    <a:pt x="2163572" y="2319274"/>
                    <a:pt x="2116963" y="2294890"/>
                    <a:pt x="2088388" y="2254123"/>
                  </a:cubicBezTo>
                  <a:lnTo>
                    <a:pt x="2048891" y="2197608"/>
                  </a:lnTo>
                  <a:lnTo>
                    <a:pt x="2173859" y="2110359"/>
                  </a:lnTo>
                  <a:lnTo>
                    <a:pt x="2173859" y="2262759"/>
                  </a:lnTo>
                  <a:lnTo>
                    <a:pt x="2017903" y="2262759"/>
                  </a:lnTo>
                  <a:lnTo>
                    <a:pt x="2017903" y="2110359"/>
                  </a:lnTo>
                  <a:lnTo>
                    <a:pt x="2170303" y="2110359"/>
                  </a:lnTo>
                  <a:lnTo>
                    <a:pt x="2170303" y="2126742"/>
                  </a:lnTo>
                  <a:cubicBezTo>
                    <a:pt x="2170303" y="2210943"/>
                    <a:pt x="2102104" y="2279142"/>
                    <a:pt x="2017903" y="2279142"/>
                  </a:cubicBezTo>
                  <a:lnTo>
                    <a:pt x="1960499" y="2279142"/>
                  </a:lnTo>
                  <a:cubicBezTo>
                    <a:pt x="1876298" y="2279142"/>
                    <a:pt x="1808099" y="2210943"/>
                    <a:pt x="1808099" y="2126742"/>
                  </a:cubicBezTo>
                  <a:lnTo>
                    <a:pt x="1808099" y="2110359"/>
                  </a:lnTo>
                  <a:lnTo>
                    <a:pt x="1960499" y="2110359"/>
                  </a:lnTo>
                  <a:lnTo>
                    <a:pt x="1960499" y="2262759"/>
                  </a:lnTo>
                  <a:lnTo>
                    <a:pt x="1901317" y="2262759"/>
                  </a:lnTo>
                  <a:lnTo>
                    <a:pt x="1901317" y="2110359"/>
                  </a:lnTo>
                  <a:lnTo>
                    <a:pt x="2000631" y="1994789"/>
                  </a:lnTo>
                  <a:cubicBezTo>
                    <a:pt x="2031873" y="2021586"/>
                    <a:pt x="2059559" y="2055241"/>
                    <a:pt x="2079371" y="2095500"/>
                  </a:cubicBezTo>
                  <a:cubicBezTo>
                    <a:pt x="2086356" y="2109724"/>
                    <a:pt x="2092325" y="2124583"/>
                    <a:pt x="2097151" y="2140204"/>
                  </a:cubicBezTo>
                  <a:lnTo>
                    <a:pt x="1951482" y="2185162"/>
                  </a:lnTo>
                  <a:lnTo>
                    <a:pt x="2089404" y="2120138"/>
                  </a:lnTo>
                  <a:cubicBezTo>
                    <a:pt x="2097151" y="2136521"/>
                    <a:pt x="2101215" y="2151253"/>
                    <a:pt x="2103374" y="2159000"/>
                  </a:cubicBezTo>
                  <a:cubicBezTo>
                    <a:pt x="2103882" y="2161032"/>
                    <a:pt x="2104390" y="2162937"/>
                    <a:pt x="2104771" y="2164588"/>
                  </a:cubicBezTo>
                  <a:cubicBezTo>
                    <a:pt x="2105279" y="2166747"/>
                    <a:pt x="2105787" y="2168652"/>
                    <a:pt x="2106041" y="2169922"/>
                  </a:cubicBezTo>
                  <a:cubicBezTo>
                    <a:pt x="2106422" y="2171319"/>
                    <a:pt x="2106549" y="2171954"/>
                    <a:pt x="2106676" y="2172335"/>
                  </a:cubicBezTo>
                  <a:cubicBezTo>
                    <a:pt x="2109597" y="2184273"/>
                    <a:pt x="2111121" y="2196465"/>
                    <a:pt x="2111121" y="2208784"/>
                  </a:cubicBezTo>
                  <a:lnTo>
                    <a:pt x="2111121" y="2214118"/>
                  </a:lnTo>
                  <a:lnTo>
                    <a:pt x="1958721" y="2214118"/>
                  </a:lnTo>
                  <a:lnTo>
                    <a:pt x="2108200" y="2184654"/>
                  </a:lnTo>
                  <a:cubicBezTo>
                    <a:pt x="2108327" y="2185543"/>
                    <a:pt x="2108581" y="2186432"/>
                    <a:pt x="2108835" y="2187702"/>
                  </a:cubicBezTo>
                  <a:cubicBezTo>
                    <a:pt x="2109216" y="2189734"/>
                    <a:pt x="2110105" y="2193798"/>
                    <a:pt x="2110867" y="2198116"/>
                  </a:cubicBezTo>
                  <a:cubicBezTo>
                    <a:pt x="2112645" y="2207895"/>
                    <a:pt x="2114677" y="2222246"/>
                    <a:pt x="2114677" y="2239645"/>
                  </a:cubicBezTo>
                  <a:cubicBezTo>
                    <a:pt x="2114677" y="2444369"/>
                    <a:pt x="1931670" y="2578100"/>
                    <a:pt x="1748917" y="2578100"/>
                  </a:cubicBezTo>
                  <a:cubicBezTo>
                    <a:pt x="1567053" y="2578100"/>
                    <a:pt x="1384935" y="2443607"/>
                    <a:pt x="1384935" y="2239645"/>
                  </a:cubicBezTo>
                  <a:cubicBezTo>
                    <a:pt x="1384935" y="2238883"/>
                    <a:pt x="1384935" y="2237359"/>
                    <a:pt x="1384935" y="2235581"/>
                  </a:cubicBezTo>
                  <a:cubicBezTo>
                    <a:pt x="1385062" y="2227453"/>
                    <a:pt x="1385189" y="2203577"/>
                    <a:pt x="1394333" y="2175764"/>
                  </a:cubicBezTo>
                  <a:lnTo>
                    <a:pt x="1539113" y="2223262"/>
                  </a:lnTo>
                  <a:lnTo>
                    <a:pt x="1539113" y="2375662"/>
                  </a:lnTo>
                  <a:lnTo>
                    <a:pt x="1492631" y="2375662"/>
                  </a:lnTo>
                  <a:lnTo>
                    <a:pt x="1492631" y="2223262"/>
                  </a:lnTo>
                  <a:lnTo>
                    <a:pt x="1636141" y="2274570"/>
                  </a:lnTo>
                  <a:lnTo>
                    <a:pt x="1614551" y="2334768"/>
                  </a:lnTo>
                  <a:cubicBezTo>
                    <a:pt x="1592834" y="2395347"/>
                    <a:pt x="1535430" y="2435860"/>
                    <a:pt x="1471041" y="2435860"/>
                  </a:cubicBezTo>
                  <a:lnTo>
                    <a:pt x="1062228" y="2435860"/>
                  </a:lnTo>
                  <a:cubicBezTo>
                    <a:pt x="993267" y="2435860"/>
                    <a:pt x="932815" y="2389505"/>
                    <a:pt x="915035" y="2322830"/>
                  </a:cubicBezTo>
                  <a:lnTo>
                    <a:pt x="898906" y="2262632"/>
                  </a:lnTo>
                  <a:lnTo>
                    <a:pt x="1046099" y="2223262"/>
                  </a:lnTo>
                  <a:lnTo>
                    <a:pt x="1046099" y="2375662"/>
                  </a:lnTo>
                  <a:lnTo>
                    <a:pt x="970788" y="2375662"/>
                  </a:lnTo>
                  <a:lnTo>
                    <a:pt x="970788" y="2223262"/>
                  </a:lnTo>
                  <a:lnTo>
                    <a:pt x="1115568" y="2175764"/>
                  </a:lnTo>
                  <a:cubicBezTo>
                    <a:pt x="1124712" y="2203577"/>
                    <a:pt x="1124839" y="2227580"/>
                    <a:pt x="1124966" y="2235581"/>
                  </a:cubicBezTo>
                  <a:cubicBezTo>
                    <a:pt x="1124966" y="2237232"/>
                    <a:pt x="1124966" y="2238756"/>
                    <a:pt x="1124966" y="2239645"/>
                  </a:cubicBezTo>
                  <a:cubicBezTo>
                    <a:pt x="1124966" y="2443607"/>
                    <a:pt x="942848" y="2578100"/>
                    <a:pt x="760984" y="2578100"/>
                  </a:cubicBezTo>
                  <a:cubicBezTo>
                    <a:pt x="578104" y="2578100"/>
                    <a:pt x="395224" y="2444369"/>
                    <a:pt x="395224" y="2239645"/>
                  </a:cubicBezTo>
                  <a:lnTo>
                    <a:pt x="547624" y="2239645"/>
                  </a:lnTo>
                  <a:lnTo>
                    <a:pt x="663448" y="2338705"/>
                  </a:lnTo>
                  <a:lnTo>
                    <a:pt x="553974" y="2466594"/>
                  </a:lnTo>
                  <a:cubicBezTo>
                    <a:pt x="525018" y="2500376"/>
                    <a:pt x="482727" y="2519934"/>
                    <a:pt x="438150" y="2519934"/>
                  </a:cubicBezTo>
                  <a:lnTo>
                    <a:pt x="160274" y="2519934"/>
                  </a:lnTo>
                  <a:cubicBezTo>
                    <a:pt x="108839" y="2519934"/>
                    <a:pt x="60960" y="2494026"/>
                    <a:pt x="32766" y="2450973"/>
                  </a:cubicBezTo>
                  <a:cubicBezTo>
                    <a:pt x="4572" y="2407920"/>
                    <a:pt x="0" y="2353564"/>
                    <a:pt x="20574" y="2306447"/>
                  </a:cubicBezTo>
                  <a:lnTo>
                    <a:pt x="192659" y="1912620"/>
                  </a:lnTo>
                  <a:cubicBezTo>
                    <a:pt x="192913" y="1911985"/>
                    <a:pt x="193167" y="1911350"/>
                    <a:pt x="193548" y="1910715"/>
                  </a:cubicBezTo>
                  <a:lnTo>
                    <a:pt x="215138" y="1863217"/>
                  </a:lnTo>
                  <a:lnTo>
                    <a:pt x="353949" y="1926209"/>
                  </a:lnTo>
                  <a:lnTo>
                    <a:pt x="353949" y="2078609"/>
                  </a:lnTo>
                  <a:lnTo>
                    <a:pt x="248158" y="2078609"/>
                  </a:lnTo>
                  <a:cubicBezTo>
                    <a:pt x="163957" y="2078609"/>
                    <a:pt x="95758" y="2010410"/>
                    <a:pt x="95758" y="1926209"/>
                  </a:cubicBezTo>
                  <a:lnTo>
                    <a:pt x="95758" y="1873377"/>
                  </a:lnTo>
                  <a:cubicBezTo>
                    <a:pt x="95758" y="1789176"/>
                    <a:pt x="163957" y="1720977"/>
                    <a:pt x="248158" y="1720977"/>
                  </a:cubicBezTo>
                  <a:lnTo>
                    <a:pt x="312674" y="1720977"/>
                  </a:lnTo>
                  <a:lnTo>
                    <a:pt x="312674" y="1873377"/>
                  </a:lnTo>
                  <a:lnTo>
                    <a:pt x="160274" y="1874266"/>
                  </a:lnTo>
                  <a:lnTo>
                    <a:pt x="154813" y="902589"/>
                  </a:lnTo>
                  <a:cubicBezTo>
                    <a:pt x="154432" y="829183"/>
                    <a:pt x="206375" y="765937"/>
                    <a:pt x="278384" y="752094"/>
                  </a:cubicBezTo>
                  <a:lnTo>
                    <a:pt x="1036955" y="606044"/>
                  </a:lnTo>
                  <a:lnTo>
                    <a:pt x="1065784" y="755777"/>
                  </a:lnTo>
                  <a:lnTo>
                    <a:pt x="915670" y="729361"/>
                  </a:lnTo>
                  <a:lnTo>
                    <a:pt x="992759" y="290068"/>
                  </a:lnTo>
                  <a:lnTo>
                    <a:pt x="1142873" y="316357"/>
                  </a:lnTo>
                  <a:lnTo>
                    <a:pt x="992632" y="291084"/>
                  </a:lnTo>
                  <a:lnTo>
                    <a:pt x="1001522" y="238252"/>
                  </a:lnTo>
                  <a:lnTo>
                    <a:pt x="1151763" y="263525"/>
                  </a:lnTo>
                  <a:lnTo>
                    <a:pt x="1151763" y="415925"/>
                  </a:lnTo>
                  <a:lnTo>
                    <a:pt x="1098042" y="415925"/>
                  </a:lnTo>
                  <a:cubicBezTo>
                    <a:pt x="1053846" y="415925"/>
                    <a:pt x="1011809" y="396748"/>
                    <a:pt x="982853" y="363220"/>
                  </a:cubicBezTo>
                  <a:cubicBezTo>
                    <a:pt x="953897" y="329692"/>
                    <a:pt x="940943" y="285369"/>
                    <a:pt x="947293" y="241681"/>
                  </a:cubicBezTo>
                  <a:lnTo>
                    <a:pt x="963422" y="130556"/>
                  </a:lnTo>
                  <a:close/>
                </a:path>
              </a:pathLst>
            </a:custGeom>
            <a:solidFill>
              <a:srgbClr val="FFFFFF"/>
            </a:solidFill>
          </p:spPr>
        </p:sp>
      </p:grpSp>
      <p:grpSp>
        <p:nvGrpSpPr>
          <p:cNvPr id="103" name="Group 103"/>
          <p:cNvGrpSpPr/>
          <p:nvPr/>
        </p:nvGrpSpPr>
        <p:grpSpPr>
          <a:xfrm>
            <a:off x="6266518" y="6051190"/>
            <a:ext cx="4693366" cy="1220172"/>
            <a:chOff x="0" y="0"/>
            <a:chExt cx="6257821" cy="1626896"/>
          </a:xfrm>
        </p:grpSpPr>
        <p:sp>
          <p:nvSpPr>
            <p:cNvPr id="104" name="Freeform 104"/>
            <p:cNvSpPr/>
            <p:nvPr/>
          </p:nvSpPr>
          <p:spPr>
            <a:xfrm>
              <a:off x="127" y="127"/>
              <a:ext cx="6257671" cy="1626616"/>
            </a:xfrm>
            <a:custGeom>
              <a:avLst/>
              <a:gdLst/>
              <a:ahLst/>
              <a:cxnLst/>
              <a:rect l="l" t="t" r="r" b="b"/>
              <a:pathLst>
                <a:path w="6257671" h="1626616">
                  <a:moveTo>
                    <a:pt x="848233" y="0"/>
                  </a:moveTo>
                  <a:lnTo>
                    <a:pt x="760349" y="500380"/>
                  </a:lnTo>
                  <a:lnTo>
                    <a:pt x="0" y="641985"/>
                  </a:lnTo>
                  <a:lnTo>
                    <a:pt x="46609" y="1615821"/>
                  </a:lnTo>
                  <a:lnTo>
                    <a:pt x="776605" y="1626616"/>
                  </a:lnTo>
                  <a:lnTo>
                    <a:pt x="6257671" y="1626616"/>
                  </a:lnTo>
                  <a:lnTo>
                    <a:pt x="6047867" y="138176"/>
                  </a:lnTo>
                  <a:lnTo>
                    <a:pt x="4306316" y="138176"/>
                  </a:lnTo>
                  <a:lnTo>
                    <a:pt x="4306316" y="0"/>
                  </a:lnTo>
                  <a:close/>
                </a:path>
              </a:pathLst>
            </a:custGeom>
            <a:solidFill>
              <a:srgbClr val="C9886F"/>
            </a:solidFill>
          </p:spPr>
        </p:sp>
      </p:grpSp>
      <p:grpSp>
        <p:nvGrpSpPr>
          <p:cNvPr id="105" name="Group 105"/>
          <p:cNvGrpSpPr/>
          <p:nvPr/>
        </p:nvGrpSpPr>
        <p:grpSpPr>
          <a:xfrm>
            <a:off x="6317698" y="6022944"/>
            <a:ext cx="4601854" cy="1247060"/>
            <a:chOff x="0" y="0"/>
            <a:chExt cx="6135805" cy="1662747"/>
          </a:xfrm>
        </p:grpSpPr>
        <p:sp>
          <p:nvSpPr>
            <p:cNvPr id="106" name="Freeform 106"/>
            <p:cNvSpPr/>
            <p:nvPr/>
          </p:nvSpPr>
          <p:spPr>
            <a:xfrm>
              <a:off x="0" y="127"/>
              <a:ext cx="6135624" cy="1662557"/>
            </a:xfrm>
            <a:custGeom>
              <a:avLst/>
              <a:gdLst/>
              <a:ahLst/>
              <a:cxnLst/>
              <a:rect l="l" t="t" r="r" b="b"/>
              <a:pathLst>
                <a:path w="6135624" h="1662557">
                  <a:moveTo>
                    <a:pt x="4214876" y="0"/>
                  </a:moveTo>
                  <a:lnTo>
                    <a:pt x="1081532" y="25146"/>
                  </a:lnTo>
                  <a:lnTo>
                    <a:pt x="862711" y="1282446"/>
                  </a:lnTo>
                  <a:lnTo>
                    <a:pt x="30607" y="1456436"/>
                  </a:lnTo>
                  <a:lnTo>
                    <a:pt x="0" y="1644650"/>
                  </a:lnTo>
                  <a:lnTo>
                    <a:pt x="6135624" y="1662557"/>
                  </a:lnTo>
                  <a:lnTo>
                    <a:pt x="5800344" y="199009"/>
                  </a:lnTo>
                  <a:lnTo>
                    <a:pt x="4250690" y="211709"/>
                  </a:lnTo>
                  <a:lnTo>
                    <a:pt x="4214876" y="0"/>
                  </a:lnTo>
                  <a:close/>
                </a:path>
              </a:pathLst>
            </a:custGeom>
            <a:solidFill>
              <a:srgbClr val="C9886F"/>
            </a:solidFill>
          </p:spPr>
        </p:sp>
      </p:grpSp>
      <p:grpSp>
        <p:nvGrpSpPr>
          <p:cNvPr id="107" name="Group 107"/>
          <p:cNvGrpSpPr/>
          <p:nvPr/>
        </p:nvGrpSpPr>
        <p:grpSpPr>
          <a:xfrm>
            <a:off x="8281632" y="6135924"/>
            <a:ext cx="507162" cy="164272"/>
            <a:chOff x="0" y="0"/>
            <a:chExt cx="676216" cy="219029"/>
          </a:xfrm>
        </p:grpSpPr>
        <p:sp>
          <p:nvSpPr>
            <p:cNvPr id="108" name="Freeform 108"/>
            <p:cNvSpPr/>
            <p:nvPr/>
          </p:nvSpPr>
          <p:spPr>
            <a:xfrm>
              <a:off x="0" y="127"/>
              <a:ext cx="676275" cy="218948"/>
            </a:xfrm>
            <a:custGeom>
              <a:avLst/>
              <a:gdLst/>
              <a:ahLst/>
              <a:cxnLst/>
              <a:rect l="l" t="t" r="r" b="b"/>
              <a:pathLst>
                <a:path w="676275" h="218948">
                  <a:moveTo>
                    <a:pt x="0" y="0"/>
                  </a:moveTo>
                  <a:lnTo>
                    <a:pt x="0" y="218948"/>
                  </a:lnTo>
                  <a:lnTo>
                    <a:pt x="676275" y="218948"/>
                  </a:lnTo>
                  <a:lnTo>
                    <a:pt x="676275" y="0"/>
                  </a:lnTo>
                  <a:close/>
                </a:path>
              </a:pathLst>
            </a:custGeom>
            <a:solidFill>
              <a:srgbClr val="AA5138"/>
            </a:solidFill>
          </p:spPr>
        </p:sp>
      </p:grpSp>
      <p:grpSp>
        <p:nvGrpSpPr>
          <p:cNvPr id="109" name="Group 109"/>
          <p:cNvGrpSpPr/>
          <p:nvPr/>
        </p:nvGrpSpPr>
        <p:grpSpPr>
          <a:xfrm>
            <a:off x="8297788" y="6148126"/>
            <a:ext cx="476206" cy="139980"/>
            <a:chOff x="0" y="0"/>
            <a:chExt cx="634941" cy="186640"/>
          </a:xfrm>
        </p:grpSpPr>
        <p:sp>
          <p:nvSpPr>
            <p:cNvPr id="110" name="Freeform 110"/>
            <p:cNvSpPr/>
            <p:nvPr/>
          </p:nvSpPr>
          <p:spPr>
            <a:xfrm>
              <a:off x="0" y="0"/>
              <a:ext cx="635000" cy="186436"/>
            </a:xfrm>
            <a:custGeom>
              <a:avLst/>
              <a:gdLst/>
              <a:ahLst/>
              <a:cxnLst/>
              <a:rect l="l" t="t" r="r" b="b"/>
              <a:pathLst>
                <a:path w="635000" h="186436">
                  <a:moveTo>
                    <a:pt x="0" y="0"/>
                  </a:moveTo>
                  <a:lnTo>
                    <a:pt x="0" y="186436"/>
                  </a:lnTo>
                  <a:lnTo>
                    <a:pt x="635000" y="186436"/>
                  </a:lnTo>
                  <a:lnTo>
                    <a:pt x="635000" y="0"/>
                  </a:lnTo>
                  <a:close/>
                </a:path>
              </a:pathLst>
            </a:custGeom>
            <a:solidFill>
              <a:srgbClr val="AA5138"/>
            </a:solidFill>
          </p:spPr>
        </p:sp>
      </p:grpSp>
      <p:grpSp>
        <p:nvGrpSpPr>
          <p:cNvPr id="111" name="Group 111"/>
          <p:cNvGrpSpPr/>
          <p:nvPr/>
        </p:nvGrpSpPr>
        <p:grpSpPr>
          <a:xfrm>
            <a:off x="8289654" y="6162926"/>
            <a:ext cx="488408" cy="16156"/>
            <a:chOff x="0" y="0"/>
            <a:chExt cx="651211" cy="21541"/>
          </a:xfrm>
        </p:grpSpPr>
        <p:sp>
          <p:nvSpPr>
            <p:cNvPr id="112" name="Freeform 112"/>
            <p:cNvSpPr/>
            <p:nvPr/>
          </p:nvSpPr>
          <p:spPr>
            <a:xfrm>
              <a:off x="127" y="0"/>
              <a:ext cx="651129" cy="21590"/>
            </a:xfrm>
            <a:custGeom>
              <a:avLst/>
              <a:gdLst/>
              <a:ahLst/>
              <a:cxnLst/>
              <a:rect l="l" t="t" r="r" b="b"/>
              <a:pathLst>
                <a:path w="651129" h="21590">
                  <a:moveTo>
                    <a:pt x="0" y="0"/>
                  </a:moveTo>
                  <a:lnTo>
                    <a:pt x="0" y="21590"/>
                  </a:lnTo>
                  <a:lnTo>
                    <a:pt x="651129" y="21590"/>
                  </a:lnTo>
                  <a:lnTo>
                    <a:pt x="651129" y="0"/>
                  </a:lnTo>
                  <a:close/>
                </a:path>
              </a:pathLst>
            </a:custGeom>
            <a:solidFill>
              <a:srgbClr val="F2BCA7"/>
            </a:solidFill>
          </p:spPr>
        </p:sp>
      </p:grpSp>
      <p:grpSp>
        <p:nvGrpSpPr>
          <p:cNvPr id="113" name="Group 113"/>
          <p:cNvGrpSpPr/>
          <p:nvPr/>
        </p:nvGrpSpPr>
        <p:grpSpPr>
          <a:xfrm>
            <a:off x="9890468" y="6070056"/>
            <a:ext cx="95580" cy="117160"/>
            <a:chOff x="0" y="0"/>
            <a:chExt cx="127440" cy="156213"/>
          </a:xfrm>
        </p:grpSpPr>
        <p:sp>
          <p:nvSpPr>
            <p:cNvPr id="114" name="Freeform 114"/>
            <p:cNvSpPr/>
            <p:nvPr/>
          </p:nvSpPr>
          <p:spPr>
            <a:xfrm>
              <a:off x="0" y="127"/>
              <a:ext cx="127254" cy="155956"/>
            </a:xfrm>
            <a:custGeom>
              <a:avLst/>
              <a:gdLst/>
              <a:ahLst/>
              <a:cxnLst/>
              <a:rect l="l" t="t" r="r" b="b"/>
              <a:pathLst>
                <a:path w="127254" h="155956">
                  <a:moveTo>
                    <a:pt x="0" y="0"/>
                  </a:moveTo>
                  <a:lnTo>
                    <a:pt x="0" y="155956"/>
                  </a:lnTo>
                  <a:lnTo>
                    <a:pt x="127254" y="155956"/>
                  </a:lnTo>
                  <a:lnTo>
                    <a:pt x="127254" y="0"/>
                  </a:lnTo>
                  <a:close/>
                </a:path>
              </a:pathLst>
            </a:custGeom>
            <a:solidFill>
              <a:srgbClr val="683D34"/>
            </a:solidFill>
          </p:spPr>
        </p:sp>
      </p:grpSp>
      <p:grpSp>
        <p:nvGrpSpPr>
          <p:cNvPr id="115" name="Group 115"/>
          <p:cNvGrpSpPr/>
          <p:nvPr/>
        </p:nvGrpSpPr>
        <p:grpSpPr>
          <a:xfrm>
            <a:off x="10480902" y="6103724"/>
            <a:ext cx="273182" cy="83492"/>
            <a:chOff x="0" y="0"/>
            <a:chExt cx="364243" cy="111323"/>
          </a:xfrm>
        </p:grpSpPr>
        <p:sp>
          <p:nvSpPr>
            <p:cNvPr id="116" name="Freeform 116"/>
            <p:cNvSpPr/>
            <p:nvPr/>
          </p:nvSpPr>
          <p:spPr>
            <a:xfrm>
              <a:off x="127" y="0"/>
              <a:ext cx="364109" cy="111125"/>
            </a:xfrm>
            <a:custGeom>
              <a:avLst/>
              <a:gdLst/>
              <a:ahLst/>
              <a:cxnLst/>
              <a:rect l="l" t="t" r="r" b="b"/>
              <a:pathLst>
                <a:path w="364109" h="111125">
                  <a:moveTo>
                    <a:pt x="0" y="0"/>
                  </a:moveTo>
                  <a:lnTo>
                    <a:pt x="0" y="111125"/>
                  </a:lnTo>
                  <a:lnTo>
                    <a:pt x="364109" y="111125"/>
                  </a:lnTo>
                  <a:lnTo>
                    <a:pt x="364109" y="0"/>
                  </a:lnTo>
                  <a:close/>
                </a:path>
              </a:pathLst>
            </a:custGeom>
            <a:solidFill>
              <a:srgbClr val="662C24"/>
            </a:solidFill>
          </p:spPr>
        </p:sp>
      </p:grpSp>
      <p:grpSp>
        <p:nvGrpSpPr>
          <p:cNvPr id="117" name="Group 117"/>
          <p:cNvGrpSpPr/>
          <p:nvPr/>
        </p:nvGrpSpPr>
        <p:grpSpPr>
          <a:xfrm>
            <a:off x="10100272" y="6103724"/>
            <a:ext cx="335096" cy="83492"/>
            <a:chOff x="0" y="0"/>
            <a:chExt cx="446795" cy="111323"/>
          </a:xfrm>
        </p:grpSpPr>
        <p:sp>
          <p:nvSpPr>
            <p:cNvPr id="118" name="Freeform 118"/>
            <p:cNvSpPr/>
            <p:nvPr/>
          </p:nvSpPr>
          <p:spPr>
            <a:xfrm>
              <a:off x="127" y="0"/>
              <a:ext cx="446532" cy="111125"/>
            </a:xfrm>
            <a:custGeom>
              <a:avLst/>
              <a:gdLst/>
              <a:ahLst/>
              <a:cxnLst/>
              <a:rect l="l" t="t" r="r" b="b"/>
              <a:pathLst>
                <a:path w="446532" h="111125">
                  <a:moveTo>
                    <a:pt x="0" y="0"/>
                  </a:moveTo>
                  <a:lnTo>
                    <a:pt x="0" y="111125"/>
                  </a:lnTo>
                  <a:lnTo>
                    <a:pt x="446532" y="111125"/>
                  </a:lnTo>
                  <a:lnTo>
                    <a:pt x="446532" y="0"/>
                  </a:lnTo>
                  <a:close/>
                </a:path>
              </a:pathLst>
            </a:custGeom>
            <a:solidFill>
              <a:srgbClr val="683D34"/>
            </a:solidFill>
          </p:spPr>
        </p:sp>
      </p:grpSp>
      <p:grpSp>
        <p:nvGrpSpPr>
          <p:cNvPr id="119" name="Group 119"/>
          <p:cNvGrpSpPr/>
          <p:nvPr/>
        </p:nvGrpSpPr>
        <p:grpSpPr>
          <a:xfrm>
            <a:off x="9677840" y="6070056"/>
            <a:ext cx="95694" cy="117160"/>
            <a:chOff x="0" y="0"/>
            <a:chExt cx="127592" cy="156213"/>
          </a:xfrm>
        </p:grpSpPr>
        <p:sp>
          <p:nvSpPr>
            <p:cNvPr id="120" name="Freeform 120"/>
            <p:cNvSpPr/>
            <p:nvPr/>
          </p:nvSpPr>
          <p:spPr>
            <a:xfrm>
              <a:off x="127" y="127"/>
              <a:ext cx="127254" cy="155956"/>
            </a:xfrm>
            <a:custGeom>
              <a:avLst/>
              <a:gdLst/>
              <a:ahLst/>
              <a:cxnLst/>
              <a:rect l="l" t="t" r="r" b="b"/>
              <a:pathLst>
                <a:path w="127254" h="155956">
                  <a:moveTo>
                    <a:pt x="0" y="0"/>
                  </a:moveTo>
                  <a:lnTo>
                    <a:pt x="0" y="155956"/>
                  </a:lnTo>
                  <a:lnTo>
                    <a:pt x="127254" y="155956"/>
                  </a:lnTo>
                  <a:lnTo>
                    <a:pt x="127254" y="0"/>
                  </a:lnTo>
                  <a:close/>
                </a:path>
              </a:pathLst>
            </a:custGeom>
            <a:solidFill>
              <a:srgbClr val="662C24"/>
            </a:solidFill>
          </p:spPr>
        </p:sp>
      </p:grpSp>
      <p:grpSp>
        <p:nvGrpSpPr>
          <p:cNvPr id="121" name="Group 121"/>
          <p:cNvGrpSpPr/>
          <p:nvPr/>
        </p:nvGrpSpPr>
        <p:grpSpPr>
          <a:xfrm>
            <a:off x="6379498" y="7214430"/>
            <a:ext cx="4844080" cy="442990"/>
            <a:chOff x="0" y="0"/>
            <a:chExt cx="6458773" cy="590653"/>
          </a:xfrm>
        </p:grpSpPr>
        <p:sp>
          <p:nvSpPr>
            <p:cNvPr id="122" name="Freeform 122"/>
            <p:cNvSpPr/>
            <p:nvPr/>
          </p:nvSpPr>
          <p:spPr>
            <a:xfrm>
              <a:off x="127" y="127"/>
              <a:ext cx="6458839" cy="590423"/>
            </a:xfrm>
            <a:custGeom>
              <a:avLst/>
              <a:gdLst/>
              <a:ahLst/>
              <a:cxnLst/>
              <a:rect l="l" t="t" r="r" b="b"/>
              <a:pathLst>
                <a:path w="6458839" h="590423">
                  <a:moveTo>
                    <a:pt x="6361684" y="61468"/>
                  </a:moveTo>
                  <a:cubicBezTo>
                    <a:pt x="6372479" y="61468"/>
                    <a:pt x="6379591" y="70358"/>
                    <a:pt x="6379591" y="79375"/>
                  </a:cubicBezTo>
                  <a:lnTo>
                    <a:pt x="6388608" y="201295"/>
                  </a:lnTo>
                  <a:cubicBezTo>
                    <a:pt x="6388608" y="208534"/>
                    <a:pt x="6383147" y="215646"/>
                    <a:pt x="6376162" y="215646"/>
                  </a:cubicBezTo>
                  <a:lnTo>
                    <a:pt x="6245098" y="208534"/>
                  </a:lnTo>
                  <a:cubicBezTo>
                    <a:pt x="6239764" y="208534"/>
                    <a:pt x="6232652" y="196088"/>
                    <a:pt x="6228969" y="186944"/>
                  </a:cubicBezTo>
                  <a:lnTo>
                    <a:pt x="6266688" y="186944"/>
                  </a:lnTo>
                  <a:lnTo>
                    <a:pt x="6266688" y="111633"/>
                  </a:lnTo>
                  <a:lnTo>
                    <a:pt x="6227191" y="111633"/>
                  </a:lnTo>
                  <a:cubicBezTo>
                    <a:pt x="6228969" y="99187"/>
                    <a:pt x="6228969" y="75819"/>
                    <a:pt x="6239891" y="75819"/>
                  </a:cubicBezTo>
                  <a:lnTo>
                    <a:pt x="6361811" y="61468"/>
                  </a:lnTo>
                  <a:close/>
                  <a:moveTo>
                    <a:pt x="1502918" y="244348"/>
                  </a:moveTo>
                  <a:lnTo>
                    <a:pt x="1502918" y="264033"/>
                  </a:lnTo>
                  <a:lnTo>
                    <a:pt x="1420495" y="264033"/>
                  </a:lnTo>
                  <a:cubicBezTo>
                    <a:pt x="1409700" y="256794"/>
                    <a:pt x="1395349" y="249682"/>
                    <a:pt x="1382776" y="244348"/>
                  </a:cubicBezTo>
                  <a:close/>
                  <a:moveTo>
                    <a:pt x="1823974" y="244348"/>
                  </a:moveTo>
                  <a:lnTo>
                    <a:pt x="1823974" y="264033"/>
                  </a:lnTo>
                  <a:lnTo>
                    <a:pt x="1562100" y="264033"/>
                  </a:lnTo>
                  <a:lnTo>
                    <a:pt x="1562100" y="244348"/>
                  </a:lnTo>
                  <a:close/>
                  <a:moveTo>
                    <a:pt x="3493770" y="244348"/>
                  </a:moveTo>
                  <a:lnTo>
                    <a:pt x="3493770" y="291084"/>
                  </a:lnTo>
                  <a:lnTo>
                    <a:pt x="3312668" y="291084"/>
                  </a:lnTo>
                  <a:lnTo>
                    <a:pt x="3312668" y="244348"/>
                  </a:lnTo>
                  <a:close/>
                  <a:moveTo>
                    <a:pt x="3875786" y="244348"/>
                  </a:moveTo>
                  <a:lnTo>
                    <a:pt x="3875786" y="321437"/>
                  </a:lnTo>
                  <a:cubicBezTo>
                    <a:pt x="3866896" y="324993"/>
                    <a:pt x="3859657" y="332105"/>
                    <a:pt x="3854196" y="339344"/>
                  </a:cubicBezTo>
                  <a:lnTo>
                    <a:pt x="3594227" y="339344"/>
                  </a:lnTo>
                  <a:cubicBezTo>
                    <a:pt x="3588766" y="319659"/>
                    <a:pt x="3579876" y="303530"/>
                    <a:pt x="3567303" y="299847"/>
                  </a:cubicBezTo>
                  <a:lnTo>
                    <a:pt x="3567303" y="278257"/>
                  </a:lnTo>
                  <a:lnTo>
                    <a:pt x="3542284" y="278257"/>
                  </a:lnTo>
                  <a:lnTo>
                    <a:pt x="3542284" y="290957"/>
                  </a:lnTo>
                  <a:lnTo>
                    <a:pt x="3509899" y="290957"/>
                  </a:lnTo>
                  <a:lnTo>
                    <a:pt x="3509899" y="244348"/>
                  </a:lnTo>
                  <a:close/>
                  <a:moveTo>
                    <a:pt x="6406134" y="0"/>
                  </a:moveTo>
                  <a:cubicBezTo>
                    <a:pt x="6404483" y="0"/>
                    <a:pt x="6402832" y="127"/>
                    <a:pt x="6401181" y="508"/>
                  </a:cubicBezTo>
                  <a:lnTo>
                    <a:pt x="6212840" y="23876"/>
                  </a:lnTo>
                  <a:cubicBezTo>
                    <a:pt x="6202172" y="23876"/>
                    <a:pt x="6193155" y="34544"/>
                    <a:pt x="6193155" y="45212"/>
                  </a:cubicBezTo>
                  <a:lnTo>
                    <a:pt x="6189599" y="111633"/>
                  </a:lnTo>
                  <a:lnTo>
                    <a:pt x="0" y="111633"/>
                  </a:lnTo>
                  <a:lnTo>
                    <a:pt x="0" y="186944"/>
                  </a:lnTo>
                  <a:lnTo>
                    <a:pt x="93218" y="186944"/>
                  </a:lnTo>
                  <a:lnTo>
                    <a:pt x="57404" y="244348"/>
                  </a:lnTo>
                  <a:lnTo>
                    <a:pt x="213487" y="244348"/>
                  </a:lnTo>
                  <a:cubicBezTo>
                    <a:pt x="161417" y="264033"/>
                    <a:pt x="120269" y="303530"/>
                    <a:pt x="102108" y="350139"/>
                  </a:cubicBezTo>
                  <a:cubicBezTo>
                    <a:pt x="98679" y="359156"/>
                    <a:pt x="94996" y="368173"/>
                    <a:pt x="93218" y="377063"/>
                  </a:cubicBezTo>
                  <a:lnTo>
                    <a:pt x="93218" y="380619"/>
                  </a:lnTo>
                  <a:cubicBezTo>
                    <a:pt x="91440" y="389509"/>
                    <a:pt x="89662" y="398526"/>
                    <a:pt x="89662" y="409194"/>
                  </a:cubicBezTo>
                  <a:cubicBezTo>
                    <a:pt x="89662" y="509651"/>
                    <a:pt x="184658" y="590423"/>
                    <a:pt x="303149" y="590423"/>
                  </a:cubicBezTo>
                  <a:cubicBezTo>
                    <a:pt x="419735" y="590423"/>
                    <a:pt x="514858" y="509651"/>
                    <a:pt x="514858" y="409194"/>
                  </a:cubicBezTo>
                  <a:cubicBezTo>
                    <a:pt x="514858" y="403860"/>
                    <a:pt x="514858" y="398526"/>
                    <a:pt x="513080" y="393065"/>
                  </a:cubicBezTo>
                  <a:lnTo>
                    <a:pt x="588391" y="393065"/>
                  </a:lnTo>
                  <a:lnTo>
                    <a:pt x="606298" y="452247"/>
                  </a:lnTo>
                  <a:lnTo>
                    <a:pt x="1013333" y="452247"/>
                  </a:lnTo>
                  <a:lnTo>
                    <a:pt x="1034923" y="393065"/>
                  </a:lnTo>
                  <a:lnTo>
                    <a:pt x="1081532" y="393065"/>
                  </a:lnTo>
                  <a:cubicBezTo>
                    <a:pt x="1081532" y="398526"/>
                    <a:pt x="1079754" y="403860"/>
                    <a:pt x="1079754" y="409194"/>
                  </a:cubicBezTo>
                  <a:cubicBezTo>
                    <a:pt x="1079754" y="509651"/>
                    <a:pt x="1174750" y="590423"/>
                    <a:pt x="1293241" y="590423"/>
                  </a:cubicBezTo>
                  <a:cubicBezTo>
                    <a:pt x="1409827" y="590423"/>
                    <a:pt x="1504950" y="509651"/>
                    <a:pt x="1504950" y="409194"/>
                  </a:cubicBezTo>
                  <a:cubicBezTo>
                    <a:pt x="1504950" y="400304"/>
                    <a:pt x="1503172" y="391287"/>
                    <a:pt x="1503172" y="384175"/>
                  </a:cubicBezTo>
                  <a:cubicBezTo>
                    <a:pt x="1501394" y="382397"/>
                    <a:pt x="1501394" y="380619"/>
                    <a:pt x="1501394" y="378714"/>
                  </a:cubicBezTo>
                  <a:cubicBezTo>
                    <a:pt x="1499616" y="369697"/>
                    <a:pt x="1497965" y="362585"/>
                    <a:pt x="1494282" y="353568"/>
                  </a:cubicBezTo>
                  <a:cubicBezTo>
                    <a:pt x="1485265" y="326771"/>
                    <a:pt x="1467358" y="301625"/>
                    <a:pt x="1443990" y="281813"/>
                  </a:cubicBezTo>
                  <a:lnTo>
                    <a:pt x="1503172" y="281813"/>
                  </a:lnTo>
                  <a:lnTo>
                    <a:pt x="1503172" y="296164"/>
                  </a:lnTo>
                  <a:lnTo>
                    <a:pt x="1562354" y="296164"/>
                  </a:lnTo>
                  <a:lnTo>
                    <a:pt x="1562354" y="282067"/>
                  </a:lnTo>
                  <a:lnTo>
                    <a:pt x="1824101" y="282067"/>
                  </a:lnTo>
                  <a:lnTo>
                    <a:pt x="1824101" y="296418"/>
                  </a:lnTo>
                  <a:lnTo>
                    <a:pt x="2012569" y="296418"/>
                  </a:lnTo>
                  <a:lnTo>
                    <a:pt x="2012569" y="244348"/>
                  </a:lnTo>
                  <a:lnTo>
                    <a:pt x="3296539" y="244348"/>
                  </a:lnTo>
                  <a:lnTo>
                    <a:pt x="3296539" y="291084"/>
                  </a:lnTo>
                  <a:lnTo>
                    <a:pt x="3262376" y="291084"/>
                  </a:lnTo>
                  <a:lnTo>
                    <a:pt x="3262376" y="278384"/>
                  </a:lnTo>
                  <a:lnTo>
                    <a:pt x="3235579" y="278384"/>
                  </a:lnTo>
                  <a:lnTo>
                    <a:pt x="3235579" y="298069"/>
                  </a:lnTo>
                  <a:cubicBezTo>
                    <a:pt x="3219450" y="303530"/>
                    <a:pt x="3206750" y="330327"/>
                    <a:pt x="3206750" y="364490"/>
                  </a:cubicBezTo>
                  <a:cubicBezTo>
                    <a:pt x="3206750" y="396748"/>
                    <a:pt x="3219450" y="425450"/>
                    <a:pt x="3235579" y="429006"/>
                  </a:cubicBezTo>
                  <a:lnTo>
                    <a:pt x="3235579" y="448691"/>
                  </a:lnTo>
                  <a:lnTo>
                    <a:pt x="3262376" y="448691"/>
                  </a:lnTo>
                  <a:lnTo>
                    <a:pt x="3262376" y="432689"/>
                  </a:lnTo>
                  <a:lnTo>
                    <a:pt x="3540506" y="432689"/>
                  </a:lnTo>
                  <a:lnTo>
                    <a:pt x="3540506" y="448818"/>
                  </a:lnTo>
                  <a:lnTo>
                    <a:pt x="3567303" y="448818"/>
                  </a:lnTo>
                  <a:lnTo>
                    <a:pt x="3567303" y="429006"/>
                  </a:lnTo>
                  <a:cubicBezTo>
                    <a:pt x="3580003" y="425577"/>
                    <a:pt x="3590671" y="407416"/>
                    <a:pt x="3594227" y="384302"/>
                  </a:cubicBezTo>
                  <a:lnTo>
                    <a:pt x="3852418" y="384302"/>
                  </a:lnTo>
                  <a:cubicBezTo>
                    <a:pt x="3863213" y="398653"/>
                    <a:pt x="3881247" y="407543"/>
                    <a:pt x="3900932" y="407543"/>
                  </a:cubicBezTo>
                  <a:cubicBezTo>
                    <a:pt x="3931412" y="407543"/>
                    <a:pt x="3956558" y="387858"/>
                    <a:pt x="3956558" y="360934"/>
                  </a:cubicBezTo>
                  <a:cubicBezTo>
                    <a:pt x="3956558" y="343027"/>
                    <a:pt x="3944112" y="328676"/>
                    <a:pt x="3926078" y="321437"/>
                  </a:cubicBezTo>
                  <a:lnTo>
                    <a:pt x="3926078" y="244348"/>
                  </a:lnTo>
                  <a:lnTo>
                    <a:pt x="4587875" y="244348"/>
                  </a:lnTo>
                  <a:cubicBezTo>
                    <a:pt x="4526915" y="267716"/>
                    <a:pt x="4480306" y="317881"/>
                    <a:pt x="4467606" y="377063"/>
                  </a:cubicBezTo>
                  <a:cubicBezTo>
                    <a:pt x="4467606" y="378841"/>
                    <a:pt x="4467606" y="378841"/>
                    <a:pt x="4467606" y="380619"/>
                  </a:cubicBezTo>
                  <a:cubicBezTo>
                    <a:pt x="4465828" y="389509"/>
                    <a:pt x="4465828" y="398526"/>
                    <a:pt x="4465828" y="409194"/>
                  </a:cubicBezTo>
                  <a:cubicBezTo>
                    <a:pt x="4465828" y="509651"/>
                    <a:pt x="4560824" y="590423"/>
                    <a:pt x="4677537" y="590423"/>
                  </a:cubicBezTo>
                  <a:cubicBezTo>
                    <a:pt x="4794250" y="590423"/>
                    <a:pt x="4889246" y="509651"/>
                    <a:pt x="4889246" y="409194"/>
                  </a:cubicBezTo>
                  <a:cubicBezTo>
                    <a:pt x="4889246" y="403860"/>
                    <a:pt x="4889246" y="398526"/>
                    <a:pt x="4889246" y="393065"/>
                  </a:cubicBezTo>
                  <a:lnTo>
                    <a:pt x="4937760" y="393065"/>
                  </a:lnTo>
                  <a:lnTo>
                    <a:pt x="4953889" y="452247"/>
                  </a:lnTo>
                  <a:lnTo>
                    <a:pt x="5361051" y="452247"/>
                  </a:lnTo>
                  <a:lnTo>
                    <a:pt x="5384292" y="393065"/>
                  </a:lnTo>
                  <a:lnTo>
                    <a:pt x="5456174" y="393065"/>
                  </a:lnTo>
                  <a:cubicBezTo>
                    <a:pt x="5456174" y="398526"/>
                    <a:pt x="5456174" y="403860"/>
                    <a:pt x="5456174" y="409194"/>
                  </a:cubicBezTo>
                  <a:cubicBezTo>
                    <a:pt x="5456174" y="509651"/>
                    <a:pt x="5549392" y="590423"/>
                    <a:pt x="5667883" y="590423"/>
                  </a:cubicBezTo>
                  <a:cubicBezTo>
                    <a:pt x="5784342" y="590423"/>
                    <a:pt x="5879592" y="509651"/>
                    <a:pt x="5879592" y="409194"/>
                  </a:cubicBezTo>
                  <a:cubicBezTo>
                    <a:pt x="5879592" y="400304"/>
                    <a:pt x="5879592" y="391287"/>
                    <a:pt x="5877814" y="384175"/>
                  </a:cubicBezTo>
                  <a:cubicBezTo>
                    <a:pt x="5877814" y="382397"/>
                    <a:pt x="5876036" y="380619"/>
                    <a:pt x="5876036" y="378714"/>
                  </a:cubicBezTo>
                  <a:cubicBezTo>
                    <a:pt x="5865241" y="319532"/>
                    <a:pt x="5818632" y="269367"/>
                    <a:pt x="5757672" y="244221"/>
                  </a:cubicBezTo>
                  <a:lnTo>
                    <a:pt x="5881370" y="244221"/>
                  </a:lnTo>
                  <a:lnTo>
                    <a:pt x="5922645" y="186817"/>
                  </a:lnTo>
                  <a:lnTo>
                    <a:pt x="6189853" y="186817"/>
                  </a:lnTo>
                  <a:lnTo>
                    <a:pt x="6191631" y="226314"/>
                  </a:lnTo>
                  <a:cubicBezTo>
                    <a:pt x="6191631" y="247904"/>
                    <a:pt x="6207760" y="264033"/>
                    <a:pt x="6229350" y="265811"/>
                  </a:cubicBezTo>
                  <a:lnTo>
                    <a:pt x="6430264" y="278257"/>
                  </a:lnTo>
                  <a:cubicBezTo>
                    <a:pt x="6437376" y="278257"/>
                    <a:pt x="6444615" y="274701"/>
                    <a:pt x="6449949" y="269367"/>
                  </a:cubicBezTo>
                  <a:cubicBezTo>
                    <a:pt x="6455283" y="265811"/>
                    <a:pt x="6458839" y="256667"/>
                    <a:pt x="6457061" y="249682"/>
                  </a:cubicBezTo>
                  <a:lnTo>
                    <a:pt x="6440551" y="32766"/>
                  </a:lnTo>
                  <a:cubicBezTo>
                    <a:pt x="6440551" y="23876"/>
                    <a:pt x="6435090" y="14859"/>
                    <a:pt x="6428105" y="7620"/>
                  </a:cubicBezTo>
                  <a:cubicBezTo>
                    <a:pt x="6422263" y="3302"/>
                    <a:pt x="6413754" y="127"/>
                    <a:pt x="6406134" y="127"/>
                  </a:cubicBezTo>
                  <a:close/>
                </a:path>
              </a:pathLst>
            </a:custGeom>
            <a:solidFill>
              <a:srgbClr val="662C24"/>
            </a:solidFill>
          </p:spPr>
        </p:sp>
      </p:grpSp>
      <p:grpSp>
        <p:nvGrpSpPr>
          <p:cNvPr id="123" name="Group 123"/>
          <p:cNvGrpSpPr/>
          <p:nvPr/>
        </p:nvGrpSpPr>
        <p:grpSpPr>
          <a:xfrm>
            <a:off x="6347300" y="7210814"/>
            <a:ext cx="4573610" cy="106314"/>
            <a:chOff x="0" y="0"/>
            <a:chExt cx="6098147" cy="141752"/>
          </a:xfrm>
        </p:grpSpPr>
        <p:sp>
          <p:nvSpPr>
            <p:cNvPr id="124" name="Freeform 124"/>
            <p:cNvSpPr/>
            <p:nvPr/>
          </p:nvSpPr>
          <p:spPr>
            <a:xfrm>
              <a:off x="0" y="0"/>
              <a:ext cx="6098032" cy="141732"/>
            </a:xfrm>
            <a:custGeom>
              <a:avLst/>
              <a:gdLst/>
              <a:ahLst/>
              <a:cxnLst/>
              <a:rect l="l" t="t" r="r" b="b"/>
              <a:pathLst>
                <a:path w="6098032" h="141732">
                  <a:moveTo>
                    <a:pt x="0" y="0"/>
                  </a:moveTo>
                  <a:lnTo>
                    <a:pt x="0" y="141732"/>
                  </a:lnTo>
                  <a:lnTo>
                    <a:pt x="6098032" y="141732"/>
                  </a:lnTo>
                  <a:lnTo>
                    <a:pt x="6098032" y="0"/>
                  </a:lnTo>
                  <a:close/>
                </a:path>
              </a:pathLst>
            </a:custGeom>
            <a:solidFill>
              <a:srgbClr val="834831"/>
            </a:solidFill>
          </p:spPr>
        </p:sp>
      </p:grpSp>
      <p:grpSp>
        <p:nvGrpSpPr>
          <p:cNvPr id="125" name="Group 125"/>
          <p:cNvGrpSpPr/>
          <p:nvPr/>
        </p:nvGrpSpPr>
        <p:grpSpPr>
          <a:xfrm>
            <a:off x="6157606" y="7244370"/>
            <a:ext cx="433274" cy="370006"/>
            <a:chOff x="0" y="0"/>
            <a:chExt cx="577699" cy="493341"/>
          </a:xfrm>
        </p:grpSpPr>
        <p:sp>
          <p:nvSpPr>
            <p:cNvPr id="126" name="Freeform 126"/>
            <p:cNvSpPr/>
            <p:nvPr/>
          </p:nvSpPr>
          <p:spPr>
            <a:xfrm>
              <a:off x="0" y="127"/>
              <a:ext cx="577596" cy="493268"/>
            </a:xfrm>
            <a:custGeom>
              <a:avLst/>
              <a:gdLst/>
              <a:ahLst/>
              <a:cxnLst/>
              <a:rect l="l" t="t" r="r" b="b"/>
              <a:pathLst>
                <a:path w="577596" h="493268">
                  <a:moveTo>
                    <a:pt x="218821" y="0"/>
                  </a:moveTo>
                  <a:lnTo>
                    <a:pt x="0" y="493268"/>
                  </a:lnTo>
                  <a:lnTo>
                    <a:pt x="276225" y="493268"/>
                  </a:lnTo>
                  <a:lnTo>
                    <a:pt x="577596" y="71755"/>
                  </a:lnTo>
                  <a:lnTo>
                    <a:pt x="218821" y="0"/>
                  </a:lnTo>
                  <a:close/>
                </a:path>
              </a:pathLst>
            </a:custGeom>
            <a:solidFill>
              <a:srgbClr val="F2BCA7"/>
            </a:solidFill>
          </p:spPr>
        </p:sp>
      </p:grpSp>
      <p:grpSp>
        <p:nvGrpSpPr>
          <p:cNvPr id="127" name="Group 127"/>
          <p:cNvGrpSpPr/>
          <p:nvPr/>
        </p:nvGrpSpPr>
        <p:grpSpPr>
          <a:xfrm>
            <a:off x="6286742" y="7244370"/>
            <a:ext cx="405030" cy="370006"/>
            <a:chOff x="0" y="0"/>
            <a:chExt cx="540040" cy="493341"/>
          </a:xfrm>
        </p:grpSpPr>
        <p:sp>
          <p:nvSpPr>
            <p:cNvPr id="128" name="Freeform 128"/>
            <p:cNvSpPr/>
            <p:nvPr/>
          </p:nvSpPr>
          <p:spPr>
            <a:xfrm>
              <a:off x="0" y="127"/>
              <a:ext cx="539877" cy="493268"/>
            </a:xfrm>
            <a:custGeom>
              <a:avLst/>
              <a:gdLst/>
              <a:ahLst/>
              <a:cxnLst/>
              <a:rect l="l" t="t" r="r" b="b"/>
              <a:pathLst>
                <a:path w="539877" h="493268">
                  <a:moveTo>
                    <a:pt x="46736" y="0"/>
                  </a:moveTo>
                  <a:lnTo>
                    <a:pt x="0" y="105791"/>
                  </a:lnTo>
                  <a:cubicBezTo>
                    <a:pt x="28829" y="113030"/>
                    <a:pt x="60960" y="123698"/>
                    <a:pt x="100457" y="143510"/>
                  </a:cubicBezTo>
                  <a:cubicBezTo>
                    <a:pt x="209804" y="199136"/>
                    <a:pt x="163322" y="333629"/>
                    <a:pt x="60960" y="493268"/>
                  </a:cubicBezTo>
                  <a:lnTo>
                    <a:pt x="104140" y="493268"/>
                  </a:lnTo>
                  <a:lnTo>
                    <a:pt x="539877" y="0"/>
                  </a:lnTo>
                  <a:close/>
                </a:path>
              </a:pathLst>
            </a:custGeom>
            <a:solidFill>
              <a:srgbClr val="F2BCA7"/>
            </a:solidFill>
          </p:spPr>
        </p:sp>
      </p:grpSp>
      <p:grpSp>
        <p:nvGrpSpPr>
          <p:cNvPr id="129" name="Group 129"/>
          <p:cNvGrpSpPr/>
          <p:nvPr/>
        </p:nvGrpSpPr>
        <p:grpSpPr>
          <a:xfrm>
            <a:off x="7552570" y="7267304"/>
            <a:ext cx="1351904" cy="199182"/>
            <a:chOff x="0" y="0"/>
            <a:chExt cx="1802539" cy="265576"/>
          </a:xfrm>
        </p:grpSpPr>
        <p:sp>
          <p:nvSpPr>
            <p:cNvPr id="130" name="Freeform 130"/>
            <p:cNvSpPr/>
            <p:nvPr/>
          </p:nvSpPr>
          <p:spPr>
            <a:xfrm>
              <a:off x="0" y="0"/>
              <a:ext cx="1802511" cy="265430"/>
            </a:xfrm>
            <a:custGeom>
              <a:avLst/>
              <a:gdLst/>
              <a:ahLst/>
              <a:cxnLst/>
              <a:rect l="l" t="t" r="r" b="b"/>
              <a:pathLst>
                <a:path w="1802511" h="265430">
                  <a:moveTo>
                    <a:pt x="0" y="0"/>
                  </a:moveTo>
                  <a:lnTo>
                    <a:pt x="193675" y="265430"/>
                  </a:lnTo>
                  <a:lnTo>
                    <a:pt x="1608836" y="265430"/>
                  </a:lnTo>
                  <a:lnTo>
                    <a:pt x="1802511" y="0"/>
                  </a:lnTo>
                  <a:close/>
                </a:path>
              </a:pathLst>
            </a:custGeom>
            <a:solidFill>
              <a:srgbClr val="662C24"/>
            </a:solidFill>
          </p:spPr>
        </p:sp>
      </p:grpSp>
      <p:grpSp>
        <p:nvGrpSpPr>
          <p:cNvPr id="131" name="Group 131"/>
          <p:cNvGrpSpPr/>
          <p:nvPr/>
        </p:nvGrpSpPr>
        <p:grpSpPr>
          <a:xfrm>
            <a:off x="7621150" y="7214768"/>
            <a:ext cx="1214748" cy="199182"/>
            <a:chOff x="0" y="0"/>
            <a:chExt cx="1619664" cy="265576"/>
          </a:xfrm>
        </p:grpSpPr>
        <p:sp>
          <p:nvSpPr>
            <p:cNvPr id="132" name="Freeform 132"/>
            <p:cNvSpPr/>
            <p:nvPr/>
          </p:nvSpPr>
          <p:spPr>
            <a:xfrm>
              <a:off x="0" y="127"/>
              <a:ext cx="1619631" cy="265430"/>
            </a:xfrm>
            <a:custGeom>
              <a:avLst/>
              <a:gdLst/>
              <a:ahLst/>
              <a:cxnLst/>
              <a:rect l="l" t="t" r="r" b="b"/>
              <a:pathLst>
                <a:path w="1619631" h="265430">
                  <a:moveTo>
                    <a:pt x="0" y="0"/>
                  </a:moveTo>
                  <a:lnTo>
                    <a:pt x="173990" y="265430"/>
                  </a:lnTo>
                  <a:lnTo>
                    <a:pt x="1445641" y="265430"/>
                  </a:lnTo>
                  <a:lnTo>
                    <a:pt x="1619631" y="0"/>
                  </a:lnTo>
                  <a:close/>
                </a:path>
              </a:pathLst>
            </a:custGeom>
            <a:solidFill>
              <a:srgbClr val="895E4D"/>
            </a:solidFill>
          </p:spPr>
        </p:sp>
      </p:grpSp>
      <p:grpSp>
        <p:nvGrpSpPr>
          <p:cNvPr id="133" name="Group 133"/>
          <p:cNvGrpSpPr/>
          <p:nvPr/>
        </p:nvGrpSpPr>
        <p:grpSpPr>
          <a:xfrm>
            <a:off x="6314986" y="6450686"/>
            <a:ext cx="527386" cy="692900"/>
            <a:chOff x="0" y="0"/>
            <a:chExt cx="703181" cy="923867"/>
          </a:xfrm>
        </p:grpSpPr>
        <p:sp>
          <p:nvSpPr>
            <p:cNvPr id="134" name="Freeform 134"/>
            <p:cNvSpPr/>
            <p:nvPr/>
          </p:nvSpPr>
          <p:spPr>
            <a:xfrm>
              <a:off x="0" y="127"/>
              <a:ext cx="703199" cy="923798"/>
            </a:xfrm>
            <a:custGeom>
              <a:avLst/>
              <a:gdLst/>
              <a:ahLst/>
              <a:cxnLst/>
              <a:rect l="l" t="t" r="r" b="b"/>
              <a:pathLst>
                <a:path w="703199" h="923798">
                  <a:moveTo>
                    <a:pt x="703199" y="0"/>
                  </a:moveTo>
                  <a:lnTo>
                    <a:pt x="73533" y="122047"/>
                  </a:lnTo>
                  <a:lnTo>
                    <a:pt x="0" y="923798"/>
                  </a:lnTo>
                  <a:lnTo>
                    <a:pt x="590042" y="703072"/>
                  </a:lnTo>
                  <a:lnTo>
                    <a:pt x="703199" y="0"/>
                  </a:lnTo>
                  <a:close/>
                </a:path>
              </a:pathLst>
            </a:custGeom>
            <a:solidFill>
              <a:srgbClr val="C9886F"/>
            </a:solidFill>
          </p:spPr>
        </p:sp>
      </p:grpSp>
      <p:grpSp>
        <p:nvGrpSpPr>
          <p:cNvPr id="135" name="Group 135"/>
          <p:cNvGrpSpPr/>
          <p:nvPr/>
        </p:nvGrpSpPr>
        <p:grpSpPr>
          <a:xfrm>
            <a:off x="6446834" y="7099078"/>
            <a:ext cx="4513052" cy="168338"/>
            <a:chOff x="0" y="0"/>
            <a:chExt cx="6017403" cy="224451"/>
          </a:xfrm>
        </p:grpSpPr>
        <p:sp>
          <p:nvSpPr>
            <p:cNvPr id="136" name="Freeform 136"/>
            <p:cNvSpPr/>
            <p:nvPr/>
          </p:nvSpPr>
          <p:spPr>
            <a:xfrm>
              <a:off x="0" y="127"/>
              <a:ext cx="6017387" cy="224155"/>
            </a:xfrm>
            <a:custGeom>
              <a:avLst/>
              <a:gdLst/>
              <a:ahLst/>
              <a:cxnLst/>
              <a:rect l="l" t="t" r="r" b="b"/>
              <a:pathLst>
                <a:path w="6017387" h="224155">
                  <a:moveTo>
                    <a:pt x="134493" y="0"/>
                  </a:moveTo>
                  <a:lnTo>
                    <a:pt x="0" y="224155"/>
                  </a:lnTo>
                  <a:lnTo>
                    <a:pt x="6017387" y="224155"/>
                  </a:lnTo>
                  <a:lnTo>
                    <a:pt x="5985002" y="0"/>
                  </a:lnTo>
                  <a:close/>
                </a:path>
              </a:pathLst>
            </a:custGeom>
            <a:solidFill>
              <a:srgbClr val="834831"/>
            </a:solidFill>
          </p:spPr>
        </p:sp>
      </p:grpSp>
      <p:grpSp>
        <p:nvGrpSpPr>
          <p:cNvPr id="137" name="Group 137"/>
          <p:cNvGrpSpPr/>
          <p:nvPr/>
        </p:nvGrpSpPr>
        <p:grpSpPr>
          <a:xfrm>
            <a:off x="6875934" y="6109034"/>
            <a:ext cx="215338" cy="314872"/>
            <a:chOff x="0" y="0"/>
            <a:chExt cx="287117" cy="419829"/>
          </a:xfrm>
        </p:grpSpPr>
        <p:sp>
          <p:nvSpPr>
            <p:cNvPr id="138" name="Freeform 138"/>
            <p:cNvSpPr/>
            <p:nvPr/>
          </p:nvSpPr>
          <p:spPr>
            <a:xfrm>
              <a:off x="0" y="127"/>
              <a:ext cx="287020" cy="419735"/>
            </a:xfrm>
            <a:custGeom>
              <a:avLst/>
              <a:gdLst/>
              <a:ahLst/>
              <a:cxnLst/>
              <a:rect l="l" t="t" r="r" b="b"/>
              <a:pathLst>
                <a:path w="287020" h="419735">
                  <a:moveTo>
                    <a:pt x="71755" y="0"/>
                  </a:moveTo>
                  <a:lnTo>
                    <a:pt x="0" y="419735"/>
                  </a:lnTo>
                  <a:lnTo>
                    <a:pt x="206248" y="419735"/>
                  </a:lnTo>
                  <a:lnTo>
                    <a:pt x="287020" y="0"/>
                  </a:lnTo>
                  <a:close/>
                </a:path>
              </a:pathLst>
            </a:custGeom>
            <a:solidFill>
              <a:srgbClr val="AA5138"/>
            </a:solidFill>
          </p:spPr>
        </p:sp>
      </p:grpSp>
      <p:grpSp>
        <p:nvGrpSpPr>
          <p:cNvPr id="139" name="Group 139"/>
          <p:cNvGrpSpPr/>
          <p:nvPr/>
        </p:nvGrpSpPr>
        <p:grpSpPr>
          <a:xfrm>
            <a:off x="6896770" y="6127174"/>
            <a:ext cx="173648" cy="279962"/>
            <a:chOff x="0" y="0"/>
            <a:chExt cx="231531" cy="373283"/>
          </a:xfrm>
        </p:grpSpPr>
        <p:sp>
          <p:nvSpPr>
            <p:cNvPr id="140" name="Freeform 140"/>
            <p:cNvSpPr/>
            <p:nvPr/>
          </p:nvSpPr>
          <p:spPr>
            <a:xfrm>
              <a:off x="127" y="127"/>
              <a:ext cx="231394" cy="372999"/>
            </a:xfrm>
            <a:custGeom>
              <a:avLst/>
              <a:gdLst/>
              <a:ahLst/>
              <a:cxnLst/>
              <a:rect l="l" t="t" r="r" b="b"/>
              <a:pathLst>
                <a:path w="231394" h="372999">
                  <a:moveTo>
                    <a:pt x="64516" y="0"/>
                  </a:moveTo>
                  <a:lnTo>
                    <a:pt x="0" y="372999"/>
                  </a:lnTo>
                  <a:lnTo>
                    <a:pt x="161290" y="372999"/>
                  </a:lnTo>
                  <a:lnTo>
                    <a:pt x="231394" y="0"/>
                  </a:lnTo>
                  <a:close/>
                </a:path>
              </a:pathLst>
            </a:custGeom>
            <a:solidFill>
              <a:srgbClr val="C9886F"/>
            </a:solidFill>
          </p:spPr>
        </p:sp>
      </p:grpSp>
      <p:grpSp>
        <p:nvGrpSpPr>
          <p:cNvPr id="141" name="Group 141"/>
          <p:cNvGrpSpPr/>
          <p:nvPr/>
        </p:nvGrpSpPr>
        <p:grpSpPr>
          <a:xfrm>
            <a:off x="7099182" y="6117170"/>
            <a:ext cx="722500" cy="297360"/>
            <a:chOff x="0" y="0"/>
            <a:chExt cx="963333" cy="396480"/>
          </a:xfrm>
        </p:grpSpPr>
        <p:sp>
          <p:nvSpPr>
            <p:cNvPr id="142" name="Freeform 142"/>
            <p:cNvSpPr/>
            <p:nvPr/>
          </p:nvSpPr>
          <p:spPr>
            <a:xfrm>
              <a:off x="127" y="0"/>
              <a:ext cx="963041" cy="396494"/>
            </a:xfrm>
            <a:custGeom>
              <a:avLst/>
              <a:gdLst/>
              <a:ahLst/>
              <a:cxnLst/>
              <a:rect l="l" t="t" r="r" b="b"/>
              <a:pathLst>
                <a:path w="963041" h="396494">
                  <a:moveTo>
                    <a:pt x="68072" y="0"/>
                  </a:moveTo>
                  <a:lnTo>
                    <a:pt x="0" y="396494"/>
                  </a:lnTo>
                  <a:lnTo>
                    <a:pt x="955929" y="396494"/>
                  </a:lnTo>
                  <a:lnTo>
                    <a:pt x="963041" y="0"/>
                  </a:lnTo>
                  <a:close/>
                </a:path>
              </a:pathLst>
            </a:custGeom>
            <a:solidFill>
              <a:srgbClr val="C9886F"/>
            </a:solidFill>
          </p:spPr>
        </p:sp>
      </p:grpSp>
      <p:grpSp>
        <p:nvGrpSpPr>
          <p:cNvPr id="143" name="Group 143"/>
          <p:cNvGrpSpPr/>
          <p:nvPr/>
        </p:nvGrpSpPr>
        <p:grpSpPr>
          <a:xfrm>
            <a:off x="6266518" y="6532822"/>
            <a:ext cx="107782" cy="733232"/>
            <a:chOff x="0" y="0"/>
            <a:chExt cx="143709" cy="977643"/>
          </a:xfrm>
        </p:grpSpPr>
        <p:sp>
          <p:nvSpPr>
            <p:cNvPr id="144" name="Freeform 144"/>
            <p:cNvSpPr/>
            <p:nvPr/>
          </p:nvSpPr>
          <p:spPr>
            <a:xfrm>
              <a:off x="127" y="0"/>
              <a:ext cx="143383" cy="977519"/>
            </a:xfrm>
            <a:custGeom>
              <a:avLst/>
              <a:gdLst/>
              <a:ahLst/>
              <a:cxnLst/>
              <a:rect l="l" t="t" r="r" b="b"/>
              <a:pathLst>
                <a:path w="143383" h="977519">
                  <a:moveTo>
                    <a:pt x="0" y="0"/>
                  </a:moveTo>
                  <a:lnTo>
                    <a:pt x="5334" y="966851"/>
                  </a:lnTo>
                  <a:lnTo>
                    <a:pt x="66294" y="977519"/>
                  </a:lnTo>
                  <a:lnTo>
                    <a:pt x="143383" y="14478"/>
                  </a:lnTo>
                  <a:lnTo>
                    <a:pt x="0" y="0"/>
                  </a:lnTo>
                  <a:close/>
                </a:path>
              </a:pathLst>
            </a:custGeom>
            <a:solidFill>
              <a:srgbClr val="924F3D"/>
            </a:solidFill>
          </p:spPr>
        </p:sp>
      </p:grpSp>
      <p:grpSp>
        <p:nvGrpSpPr>
          <p:cNvPr id="145" name="Group 145"/>
          <p:cNvGrpSpPr/>
          <p:nvPr/>
        </p:nvGrpSpPr>
        <p:grpSpPr>
          <a:xfrm>
            <a:off x="8849244" y="6135924"/>
            <a:ext cx="507274" cy="164272"/>
            <a:chOff x="0" y="0"/>
            <a:chExt cx="676365" cy="219029"/>
          </a:xfrm>
        </p:grpSpPr>
        <p:sp>
          <p:nvSpPr>
            <p:cNvPr id="146" name="Freeform 146"/>
            <p:cNvSpPr/>
            <p:nvPr/>
          </p:nvSpPr>
          <p:spPr>
            <a:xfrm>
              <a:off x="127" y="127"/>
              <a:ext cx="676148" cy="218948"/>
            </a:xfrm>
            <a:custGeom>
              <a:avLst/>
              <a:gdLst/>
              <a:ahLst/>
              <a:cxnLst/>
              <a:rect l="l" t="t" r="r" b="b"/>
              <a:pathLst>
                <a:path w="676148" h="218948">
                  <a:moveTo>
                    <a:pt x="0" y="0"/>
                  </a:moveTo>
                  <a:lnTo>
                    <a:pt x="0" y="218948"/>
                  </a:lnTo>
                  <a:lnTo>
                    <a:pt x="676148" y="218948"/>
                  </a:lnTo>
                  <a:lnTo>
                    <a:pt x="676148" y="0"/>
                  </a:lnTo>
                  <a:close/>
                </a:path>
              </a:pathLst>
            </a:custGeom>
            <a:solidFill>
              <a:srgbClr val="662C24"/>
            </a:solidFill>
          </p:spPr>
        </p:sp>
      </p:grpSp>
      <p:grpSp>
        <p:nvGrpSpPr>
          <p:cNvPr id="147" name="Group 147"/>
          <p:cNvGrpSpPr/>
          <p:nvPr/>
        </p:nvGrpSpPr>
        <p:grpSpPr>
          <a:xfrm>
            <a:off x="9490858" y="6130614"/>
            <a:ext cx="1345352" cy="187092"/>
            <a:chOff x="0" y="0"/>
            <a:chExt cx="1793803" cy="249456"/>
          </a:xfrm>
        </p:grpSpPr>
        <p:sp>
          <p:nvSpPr>
            <p:cNvPr id="148" name="Freeform 148"/>
            <p:cNvSpPr/>
            <p:nvPr/>
          </p:nvSpPr>
          <p:spPr>
            <a:xfrm>
              <a:off x="127" y="0"/>
              <a:ext cx="1793494" cy="249301"/>
            </a:xfrm>
            <a:custGeom>
              <a:avLst/>
              <a:gdLst/>
              <a:ahLst/>
              <a:cxnLst/>
              <a:rect l="l" t="t" r="r" b="b"/>
              <a:pathLst>
                <a:path w="1793494" h="249301">
                  <a:moveTo>
                    <a:pt x="0" y="0"/>
                  </a:moveTo>
                  <a:lnTo>
                    <a:pt x="0" y="249301"/>
                  </a:lnTo>
                  <a:lnTo>
                    <a:pt x="1793494" y="249301"/>
                  </a:lnTo>
                  <a:lnTo>
                    <a:pt x="1766697" y="0"/>
                  </a:lnTo>
                  <a:close/>
                </a:path>
              </a:pathLst>
            </a:custGeom>
            <a:solidFill>
              <a:srgbClr val="895E4D"/>
            </a:solidFill>
          </p:spPr>
        </p:sp>
      </p:grpSp>
      <p:grpSp>
        <p:nvGrpSpPr>
          <p:cNvPr id="149" name="Group 149"/>
          <p:cNvGrpSpPr/>
          <p:nvPr/>
        </p:nvGrpSpPr>
        <p:grpSpPr>
          <a:xfrm>
            <a:off x="7130138" y="6134682"/>
            <a:ext cx="660588" cy="262336"/>
            <a:chOff x="0" y="0"/>
            <a:chExt cx="880784" cy="349781"/>
          </a:xfrm>
        </p:grpSpPr>
        <p:sp>
          <p:nvSpPr>
            <p:cNvPr id="150" name="Freeform 150"/>
            <p:cNvSpPr/>
            <p:nvPr/>
          </p:nvSpPr>
          <p:spPr>
            <a:xfrm>
              <a:off x="127" y="0"/>
              <a:ext cx="880491" cy="349758"/>
            </a:xfrm>
            <a:custGeom>
              <a:avLst/>
              <a:gdLst/>
              <a:ahLst/>
              <a:cxnLst/>
              <a:rect l="l" t="t" r="r" b="b"/>
              <a:pathLst>
                <a:path w="880491" h="349758">
                  <a:moveTo>
                    <a:pt x="60833" y="0"/>
                  </a:moveTo>
                  <a:lnTo>
                    <a:pt x="0" y="349758"/>
                  </a:lnTo>
                  <a:lnTo>
                    <a:pt x="875284" y="349758"/>
                  </a:lnTo>
                  <a:lnTo>
                    <a:pt x="880491" y="0"/>
                  </a:lnTo>
                  <a:close/>
                </a:path>
              </a:pathLst>
            </a:custGeom>
            <a:solidFill>
              <a:srgbClr val="662C24"/>
            </a:solidFill>
          </p:spPr>
        </p:sp>
      </p:grpSp>
      <p:grpSp>
        <p:nvGrpSpPr>
          <p:cNvPr id="151" name="Group 151"/>
          <p:cNvGrpSpPr/>
          <p:nvPr/>
        </p:nvGrpSpPr>
        <p:grpSpPr>
          <a:xfrm>
            <a:off x="9441146" y="6137280"/>
            <a:ext cx="1390996" cy="232850"/>
            <a:chOff x="0" y="0"/>
            <a:chExt cx="1854661" cy="310467"/>
          </a:xfrm>
        </p:grpSpPr>
        <p:sp>
          <p:nvSpPr>
            <p:cNvPr id="152" name="Freeform 152"/>
            <p:cNvSpPr/>
            <p:nvPr/>
          </p:nvSpPr>
          <p:spPr>
            <a:xfrm>
              <a:off x="0" y="127"/>
              <a:ext cx="1854708" cy="310388"/>
            </a:xfrm>
            <a:custGeom>
              <a:avLst/>
              <a:gdLst/>
              <a:ahLst/>
              <a:cxnLst/>
              <a:rect l="l" t="t" r="r" b="b"/>
              <a:pathLst>
                <a:path w="1854708" h="310388">
                  <a:moveTo>
                    <a:pt x="66421" y="0"/>
                  </a:moveTo>
                  <a:lnTo>
                    <a:pt x="0" y="310388"/>
                  </a:lnTo>
                  <a:lnTo>
                    <a:pt x="1854708" y="310388"/>
                  </a:lnTo>
                  <a:lnTo>
                    <a:pt x="1825879" y="61087"/>
                  </a:lnTo>
                  <a:lnTo>
                    <a:pt x="66421" y="0"/>
                  </a:lnTo>
                  <a:close/>
                </a:path>
              </a:pathLst>
            </a:custGeom>
            <a:solidFill>
              <a:srgbClr val="C9886F"/>
            </a:solidFill>
          </p:spPr>
        </p:sp>
      </p:grpSp>
      <p:grpSp>
        <p:nvGrpSpPr>
          <p:cNvPr id="153" name="Group 153"/>
          <p:cNvGrpSpPr/>
          <p:nvPr/>
        </p:nvGrpSpPr>
        <p:grpSpPr>
          <a:xfrm>
            <a:off x="9490858" y="6130614"/>
            <a:ext cx="1345352" cy="187092"/>
            <a:chOff x="0" y="0"/>
            <a:chExt cx="1793803" cy="249456"/>
          </a:xfrm>
        </p:grpSpPr>
        <p:sp>
          <p:nvSpPr>
            <p:cNvPr id="154" name="Freeform 154"/>
            <p:cNvSpPr/>
            <p:nvPr/>
          </p:nvSpPr>
          <p:spPr>
            <a:xfrm>
              <a:off x="127" y="0"/>
              <a:ext cx="1793494" cy="249301"/>
            </a:xfrm>
            <a:custGeom>
              <a:avLst/>
              <a:gdLst/>
              <a:ahLst/>
              <a:cxnLst/>
              <a:rect l="l" t="t" r="r" b="b"/>
              <a:pathLst>
                <a:path w="1793494" h="249301">
                  <a:moveTo>
                    <a:pt x="0" y="0"/>
                  </a:moveTo>
                  <a:lnTo>
                    <a:pt x="0" y="249301"/>
                  </a:lnTo>
                  <a:lnTo>
                    <a:pt x="1793494" y="249301"/>
                  </a:lnTo>
                  <a:lnTo>
                    <a:pt x="1766697" y="0"/>
                  </a:lnTo>
                  <a:close/>
                </a:path>
              </a:pathLst>
            </a:custGeom>
            <a:solidFill>
              <a:srgbClr val="662C24"/>
            </a:solidFill>
          </p:spPr>
        </p:sp>
      </p:grpSp>
      <p:grpSp>
        <p:nvGrpSpPr>
          <p:cNvPr id="155" name="Group 155"/>
          <p:cNvGrpSpPr/>
          <p:nvPr/>
        </p:nvGrpSpPr>
        <p:grpSpPr>
          <a:xfrm>
            <a:off x="6223472" y="7249792"/>
            <a:ext cx="4758040" cy="39092"/>
            <a:chOff x="0" y="0"/>
            <a:chExt cx="6344053" cy="52123"/>
          </a:xfrm>
        </p:grpSpPr>
        <p:sp>
          <p:nvSpPr>
            <p:cNvPr id="156" name="Freeform 156"/>
            <p:cNvSpPr/>
            <p:nvPr/>
          </p:nvSpPr>
          <p:spPr>
            <a:xfrm>
              <a:off x="127" y="0"/>
              <a:ext cx="6343777" cy="52070"/>
            </a:xfrm>
            <a:custGeom>
              <a:avLst/>
              <a:gdLst/>
              <a:ahLst/>
              <a:cxnLst/>
              <a:rect l="l" t="t" r="r" b="b"/>
              <a:pathLst>
                <a:path w="6343777" h="52070">
                  <a:moveTo>
                    <a:pt x="0" y="0"/>
                  </a:moveTo>
                  <a:lnTo>
                    <a:pt x="0" y="52070"/>
                  </a:lnTo>
                  <a:lnTo>
                    <a:pt x="6343777" y="52070"/>
                  </a:lnTo>
                  <a:lnTo>
                    <a:pt x="6343777" y="0"/>
                  </a:lnTo>
                  <a:close/>
                </a:path>
              </a:pathLst>
            </a:custGeom>
            <a:solidFill>
              <a:srgbClr val="924F3D"/>
            </a:solidFill>
          </p:spPr>
        </p:sp>
      </p:grpSp>
      <p:grpSp>
        <p:nvGrpSpPr>
          <p:cNvPr id="157" name="Group 157"/>
          <p:cNvGrpSpPr/>
          <p:nvPr/>
        </p:nvGrpSpPr>
        <p:grpSpPr>
          <a:xfrm>
            <a:off x="8289654" y="6195126"/>
            <a:ext cx="488408" cy="14914"/>
            <a:chOff x="0" y="0"/>
            <a:chExt cx="651211" cy="19885"/>
          </a:xfrm>
        </p:grpSpPr>
        <p:sp>
          <p:nvSpPr>
            <p:cNvPr id="158" name="Freeform 158"/>
            <p:cNvSpPr/>
            <p:nvPr/>
          </p:nvSpPr>
          <p:spPr>
            <a:xfrm>
              <a:off x="127" y="127"/>
              <a:ext cx="651129" cy="19812"/>
            </a:xfrm>
            <a:custGeom>
              <a:avLst/>
              <a:gdLst/>
              <a:ahLst/>
              <a:cxnLst/>
              <a:rect l="l" t="t" r="r" b="b"/>
              <a:pathLst>
                <a:path w="651129" h="19812">
                  <a:moveTo>
                    <a:pt x="0" y="0"/>
                  </a:moveTo>
                  <a:lnTo>
                    <a:pt x="0" y="19812"/>
                  </a:lnTo>
                  <a:lnTo>
                    <a:pt x="651129" y="19812"/>
                  </a:lnTo>
                  <a:lnTo>
                    <a:pt x="651129" y="0"/>
                  </a:lnTo>
                  <a:close/>
                </a:path>
              </a:pathLst>
            </a:custGeom>
            <a:solidFill>
              <a:srgbClr val="F2BCA7"/>
            </a:solidFill>
          </p:spPr>
        </p:sp>
      </p:grpSp>
      <p:grpSp>
        <p:nvGrpSpPr>
          <p:cNvPr id="159" name="Group 159"/>
          <p:cNvGrpSpPr/>
          <p:nvPr/>
        </p:nvGrpSpPr>
        <p:grpSpPr>
          <a:xfrm>
            <a:off x="8289654" y="6226082"/>
            <a:ext cx="488408" cy="14914"/>
            <a:chOff x="0" y="0"/>
            <a:chExt cx="651211" cy="19885"/>
          </a:xfrm>
        </p:grpSpPr>
        <p:sp>
          <p:nvSpPr>
            <p:cNvPr id="160" name="Freeform 160"/>
            <p:cNvSpPr/>
            <p:nvPr/>
          </p:nvSpPr>
          <p:spPr>
            <a:xfrm>
              <a:off x="127" y="127"/>
              <a:ext cx="651129" cy="19812"/>
            </a:xfrm>
            <a:custGeom>
              <a:avLst/>
              <a:gdLst/>
              <a:ahLst/>
              <a:cxnLst/>
              <a:rect l="l" t="t" r="r" b="b"/>
              <a:pathLst>
                <a:path w="651129" h="19812">
                  <a:moveTo>
                    <a:pt x="0" y="0"/>
                  </a:moveTo>
                  <a:lnTo>
                    <a:pt x="0" y="19812"/>
                  </a:lnTo>
                  <a:lnTo>
                    <a:pt x="651129" y="19812"/>
                  </a:lnTo>
                  <a:lnTo>
                    <a:pt x="651129" y="0"/>
                  </a:lnTo>
                  <a:close/>
                </a:path>
              </a:pathLst>
            </a:custGeom>
            <a:solidFill>
              <a:srgbClr val="F2BCA7"/>
            </a:solidFill>
          </p:spPr>
        </p:sp>
      </p:grpSp>
      <p:grpSp>
        <p:nvGrpSpPr>
          <p:cNvPr id="161" name="Group 161"/>
          <p:cNvGrpSpPr/>
          <p:nvPr/>
        </p:nvGrpSpPr>
        <p:grpSpPr>
          <a:xfrm>
            <a:off x="8289654" y="6258394"/>
            <a:ext cx="488408" cy="14914"/>
            <a:chOff x="0" y="0"/>
            <a:chExt cx="651211" cy="19885"/>
          </a:xfrm>
        </p:grpSpPr>
        <p:sp>
          <p:nvSpPr>
            <p:cNvPr id="162" name="Freeform 162"/>
            <p:cNvSpPr/>
            <p:nvPr/>
          </p:nvSpPr>
          <p:spPr>
            <a:xfrm>
              <a:off x="127" y="0"/>
              <a:ext cx="651129" cy="19685"/>
            </a:xfrm>
            <a:custGeom>
              <a:avLst/>
              <a:gdLst/>
              <a:ahLst/>
              <a:cxnLst/>
              <a:rect l="l" t="t" r="r" b="b"/>
              <a:pathLst>
                <a:path w="651129" h="19685">
                  <a:moveTo>
                    <a:pt x="0" y="0"/>
                  </a:moveTo>
                  <a:lnTo>
                    <a:pt x="0" y="19685"/>
                  </a:lnTo>
                  <a:lnTo>
                    <a:pt x="651129" y="19685"/>
                  </a:lnTo>
                  <a:lnTo>
                    <a:pt x="651129" y="0"/>
                  </a:lnTo>
                  <a:close/>
                </a:path>
              </a:pathLst>
            </a:custGeom>
            <a:solidFill>
              <a:srgbClr val="F2BCA7"/>
            </a:solidFill>
          </p:spPr>
        </p:sp>
      </p:grpSp>
      <p:grpSp>
        <p:nvGrpSpPr>
          <p:cNvPr id="163" name="Group 163"/>
          <p:cNvGrpSpPr/>
          <p:nvPr/>
        </p:nvGrpSpPr>
        <p:grpSpPr>
          <a:xfrm>
            <a:off x="7997826" y="6430576"/>
            <a:ext cx="352494" cy="641720"/>
            <a:chOff x="0" y="0"/>
            <a:chExt cx="469992" cy="855627"/>
          </a:xfrm>
        </p:grpSpPr>
        <p:sp>
          <p:nvSpPr>
            <p:cNvPr id="164" name="Freeform 164"/>
            <p:cNvSpPr/>
            <p:nvPr/>
          </p:nvSpPr>
          <p:spPr>
            <a:xfrm>
              <a:off x="0" y="0"/>
              <a:ext cx="469900" cy="855599"/>
            </a:xfrm>
            <a:custGeom>
              <a:avLst/>
              <a:gdLst/>
              <a:ahLst/>
              <a:cxnLst/>
              <a:rect l="l" t="t" r="r" b="b"/>
              <a:pathLst>
                <a:path w="469900" h="855599">
                  <a:moveTo>
                    <a:pt x="450215" y="16256"/>
                  </a:moveTo>
                  <a:lnTo>
                    <a:pt x="450215" y="841121"/>
                  </a:lnTo>
                  <a:lnTo>
                    <a:pt x="17907" y="841121"/>
                  </a:lnTo>
                  <a:lnTo>
                    <a:pt x="17907" y="16256"/>
                  </a:lnTo>
                  <a:close/>
                  <a:moveTo>
                    <a:pt x="0" y="0"/>
                  </a:moveTo>
                  <a:lnTo>
                    <a:pt x="0" y="855599"/>
                  </a:lnTo>
                  <a:lnTo>
                    <a:pt x="469900" y="855599"/>
                  </a:lnTo>
                  <a:lnTo>
                    <a:pt x="469900" y="0"/>
                  </a:lnTo>
                  <a:close/>
                </a:path>
              </a:pathLst>
            </a:custGeom>
            <a:solidFill>
              <a:srgbClr val="662C24"/>
            </a:solidFill>
          </p:spPr>
        </p:sp>
      </p:grpSp>
      <p:grpSp>
        <p:nvGrpSpPr>
          <p:cNvPr id="165" name="Group 165"/>
          <p:cNvGrpSpPr/>
          <p:nvPr/>
        </p:nvGrpSpPr>
        <p:grpSpPr>
          <a:xfrm>
            <a:off x="8038160" y="6822050"/>
            <a:ext cx="75356" cy="17512"/>
            <a:chOff x="0" y="0"/>
            <a:chExt cx="100475" cy="23349"/>
          </a:xfrm>
        </p:grpSpPr>
        <p:sp>
          <p:nvSpPr>
            <p:cNvPr id="166" name="Freeform 166"/>
            <p:cNvSpPr/>
            <p:nvPr/>
          </p:nvSpPr>
          <p:spPr>
            <a:xfrm>
              <a:off x="0" y="0"/>
              <a:ext cx="100457" cy="23368"/>
            </a:xfrm>
            <a:custGeom>
              <a:avLst/>
              <a:gdLst/>
              <a:ahLst/>
              <a:cxnLst/>
              <a:rect l="l" t="t" r="r" b="b"/>
              <a:pathLst>
                <a:path w="100457" h="23368">
                  <a:moveTo>
                    <a:pt x="0" y="0"/>
                  </a:moveTo>
                  <a:lnTo>
                    <a:pt x="0" y="23368"/>
                  </a:lnTo>
                  <a:lnTo>
                    <a:pt x="100457" y="23368"/>
                  </a:lnTo>
                  <a:lnTo>
                    <a:pt x="100457" y="0"/>
                  </a:lnTo>
                  <a:close/>
                </a:path>
              </a:pathLst>
            </a:custGeom>
            <a:solidFill>
              <a:srgbClr val="662C24"/>
            </a:solidFill>
          </p:spPr>
        </p:sp>
      </p:grpSp>
      <p:grpSp>
        <p:nvGrpSpPr>
          <p:cNvPr id="167" name="Group 167"/>
          <p:cNvGrpSpPr/>
          <p:nvPr/>
        </p:nvGrpSpPr>
        <p:grpSpPr>
          <a:xfrm>
            <a:off x="7171828" y="6125192"/>
            <a:ext cx="13558" cy="283916"/>
            <a:chOff x="0" y="0"/>
            <a:chExt cx="18077" cy="378555"/>
          </a:xfrm>
        </p:grpSpPr>
        <p:sp>
          <p:nvSpPr>
            <p:cNvPr id="168" name="Freeform 168"/>
            <p:cNvSpPr/>
            <p:nvPr/>
          </p:nvSpPr>
          <p:spPr>
            <a:xfrm>
              <a:off x="127" y="127"/>
              <a:ext cx="17907" cy="378460"/>
            </a:xfrm>
            <a:custGeom>
              <a:avLst/>
              <a:gdLst/>
              <a:ahLst/>
              <a:cxnLst/>
              <a:rect l="l" t="t" r="r" b="b"/>
              <a:pathLst>
                <a:path w="17907" h="378460">
                  <a:moveTo>
                    <a:pt x="0" y="0"/>
                  </a:moveTo>
                  <a:lnTo>
                    <a:pt x="0" y="378460"/>
                  </a:lnTo>
                  <a:lnTo>
                    <a:pt x="17907" y="378460"/>
                  </a:lnTo>
                  <a:lnTo>
                    <a:pt x="17907" y="0"/>
                  </a:lnTo>
                  <a:close/>
                </a:path>
              </a:pathLst>
            </a:custGeom>
            <a:solidFill>
              <a:srgbClr val="C9886F"/>
            </a:solidFill>
          </p:spPr>
        </p:sp>
      </p:grpSp>
      <p:grpSp>
        <p:nvGrpSpPr>
          <p:cNvPr id="169" name="Group 169"/>
          <p:cNvGrpSpPr/>
          <p:nvPr/>
        </p:nvGrpSpPr>
        <p:grpSpPr>
          <a:xfrm>
            <a:off x="7370898" y="6125192"/>
            <a:ext cx="12202" cy="283916"/>
            <a:chOff x="0" y="0"/>
            <a:chExt cx="16269" cy="378555"/>
          </a:xfrm>
        </p:grpSpPr>
        <p:sp>
          <p:nvSpPr>
            <p:cNvPr id="170" name="Freeform 170"/>
            <p:cNvSpPr/>
            <p:nvPr/>
          </p:nvSpPr>
          <p:spPr>
            <a:xfrm>
              <a:off x="127" y="127"/>
              <a:ext cx="16129" cy="378460"/>
            </a:xfrm>
            <a:custGeom>
              <a:avLst/>
              <a:gdLst/>
              <a:ahLst/>
              <a:cxnLst/>
              <a:rect l="l" t="t" r="r" b="b"/>
              <a:pathLst>
                <a:path w="16129" h="378460">
                  <a:moveTo>
                    <a:pt x="0" y="0"/>
                  </a:moveTo>
                  <a:lnTo>
                    <a:pt x="0" y="378460"/>
                  </a:lnTo>
                  <a:lnTo>
                    <a:pt x="16129" y="378460"/>
                  </a:lnTo>
                  <a:lnTo>
                    <a:pt x="16129" y="0"/>
                  </a:lnTo>
                  <a:close/>
                </a:path>
              </a:pathLst>
            </a:custGeom>
            <a:solidFill>
              <a:srgbClr val="C9886F"/>
            </a:solidFill>
          </p:spPr>
        </p:sp>
      </p:grpSp>
      <p:grpSp>
        <p:nvGrpSpPr>
          <p:cNvPr id="171" name="Group 171"/>
          <p:cNvGrpSpPr/>
          <p:nvPr/>
        </p:nvGrpSpPr>
        <p:grpSpPr>
          <a:xfrm>
            <a:off x="7607706" y="6125192"/>
            <a:ext cx="12202" cy="283916"/>
            <a:chOff x="0" y="0"/>
            <a:chExt cx="16269" cy="378555"/>
          </a:xfrm>
        </p:grpSpPr>
        <p:sp>
          <p:nvSpPr>
            <p:cNvPr id="172" name="Freeform 172"/>
            <p:cNvSpPr/>
            <p:nvPr/>
          </p:nvSpPr>
          <p:spPr>
            <a:xfrm>
              <a:off x="0" y="127"/>
              <a:ext cx="16129" cy="378460"/>
            </a:xfrm>
            <a:custGeom>
              <a:avLst/>
              <a:gdLst/>
              <a:ahLst/>
              <a:cxnLst/>
              <a:rect l="l" t="t" r="r" b="b"/>
              <a:pathLst>
                <a:path w="16129" h="378460">
                  <a:moveTo>
                    <a:pt x="0" y="0"/>
                  </a:moveTo>
                  <a:lnTo>
                    <a:pt x="0" y="378460"/>
                  </a:lnTo>
                  <a:lnTo>
                    <a:pt x="16129" y="378460"/>
                  </a:lnTo>
                  <a:lnTo>
                    <a:pt x="16129" y="0"/>
                  </a:lnTo>
                  <a:close/>
                </a:path>
              </a:pathLst>
            </a:custGeom>
            <a:solidFill>
              <a:srgbClr val="C9886F"/>
            </a:solidFill>
          </p:spPr>
        </p:sp>
      </p:grpSp>
      <p:grpSp>
        <p:nvGrpSpPr>
          <p:cNvPr id="173" name="Group 173"/>
          <p:cNvGrpSpPr/>
          <p:nvPr/>
        </p:nvGrpSpPr>
        <p:grpSpPr>
          <a:xfrm>
            <a:off x="6493834" y="6508532"/>
            <a:ext cx="290694" cy="242340"/>
            <a:chOff x="0" y="0"/>
            <a:chExt cx="387592" cy="323120"/>
          </a:xfrm>
        </p:grpSpPr>
        <p:sp>
          <p:nvSpPr>
            <p:cNvPr id="174" name="Freeform 174"/>
            <p:cNvSpPr/>
            <p:nvPr/>
          </p:nvSpPr>
          <p:spPr>
            <a:xfrm>
              <a:off x="127" y="127"/>
              <a:ext cx="387477" cy="322834"/>
            </a:xfrm>
            <a:custGeom>
              <a:avLst/>
              <a:gdLst/>
              <a:ahLst/>
              <a:cxnLst/>
              <a:rect l="l" t="t" r="r" b="b"/>
              <a:pathLst>
                <a:path w="387477" h="322834">
                  <a:moveTo>
                    <a:pt x="387477" y="0"/>
                  </a:moveTo>
                  <a:lnTo>
                    <a:pt x="0" y="66294"/>
                  </a:lnTo>
                  <a:lnTo>
                    <a:pt x="1778" y="322834"/>
                  </a:lnTo>
                  <a:lnTo>
                    <a:pt x="326517" y="278003"/>
                  </a:lnTo>
                  <a:lnTo>
                    <a:pt x="387477" y="0"/>
                  </a:lnTo>
                  <a:close/>
                </a:path>
              </a:pathLst>
            </a:custGeom>
            <a:solidFill>
              <a:srgbClr val="AA5138"/>
            </a:solidFill>
          </p:spPr>
        </p:sp>
      </p:grpSp>
      <p:grpSp>
        <p:nvGrpSpPr>
          <p:cNvPr id="175" name="Group 175"/>
          <p:cNvGrpSpPr/>
          <p:nvPr/>
        </p:nvGrpSpPr>
        <p:grpSpPr>
          <a:xfrm>
            <a:off x="6489880" y="6530110"/>
            <a:ext cx="304026" cy="65980"/>
            <a:chOff x="0" y="0"/>
            <a:chExt cx="405368" cy="87973"/>
          </a:xfrm>
        </p:grpSpPr>
        <p:sp>
          <p:nvSpPr>
            <p:cNvPr id="176" name="Freeform 176"/>
            <p:cNvSpPr/>
            <p:nvPr/>
          </p:nvSpPr>
          <p:spPr>
            <a:xfrm>
              <a:off x="0" y="0"/>
              <a:ext cx="405384" cy="88011"/>
            </a:xfrm>
            <a:custGeom>
              <a:avLst/>
              <a:gdLst/>
              <a:ahLst/>
              <a:cxnLst/>
              <a:rect l="l" t="t" r="r" b="b"/>
              <a:pathLst>
                <a:path w="405384" h="88011">
                  <a:moveTo>
                    <a:pt x="405384" y="0"/>
                  </a:moveTo>
                  <a:lnTo>
                    <a:pt x="0" y="62865"/>
                  </a:lnTo>
                  <a:lnTo>
                    <a:pt x="0" y="88011"/>
                  </a:lnTo>
                  <a:lnTo>
                    <a:pt x="405384" y="25146"/>
                  </a:lnTo>
                  <a:lnTo>
                    <a:pt x="405384" y="0"/>
                  </a:lnTo>
                  <a:close/>
                </a:path>
              </a:pathLst>
            </a:custGeom>
            <a:solidFill>
              <a:srgbClr val="F2BCA7"/>
            </a:solidFill>
          </p:spPr>
        </p:sp>
      </p:grpSp>
      <p:grpSp>
        <p:nvGrpSpPr>
          <p:cNvPr id="177" name="Group 177"/>
          <p:cNvGrpSpPr/>
          <p:nvPr/>
        </p:nvGrpSpPr>
        <p:grpSpPr>
          <a:xfrm>
            <a:off x="6476436" y="6571800"/>
            <a:ext cx="305382" cy="67336"/>
            <a:chOff x="0" y="0"/>
            <a:chExt cx="407176" cy="89781"/>
          </a:xfrm>
        </p:grpSpPr>
        <p:sp>
          <p:nvSpPr>
            <p:cNvPr id="178" name="Freeform 178"/>
            <p:cNvSpPr/>
            <p:nvPr/>
          </p:nvSpPr>
          <p:spPr>
            <a:xfrm>
              <a:off x="0" y="127"/>
              <a:ext cx="407162" cy="89662"/>
            </a:xfrm>
            <a:custGeom>
              <a:avLst/>
              <a:gdLst/>
              <a:ahLst/>
              <a:cxnLst/>
              <a:rect l="l" t="t" r="r" b="b"/>
              <a:pathLst>
                <a:path w="407162" h="89662">
                  <a:moveTo>
                    <a:pt x="407162" y="0"/>
                  </a:moveTo>
                  <a:lnTo>
                    <a:pt x="0" y="62738"/>
                  </a:lnTo>
                  <a:lnTo>
                    <a:pt x="0" y="89662"/>
                  </a:lnTo>
                  <a:lnTo>
                    <a:pt x="407162" y="25019"/>
                  </a:lnTo>
                  <a:lnTo>
                    <a:pt x="407162" y="0"/>
                  </a:lnTo>
                  <a:close/>
                </a:path>
              </a:pathLst>
            </a:custGeom>
            <a:solidFill>
              <a:srgbClr val="F2BCA7"/>
            </a:solidFill>
          </p:spPr>
        </p:sp>
      </p:grpSp>
      <p:grpSp>
        <p:nvGrpSpPr>
          <p:cNvPr id="179" name="Group 179"/>
          <p:cNvGrpSpPr/>
          <p:nvPr/>
        </p:nvGrpSpPr>
        <p:grpSpPr>
          <a:xfrm>
            <a:off x="6471012" y="6612134"/>
            <a:ext cx="304140" cy="67448"/>
            <a:chOff x="0" y="0"/>
            <a:chExt cx="405520" cy="89931"/>
          </a:xfrm>
        </p:grpSpPr>
        <p:sp>
          <p:nvSpPr>
            <p:cNvPr id="180" name="Freeform 180"/>
            <p:cNvSpPr/>
            <p:nvPr/>
          </p:nvSpPr>
          <p:spPr>
            <a:xfrm>
              <a:off x="0" y="127"/>
              <a:ext cx="405384" cy="89662"/>
            </a:xfrm>
            <a:custGeom>
              <a:avLst/>
              <a:gdLst/>
              <a:ahLst/>
              <a:cxnLst/>
              <a:rect l="l" t="t" r="r" b="b"/>
              <a:pathLst>
                <a:path w="405384" h="89662">
                  <a:moveTo>
                    <a:pt x="405384" y="0"/>
                  </a:moveTo>
                  <a:lnTo>
                    <a:pt x="0" y="62738"/>
                  </a:lnTo>
                  <a:lnTo>
                    <a:pt x="0" y="89662"/>
                  </a:lnTo>
                  <a:lnTo>
                    <a:pt x="405384" y="25019"/>
                  </a:lnTo>
                  <a:lnTo>
                    <a:pt x="405384" y="0"/>
                  </a:lnTo>
                  <a:close/>
                </a:path>
              </a:pathLst>
            </a:custGeom>
            <a:solidFill>
              <a:srgbClr val="F2BCA7"/>
            </a:solidFill>
          </p:spPr>
        </p:sp>
      </p:grpSp>
      <p:grpSp>
        <p:nvGrpSpPr>
          <p:cNvPr id="181" name="Group 181"/>
          <p:cNvGrpSpPr/>
          <p:nvPr/>
        </p:nvGrpSpPr>
        <p:grpSpPr>
          <a:xfrm>
            <a:off x="6461634" y="6663314"/>
            <a:ext cx="306738" cy="59314"/>
            <a:chOff x="0" y="0"/>
            <a:chExt cx="408984" cy="79085"/>
          </a:xfrm>
        </p:grpSpPr>
        <p:sp>
          <p:nvSpPr>
            <p:cNvPr id="182" name="Freeform 182"/>
            <p:cNvSpPr/>
            <p:nvPr/>
          </p:nvSpPr>
          <p:spPr>
            <a:xfrm>
              <a:off x="0" y="0"/>
              <a:ext cx="408940" cy="78994"/>
            </a:xfrm>
            <a:custGeom>
              <a:avLst/>
              <a:gdLst/>
              <a:ahLst/>
              <a:cxnLst/>
              <a:rect l="l" t="t" r="r" b="b"/>
              <a:pathLst>
                <a:path w="408940" h="78994">
                  <a:moveTo>
                    <a:pt x="408940" y="0"/>
                  </a:moveTo>
                  <a:lnTo>
                    <a:pt x="1778" y="53721"/>
                  </a:lnTo>
                  <a:lnTo>
                    <a:pt x="0" y="78994"/>
                  </a:lnTo>
                  <a:lnTo>
                    <a:pt x="408940" y="25146"/>
                  </a:lnTo>
                  <a:lnTo>
                    <a:pt x="408940" y="0"/>
                  </a:lnTo>
                  <a:close/>
                </a:path>
              </a:pathLst>
            </a:custGeom>
            <a:solidFill>
              <a:srgbClr val="F2BCA7"/>
            </a:solidFill>
          </p:spPr>
        </p:sp>
      </p:grpSp>
      <p:grpSp>
        <p:nvGrpSpPr>
          <p:cNvPr id="183" name="Group 183"/>
          <p:cNvGrpSpPr/>
          <p:nvPr/>
        </p:nvGrpSpPr>
        <p:grpSpPr>
          <a:xfrm>
            <a:off x="10077450" y="6518022"/>
            <a:ext cx="881122" cy="589298"/>
            <a:chOff x="0" y="0"/>
            <a:chExt cx="1174829" cy="785731"/>
          </a:xfrm>
        </p:grpSpPr>
        <p:sp>
          <p:nvSpPr>
            <p:cNvPr id="184" name="Freeform 184"/>
            <p:cNvSpPr/>
            <p:nvPr/>
          </p:nvSpPr>
          <p:spPr>
            <a:xfrm>
              <a:off x="0" y="0"/>
              <a:ext cx="1174877" cy="785622"/>
            </a:xfrm>
            <a:custGeom>
              <a:avLst/>
              <a:gdLst/>
              <a:ahLst/>
              <a:cxnLst/>
              <a:rect l="l" t="t" r="r" b="b"/>
              <a:pathLst>
                <a:path w="1174877" h="785622">
                  <a:moveTo>
                    <a:pt x="0" y="0"/>
                  </a:moveTo>
                  <a:lnTo>
                    <a:pt x="1778" y="785622"/>
                  </a:lnTo>
                  <a:lnTo>
                    <a:pt x="1174877" y="785622"/>
                  </a:lnTo>
                  <a:lnTo>
                    <a:pt x="1058291" y="0"/>
                  </a:lnTo>
                  <a:close/>
                </a:path>
              </a:pathLst>
            </a:custGeom>
            <a:solidFill>
              <a:srgbClr val="C9886F"/>
            </a:solidFill>
          </p:spPr>
        </p:sp>
      </p:grpSp>
      <p:grpSp>
        <p:nvGrpSpPr>
          <p:cNvPr id="185" name="Group 185"/>
          <p:cNvGrpSpPr/>
          <p:nvPr/>
        </p:nvGrpSpPr>
        <p:grpSpPr>
          <a:xfrm>
            <a:off x="9638862" y="6252972"/>
            <a:ext cx="1116570" cy="21692"/>
            <a:chOff x="0" y="0"/>
            <a:chExt cx="1488760" cy="28923"/>
          </a:xfrm>
        </p:grpSpPr>
        <p:sp>
          <p:nvSpPr>
            <p:cNvPr id="186" name="Freeform 186"/>
            <p:cNvSpPr/>
            <p:nvPr/>
          </p:nvSpPr>
          <p:spPr>
            <a:xfrm>
              <a:off x="127" y="127"/>
              <a:ext cx="1488694" cy="28702"/>
            </a:xfrm>
            <a:custGeom>
              <a:avLst/>
              <a:gdLst/>
              <a:ahLst/>
              <a:cxnLst/>
              <a:rect l="l" t="t" r="r" b="b"/>
              <a:pathLst>
                <a:path w="1488694" h="28702">
                  <a:moveTo>
                    <a:pt x="0" y="0"/>
                  </a:moveTo>
                  <a:lnTo>
                    <a:pt x="0" y="28702"/>
                  </a:lnTo>
                  <a:lnTo>
                    <a:pt x="1488694" y="28702"/>
                  </a:lnTo>
                  <a:lnTo>
                    <a:pt x="1488694" y="0"/>
                  </a:lnTo>
                  <a:close/>
                </a:path>
              </a:pathLst>
            </a:custGeom>
            <a:solidFill>
              <a:srgbClr val="C9886F"/>
            </a:solidFill>
          </p:spPr>
        </p:sp>
      </p:grpSp>
      <p:grpSp>
        <p:nvGrpSpPr>
          <p:cNvPr id="187" name="Group 187"/>
          <p:cNvGrpSpPr/>
          <p:nvPr/>
        </p:nvGrpSpPr>
        <p:grpSpPr>
          <a:xfrm>
            <a:off x="9638862" y="6219416"/>
            <a:ext cx="1116570" cy="21578"/>
            <a:chOff x="0" y="0"/>
            <a:chExt cx="1488760" cy="28771"/>
          </a:xfrm>
        </p:grpSpPr>
        <p:sp>
          <p:nvSpPr>
            <p:cNvPr id="188" name="Freeform 188"/>
            <p:cNvSpPr/>
            <p:nvPr/>
          </p:nvSpPr>
          <p:spPr>
            <a:xfrm>
              <a:off x="127" y="0"/>
              <a:ext cx="1488694" cy="28829"/>
            </a:xfrm>
            <a:custGeom>
              <a:avLst/>
              <a:gdLst/>
              <a:ahLst/>
              <a:cxnLst/>
              <a:rect l="l" t="t" r="r" b="b"/>
              <a:pathLst>
                <a:path w="1488694" h="28829">
                  <a:moveTo>
                    <a:pt x="0" y="0"/>
                  </a:moveTo>
                  <a:lnTo>
                    <a:pt x="0" y="28829"/>
                  </a:lnTo>
                  <a:lnTo>
                    <a:pt x="1488694" y="28829"/>
                  </a:lnTo>
                  <a:lnTo>
                    <a:pt x="1488694" y="0"/>
                  </a:lnTo>
                  <a:close/>
                </a:path>
              </a:pathLst>
            </a:custGeom>
            <a:solidFill>
              <a:srgbClr val="C9886F"/>
            </a:solidFill>
          </p:spPr>
        </p:sp>
      </p:grpSp>
      <p:grpSp>
        <p:nvGrpSpPr>
          <p:cNvPr id="189" name="Group 189"/>
          <p:cNvGrpSpPr/>
          <p:nvPr/>
        </p:nvGrpSpPr>
        <p:grpSpPr>
          <a:xfrm>
            <a:off x="9638862" y="6187104"/>
            <a:ext cx="1116570" cy="20224"/>
            <a:chOff x="0" y="0"/>
            <a:chExt cx="1488760" cy="26965"/>
          </a:xfrm>
        </p:grpSpPr>
        <p:sp>
          <p:nvSpPr>
            <p:cNvPr id="190" name="Freeform 190"/>
            <p:cNvSpPr/>
            <p:nvPr/>
          </p:nvSpPr>
          <p:spPr>
            <a:xfrm>
              <a:off x="127" y="0"/>
              <a:ext cx="1488694" cy="26924"/>
            </a:xfrm>
            <a:custGeom>
              <a:avLst/>
              <a:gdLst/>
              <a:ahLst/>
              <a:cxnLst/>
              <a:rect l="l" t="t" r="r" b="b"/>
              <a:pathLst>
                <a:path w="1488694" h="26924">
                  <a:moveTo>
                    <a:pt x="0" y="0"/>
                  </a:moveTo>
                  <a:lnTo>
                    <a:pt x="0" y="26924"/>
                  </a:lnTo>
                  <a:lnTo>
                    <a:pt x="1488694" y="26924"/>
                  </a:lnTo>
                  <a:lnTo>
                    <a:pt x="1488694" y="0"/>
                  </a:lnTo>
                  <a:close/>
                </a:path>
              </a:pathLst>
            </a:custGeom>
            <a:solidFill>
              <a:srgbClr val="C9886F"/>
            </a:solidFill>
          </p:spPr>
        </p:sp>
      </p:grpSp>
      <p:grpSp>
        <p:nvGrpSpPr>
          <p:cNvPr id="191" name="Group 191"/>
          <p:cNvGrpSpPr/>
          <p:nvPr/>
        </p:nvGrpSpPr>
        <p:grpSpPr>
          <a:xfrm>
            <a:off x="10772842" y="6891986"/>
            <a:ext cx="13558" cy="200538"/>
            <a:chOff x="0" y="0"/>
            <a:chExt cx="18077" cy="267384"/>
          </a:xfrm>
        </p:grpSpPr>
        <p:sp>
          <p:nvSpPr>
            <p:cNvPr id="192" name="Freeform 192"/>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193" name="Group 193"/>
          <p:cNvGrpSpPr/>
          <p:nvPr/>
        </p:nvGrpSpPr>
        <p:grpSpPr>
          <a:xfrm>
            <a:off x="10534794" y="6891986"/>
            <a:ext cx="14914" cy="200538"/>
            <a:chOff x="0" y="0"/>
            <a:chExt cx="19885" cy="267384"/>
          </a:xfrm>
        </p:grpSpPr>
        <p:sp>
          <p:nvSpPr>
            <p:cNvPr id="194" name="Freeform 194"/>
            <p:cNvSpPr/>
            <p:nvPr/>
          </p:nvSpPr>
          <p:spPr>
            <a:xfrm>
              <a:off x="0" y="0"/>
              <a:ext cx="19685" cy="267208"/>
            </a:xfrm>
            <a:custGeom>
              <a:avLst/>
              <a:gdLst/>
              <a:ahLst/>
              <a:cxnLst/>
              <a:rect l="l" t="t" r="r" b="b"/>
              <a:pathLst>
                <a:path w="19685" h="267208">
                  <a:moveTo>
                    <a:pt x="0" y="0"/>
                  </a:moveTo>
                  <a:lnTo>
                    <a:pt x="0" y="267208"/>
                  </a:lnTo>
                  <a:lnTo>
                    <a:pt x="19685" y="267208"/>
                  </a:lnTo>
                  <a:lnTo>
                    <a:pt x="19685" y="0"/>
                  </a:lnTo>
                  <a:close/>
                </a:path>
              </a:pathLst>
            </a:custGeom>
            <a:solidFill>
              <a:srgbClr val="F2BCA7"/>
            </a:solidFill>
          </p:spPr>
        </p:sp>
      </p:grpSp>
      <p:grpSp>
        <p:nvGrpSpPr>
          <p:cNvPr id="195" name="Group 195"/>
          <p:cNvGrpSpPr/>
          <p:nvPr/>
        </p:nvGrpSpPr>
        <p:grpSpPr>
          <a:xfrm>
            <a:off x="10297988" y="6891986"/>
            <a:ext cx="13558" cy="200538"/>
            <a:chOff x="0" y="0"/>
            <a:chExt cx="18077" cy="267384"/>
          </a:xfrm>
        </p:grpSpPr>
        <p:sp>
          <p:nvSpPr>
            <p:cNvPr id="196" name="Freeform 196"/>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197" name="Group 197"/>
          <p:cNvGrpSpPr/>
          <p:nvPr/>
        </p:nvGrpSpPr>
        <p:grpSpPr>
          <a:xfrm>
            <a:off x="10059938" y="6891986"/>
            <a:ext cx="13558" cy="200538"/>
            <a:chOff x="0" y="0"/>
            <a:chExt cx="18077" cy="267384"/>
          </a:xfrm>
        </p:grpSpPr>
        <p:sp>
          <p:nvSpPr>
            <p:cNvPr id="198" name="Freeform 198"/>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199" name="Group 199"/>
          <p:cNvGrpSpPr/>
          <p:nvPr/>
        </p:nvGrpSpPr>
        <p:grpSpPr>
          <a:xfrm>
            <a:off x="9821776" y="6891986"/>
            <a:ext cx="14914" cy="200538"/>
            <a:chOff x="0" y="0"/>
            <a:chExt cx="19885" cy="267384"/>
          </a:xfrm>
        </p:grpSpPr>
        <p:sp>
          <p:nvSpPr>
            <p:cNvPr id="200" name="Freeform 200"/>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01" name="Group 201"/>
          <p:cNvGrpSpPr/>
          <p:nvPr/>
        </p:nvGrpSpPr>
        <p:grpSpPr>
          <a:xfrm>
            <a:off x="9585082" y="6891986"/>
            <a:ext cx="13558" cy="200538"/>
            <a:chOff x="0" y="0"/>
            <a:chExt cx="18077" cy="267384"/>
          </a:xfrm>
        </p:grpSpPr>
        <p:sp>
          <p:nvSpPr>
            <p:cNvPr id="202" name="Freeform 202"/>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03" name="Group 203"/>
          <p:cNvGrpSpPr/>
          <p:nvPr/>
        </p:nvGrpSpPr>
        <p:grpSpPr>
          <a:xfrm>
            <a:off x="9347034" y="6891986"/>
            <a:ext cx="14800" cy="200538"/>
            <a:chOff x="0" y="0"/>
            <a:chExt cx="19733" cy="267384"/>
          </a:xfrm>
        </p:grpSpPr>
        <p:sp>
          <p:nvSpPr>
            <p:cNvPr id="204" name="Freeform 204"/>
            <p:cNvSpPr/>
            <p:nvPr/>
          </p:nvSpPr>
          <p:spPr>
            <a:xfrm>
              <a:off x="0" y="0"/>
              <a:ext cx="19685" cy="267208"/>
            </a:xfrm>
            <a:custGeom>
              <a:avLst/>
              <a:gdLst/>
              <a:ahLst/>
              <a:cxnLst/>
              <a:rect l="l" t="t" r="r" b="b"/>
              <a:pathLst>
                <a:path w="19685" h="267208">
                  <a:moveTo>
                    <a:pt x="0" y="0"/>
                  </a:moveTo>
                  <a:lnTo>
                    <a:pt x="0" y="267208"/>
                  </a:lnTo>
                  <a:lnTo>
                    <a:pt x="19685" y="267208"/>
                  </a:lnTo>
                  <a:lnTo>
                    <a:pt x="19685" y="0"/>
                  </a:lnTo>
                  <a:close/>
                </a:path>
              </a:pathLst>
            </a:custGeom>
            <a:solidFill>
              <a:srgbClr val="F2BCA7"/>
            </a:solidFill>
          </p:spPr>
        </p:sp>
      </p:grpSp>
      <p:grpSp>
        <p:nvGrpSpPr>
          <p:cNvPr id="205" name="Group 205"/>
          <p:cNvGrpSpPr/>
          <p:nvPr/>
        </p:nvGrpSpPr>
        <p:grpSpPr>
          <a:xfrm>
            <a:off x="9110228" y="6891986"/>
            <a:ext cx="13558" cy="200538"/>
            <a:chOff x="0" y="0"/>
            <a:chExt cx="18077" cy="267384"/>
          </a:xfrm>
        </p:grpSpPr>
        <p:sp>
          <p:nvSpPr>
            <p:cNvPr id="206" name="Freeform 206"/>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07" name="Group 207"/>
          <p:cNvGrpSpPr/>
          <p:nvPr/>
        </p:nvGrpSpPr>
        <p:grpSpPr>
          <a:xfrm>
            <a:off x="8872178" y="6891986"/>
            <a:ext cx="14914" cy="200538"/>
            <a:chOff x="0" y="0"/>
            <a:chExt cx="19885" cy="267384"/>
          </a:xfrm>
        </p:grpSpPr>
        <p:sp>
          <p:nvSpPr>
            <p:cNvPr id="208" name="Freeform 208"/>
            <p:cNvSpPr/>
            <p:nvPr/>
          </p:nvSpPr>
          <p:spPr>
            <a:xfrm>
              <a:off x="0" y="0"/>
              <a:ext cx="19685" cy="267208"/>
            </a:xfrm>
            <a:custGeom>
              <a:avLst/>
              <a:gdLst/>
              <a:ahLst/>
              <a:cxnLst/>
              <a:rect l="l" t="t" r="r" b="b"/>
              <a:pathLst>
                <a:path w="19685" h="267208">
                  <a:moveTo>
                    <a:pt x="0" y="0"/>
                  </a:moveTo>
                  <a:lnTo>
                    <a:pt x="0" y="267208"/>
                  </a:lnTo>
                  <a:lnTo>
                    <a:pt x="19685" y="267208"/>
                  </a:lnTo>
                  <a:lnTo>
                    <a:pt x="19685" y="0"/>
                  </a:lnTo>
                  <a:close/>
                </a:path>
              </a:pathLst>
            </a:custGeom>
            <a:solidFill>
              <a:srgbClr val="F2BCA7"/>
            </a:solidFill>
          </p:spPr>
        </p:sp>
      </p:grpSp>
      <p:grpSp>
        <p:nvGrpSpPr>
          <p:cNvPr id="209" name="Group 209"/>
          <p:cNvGrpSpPr/>
          <p:nvPr/>
        </p:nvGrpSpPr>
        <p:grpSpPr>
          <a:xfrm>
            <a:off x="8635372" y="6891986"/>
            <a:ext cx="13558" cy="200538"/>
            <a:chOff x="0" y="0"/>
            <a:chExt cx="18077" cy="267384"/>
          </a:xfrm>
        </p:grpSpPr>
        <p:sp>
          <p:nvSpPr>
            <p:cNvPr id="210" name="Freeform 210"/>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11" name="Group 211"/>
          <p:cNvGrpSpPr/>
          <p:nvPr/>
        </p:nvGrpSpPr>
        <p:grpSpPr>
          <a:xfrm>
            <a:off x="8397324" y="6891986"/>
            <a:ext cx="13558" cy="200538"/>
            <a:chOff x="0" y="0"/>
            <a:chExt cx="18077" cy="267384"/>
          </a:xfrm>
        </p:grpSpPr>
        <p:sp>
          <p:nvSpPr>
            <p:cNvPr id="212" name="Freeform 212"/>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13" name="Group 213"/>
          <p:cNvGrpSpPr/>
          <p:nvPr/>
        </p:nvGrpSpPr>
        <p:grpSpPr>
          <a:xfrm>
            <a:off x="8159162" y="6891986"/>
            <a:ext cx="14914" cy="200538"/>
            <a:chOff x="0" y="0"/>
            <a:chExt cx="19885" cy="267384"/>
          </a:xfrm>
        </p:grpSpPr>
        <p:sp>
          <p:nvSpPr>
            <p:cNvPr id="214" name="Freeform 214"/>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15" name="Group 215"/>
          <p:cNvGrpSpPr/>
          <p:nvPr/>
        </p:nvGrpSpPr>
        <p:grpSpPr>
          <a:xfrm>
            <a:off x="7922468" y="6891986"/>
            <a:ext cx="13558" cy="200538"/>
            <a:chOff x="0" y="0"/>
            <a:chExt cx="18077" cy="267384"/>
          </a:xfrm>
        </p:grpSpPr>
        <p:sp>
          <p:nvSpPr>
            <p:cNvPr id="216" name="Freeform 216"/>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17" name="Group 217"/>
          <p:cNvGrpSpPr/>
          <p:nvPr/>
        </p:nvGrpSpPr>
        <p:grpSpPr>
          <a:xfrm>
            <a:off x="7684306" y="6891986"/>
            <a:ext cx="14914" cy="200538"/>
            <a:chOff x="0" y="0"/>
            <a:chExt cx="19885" cy="267384"/>
          </a:xfrm>
        </p:grpSpPr>
        <p:sp>
          <p:nvSpPr>
            <p:cNvPr id="218" name="Freeform 218"/>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19" name="Group 219"/>
          <p:cNvGrpSpPr/>
          <p:nvPr/>
        </p:nvGrpSpPr>
        <p:grpSpPr>
          <a:xfrm>
            <a:off x="7447612" y="6891986"/>
            <a:ext cx="13558" cy="200538"/>
            <a:chOff x="0" y="0"/>
            <a:chExt cx="18077" cy="267384"/>
          </a:xfrm>
        </p:grpSpPr>
        <p:sp>
          <p:nvSpPr>
            <p:cNvPr id="220" name="Freeform 220"/>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21" name="Group 221"/>
          <p:cNvGrpSpPr/>
          <p:nvPr/>
        </p:nvGrpSpPr>
        <p:grpSpPr>
          <a:xfrm>
            <a:off x="7209450" y="6891986"/>
            <a:ext cx="14914" cy="200538"/>
            <a:chOff x="0" y="0"/>
            <a:chExt cx="19885" cy="267384"/>
          </a:xfrm>
        </p:grpSpPr>
        <p:sp>
          <p:nvSpPr>
            <p:cNvPr id="222" name="Freeform 222"/>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23" name="Group 223"/>
          <p:cNvGrpSpPr/>
          <p:nvPr/>
        </p:nvGrpSpPr>
        <p:grpSpPr>
          <a:xfrm>
            <a:off x="6972756" y="6891986"/>
            <a:ext cx="13558" cy="200538"/>
            <a:chOff x="0" y="0"/>
            <a:chExt cx="18077" cy="267384"/>
          </a:xfrm>
        </p:grpSpPr>
        <p:sp>
          <p:nvSpPr>
            <p:cNvPr id="224" name="Freeform 224"/>
            <p:cNvSpPr/>
            <p:nvPr/>
          </p:nvSpPr>
          <p:spPr>
            <a:xfrm>
              <a:off x="0" y="0"/>
              <a:ext cx="18034" cy="267208"/>
            </a:xfrm>
            <a:custGeom>
              <a:avLst/>
              <a:gdLst/>
              <a:ahLst/>
              <a:cxnLst/>
              <a:rect l="l" t="t" r="r" b="b"/>
              <a:pathLst>
                <a:path w="18034" h="267208">
                  <a:moveTo>
                    <a:pt x="0" y="0"/>
                  </a:moveTo>
                  <a:lnTo>
                    <a:pt x="0" y="267208"/>
                  </a:lnTo>
                  <a:lnTo>
                    <a:pt x="18034" y="267208"/>
                  </a:lnTo>
                  <a:lnTo>
                    <a:pt x="18034" y="0"/>
                  </a:lnTo>
                  <a:close/>
                </a:path>
              </a:pathLst>
            </a:custGeom>
            <a:solidFill>
              <a:srgbClr val="F2BCA7"/>
            </a:solidFill>
          </p:spPr>
        </p:sp>
      </p:grpSp>
      <p:grpSp>
        <p:nvGrpSpPr>
          <p:cNvPr id="225" name="Group 225"/>
          <p:cNvGrpSpPr/>
          <p:nvPr/>
        </p:nvGrpSpPr>
        <p:grpSpPr>
          <a:xfrm>
            <a:off x="6734708" y="6891986"/>
            <a:ext cx="13558" cy="200538"/>
            <a:chOff x="0" y="0"/>
            <a:chExt cx="18077" cy="267384"/>
          </a:xfrm>
        </p:grpSpPr>
        <p:sp>
          <p:nvSpPr>
            <p:cNvPr id="226" name="Freeform 226"/>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27" name="Group 227"/>
          <p:cNvGrpSpPr/>
          <p:nvPr/>
        </p:nvGrpSpPr>
        <p:grpSpPr>
          <a:xfrm>
            <a:off x="6573260" y="6886562"/>
            <a:ext cx="4291162" cy="223472"/>
            <a:chOff x="0" y="0"/>
            <a:chExt cx="5721549" cy="297963"/>
          </a:xfrm>
        </p:grpSpPr>
        <p:sp>
          <p:nvSpPr>
            <p:cNvPr id="228" name="Freeform 228"/>
            <p:cNvSpPr/>
            <p:nvPr/>
          </p:nvSpPr>
          <p:spPr>
            <a:xfrm>
              <a:off x="0" y="127"/>
              <a:ext cx="5721477" cy="297688"/>
            </a:xfrm>
            <a:custGeom>
              <a:avLst/>
              <a:gdLst/>
              <a:ahLst/>
              <a:cxnLst/>
              <a:rect l="l" t="t" r="r" b="b"/>
              <a:pathLst>
                <a:path w="5721477" h="297688">
                  <a:moveTo>
                    <a:pt x="129286" y="0"/>
                  </a:moveTo>
                  <a:lnTo>
                    <a:pt x="0" y="279781"/>
                  </a:lnTo>
                  <a:lnTo>
                    <a:pt x="19685" y="285242"/>
                  </a:lnTo>
                  <a:lnTo>
                    <a:pt x="143510" y="19812"/>
                  </a:lnTo>
                  <a:lnTo>
                    <a:pt x="5631815" y="19812"/>
                  </a:lnTo>
                  <a:lnTo>
                    <a:pt x="5699887" y="297688"/>
                  </a:lnTo>
                  <a:lnTo>
                    <a:pt x="5721477" y="292227"/>
                  </a:lnTo>
                  <a:lnTo>
                    <a:pt x="5649722" y="0"/>
                  </a:lnTo>
                  <a:close/>
                </a:path>
              </a:pathLst>
            </a:custGeom>
            <a:solidFill>
              <a:srgbClr val="F2BCA7"/>
            </a:solidFill>
          </p:spPr>
        </p:sp>
      </p:grpSp>
      <p:grpSp>
        <p:nvGrpSpPr>
          <p:cNvPr id="229" name="Group 229"/>
          <p:cNvGrpSpPr/>
          <p:nvPr/>
        </p:nvGrpSpPr>
        <p:grpSpPr>
          <a:xfrm>
            <a:off x="6563770" y="7086988"/>
            <a:ext cx="4320762" cy="24290"/>
            <a:chOff x="0" y="0"/>
            <a:chExt cx="5761016" cy="32387"/>
          </a:xfrm>
        </p:grpSpPr>
        <p:sp>
          <p:nvSpPr>
            <p:cNvPr id="230" name="Freeform 230"/>
            <p:cNvSpPr/>
            <p:nvPr/>
          </p:nvSpPr>
          <p:spPr>
            <a:xfrm>
              <a:off x="127" y="127"/>
              <a:ext cx="5760847" cy="32258"/>
            </a:xfrm>
            <a:custGeom>
              <a:avLst/>
              <a:gdLst/>
              <a:ahLst/>
              <a:cxnLst/>
              <a:rect l="l" t="t" r="r" b="b"/>
              <a:pathLst>
                <a:path w="5760847" h="32258">
                  <a:moveTo>
                    <a:pt x="17907" y="0"/>
                  </a:moveTo>
                  <a:lnTo>
                    <a:pt x="0" y="32258"/>
                  </a:lnTo>
                  <a:lnTo>
                    <a:pt x="5760847" y="32258"/>
                  </a:lnTo>
                  <a:lnTo>
                    <a:pt x="5730367" y="0"/>
                  </a:lnTo>
                  <a:close/>
                </a:path>
              </a:pathLst>
            </a:custGeom>
            <a:solidFill>
              <a:srgbClr val="F2BCA7"/>
            </a:solidFill>
          </p:spPr>
        </p:sp>
      </p:grpSp>
      <p:grpSp>
        <p:nvGrpSpPr>
          <p:cNvPr id="231" name="Group 231"/>
          <p:cNvGrpSpPr/>
          <p:nvPr/>
        </p:nvGrpSpPr>
        <p:grpSpPr>
          <a:xfrm>
            <a:off x="6456950" y="7125998"/>
            <a:ext cx="4492830" cy="168338"/>
            <a:chOff x="0" y="0"/>
            <a:chExt cx="5990440" cy="224451"/>
          </a:xfrm>
        </p:grpSpPr>
        <p:sp>
          <p:nvSpPr>
            <p:cNvPr id="232" name="Freeform 232"/>
            <p:cNvSpPr/>
            <p:nvPr/>
          </p:nvSpPr>
          <p:spPr>
            <a:xfrm>
              <a:off x="0" y="127"/>
              <a:ext cx="5990463" cy="224155"/>
            </a:xfrm>
            <a:custGeom>
              <a:avLst/>
              <a:gdLst/>
              <a:ahLst/>
              <a:cxnLst/>
              <a:rect l="l" t="t" r="r" b="b"/>
              <a:pathLst>
                <a:path w="5990463" h="224155">
                  <a:moveTo>
                    <a:pt x="134493" y="0"/>
                  </a:moveTo>
                  <a:lnTo>
                    <a:pt x="0" y="224155"/>
                  </a:lnTo>
                  <a:lnTo>
                    <a:pt x="39497" y="224155"/>
                  </a:lnTo>
                  <a:lnTo>
                    <a:pt x="148844" y="43053"/>
                  </a:lnTo>
                  <a:lnTo>
                    <a:pt x="5990463" y="43053"/>
                  </a:lnTo>
                  <a:lnTo>
                    <a:pt x="5985002" y="0"/>
                  </a:lnTo>
                  <a:close/>
                </a:path>
              </a:pathLst>
            </a:custGeom>
            <a:solidFill>
              <a:srgbClr val="662C24"/>
            </a:solidFill>
          </p:spPr>
        </p:sp>
      </p:grpSp>
      <p:grpSp>
        <p:nvGrpSpPr>
          <p:cNvPr id="233" name="Group 233"/>
          <p:cNvGrpSpPr/>
          <p:nvPr/>
        </p:nvGrpSpPr>
        <p:grpSpPr>
          <a:xfrm>
            <a:off x="10121852" y="6540844"/>
            <a:ext cx="74002" cy="63382"/>
            <a:chOff x="0" y="0"/>
            <a:chExt cx="98669" cy="84509"/>
          </a:xfrm>
        </p:grpSpPr>
        <p:sp>
          <p:nvSpPr>
            <p:cNvPr id="234" name="Freeform 234"/>
            <p:cNvSpPr/>
            <p:nvPr/>
          </p:nvSpPr>
          <p:spPr>
            <a:xfrm>
              <a:off x="0" y="127"/>
              <a:ext cx="98679" cy="84201"/>
            </a:xfrm>
            <a:custGeom>
              <a:avLst/>
              <a:gdLst/>
              <a:ahLst/>
              <a:cxnLst/>
              <a:rect l="l" t="t" r="r" b="b"/>
              <a:pathLst>
                <a:path w="98679" h="84201">
                  <a:moveTo>
                    <a:pt x="0" y="0"/>
                  </a:moveTo>
                  <a:lnTo>
                    <a:pt x="0" y="84201"/>
                  </a:lnTo>
                  <a:lnTo>
                    <a:pt x="98679" y="84201"/>
                  </a:lnTo>
                  <a:lnTo>
                    <a:pt x="98679" y="0"/>
                  </a:lnTo>
                  <a:close/>
                </a:path>
              </a:pathLst>
            </a:custGeom>
            <a:solidFill>
              <a:srgbClr val="834831"/>
            </a:solidFill>
          </p:spPr>
        </p:sp>
      </p:grpSp>
      <p:grpSp>
        <p:nvGrpSpPr>
          <p:cNvPr id="235" name="Group 235"/>
          <p:cNvGrpSpPr/>
          <p:nvPr/>
        </p:nvGrpSpPr>
        <p:grpSpPr>
          <a:xfrm>
            <a:off x="10281832" y="6540844"/>
            <a:ext cx="72758" cy="63382"/>
            <a:chOff x="0" y="0"/>
            <a:chExt cx="97011" cy="84509"/>
          </a:xfrm>
        </p:grpSpPr>
        <p:sp>
          <p:nvSpPr>
            <p:cNvPr id="236" name="Freeform 236"/>
            <p:cNvSpPr/>
            <p:nvPr/>
          </p:nvSpPr>
          <p:spPr>
            <a:xfrm>
              <a:off x="127" y="127"/>
              <a:ext cx="96901" cy="84201"/>
            </a:xfrm>
            <a:custGeom>
              <a:avLst/>
              <a:gdLst/>
              <a:ahLst/>
              <a:cxnLst/>
              <a:rect l="l" t="t" r="r" b="b"/>
              <a:pathLst>
                <a:path w="96901" h="84201">
                  <a:moveTo>
                    <a:pt x="0" y="0"/>
                  </a:moveTo>
                  <a:lnTo>
                    <a:pt x="0" y="84201"/>
                  </a:lnTo>
                  <a:lnTo>
                    <a:pt x="96901" y="84201"/>
                  </a:lnTo>
                  <a:lnTo>
                    <a:pt x="96901" y="0"/>
                  </a:lnTo>
                  <a:close/>
                </a:path>
              </a:pathLst>
            </a:custGeom>
            <a:solidFill>
              <a:srgbClr val="834831"/>
            </a:solidFill>
          </p:spPr>
        </p:sp>
      </p:grpSp>
      <p:grpSp>
        <p:nvGrpSpPr>
          <p:cNvPr id="237" name="Group 237"/>
          <p:cNvGrpSpPr/>
          <p:nvPr/>
        </p:nvGrpSpPr>
        <p:grpSpPr>
          <a:xfrm>
            <a:off x="10440568" y="6540844"/>
            <a:ext cx="74114" cy="63382"/>
            <a:chOff x="0" y="0"/>
            <a:chExt cx="98819" cy="84509"/>
          </a:xfrm>
        </p:grpSpPr>
        <p:sp>
          <p:nvSpPr>
            <p:cNvPr id="238" name="Freeform 238"/>
            <p:cNvSpPr/>
            <p:nvPr/>
          </p:nvSpPr>
          <p:spPr>
            <a:xfrm>
              <a:off x="127" y="127"/>
              <a:ext cx="98679" cy="84201"/>
            </a:xfrm>
            <a:custGeom>
              <a:avLst/>
              <a:gdLst/>
              <a:ahLst/>
              <a:cxnLst/>
              <a:rect l="l" t="t" r="r" b="b"/>
              <a:pathLst>
                <a:path w="98679" h="84201">
                  <a:moveTo>
                    <a:pt x="0" y="0"/>
                  </a:moveTo>
                  <a:lnTo>
                    <a:pt x="0" y="84201"/>
                  </a:lnTo>
                  <a:lnTo>
                    <a:pt x="98679" y="84201"/>
                  </a:lnTo>
                  <a:lnTo>
                    <a:pt x="98679" y="0"/>
                  </a:lnTo>
                  <a:close/>
                </a:path>
              </a:pathLst>
            </a:custGeom>
            <a:solidFill>
              <a:srgbClr val="834831"/>
            </a:solidFill>
          </p:spPr>
        </p:sp>
      </p:grpSp>
      <p:grpSp>
        <p:nvGrpSpPr>
          <p:cNvPr id="239" name="Group 239"/>
          <p:cNvGrpSpPr/>
          <p:nvPr/>
        </p:nvGrpSpPr>
        <p:grpSpPr>
          <a:xfrm>
            <a:off x="10600662" y="6540844"/>
            <a:ext cx="74114" cy="63382"/>
            <a:chOff x="0" y="0"/>
            <a:chExt cx="98819" cy="84509"/>
          </a:xfrm>
        </p:grpSpPr>
        <p:sp>
          <p:nvSpPr>
            <p:cNvPr id="240" name="Freeform 240"/>
            <p:cNvSpPr/>
            <p:nvPr/>
          </p:nvSpPr>
          <p:spPr>
            <a:xfrm>
              <a:off x="127" y="127"/>
              <a:ext cx="98552" cy="84201"/>
            </a:xfrm>
            <a:custGeom>
              <a:avLst/>
              <a:gdLst/>
              <a:ahLst/>
              <a:cxnLst/>
              <a:rect l="l" t="t" r="r" b="b"/>
              <a:pathLst>
                <a:path w="98552" h="84201">
                  <a:moveTo>
                    <a:pt x="0" y="0"/>
                  </a:moveTo>
                  <a:lnTo>
                    <a:pt x="0" y="84201"/>
                  </a:lnTo>
                  <a:lnTo>
                    <a:pt x="98552" y="84201"/>
                  </a:lnTo>
                  <a:lnTo>
                    <a:pt x="98552" y="0"/>
                  </a:lnTo>
                  <a:close/>
                </a:path>
              </a:pathLst>
            </a:custGeom>
            <a:solidFill>
              <a:srgbClr val="834831"/>
            </a:solidFill>
          </p:spPr>
        </p:sp>
      </p:grpSp>
      <p:grpSp>
        <p:nvGrpSpPr>
          <p:cNvPr id="241" name="Group 241"/>
          <p:cNvGrpSpPr/>
          <p:nvPr/>
        </p:nvGrpSpPr>
        <p:grpSpPr>
          <a:xfrm>
            <a:off x="10760754" y="6540844"/>
            <a:ext cx="72758" cy="63382"/>
            <a:chOff x="0" y="0"/>
            <a:chExt cx="97011" cy="84509"/>
          </a:xfrm>
        </p:grpSpPr>
        <p:sp>
          <p:nvSpPr>
            <p:cNvPr id="242" name="Freeform 242"/>
            <p:cNvSpPr/>
            <p:nvPr/>
          </p:nvSpPr>
          <p:spPr>
            <a:xfrm>
              <a:off x="0" y="127"/>
              <a:ext cx="96901" cy="84201"/>
            </a:xfrm>
            <a:custGeom>
              <a:avLst/>
              <a:gdLst/>
              <a:ahLst/>
              <a:cxnLst/>
              <a:rect l="l" t="t" r="r" b="b"/>
              <a:pathLst>
                <a:path w="96901" h="84201">
                  <a:moveTo>
                    <a:pt x="0" y="0"/>
                  </a:moveTo>
                  <a:lnTo>
                    <a:pt x="0" y="84201"/>
                  </a:lnTo>
                  <a:lnTo>
                    <a:pt x="96901" y="84201"/>
                  </a:lnTo>
                  <a:lnTo>
                    <a:pt x="96901" y="0"/>
                  </a:lnTo>
                  <a:close/>
                </a:path>
              </a:pathLst>
            </a:custGeom>
            <a:solidFill>
              <a:srgbClr val="834831"/>
            </a:solidFill>
          </p:spPr>
        </p:sp>
      </p:grpSp>
      <p:grpSp>
        <p:nvGrpSpPr>
          <p:cNvPr id="243" name="Group 243"/>
          <p:cNvGrpSpPr/>
          <p:nvPr/>
        </p:nvGrpSpPr>
        <p:grpSpPr>
          <a:xfrm>
            <a:off x="9876342" y="6022938"/>
            <a:ext cx="135730" cy="46192"/>
            <a:chOff x="0" y="0"/>
            <a:chExt cx="180973" cy="61589"/>
          </a:xfrm>
        </p:grpSpPr>
        <p:sp>
          <p:nvSpPr>
            <p:cNvPr id="244" name="Freeform 244"/>
            <p:cNvSpPr/>
            <p:nvPr/>
          </p:nvSpPr>
          <p:spPr>
            <a:xfrm>
              <a:off x="0" y="127"/>
              <a:ext cx="180975" cy="61341"/>
            </a:xfrm>
            <a:custGeom>
              <a:avLst/>
              <a:gdLst/>
              <a:ahLst/>
              <a:cxnLst/>
              <a:rect l="l" t="t" r="r" b="b"/>
              <a:pathLst>
                <a:path w="180975" h="61341">
                  <a:moveTo>
                    <a:pt x="90424" y="0"/>
                  </a:moveTo>
                  <a:lnTo>
                    <a:pt x="0" y="61341"/>
                  </a:lnTo>
                  <a:lnTo>
                    <a:pt x="180975" y="61341"/>
                  </a:lnTo>
                  <a:lnTo>
                    <a:pt x="90424" y="0"/>
                  </a:lnTo>
                  <a:close/>
                </a:path>
              </a:pathLst>
            </a:custGeom>
            <a:solidFill>
              <a:srgbClr val="662C24"/>
            </a:solidFill>
          </p:spPr>
        </p:sp>
      </p:grpSp>
      <p:grpSp>
        <p:nvGrpSpPr>
          <p:cNvPr id="245" name="Group 245"/>
          <p:cNvGrpSpPr/>
          <p:nvPr/>
        </p:nvGrpSpPr>
        <p:grpSpPr>
          <a:xfrm>
            <a:off x="9656436" y="6022938"/>
            <a:ext cx="134610" cy="46192"/>
            <a:chOff x="0" y="0"/>
            <a:chExt cx="179480" cy="61589"/>
          </a:xfrm>
        </p:grpSpPr>
        <p:sp>
          <p:nvSpPr>
            <p:cNvPr id="246" name="Freeform 246"/>
            <p:cNvSpPr/>
            <p:nvPr/>
          </p:nvSpPr>
          <p:spPr>
            <a:xfrm>
              <a:off x="127" y="127"/>
              <a:ext cx="179197" cy="61341"/>
            </a:xfrm>
            <a:custGeom>
              <a:avLst/>
              <a:gdLst/>
              <a:ahLst/>
              <a:cxnLst/>
              <a:rect l="l" t="t" r="r" b="b"/>
              <a:pathLst>
                <a:path w="179197" h="61341">
                  <a:moveTo>
                    <a:pt x="90551" y="0"/>
                  </a:moveTo>
                  <a:lnTo>
                    <a:pt x="0" y="61341"/>
                  </a:lnTo>
                  <a:lnTo>
                    <a:pt x="179197" y="61341"/>
                  </a:lnTo>
                  <a:lnTo>
                    <a:pt x="90551" y="0"/>
                  </a:lnTo>
                  <a:close/>
                </a:path>
              </a:pathLst>
            </a:custGeom>
            <a:solidFill>
              <a:srgbClr val="662C24"/>
            </a:solidFill>
          </p:spPr>
        </p:sp>
      </p:grpSp>
      <p:grpSp>
        <p:nvGrpSpPr>
          <p:cNvPr id="247" name="Group 247"/>
          <p:cNvGrpSpPr/>
          <p:nvPr/>
        </p:nvGrpSpPr>
        <p:grpSpPr>
          <a:xfrm>
            <a:off x="6852514" y="5973592"/>
            <a:ext cx="2678424" cy="95532"/>
            <a:chOff x="0" y="0"/>
            <a:chExt cx="3571232" cy="127376"/>
          </a:xfrm>
        </p:grpSpPr>
        <p:sp>
          <p:nvSpPr>
            <p:cNvPr id="248" name="Freeform 248"/>
            <p:cNvSpPr/>
            <p:nvPr/>
          </p:nvSpPr>
          <p:spPr>
            <a:xfrm>
              <a:off x="0" y="0"/>
              <a:ext cx="3571113" cy="127381"/>
            </a:xfrm>
            <a:custGeom>
              <a:avLst/>
              <a:gdLst/>
              <a:ahLst/>
              <a:cxnLst/>
              <a:rect l="l" t="t" r="r" b="b"/>
              <a:pathLst>
                <a:path w="3571113" h="127381">
                  <a:moveTo>
                    <a:pt x="5461" y="0"/>
                  </a:moveTo>
                  <a:lnTo>
                    <a:pt x="0" y="127381"/>
                  </a:lnTo>
                  <a:lnTo>
                    <a:pt x="3571113" y="127381"/>
                  </a:lnTo>
                  <a:lnTo>
                    <a:pt x="3551428" y="0"/>
                  </a:lnTo>
                  <a:close/>
                </a:path>
              </a:pathLst>
            </a:custGeom>
            <a:solidFill>
              <a:srgbClr val="F2BCA7"/>
            </a:solidFill>
          </p:spPr>
        </p:sp>
      </p:grpSp>
      <p:sp>
        <p:nvSpPr>
          <p:cNvPr id="249" name="TextBox 249"/>
          <p:cNvSpPr txBox="1"/>
          <p:nvPr/>
        </p:nvSpPr>
        <p:spPr>
          <a:xfrm>
            <a:off x="1734459" y="459105"/>
            <a:ext cx="15225150" cy="1024890"/>
          </a:xfrm>
          <a:prstGeom prst="rect">
            <a:avLst/>
          </a:prstGeom>
        </p:spPr>
        <p:txBody>
          <a:bodyPr lIns="0" tIns="0" rIns="0" bIns="0" rtlCol="0" anchor="t">
            <a:spAutoFit/>
          </a:bodyPr>
          <a:lstStyle/>
          <a:p>
            <a:pPr algn="ctr">
              <a:lnSpc>
                <a:spcPts val="8280"/>
              </a:lnSpc>
            </a:pPr>
            <a:r>
              <a:rPr lang="en-US" sz="6000">
                <a:solidFill>
                  <a:srgbClr val="000000"/>
                </a:solidFill>
                <a:latin typeface="iCiel Nabila"/>
              </a:rPr>
              <a:t>Bài 8. Văn bản thông tin</a:t>
            </a:r>
          </a:p>
        </p:txBody>
      </p:sp>
      <p:sp>
        <p:nvSpPr>
          <p:cNvPr id="250" name="TextBox 250"/>
          <p:cNvSpPr txBox="1"/>
          <p:nvPr/>
        </p:nvSpPr>
        <p:spPr>
          <a:xfrm>
            <a:off x="2113112" y="1679140"/>
            <a:ext cx="15225150" cy="3524251"/>
          </a:xfrm>
          <a:prstGeom prst="rect">
            <a:avLst/>
          </a:prstGeom>
        </p:spPr>
        <p:txBody>
          <a:bodyPr lIns="0" tIns="0" rIns="0" bIns="0" rtlCol="0" anchor="t">
            <a:spAutoFit/>
          </a:bodyPr>
          <a:lstStyle/>
          <a:p>
            <a:pPr algn="ctr">
              <a:lnSpc>
                <a:spcPts val="13799"/>
              </a:lnSpc>
            </a:pPr>
            <a:r>
              <a:rPr lang="en-US" sz="9999" dirty="0">
                <a:solidFill>
                  <a:srgbClr val="D13123"/>
                </a:solidFill>
                <a:latin typeface="#9Slide03 SVNEvery Movie Every "/>
              </a:rPr>
              <a:t>TỔNG KIỂM SOÁT </a:t>
            </a:r>
          </a:p>
          <a:p>
            <a:pPr algn="ctr">
              <a:lnSpc>
                <a:spcPts val="13799"/>
              </a:lnSpc>
            </a:pPr>
            <a:r>
              <a:rPr lang="en-US" sz="9999" dirty="0">
                <a:solidFill>
                  <a:srgbClr val="D13123"/>
                </a:solidFill>
                <a:latin typeface="#9Slide03 SVNEvery Movie Every "/>
              </a:rPr>
              <a:t>PHƯƠNG TIỆN GIAO THÔNG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anim calcmode="lin" valueType="num">
                                      <p:cBhvr>
                                        <p:cTn id="8" dur="1000" fill="hold"/>
                                        <p:tgtEl>
                                          <p:spTgt spid="250"/>
                                        </p:tgtEl>
                                        <p:attrNameLst>
                                          <p:attrName>ppt_x</p:attrName>
                                        </p:attrNameLst>
                                      </p:cBhvr>
                                      <p:tavLst>
                                        <p:tav tm="0">
                                          <p:val>
                                            <p:strVal val="#ppt_x"/>
                                          </p:val>
                                        </p:tav>
                                        <p:tav tm="100000">
                                          <p:val>
                                            <p:strVal val="#ppt_x"/>
                                          </p:val>
                                        </p:tav>
                                      </p:tavLst>
                                    </p:anim>
                                    <p:anim calcmode="lin" valueType="num">
                                      <p:cBhvr>
                                        <p:cTn id="9" dur="1000" fill="hold"/>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grpSp>
        <p:nvGrpSpPr>
          <p:cNvPr id="2" name="Group 2"/>
          <p:cNvGrpSpPr/>
          <p:nvPr/>
        </p:nvGrpSpPr>
        <p:grpSpPr>
          <a:xfrm>
            <a:off x="10611050" y="3529800"/>
            <a:ext cx="7747106" cy="6757194"/>
            <a:chOff x="0" y="0"/>
            <a:chExt cx="10329475" cy="9009592"/>
          </a:xfrm>
        </p:grpSpPr>
        <p:sp>
          <p:nvSpPr>
            <p:cNvPr id="3" name="Freeform 3"/>
            <p:cNvSpPr/>
            <p:nvPr/>
          </p:nvSpPr>
          <p:spPr>
            <a:xfrm>
              <a:off x="0" y="0"/>
              <a:ext cx="10329291" cy="9009634"/>
            </a:xfrm>
            <a:custGeom>
              <a:avLst/>
              <a:gdLst/>
              <a:ahLst/>
              <a:cxnLst/>
              <a:rect l="l" t="t" r="r" b="b"/>
              <a:pathLst>
                <a:path w="10329291" h="9009634">
                  <a:moveTo>
                    <a:pt x="10329291" y="0"/>
                  </a:moveTo>
                  <a:lnTo>
                    <a:pt x="9875520" y="1175639"/>
                  </a:lnTo>
                  <a:lnTo>
                    <a:pt x="9826751" y="1852168"/>
                  </a:lnTo>
                  <a:lnTo>
                    <a:pt x="9355582" y="3147695"/>
                  </a:lnTo>
                  <a:lnTo>
                    <a:pt x="8693023" y="4237990"/>
                  </a:lnTo>
                  <a:lnTo>
                    <a:pt x="7816596" y="5004943"/>
                  </a:lnTo>
                  <a:lnTo>
                    <a:pt x="6632448" y="5670931"/>
                  </a:lnTo>
                  <a:lnTo>
                    <a:pt x="5670804" y="7425436"/>
                  </a:lnTo>
                  <a:lnTo>
                    <a:pt x="4410075" y="7971536"/>
                  </a:lnTo>
                  <a:lnTo>
                    <a:pt x="3262249" y="7971536"/>
                  </a:lnTo>
                  <a:lnTo>
                    <a:pt x="0" y="9009634"/>
                  </a:lnTo>
                  <a:lnTo>
                    <a:pt x="10329291" y="9009634"/>
                  </a:lnTo>
                  <a:lnTo>
                    <a:pt x="10329291" y="0"/>
                  </a:lnTo>
                  <a:close/>
                </a:path>
              </a:pathLst>
            </a:custGeom>
            <a:solidFill>
              <a:srgbClr val="C9886F"/>
            </a:solidFill>
          </p:spPr>
        </p:sp>
      </p:grpSp>
      <p:grpSp>
        <p:nvGrpSpPr>
          <p:cNvPr id="4" name="Group 4"/>
          <p:cNvGrpSpPr/>
          <p:nvPr/>
        </p:nvGrpSpPr>
        <p:grpSpPr>
          <a:xfrm>
            <a:off x="136268" y="7896572"/>
            <a:ext cx="18288132" cy="2974964"/>
            <a:chOff x="0" y="0"/>
            <a:chExt cx="24384176" cy="3966619"/>
          </a:xfrm>
        </p:grpSpPr>
        <p:sp>
          <p:nvSpPr>
            <p:cNvPr id="5" name="Freeform 5"/>
            <p:cNvSpPr/>
            <p:nvPr/>
          </p:nvSpPr>
          <p:spPr>
            <a:xfrm>
              <a:off x="0" y="0"/>
              <a:ext cx="24384127" cy="3966591"/>
            </a:xfrm>
            <a:custGeom>
              <a:avLst/>
              <a:gdLst/>
              <a:ahLst/>
              <a:cxnLst/>
              <a:rect l="l" t="t" r="r" b="b"/>
              <a:pathLst>
                <a:path w="24384127" h="3966591">
                  <a:moveTo>
                    <a:pt x="23656417" y="0"/>
                  </a:moveTo>
                  <a:cubicBezTo>
                    <a:pt x="23653877" y="0"/>
                    <a:pt x="23651463" y="127"/>
                    <a:pt x="23649051" y="127"/>
                  </a:cubicBezTo>
                  <a:cubicBezTo>
                    <a:pt x="23444707" y="4318"/>
                    <a:pt x="23064343" y="303911"/>
                    <a:pt x="22670770" y="436372"/>
                  </a:cubicBezTo>
                  <a:cubicBezTo>
                    <a:pt x="22581488" y="466598"/>
                    <a:pt x="22517607" y="475361"/>
                    <a:pt x="22462617" y="475361"/>
                  </a:cubicBezTo>
                  <a:cubicBezTo>
                    <a:pt x="22384765" y="475361"/>
                    <a:pt x="22324568" y="457454"/>
                    <a:pt x="22234525" y="457454"/>
                  </a:cubicBezTo>
                  <a:cubicBezTo>
                    <a:pt x="22088221" y="457454"/>
                    <a:pt x="21863304" y="504444"/>
                    <a:pt x="21355304" y="750951"/>
                  </a:cubicBezTo>
                  <a:cubicBezTo>
                    <a:pt x="21040089" y="904494"/>
                    <a:pt x="20405217" y="1077468"/>
                    <a:pt x="19963764" y="1123061"/>
                  </a:cubicBezTo>
                  <a:cubicBezTo>
                    <a:pt x="19821271" y="1137793"/>
                    <a:pt x="19653504" y="1144397"/>
                    <a:pt x="19476720" y="1144397"/>
                  </a:cubicBezTo>
                  <a:cubicBezTo>
                    <a:pt x="19108547" y="1144397"/>
                    <a:pt x="18701765" y="1115822"/>
                    <a:pt x="18404967" y="1072388"/>
                  </a:cubicBezTo>
                  <a:cubicBezTo>
                    <a:pt x="18226785" y="1046480"/>
                    <a:pt x="18052542" y="1037336"/>
                    <a:pt x="17888204" y="1037336"/>
                  </a:cubicBezTo>
                  <a:cubicBezTo>
                    <a:pt x="17645380" y="1037336"/>
                    <a:pt x="17424146" y="1057275"/>
                    <a:pt x="17243932" y="1072388"/>
                  </a:cubicBezTo>
                  <a:cubicBezTo>
                    <a:pt x="17011269" y="1092708"/>
                    <a:pt x="16689578" y="1195578"/>
                    <a:pt x="16387318" y="1241933"/>
                  </a:cubicBezTo>
                  <a:cubicBezTo>
                    <a:pt x="16340201" y="1236980"/>
                    <a:pt x="16295497" y="1234821"/>
                    <a:pt x="16252952" y="1234821"/>
                  </a:cubicBezTo>
                  <a:cubicBezTo>
                    <a:pt x="16149955" y="1234821"/>
                    <a:pt x="16060420" y="1247648"/>
                    <a:pt x="15985108" y="1265555"/>
                  </a:cubicBezTo>
                  <a:cubicBezTo>
                    <a:pt x="15635097" y="1265555"/>
                    <a:pt x="15176373" y="1268857"/>
                    <a:pt x="14824075" y="1330452"/>
                  </a:cubicBezTo>
                  <a:cubicBezTo>
                    <a:pt x="14597126" y="1370711"/>
                    <a:pt x="14281023" y="1379474"/>
                    <a:pt x="13999209" y="1379474"/>
                  </a:cubicBezTo>
                  <a:cubicBezTo>
                    <a:pt x="13784580" y="1379474"/>
                    <a:pt x="13589761" y="1374394"/>
                    <a:pt x="13469493" y="1374394"/>
                  </a:cubicBezTo>
                  <a:cubicBezTo>
                    <a:pt x="13291311" y="1374394"/>
                    <a:pt x="12952095" y="1437640"/>
                    <a:pt x="12599924" y="1507744"/>
                  </a:cubicBezTo>
                  <a:cubicBezTo>
                    <a:pt x="12573762" y="1503553"/>
                    <a:pt x="12549886" y="1499362"/>
                    <a:pt x="12528169" y="1495044"/>
                  </a:cubicBezTo>
                  <a:cubicBezTo>
                    <a:pt x="12343511" y="1459230"/>
                    <a:pt x="12114022" y="1448943"/>
                    <a:pt x="11891390" y="1448943"/>
                  </a:cubicBezTo>
                  <a:cubicBezTo>
                    <a:pt x="11588496" y="1448943"/>
                    <a:pt x="11298427" y="1468120"/>
                    <a:pt x="11152886" y="1468120"/>
                  </a:cubicBezTo>
                  <a:cubicBezTo>
                    <a:pt x="11151108" y="1468120"/>
                    <a:pt x="11149202" y="1468120"/>
                    <a:pt x="11147551" y="1468120"/>
                  </a:cubicBezTo>
                  <a:cubicBezTo>
                    <a:pt x="11058271" y="1468120"/>
                    <a:pt x="10923524" y="1477391"/>
                    <a:pt x="10771377" y="1486662"/>
                  </a:cubicBezTo>
                  <a:lnTo>
                    <a:pt x="10584434" y="1499362"/>
                  </a:lnTo>
                  <a:cubicBezTo>
                    <a:pt x="10497185" y="1503680"/>
                    <a:pt x="10408158" y="1506601"/>
                    <a:pt x="10321798" y="1506601"/>
                  </a:cubicBezTo>
                  <a:cubicBezTo>
                    <a:pt x="10190861" y="1506601"/>
                    <a:pt x="10066147" y="1499997"/>
                    <a:pt x="9962642" y="1481709"/>
                  </a:cubicBezTo>
                  <a:cubicBezTo>
                    <a:pt x="9612630" y="1419225"/>
                    <a:pt x="9316720" y="1263142"/>
                    <a:pt x="9001506" y="1263142"/>
                  </a:cubicBezTo>
                  <a:cubicBezTo>
                    <a:pt x="8686292" y="1263142"/>
                    <a:pt x="8377555" y="1203198"/>
                    <a:pt x="8114411" y="1180465"/>
                  </a:cubicBezTo>
                  <a:cubicBezTo>
                    <a:pt x="8060689" y="1175639"/>
                    <a:pt x="8002524" y="1173480"/>
                    <a:pt x="7940548" y="1173480"/>
                  </a:cubicBezTo>
                  <a:cubicBezTo>
                    <a:pt x="7698994" y="1173480"/>
                    <a:pt x="7400544" y="1207262"/>
                    <a:pt x="7092442" y="1252220"/>
                  </a:cubicBezTo>
                  <a:cubicBezTo>
                    <a:pt x="7054596" y="1257808"/>
                    <a:pt x="7016876" y="1260348"/>
                    <a:pt x="6979031" y="1260348"/>
                  </a:cubicBezTo>
                  <a:cubicBezTo>
                    <a:pt x="6631686" y="1260348"/>
                    <a:pt x="6282944" y="1047623"/>
                    <a:pt x="5935726" y="1011809"/>
                  </a:cubicBezTo>
                  <a:cubicBezTo>
                    <a:pt x="5863209" y="1004189"/>
                    <a:pt x="5794375" y="1001522"/>
                    <a:pt x="5728334" y="1001522"/>
                  </a:cubicBezTo>
                  <a:cubicBezTo>
                    <a:pt x="5577459" y="1001522"/>
                    <a:pt x="5440934" y="1015238"/>
                    <a:pt x="5306314" y="1015238"/>
                  </a:cubicBezTo>
                  <a:cubicBezTo>
                    <a:pt x="5185409" y="1015238"/>
                    <a:pt x="5066411" y="1004189"/>
                    <a:pt x="4940046" y="961898"/>
                  </a:cubicBezTo>
                  <a:cubicBezTo>
                    <a:pt x="4611751" y="851408"/>
                    <a:pt x="3892042" y="526542"/>
                    <a:pt x="3526790" y="526542"/>
                  </a:cubicBezTo>
                  <a:cubicBezTo>
                    <a:pt x="3124454" y="526542"/>
                    <a:pt x="2761488" y="270891"/>
                    <a:pt x="2387473" y="263271"/>
                  </a:cubicBezTo>
                  <a:cubicBezTo>
                    <a:pt x="2384552" y="263144"/>
                    <a:pt x="2381631" y="263144"/>
                    <a:pt x="2378710" y="263144"/>
                  </a:cubicBezTo>
                  <a:cubicBezTo>
                    <a:pt x="2019173" y="263144"/>
                    <a:pt x="2098929" y="670814"/>
                    <a:pt x="1630934" y="670814"/>
                  </a:cubicBezTo>
                  <a:cubicBezTo>
                    <a:pt x="1154684" y="670814"/>
                    <a:pt x="928624" y="1022604"/>
                    <a:pt x="613410" y="1084199"/>
                  </a:cubicBezTo>
                  <a:cubicBezTo>
                    <a:pt x="424053" y="1122299"/>
                    <a:pt x="210947" y="1180465"/>
                    <a:pt x="0" y="1220216"/>
                  </a:cubicBezTo>
                  <a:lnTo>
                    <a:pt x="0" y="3966591"/>
                  </a:lnTo>
                  <a:lnTo>
                    <a:pt x="16987393" y="3966591"/>
                  </a:lnTo>
                  <a:lnTo>
                    <a:pt x="16987393" y="3925316"/>
                  </a:lnTo>
                  <a:lnTo>
                    <a:pt x="24384127" y="3925316"/>
                  </a:lnTo>
                  <a:lnTo>
                    <a:pt x="24384127" y="245618"/>
                  </a:lnTo>
                  <a:cubicBezTo>
                    <a:pt x="24084280" y="106807"/>
                    <a:pt x="23811992" y="0"/>
                    <a:pt x="23656417" y="0"/>
                  </a:cubicBezTo>
                  <a:close/>
                </a:path>
              </a:pathLst>
            </a:custGeom>
            <a:solidFill>
              <a:srgbClr val="F2BCA7"/>
            </a:solidFill>
          </p:spPr>
        </p:sp>
      </p:grpSp>
      <p:grpSp>
        <p:nvGrpSpPr>
          <p:cNvPr id="6" name="Group 6"/>
          <p:cNvGrpSpPr/>
          <p:nvPr/>
        </p:nvGrpSpPr>
        <p:grpSpPr>
          <a:xfrm>
            <a:off x="-4712" y="7545050"/>
            <a:ext cx="7747112" cy="2817150"/>
            <a:chOff x="0" y="0"/>
            <a:chExt cx="10329483" cy="3756200"/>
          </a:xfrm>
        </p:grpSpPr>
        <p:sp>
          <p:nvSpPr>
            <p:cNvPr id="7" name="Freeform 7"/>
            <p:cNvSpPr/>
            <p:nvPr/>
          </p:nvSpPr>
          <p:spPr>
            <a:xfrm>
              <a:off x="127" y="127"/>
              <a:ext cx="10329164" cy="3756025"/>
            </a:xfrm>
            <a:custGeom>
              <a:avLst/>
              <a:gdLst/>
              <a:ahLst/>
              <a:cxnLst/>
              <a:rect l="l" t="t" r="r" b="b"/>
              <a:pathLst>
                <a:path w="10329164" h="3756025">
                  <a:moveTo>
                    <a:pt x="1887855" y="0"/>
                  </a:moveTo>
                  <a:lnTo>
                    <a:pt x="2830830" y="465455"/>
                  </a:lnTo>
                  <a:lnTo>
                    <a:pt x="3556508" y="1208786"/>
                  </a:lnTo>
                  <a:lnTo>
                    <a:pt x="5013833" y="1672209"/>
                  </a:lnTo>
                  <a:lnTo>
                    <a:pt x="6766433" y="2862453"/>
                  </a:lnTo>
                  <a:lnTo>
                    <a:pt x="8633968" y="3179445"/>
                  </a:lnTo>
                  <a:lnTo>
                    <a:pt x="10329164" y="3756025"/>
                  </a:lnTo>
                  <a:lnTo>
                    <a:pt x="0" y="3756025"/>
                  </a:lnTo>
                  <a:lnTo>
                    <a:pt x="0" y="18542"/>
                  </a:lnTo>
                  <a:lnTo>
                    <a:pt x="1887855" y="0"/>
                  </a:lnTo>
                  <a:close/>
                </a:path>
              </a:pathLst>
            </a:custGeom>
            <a:solidFill>
              <a:srgbClr val="C9886F"/>
            </a:solidFill>
          </p:spPr>
        </p:sp>
      </p:grpSp>
      <p:grpSp>
        <p:nvGrpSpPr>
          <p:cNvPr id="8" name="Group 8"/>
          <p:cNvGrpSpPr/>
          <p:nvPr/>
        </p:nvGrpSpPr>
        <p:grpSpPr>
          <a:xfrm>
            <a:off x="17202019" y="6005457"/>
            <a:ext cx="7747106" cy="6757194"/>
            <a:chOff x="0" y="0"/>
            <a:chExt cx="10329475" cy="9009592"/>
          </a:xfrm>
        </p:grpSpPr>
        <p:sp>
          <p:nvSpPr>
            <p:cNvPr id="9" name="Freeform 9"/>
            <p:cNvSpPr/>
            <p:nvPr/>
          </p:nvSpPr>
          <p:spPr>
            <a:xfrm>
              <a:off x="0" y="0"/>
              <a:ext cx="10329291" cy="9009634"/>
            </a:xfrm>
            <a:custGeom>
              <a:avLst/>
              <a:gdLst/>
              <a:ahLst/>
              <a:cxnLst/>
              <a:rect l="l" t="t" r="r" b="b"/>
              <a:pathLst>
                <a:path w="10329291" h="9009634">
                  <a:moveTo>
                    <a:pt x="10329291" y="0"/>
                  </a:moveTo>
                  <a:lnTo>
                    <a:pt x="9875520" y="1175639"/>
                  </a:lnTo>
                  <a:lnTo>
                    <a:pt x="9826751" y="1852168"/>
                  </a:lnTo>
                  <a:lnTo>
                    <a:pt x="9355582" y="3147695"/>
                  </a:lnTo>
                  <a:lnTo>
                    <a:pt x="8693023" y="4237990"/>
                  </a:lnTo>
                  <a:lnTo>
                    <a:pt x="7816596" y="5004943"/>
                  </a:lnTo>
                  <a:lnTo>
                    <a:pt x="6632448" y="5670931"/>
                  </a:lnTo>
                  <a:lnTo>
                    <a:pt x="5670804" y="7425436"/>
                  </a:lnTo>
                  <a:lnTo>
                    <a:pt x="4410075" y="7971536"/>
                  </a:lnTo>
                  <a:lnTo>
                    <a:pt x="3262249" y="7971536"/>
                  </a:lnTo>
                  <a:lnTo>
                    <a:pt x="0" y="9009634"/>
                  </a:lnTo>
                  <a:lnTo>
                    <a:pt x="10329291" y="9009634"/>
                  </a:lnTo>
                  <a:lnTo>
                    <a:pt x="10329291" y="0"/>
                  </a:lnTo>
                  <a:close/>
                </a:path>
              </a:pathLst>
            </a:custGeom>
            <a:solidFill>
              <a:srgbClr val="C9886F"/>
            </a:solidFill>
          </p:spPr>
        </p:sp>
      </p:grpSp>
      <p:grpSp>
        <p:nvGrpSpPr>
          <p:cNvPr id="10" name="Group 10"/>
          <p:cNvGrpSpPr/>
          <p:nvPr/>
        </p:nvGrpSpPr>
        <p:grpSpPr>
          <a:xfrm>
            <a:off x="-84296" y="7695536"/>
            <a:ext cx="18372296" cy="2666664"/>
            <a:chOff x="0" y="0"/>
            <a:chExt cx="24496395" cy="3555552"/>
          </a:xfrm>
        </p:grpSpPr>
        <p:sp>
          <p:nvSpPr>
            <p:cNvPr id="11" name="Freeform 11"/>
            <p:cNvSpPr/>
            <p:nvPr/>
          </p:nvSpPr>
          <p:spPr>
            <a:xfrm>
              <a:off x="0" y="127"/>
              <a:ext cx="24496395" cy="3555365"/>
            </a:xfrm>
            <a:custGeom>
              <a:avLst/>
              <a:gdLst/>
              <a:ahLst/>
              <a:cxnLst/>
              <a:rect l="l" t="t" r="r" b="b"/>
              <a:pathLst>
                <a:path w="24496395" h="3555365">
                  <a:moveTo>
                    <a:pt x="7481570" y="2667762"/>
                  </a:moveTo>
                  <a:lnTo>
                    <a:pt x="7481570" y="2669667"/>
                  </a:lnTo>
                  <a:cubicBezTo>
                    <a:pt x="7473442" y="2669667"/>
                    <a:pt x="7464171" y="2668778"/>
                    <a:pt x="7455026" y="2668778"/>
                  </a:cubicBezTo>
                  <a:cubicBezTo>
                    <a:pt x="7464171" y="2668778"/>
                    <a:pt x="7473442" y="2667762"/>
                    <a:pt x="7481570" y="2667762"/>
                  </a:cubicBezTo>
                  <a:close/>
                  <a:moveTo>
                    <a:pt x="10299700" y="2494915"/>
                  </a:moveTo>
                  <a:cubicBezTo>
                    <a:pt x="10304907" y="2592959"/>
                    <a:pt x="10292588" y="2689987"/>
                    <a:pt x="10274173" y="2784983"/>
                  </a:cubicBezTo>
                  <a:cubicBezTo>
                    <a:pt x="10183368" y="2724277"/>
                    <a:pt x="10075164" y="2665730"/>
                    <a:pt x="9964928" y="2614168"/>
                  </a:cubicBezTo>
                  <a:cubicBezTo>
                    <a:pt x="10001631" y="2597912"/>
                    <a:pt x="10036302" y="2570734"/>
                    <a:pt x="10070084" y="2524125"/>
                  </a:cubicBezTo>
                  <a:cubicBezTo>
                    <a:pt x="10145649" y="2507869"/>
                    <a:pt x="10222103" y="2495804"/>
                    <a:pt x="10299700" y="2494788"/>
                  </a:cubicBezTo>
                  <a:close/>
                  <a:moveTo>
                    <a:pt x="6283325" y="2486787"/>
                  </a:moveTo>
                  <a:cubicBezTo>
                    <a:pt x="6267958" y="2599055"/>
                    <a:pt x="6282309" y="2721356"/>
                    <a:pt x="6332220" y="2817368"/>
                  </a:cubicBezTo>
                  <a:cubicBezTo>
                    <a:pt x="6249924" y="2775712"/>
                    <a:pt x="6159627" y="2754249"/>
                    <a:pt x="6078474" y="2754249"/>
                  </a:cubicBezTo>
                  <a:cubicBezTo>
                    <a:pt x="6055360" y="2754249"/>
                    <a:pt x="6033008" y="2756027"/>
                    <a:pt x="6011799" y="2759456"/>
                  </a:cubicBezTo>
                  <a:cubicBezTo>
                    <a:pt x="6007735" y="2686812"/>
                    <a:pt x="6007735" y="2612009"/>
                    <a:pt x="6006592" y="2535174"/>
                  </a:cubicBezTo>
                  <a:cubicBezTo>
                    <a:pt x="6005576" y="2522982"/>
                    <a:pt x="6005576" y="2510917"/>
                    <a:pt x="6005576" y="2498725"/>
                  </a:cubicBezTo>
                  <a:cubicBezTo>
                    <a:pt x="6096508" y="2495804"/>
                    <a:pt x="6191377" y="2491740"/>
                    <a:pt x="6283198" y="2486533"/>
                  </a:cubicBezTo>
                  <a:close/>
                  <a:moveTo>
                    <a:pt x="11607165" y="2786126"/>
                  </a:moveTo>
                  <a:cubicBezTo>
                    <a:pt x="11645900" y="2787142"/>
                    <a:pt x="11683747" y="2793111"/>
                    <a:pt x="11721465" y="2802255"/>
                  </a:cubicBezTo>
                  <a:cubicBezTo>
                    <a:pt x="11745976" y="2840736"/>
                    <a:pt x="11773535" y="2854833"/>
                    <a:pt x="11802110" y="2861945"/>
                  </a:cubicBezTo>
                  <a:cubicBezTo>
                    <a:pt x="11735816" y="2905379"/>
                    <a:pt x="11677523" y="2950845"/>
                    <a:pt x="11629644" y="2996311"/>
                  </a:cubicBezTo>
                  <a:cubicBezTo>
                    <a:pt x="11615293" y="2927604"/>
                    <a:pt x="11604117" y="2857881"/>
                    <a:pt x="11607165" y="2786126"/>
                  </a:cubicBezTo>
                  <a:close/>
                  <a:moveTo>
                    <a:pt x="4652264" y="2421128"/>
                  </a:moveTo>
                  <a:cubicBezTo>
                    <a:pt x="4661408" y="2614168"/>
                    <a:pt x="4625721" y="2802128"/>
                    <a:pt x="4581779" y="2986151"/>
                  </a:cubicBezTo>
                  <a:cubicBezTo>
                    <a:pt x="4508627" y="2968752"/>
                    <a:pt x="4442714" y="2957957"/>
                    <a:pt x="4389628" y="2957957"/>
                  </a:cubicBezTo>
                  <a:cubicBezTo>
                    <a:pt x="4334637" y="2957957"/>
                    <a:pt x="4293362" y="2969514"/>
                    <a:pt x="4271645" y="2997327"/>
                  </a:cubicBezTo>
                  <a:cubicBezTo>
                    <a:pt x="4181856" y="2914396"/>
                    <a:pt x="4089908" y="2843657"/>
                    <a:pt x="3997071" y="2784094"/>
                  </a:cubicBezTo>
                  <a:cubicBezTo>
                    <a:pt x="3980688" y="2734564"/>
                    <a:pt x="3964432" y="2686050"/>
                    <a:pt x="3949065" y="2639441"/>
                  </a:cubicBezTo>
                  <a:cubicBezTo>
                    <a:pt x="4089908" y="2618232"/>
                    <a:pt x="4216527" y="2620264"/>
                    <a:pt x="4329811" y="2463546"/>
                  </a:cubicBezTo>
                  <a:cubicBezTo>
                    <a:pt x="4434967" y="2439289"/>
                    <a:pt x="4542155" y="2422017"/>
                    <a:pt x="4652391" y="2421128"/>
                  </a:cubicBezTo>
                  <a:close/>
                  <a:moveTo>
                    <a:pt x="10740517" y="2600071"/>
                  </a:moveTo>
                  <a:lnTo>
                    <a:pt x="10600690" y="2679954"/>
                  </a:lnTo>
                  <a:cubicBezTo>
                    <a:pt x="10609835" y="2706243"/>
                    <a:pt x="10634345" y="2743581"/>
                    <a:pt x="10631424" y="2777998"/>
                  </a:cubicBezTo>
                  <a:cubicBezTo>
                    <a:pt x="10684764" y="2760472"/>
                    <a:pt x="10729468" y="2745994"/>
                    <a:pt x="10774553" y="2745994"/>
                  </a:cubicBezTo>
                  <a:cubicBezTo>
                    <a:pt x="10791572" y="2745994"/>
                    <a:pt x="10808716" y="2748026"/>
                    <a:pt x="10826369" y="2752725"/>
                  </a:cubicBezTo>
                  <a:cubicBezTo>
                    <a:pt x="10828401" y="2755646"/>
                    <a:pt x="10830433" y="2758694"/>
                    <a:pt x="10833481" y="2761869"/>
                  </a:cubicBezTo>
                  <a:cubicBezTo>
                    <a:pt x="10840593" y="2771013"/>
                    <a:pt x="10853928" y="2779014"/>
                    <a:pt x="10870311" y="2785110"/>
                  </a:cubicBezTo>
                  <a:cubicBezTo>
                    <a:pt x="10854944" y="2858897"/>
                    <a:pt x="10841736" y="2932684"/>
                    <a:pt x="10832465" y="3007487"/>
                  </a:cubicBezTo>
                  <a:cubicBezTo>
                    <a:pt x="10810240" y="3002788"/>
                    <a:pt x="10786745" y="3000883"/>
                    <a:pt x="10762488" y="3000883"/>
                  </a:cubicBezTo>
                  <a:cubicBezTo>
                    <a:pt x="10685907" y="3000883"/>
                    <a:pt x="10600944" y="3020441"/>
                    <a:pt x="10521315" y="3038856"/>
                  </a:cubicBezTo>
                  <a:cubicBezTo>
                    <a:pt x="10506964" y="2996438"/>
                    <a:pt x="10475341" y="2952877"/>
                    <a:pt x="10430383" y="2908427"/>
                  </a:cubicBezTo>
                  <a:cubicBezTo>
                    <a:pt x="10462006" y="2821432"/>
                    <a:pt x="10507980" y="2731516"/>
                    <a:pt x="10576433" y="2681986"/>
                  </a:cubicBezTo>
                  <a:cubicBezTo>
                    <a:pt x="10623297" y="2636520"/>
                    <a:pt x="10674477" y="2615311"/>
                    <a:pt x="10740644" y="2600198"/>
                  </a:cubicBezTo>
                  <a:close/>
                  <a:moveTo>
                    <a:pt x="11387710" y="2843657"/>
                  </a:moveTo>
                  <a:cubicBezTo>
                    <a:pt x="11420349" y="2851785"/>
                    <a:pt x="11445875" y="2863850"/>
                    <a:pt x="11469370" y="2889123"/>
                  </a:cubicBezTo>
                  <a:cubicBezTo>
                    <a:pt x="11518265" y="2928493"/>
                    <a:pt x="11544936" y="3016504"/>
                    <a:pt x="11560175" y="3076194"/>
                  </a:cubicBezTo>
                  <a:cubicBezTo>
                    <a:pt x="11558143" y="3078226"/>
                    <a:pt x="11556111" y="3081147"/>
                    <a:pt x="11554079" y="3084322"/>
                  </a:cubicBezTo>
                  <a:cubicBezTo>
                    <a:pt x="11502772" y="3065526"/>
                    <a:pt x="11448669" y="3058287"/>
                    <a:pt x="11393043" y="3058287"/>
                  </a:cubicBezTo>
                  <a:cubicBezTo>
                    <a:pt x="11362310" y="3058287"/>
                    <a:pt x="11331194" y="3060446"/>
                    <a:pt x="11299825" y="3064002"/>
                  </a:cubicBezTo>
                  <a:cubicBezTo>
                    <a:pt x="11299825" y="3030601"/>
                    <a:pt x="11298810" y="2997327"/>
                    <a:pt x="11298810" y="2963926"/>
                  </a:cubicBezTo>
                  <a:cubicBezTo>
                    <a:pt x="11301857" y="2955798"/>
                    <a:pt x="11306049" y="2947797"/>
                    <a:pt x="11314176" y="2942717"/>
                  </a:cubicBezTo>
                  <a:cubicBezTo>
                    <a:pt x="11334369" y="2929128"/>
                    <a:pt x="11352530" y="2923921"/>
                    <a:pt x="11370691" y="2923921"/>
                  </a:cubicBezTo>
                  <a:cubicBezTo>
                    <a:pt x="11393043" y="2923921"/>
                    <a:pt x="11415395" y="2931795"/>
                    <a:pt x="11441811" y="2941701"/>
                  </a:cubicBezTo>
                  <a:cubicBezTo>
                    <a:pt x="11440795" y="2922524"/>
                    <a:pt x="11452987" y="2902331"/>
                    <a:pt x="11457178" y="2887091"/>
                  </a:cubicBezTo>
                  <a:lnTo>
                    <a:pt x="11387710" y="2843657"/>
                  </a:lnTo>
                  <a:close/>
                  <a:moveTo>
                    <a:pt x="11071352" y="2814320"/>
                  </a:moveTo>
                  <a:cubicBezTo>
                    <a:pt x="11096879" y="2815336"/>
                    <a:pt x="11123423" y="2816352"/>
                    <a:pt x="11147933" y="2817368"/>
                  </a:cubicBezTo>
                  <a:cubicBezTo>
                    <a:pt x="11147933" y="2863850"/>
                    <a:pt x="11161268" y="2906395"/>
                    <a:pt x="11200003" y="2912364"/>
                  </a:cubicBezTo>
                  <a:cubicBezTo>
                    <a:pt x="11203051" y="2966974"/>
                    <a:pt x="11206226" y="3022600"/>
                    <a:pt x="11213338" y="3077210"/>
                  </a:cubicBezTo>
                  <a:cubicBezTo>
                    <a:pt x="11132693" y="3092323"/>
                    <a:pt x="11053064" y="3111500"/>
                    <a:pt x="10978642" y="3123692"/>
                  </a:cubicBezTo>
                  <a:cubicBezTo>
                    <a:pt x="10963275" y="3089402"/>
                    <a:pt x="10942955" y="3064129"/>
                    <a:pt x="10919461" y="3045968"/>
                  </a:cubicBezTo>
                  <a:cubicBezTo>
                    <a:pt x="10925683" y="3015615"/>
                    <a:pt x="10931779" y="2985262"/>
                    <a:pt x="10936732" y="2954909"/>
                  </a:cubicBezTo>
                  <a:cubicBezTo>
                    <a:pt x="10942955" y="2927604"/>
                    <a:pt x="10947019" y="2899283"/>
                    <a:pt x="10951083" y="2871978"/>
                  </a:cubicBezTo>
                  <a:cubicBezTo>
                    <a:pt x="10959465" y="2878328"/>
                    <a:pt x="10970006" y="2882392"/>
                    <a:pt x="10984738" y="2882392"/>
                  </a:cubicBezTo>
                  <a:cubicBezTo>
                    <a:pt x="10993374" y="2882392"/>
                    <a:pt x="11003280" y="2880995"/>
                    <a:pt x="11015345" y="2878074"/>
                  </a:cubicBezTo>
                  <a:cubicBezTo>
                    <a:pt x="11040873" y="2872105"/>
                    <a:pt x="11058272" y="2844673"/>
                    <a:pt x="11071479" y="2814447"/>
                  </a:cubicBezTo>
                  <a:close/>
                  <a:moveTo>
                    <a:pt x="5270881" y="2569718"/>
                  </a:moveTo>
                  <a:lnTo>
                    <a:pt x="5073904" y="2680843"/>
                  </a:lnTo>
                  <a:cubicBezTo>
                    <a:pt x="5087239" y="2718308"/>
                    <a:pt x="5121910" y="2770886"/>
                    <a:pt x="5117846" y="2819400"/>
                  </a:cubicBezTo>
                  <a:cubicBezTo>
                    <a:pt x="5192522" y="2794635"/>
                    <a:pt x="5254625" y="2774823"/>
                    <a:pt x="5317363" y="2774823"/>
                  </a:cubicBezTo>
                  <a:cubicBezTo>
                    <a:pt x="5318887" y="2774823"/>
                    <a:pt x="5320411" y="2774823"/>
                    <a:pt x="5321935" y="2774950"/>
                  </a:cubicBezTo>
                  <a:cubicBezTo>
                    <a:pt x="5318887" y="2917444"/>
                    <a:pt x="5320919" y="3059938"/>
                    <a:pt x="5338318" y="3200527"/>
                  </a:cubicBezTo>
                  <a:cubicBezTo>
                    <a:pt x="5189220" y="3172206"/>
                    <a:pt x="4998466" y="3108579"/>
                    <a:pt x="4817745" y="3052953"/>
                  </a:cubicBezTo>
                  <a:cubicBezTo>
                    <a:pt x="4863592" y="2916555"/>
                    <a:pt x="4932045" y="2763901"/>
                    <a:pt x="5040249" y="2683891"/>
                  </a:cubicBezTo>
                  <a:cubicBezTo>
                    <a:pt x="5106543" y="2619248"/>
                    <a:pt x="5177028" y="2589911"/>
                    <a:pt x="5270881" y="2569718"/>
                  </a:cubicBezTo>
                  <a:close/>
                  <a:moveTo>
                    <a:pt x="5919978" y="2652649"/>
                  </a:moveTo>
                  <a:cubicBezTo>
                    <a:pt x="5924042" y="2696083"/>
                    <a:pt x="5930138" y="2739644"/>
                    <a:pt x="5938393" y="2782062"/>
                  </a:cubicBezTo>
                  <a:cubicBezTo>
                    <a:pt x="5840349" y="2829560"/>
                    <a:pt x="5798439" y="2935732"/>
                    <a:pt x="5889371" y="3106547"/>
                  </a:cubicBezTo>
                  <a:cubicBezTo>
                    <a:pt x="5818505" y="3063367"/>
                    <a:pt x="5746496" y="3038348"/>
                    <a:pt x="5684520" y="3038348"/>
                  </a:cubicBezTo>
                  <a:cubicBezTo>
                    <a:pt x="5595747" y="3038348"/>
                    <a:pt x="5527294" y="3089656"/>
                    <a:pt x="5511673" y="3211703"/>
                  </a:cubicBezTo>
                  <a:cubicBezTo>
                    <a:pt x="5498592" y="3213862"/>
                    <a:pt x="5483860" y="3214878"/>
                    <a:pt x="5468239" y="3214878"/>
                  </a:cubicBezTo>
                  <a:cubicBezTo>
                    <a:pt x="5454650" y="3214878"/>
                    <a:pt x="5440172" y="3214116"/>
                    <a:pt x="5424932" y="3212719"/>
                  </a:cubicBezTo>
                  <a:cubicBezTo>
                    <a:pt x="5423916" y="3161157"/>
                    <a:pt x="5422900" y="3108579"/>
                    <a:pt x="5421884" y="3056128"/>
                  </a:cubicBezTo>
                  <a:cubicBezTo>
                    <a:pt x="5420868" y="2963037"/>
                    <a:pt x="5411724" y="2874137"/>
                    <a:pt x="5398389" y="2786253"/>
                  </a:cubicBezTo>
                  <a:cubicBezTo>
                    <a:pt x="5423916" y="2794381"/>
                    <a:pt x="5451475" y="2805430"/>
                    <a:pt x="5479034" y="2822575"/>
                  </a:cubicBezTo>
                  <a:cubicBezTo>
                    <a:pt x="5546344" y="2863469"/>
                    <a:pt x="5523611" y="2966212"/>
                    <a:pt x="5613908" y="2966212"/>
                  </a:cubicBezTo>
                  <a:cubicBezTo>
                    <a:pt x="5626227" y="2966212"/>
                    <a:pt x="5640578" y="2964307"/>
                    <a:pt x="5657596" y="2960116"/>
                  </a:cubicBezTo>
                  <a:cubicBezTo>
                    <a:pt x="5727065" y="2941828"/>
                    <a:pt x="5756656" y="2807462"/>
                    <a:pt x="5775071" y="2744851"/>
                  </a:cubicBezTo>
                  <a:cubicBezTo>
                    <a:pt x="5775960" y="2744851"/>
                    <a:pt x="5776976" y="2744851"/>
                    <a:pt x="5777865" y="2744851"/>
                  </a:cubicBezTo>
                  <a:cubicBezTo>
                    <a:pt x="5848731" y="2744851"/>
                    <a:pt x="5893816" y="2707640"/>
                    <a:pt x="5919851" y="2652776"/>
                  </a:cubicBezTo>
                  <a:close/>
                  <a:moveTo>
                    <a:pt x="22088729" y="0"/>
                  </a:moveTo>
                  <a:cubicBezTo>
                    <a:pt x="22086317" y="0"/>
                    <a:pt x="22083903" y="0"/>
                    <a:pt x="22081491" y="0"/>
                  </a:cubicBezTo>
                  <a:cubicBezTo>
                    <a:pt x="21111845" y="5080"/>
                    <a:pt x="20867878" y="1080643"/>
                    <a:pt x="20451445" y="1641729"/>
                  </a:cubicBezTo>
                  <a:cubicBezTo>
                    <a:pt x="20397217" y="1599311"/>
                    <a:pt x="20347305" y="1581277"/>
                    <a:pt x="20302601" y="1581277"/>
                  </a:cubicBezTo>
                  <a:cubicBezTo>
                    <a:pt x="20119087" y="1581277"/>
                    <a:pt x="20024217" y="1886458"/>
                    <a:pt x="20089115" y="2069338"/>
                  </a:cubicBezTo>
                  <a:cubicBezTo>
                    <a:pt x="20046950" y="2060194"/>
                    <a:pt x="20003897" y="2055876"/>
                    <a:pt x="19961861" y="2055876"/>
                  </a:cubicBezTo>
                  <a:cubicBezTo>
                    <a:pt x="19684239" y="2055876"/>
                    <a:pt x="19445224" y="2244979"/>
                    <a:pt x="19728816" y="2482850"/>
                  </a:cubicBezTo>
                  <a:cubicBezTo>
                    <a:pt x="19693128" y="2476246"/>
                    <a:pt x="19658457" y="2472690"/>
                    <a:pt x="19626072" y="2472690"/>
                  </a:cubicBezTo>
                  <a:cubicBezTo>
                    <a:pt x="19476213" y="2472690"/>
                    <a:pt x="19373342" y="2545969"/>
                    <a:pt x="19419443" y="2712339"/>
                  </a:cubicBezTo>
                  <a:cubicBezTo>
                    <a:pt x="19174461" y="2850769"/>
                    <a:pt x="18238597" y="2743708"/>
                    <a:pt x="18182464" y="2945892"/>
                  </a:cubicBezTo>
                  <a:cubicBezTo>
                    <a:pt x="18042637" y="2890266"/>
                    <a:pt x="17908905" y="2851912"/>
                    <a:pt x="17778222" y="2831592"/>
                  </a:cubicBezTo>
                  <a:cubicBezTo>
                    <a:pt x="17752695" y="2774061"/>
                    <a:pt x="17725137" y="2717419"/>
                    <a:pt x="17704817" y="2663825"/>
                  </a:cubicBezTo>
                  <a:cubicBezTo>
                    <a:pt x="17663033" y="2556637"/>
                    <a:pt x="17639539" y="2383790"/>
                    <a:pt x="17550639" y="2307971"/>
                  </a:cubicBezTo>
                  <a:cubicBezTo>
                    <a:pt x="17523333" y="2284603"/>
                    <a:pt x="17493616" y="2282190"/>
                    <a:pt x="17463390" y="2282190"/>
                  </a:cubicBezTo>
                  <a:cubicBezTo>
                    <a:pt x="17455262" y="2282190"/>
                    <a:pt x="17447006" y="2282317"/>
                    <a:pt x="17438751" y="2282317"/>
                  </a:cubicBezTo>
                  <a:cubicBezTo>
                    <a:pt x="17412717" y="2282317"/>
                    <a:pt x="17386808" y="2280539"/>
                    <a:pt x="17361790" y="2265553"/>
                  </a:cubicBezTo>
                  <a:cubicBezTo>
                    <a:pt x="17253586" y="2198878"/>
                    <a:pt x="17263745" y="2273681"/>
                    <a:pt x="17191355" y="2169541"/>
                  </a:cubicBezTo>
                  <a:cubicBezTo>
                    <a:pt x="17116806" y="2061337"/>
                    <a:pt x="17184243" y="1942084"/>
                    <a:pt x="17071975" y="1876298"/>
                  </a:cubicBezTo>
                  <a:cubicBezTo>
                    <a:pt x="17041242" y="1858645"/>
                    <a:pt x="16999077" y="1850644"/>
                    <a:pt x="16950182" y="1850644"/>
                  </a:cubicBezTo>
                  <a:cubicBezTo>
                    <a:pt x="16713836" y="1850644"/>
                    <a:pt x="16325342" y="2040001"/>
                    <a:pt x="16362553" y="2245233"/>
                  </a:cubicBezTo>
                  <a:cubicBezTo>
                    <a:pt x="16288004" y="2095627"/>
                    <a:pt x="15939008" y="1888363"/>
                    <a:pt x="15799181" y="1867154"/>
                  </a:cubicBezTo>
                  <a:cubicBezTo>
                    <a:pt x="15789529" y="1865757"/>
                    <a:pt x="15779750" y="1864995"/>
                    <a:pt x="15769844" y="1864995"/>
                  </a:cubicBezTo>
                  <a:cubicBezTo>
                    <a:pt x="15575535" y="1864995"/>
                    <a:pt x="15349093" y="2131695"/>
                    <a:pt x="15290927" y="2364486"/>
                  </a:cubicBezTo>
                  <a:cubicBezTo>
                    <a:pt x="15266543" y="2357247"/>
                    <a:pt x="15240381" y="2353564"/>
                    <a:pt x="15213457" y="2353564"/>
                  </a:cubicBezTo>
                  <a:cubicBezTo>
                    <a:pt x="15135988" y="2353564"/>
                    <a:pt x="15052167" y="2383155"/>
                    <a:pt x="14984603" y="2437257"/>
                  </a:cubicBezTo>
                  <a:cubicBezTo>
                    <a:pt x="14940662" y="2433066"/>
                    <a:pt x="14893164" y="2431415"/>
                    <a:pt x="14843761" y="2431415"/>
                  </a:cubicBezTo>
                  <a:cubicBezTo>
                    <a:pt x="14565376" y="2431415"/>
                    <a:pt x="14219682" y="2486914"/>
                    <a:pt x="14025372" y="2486914"/>
                  </a:cubicBezTo>
                  <a:cubicBezTo>
                    <a:pt x="14000226" y="2486914"/>
                    <a:pt x="13977493" y="2486025"/>
                    <a:pt x="13957808" y="2483866"/>
                  </a:cubicBezTo>
                  <a:cubicBezTo>
                    <a:pt x="13881227" y="2475738"/>
                    <a:pt x="13795502" y="2449449"/>
                    <a:pt x="13711810" y="2423160"/>
                  </a:cubicBezTo>
                  <a:cubicBezTo>
                    <a:pt x="13716890" y="2307971"/>
                    <a:pt x="13689330" y="2190623"/>
                    <a:pt x="13636244" y="2121916"/>
                  </a:cubicBezTo>
                  <a:cubicBezTo>
                    <a:pt x="13581507" y="2051304"/>
                    <a:pt x="13488163" y="2008505"/>
                    <a:pt x="13408533" y="2008505"/>
                  </a:cubicBezTo>
                  <a:cubicBezTo>
                    <a:pt x="13395833" y="2008505"/>
                    <a:pt x="13383640" y="2009521"/>
                    <a:pt x="13371830" y="2011807"/>
                  </a:cubicBezTo>
                  <a:cubicBezTo>
                    <a:pt x="13329540" y="1855470"/>
                    <a:pt x="13159739" y="1666875"/>
                    <a:pt x="13019151" y="1666875"/>
                  </a:cubicBezTo>
                  <a:cubicBezTo>
                    <a:pt x="13016864" y="1666875"/>
                    <a:pt x="13014706" y="1666875"/>
                    <a:pt x="13012547" y="1667002"/>
                  </a:cubicBezTo>
                  <a:cubicBezTo>
                    <a:pt x="12913487" y="1672082"/>
                    <a:pt x="12665583" y="1783334"/>
                    <a:pt x="12613386" y="1872234"/>
                  </a:cubicBezTo>
                  <a:cubicBezTo>
                    <a:pt x="12641072" y="1739138"/>
                    <a:pt x="12334494" y="1588135"/>
                    <a:pt x="12171807" y="1588135"/>
                  </a:cubicBezTo>
                  <a:cubicBezTo>
                    <a:pt x="12148058" y="1588135"/>
                    <a:pt x="12127357" y="1591310"/>
                    <a:pt x="12111228" y="1598295"/>
                  </a:cubicBezTo>
                  <a:cubicBezTo>
                    <a:pt x="12031599" y="1632712"/>
                    <a:pt x="12079478" y="1712468"/>
                    <a:pt x="12026392" y="1776222"/>
                  </a:cubicBezTo>
                  <a:cubicBezTo>
                    <a:pt x="11998579" y="1809877"/>
                    <a:pt x="11988038" y="1811020"/>
                    <a:pt x="11971528" y="1811020"/>
                  </a:cubicBezTo>
                  <a:cubicBezTo>
                    <a:pt x="11970385" y="1811020"/>
                    <a:pt x="11969242" y="1811020"/>
                    <a:pt x="11967972" y="1811020"/>
                  </a:cubicBezTo>
                  <a:cubicBezTo>
                    <a:pt x="11954764" y="1811020"/>
                    <a:pt x="11937238" y="1811655"/>
                    <a:pt x="11904980" y="1826768"/>
                  </a:cubicBezTo>
                  <a:cubicBezTo>
                    <a:pt x="11893042" y="1832229"/>
                    <a:pt x="11880850" y="1833753"/>
                    <a:pt x="11868404" y="1833753"/>
                  </a:cubicBezTo>
                  <a:cubicBezTo>
                    <a:pt x="11850370" y="1833753"/>
                    <a:pt x="11831955" y="1830324"/>
                    <a:pt x="11814175" y="1830324"/>
                  </a:cubicBezTo>
                  <a:cubicBezTo>
                    <a:pt x="11799316" y="1830324"/>
                    <a:pt x="11784711" y="1832737"/>
                    <a:pt x="11771122" y="1841881"/>
                  </a:cubicBezTo>
                  <a:cubicBezTo>
                    <a:pt x="11748643" y="1858137"/>
                    <a:pt x="11731244" y="1883283"/>
                    <a:pt x="11718036" y="1911731"/>
                  </a:cubicBezTo>
                  <a:cubicBezTo>
                    <a:pt x="11694541" y="1848104"/>
                    <a:pt x="11665966" y="1782318"/>
                    <a:pt x="11612880" y="1748917"/>
                  </a:cubicBezTo>
                  <a:cubicBezTo>
                    <a:pt x="11594846" y="1737868"/>
                    <a:pt x="11575669" y="1734947"/>
                    <a:pt x="11555857" y="1734947"/>
                  </a:cubicBezTo>
                  <a:cubicBezTo>
                    <a:pt x="11533251" y="1734947"/>
                    <a:pt x="11509883" y="1738757"/>
                    <a:pt x="11486642" y="1738757"/>
                  </a:cubicBezTo>
                  <a:cubicBezTo>
                    <a:pt x="11470640" y="1738757"/>
                    <a:pt x="11454765" y="1736979"/>
                    <a:pt x="11439271" y="1730629"/>
                  </a:cubicBezTo>
                  <a:cubicBezTo>
                    <a:pt x="11396345" y="1712341"/>
                    <a:pt x="11373612" y="1712214"/>
                    <a:pt x="11356340" y="1712214"/>
                  </a:cubicBezTo>
                  <a:cubicBezTo>
                    <a:pt x="11355959" y="1712214"/>
                    <a:pt x="11355705" y="1712214"/>
                    <a:pt x="11355324" y="1712214"/>
                  </a:cubicBezTo>
                  <a:cubicBezTo>
                    <a:pt x="11332972" y="1712214"/>
                    <a:pt x="11319510" y="1711833"/>
                    <a:pt x="11282172" y="1670939"/>
                  </a:cubicBezTo>
                  <a:cubicBezTo>
                    <a:pt x="11213719" y="1596136"/>
                    <a:pt x="11275949" y="1502156"/>
                    <a:pt x="11172952" y="1461770"/>
                  </a:cubicBezTo>
                  <a:cubicBezTo>
                    <a:pt x="11151743" y="1453388"/>
                    <a:pt x="11124692" y="1449578"/>
                    <a:pt x="11093577" y="1449578"/>
                  </a:cubicBezTo>
                  <a:cubicBezTo>
                    <a:pt x="10881868" y="1449578"/>
                    <a:pt x="10485120" y="1627251"/>
                    <a:pt x="10520807" y="1784223"/>
                  </a:cubicBezTo>
                  <a:cubicBezTo>
                    <a:pt x="10452354" y="1679067"/>
                    <a:pt x="10131806" y="1548638"/>
                    <a:pt x="10003282" y="1543558"/>
                  </a:cubicBezTo>
                  <a:cubicBezTo>
                    <a:pt x="10000107" y="1543431"/>
                    <a:pt x="9996805" y="1543304"/>
                    <a:pt x="9993630" y="1543304"/>
                  </a:cubicBezTo>
                  <a:cubicBezTo>
                    <a:pt x="9811639" y="1543304"/>
                    <a:pt x="9590913" y="1765173"/>
                    <a:pt x="9536811" y="1947926"/>
                  </a:cubicBezTo>
                  <a:cubicBezTo>
                    <a:pt x="9521571" y="1945259"/>
                    <a:pt x="9505569" y="1943989"/>
                    <a:pt x="9489059" y="1943989"/>
                  </a:cubicBezTo>
                  <a:cubicBezTo>
                    <a:pt x="9385808" y="1943989"/>
                    <a:pt x="9265285" y="1994535"/>
                    <a:pt x="9194800" y="2077339"/>
                  </a:cubicBezTo>
                  <a:cubicBezTo>
                    <a:pt x="9162161" y="2115820"/>
                    <a:pt x="9137650" y="2165350"/>
                    <a:pt x="9120251" y="2221992"/>
                  </a:cubicBezTo>
                  <a:cubicBezTo>
                    <a:pt x="9070213" y="2218944"/>
                    <a:pt x="9011031" y="2209800"/>
                    <a:pt x="8942705" y="2189607"/>
                  </a:cubicBezTo>
                  <a:cubicBezTo>
                    <a:pt x="8940673" y="2185543"/>
                    <a:pt x="8938641" y="2180463"/>
                    <a:pt x="8936482" y="2176399"/>
                  </a:cubicBezTo>
                  <a:cubicBezTo>
                    <a:pt x="8898763" y="2099564"/>
                    <a:pt x="8876284" y="1972183"/>
                    <a:pt x="8794623" y="1921637"/>
                  </a:cubicBezTo>
                  <a:cubicBezTo>
                    <a:pt x="8776970" y="1910842"/>
                    <a:pt x="8758047" y="1907921"/>
                    <a:pt x="8738870" y="1907921"/>
                  </a:cubicBezTo>
                  <a:cubicBezTo>
                    <a:pt x="8716010" y="1907921"/>
                    <a:pt x="8692515" y="1912112"/>
                    <a:pt x="8669401" y="1912112"/>
                  </a:cubicBezTo>
                  <a:cubicBezTo>
                    <a:pt x="8653399" y="1912112"/>
                    <a:pt x="8637651" y="1910080"/>
                    <a:pt x="8622284" y="1903476"/>
                  </a:cubicBezTo>
                  <a:cubicBezTo>
                    <a:pt x="8581771" y="1886204"/>
                    <a:pt x="8559165" y="1885188"/>
                    <a:pt x="8542147" y="1885188"/>
                  </a:cubicBezTo>
                  <a:cubicBezTo>
                    <a:pt x="8539734" y="1885188"/>
                    <a:pt x="8537321" y="1885188"/>
                    <a:pt x="8535162" y="1885188"/>
                  </a:cubicBezTo>
                  <a:cubicBezTo>
                    <a:pt x="8514588" y="1885188"/>
                    <a:pt x="8500745" y="1883283"/>
                    <a:pt x="8465185" y="1844802"/>
                  </a:cubicBezTo>
                  <a:cubicBezTo>
                    <a:pt x="8396859" y="1768983"/>
                    <a:pt x="8458073" y="1676019"/>
                    <a:pt x="8355076" y="1635506"/>
                  </a:cubicBezTo>
                  <a:cubicBezTo>
                    <a:pt x="8333867" y="1627251"/>
                    <a:pt x="8306562" y="1623314"/>
                    <a:pt x="8275320" y="1623314"/>
                  </a:cubicBezTo>
                  <a:cubicBezTo>
                    <a:pt x="8063484" y="1623314"/>
                    <a:pt x="7667371" y="1800225"/>
                    <a:pt x="7703820" y="1957959"/>
                  </a:cubicBezTo>
                  <a:cubicBezTo>
                    <a:pt x="7635494" y="1851787"/>
                    <a:pt x="7313930" y="1722374"/>
                    <a:pt x="7186422" y="1716405"/>
                  </a:cubicBezTo>
                  <a:cubicBezTo>
                    <a:pt x="7183374" y="1716278"/>
                    <a:pt x="7180453" y="1716278"/>
                    <a:pt x="7177532" y="1716278"/>
                  </a:cubicBezTo>
                  <a:cubicBezTo>
                    <a:pt x="7053072" y="1716278"/>
                    <a:pt x="6910705" y="1818386"/>
                    <a:pt x="6815963" y="1941830"/>
                  </a:cubicBezTo>
                  <a:cubicBezTo>
                    <a:pt x="6775196" y="1870075"/>
                    <a:pt x="6728206" y="1798193"/>
                    <a:pt x="6694551" y="1730629"/>
                  </a:cubicBezTo>
                  <a:cubicBezTo>
                    <a:pt x="6641465" y="1623441"/>
                    <a:pt x="6610858" y="1444498"/>
                    <a:pt x="6496558" y="1373759"/>
                  </a:cubicBezTo>
                  <a:cubicBezTo>
                    <a:pt x="6471158" y="1358265"/>
                    <a:pt x="6444107" y="1354201"/>
                    <a:pt x="6416294" y="1354201"/>
                  </a:cubicBezTo>
                  <a:cubicBezTo>
                    <a:pt x="6385052" y="1354201"/>
                    <a:pt x="6352794" y="1359408"/>
                    <a:pt x="6321044" y="1359408"/>
                  </a:cubicBezTo>
                  <a:cubicBezTo>
                    <a:pt x="6298184" y="1359408"/>
                    <a:pt x="6275578" y="1356741"/>
                    <a:pt x="6253734" y="1347470"/>
                  </a:cubicBezTo>
                  <a:cubicBezTo>
                    <a:pt x="6196711" y="1323721"/>
                    <a:pt x="6164961" y="1322324"/>
                    <a:pt x="6141212" y="1322324"/>
                  </a:cubicBezTo>
                  <a:cubicBezTo>
                    <a:pt x="6138037" y="1322324"/>
                    <a:pt x="6134989" y="1322451"/>
                    <a:pt x="6132068" y="1322451"/>
                  </a:cubicBezTo>
                  <a:cubicBezTo>
                    <a:pt x="6102604" y="1322451"/>
                    <a:pt x="6083554" y="1319911"/>
                    <a:pt x="6033262" y="1264666"/>
                  </a:cubicBezTo>
                  <a:cubicBezTo>
                    <a:pt x="5936361" y="1159510"/>
                    <a:pt x="6023102" y="1028065"/>
                    <a:pt x="5878068" y="970407"/>
                  </a:cubicBezTo>
                  <a:cubicBezTo>
                    <a:pt x="5848604" y="958723"/>
                    <a:pt x="5810631" y="953389"/>
                    <a:pt x="5767070" y="953389"/>
                  </a:cubicBezTo>
                  <a:cubicBezTo>
                    <a:pt x="5470525" y="953389"/>
                    <a:pt x="4912741" y="1203071"/>
                    <a:pt x="4963541" y="1424305"/>
                  </a:cubicBezTo>
                  <a:cubicBezTo>
                    <a:pt x="4867656" y="1275715"/>
                    <a:pt x="4416425" y="1092708"/>
                    <a:pt x="4236847" y="1085596"/>
                  </a:cubicBezTo>
                  <a:cubicBezTo>
                    <a:pt x="4232021" y="1085469"/>
                    <a:pt x="4227195" y="1085215"/>
                    <a:pt x="4222369" y="1085215"/>
                  </a:cubicBezTo>
                  <a:cubicBezTo>
                    <a:pt x="3966845" y="1085215"/>
                    <a:pt x="3657727" y="1396746"/>
                    <a:pt x="3580511" y="1652778"/>
                  </a:cubicBezTo>
                  <a:cubicBezTo>
                    <a:pt x="3559556" y="1649222"/>
                    <a:pt x="3537712" y="1647571"/>
                    <a:pt x="3515233" y="1647571"/>
                  </a:cubicBezTo>
                  <a:cubicBezTo>
                    <a:pt x="3370707" y="1647571"/>
                    <a:pt x="3200654" y="1718564"/>
                    <a:pt x="3100832" y="1835785"/>
                  </a:cubicBezTo>
                  <a:cubicBezTo>
                    <a:pt x="3005963" y="1946021"/>
                    <a:pt x="2954909" y="2133981"/>
                    <a:pt x="2962021" y="2320036"/>
                  </a:cubicBezTo>
                  <a:cubicBezTo>
                    <a:pt x="2866136" y="2307844"/>
                    <a:pt x="2785364" y="2293747"/>
                    <a:pt x="2733421" y="2270506"/>
                  </a:cubicBezTo>
                  <a:cubicBezTo>
                    <a:pt x="2567051" y="2198624"/>
                    <a:pt x="2401697" y="1981327"/>
                    <a:pt x="2249551" y="1941957"/>
                  </a:cubicBezTo>
                  <a:cubicBezTo>
                    <a:pt x="2176145" y="1922907"/>
                    <a:pt x="2081149" y="1913509"/>
                    <a:pt x="1971802" y="1913509"/>
                  </a:cubicBezTo>
                  <a:cubicBezTo>
                    <a:pt x="1421765" y="1913509"/>
                    <a:pt x="510032" y="2149602"/>
                    <a:pt x="164338" y="2563622"/>
                  </a:cubicBezTo>
                  <a:cubicBezTo>
                    <a:pt x="117348" y="2519172"/>
                    <a:pt x="61214" y="2494915"/>
                    <a:pt x="0" y="2482850"/>
                  </a:cubicBezTo>
                  <a:lnTo>
                    <a:pt x="0" y="3555365"/>
                  </a:lnTo>
                  <a:lnTo>
                    <a:pt x="24496395" y="3549396"/>
                  </a:lnTo>
                  <a:lnTo>
                    <a:pt x="24496395" y="759206"/>
                  </a:lnTo>
                  <a:cubicBezTo>
                    <a:pt x="24443308" y="708914"/>
                    <a:pt x="24382095" y="689102"/>
                    <a:pt x="24318340" y="689102"/>
                  </a:cubicBezTo>
                  <a:cubicBezTo>
                    <a:pt x="24212677" y="689102"/>
                    <a:pt x="24100408" y="743585"/>
                    <a:pt x="24007445" y="804672"/>
                  </a:cubicBezTo>
                  <a:cubicBezTo>
                    <a:pt x="23881460" y="659765"/>
                    <a:pt x="23445851" y="596265"/>
                    <a:pt x="23096474" y="596265"/>
                  </a:cubicBezTo>
                  <a:cubicBezTo>
                    <a:pt x="22958806" y="596265"/>
                    <a:pt x="22834473" y="606171"/>
                    <a:pt x="22747858" y="624713"/>
                  </a:cubicBezTo>
                  <a:cubicBezTo>
                    <a:pt x="22582505" y="294894"/>
                    <a:pt x="22557360" y="0"/>
                    <a:pt x="22088729" y="0"/>
                  </a:cubicBezTo>
                  <a:close/>
                </a:path>
              </a:pathLst>
            </a:custGeom>
            <a:solidFill>
              <a:srgbClr val="924F3D"/>
            </a:solidFill>
          </p:spPr>
        </p:sp>
      </p:grpSp>
      <p:grpSp>
        <p:nvGrpSpPr>
          <p:cNvPr id="12" name="Group 12"/>
          <p:cNvGrpSpPr/>
          <p:nvPr/>
        </p:nvGrpSpPr>
        <p:grpSpPr>
          <a:xfrm>
            <a:off x="14048800" y="99150"/>
            <a:ext cx="4375600" cy="1233550"/>
            <a:chOff x="0" y="0"/>
            <a:chExt cx="5834133" cy="1644733"/>
          </a:xfrm>
        </p:grpSpPr>
        <p:sp>
          <p:nvSpPr>
            <p:cNvPr id="13" name="Freeform 13"/>
            <p:cNvSpPr/>
            <p:nvPr/>
          </p:nvSpPr>
          <p:spPr>
            <a:xfrm>
              <a:off x="0" y="127"/>
              <a:ext cx="5834126" cy="1644523"/>
            </a:xfrm>
            <a:custGeom>
              <a:avLst/>
              <a:gdLst/>
              <a:ahLst/>
              <a:cxnLst/>
              <a:rect l="l" t="t" r="r" b="b"/>
              <a:pathLst>
                <a:path w="5834126" h="1644523">
                  <a:moveTo>
                    <a:pt x="4261612" y="804799"/>
                  </a:moveTo>
                  <a:cubicBezTo>
                    <a:pt x="3905250" y="0"/>
                    <a:pt x="3257550" y="691261"/>
                    <a:pt x="3059176" y="1138936"/>
                  </a:cubicBezTo>
                  <a:cubicBezTo>
                    <a:pt x="2942463" y="877062"/>
                    <a:pt x="2754376" y="860298"/>
                    <a:pt x="2531364" y="860298"/>
                  </a:cubicBezTo>
                  <a:cubicBezTo>
                    <a:pt x="2330577" y="860298"/>
                    <a:pt x="2405126" y="1293749"/>
                    <a:pt x="2185289" y="1194435"/>
                  </a:cubicBezTo>
                  <a:cubicBezTo>
                    <a:pt x="1690878" y="971423"/>
                    <a:pt x="1456563" y="1269111"/>
                    <a:pt x="1015238" y="1269111"/>
                  </a:cubicBezTo>
                  <a:cubicBezTo>
                    <a:pt x="686689" y="1269111"/>
                    <a:pt x="341376" y="1280922"/>
                    <a:pt x="0" y="1285748"/>
                  </a:cubicBezTo>
                  <a:lnTo>
                    <a:pt x="0" y="1361186"/>
                  </a:lnTo>
                  <a:cubicBezTo>
                    <a:pt x="274701" y="1396873"/>
                    <a:pt x="620776" y="1436624"/>
                    <a:pt x="718439" y="1454912"/>
                  </a:cubicBezTo>
                  <a:cubicBezTo>
                    <a:pt x="1729613" y="1644523"/>
                    <a:pt x="2916301" y="1492123"/>
                    <a:pt x="3965702" y="1492123"/>
                  </a:cubicBezTo>
                  <a:cubicBezTo>
                    <a:pt x="4414139" y="1492123"/>
                    <a:pt x="4840478" y="1473073"/>
                    <a:pt x="5284089" y="1473073"/>
                  </a:cubicBezTo>
                  <a:cubicBezTo>
                    <a:pt x="5349240" y="1473073"/>
                    <a:pt x="5697601" y="1504823"/>
                    <a:pt x="5712714" y="1454785"/>
                  </a:cubicBezTo>
                  <a:cubicBezTo>
                    <a:pt x="5834126" y="1041273"/>
                    <a:pt x="5168138" y="1269111"/>
                    <a:pt x="5118989" y="1249934"/>
                  </a:cubicBezTo>
                  <a:cubicBezTo>
                    <a:pt x="5118989" y="1249934"/>
                    <a:pt x="5034915" y="641985"/>
                    <a:pt x="4261739" y="804672"/>
                  </a:cubicBezTo>
                  <a:close/>
                </a:path>
              </a:pathLst>
            </a:custGeom>
            <a:solidFill>
              <a:srgbClr val="E4C5B9"/>
            </a:solidFill>
          </p:spPr>
        </p:sp>
      </p:grpSp>
      <p:grpSp>
        <p:nvGrpSpPr>
          <p:cNvPr id="14" name="Group 14"/>
          <p:cNvGrpSpPr/>
          <p:nvPr/>
        </p:nvGrpSpPr>
        <p:grpSpPr>
          <a:xfrm>
            <a:off x="13694" y="7285344"/>
            <a:ext cx="832" cy="26618"/>
            <a:chOff x="0" y="0"/>
            <a:chExt cx="1109" cy="35491"/>
          </a:xfrm>
        </p:grpSpPr>
        <p:sp>
          <p:nvSpPr>
            <p:cNvPr id="15" name="Freeform 15"/>
            <p:cNvSpPr/>
            <p:nvPr/>
          </p:nvSpPr>
          <p:spPr>
            <a:xfrm>
              <a:off x="127" y="127"/>
              <a:ext cx="1016" cy="35306"/>
            </a:xfrm>
            <a:custGeom>
              <a:avLst/>
              <a:gdLst/>
              <a:ahLst/>
              <a:cxnLst/>
              <a:rect l="l" t="t" r="r" b="b"/>
              <a:pathLst>
                <a:path w="1016" h="35306">
                  <a:moveTo>
                    <a:pt x="1016" y="0"/>
                  </a:moveTo>
                  <a:lnTo>
                    <a:pt x="0" y="34290"/>
                  </a:lnTo>
                  <a:lnTo>
                    <a:pt x="1016" y="35306"/>
                  </a:lnTo>
                  <a:lnTo>
                    <a:pt x="1016" y="0"/>
                  </a:lnTo>
                  <a:close/>
                </a:path>
              </a:pathLst>
            </a:custGeom>
            <a:solidFill>
              <a:srgbClr val="381F1B"/>
            </a:solidFill>
          </p:spPr>
        </p:sp>
      </p:grpSp>
      <p:grpSp>
        <p:nvGrpSpPr>
          <p:cNvPr id="16" name="Group 16"/>
          <p:cNvGrpSpPr/>
          <p:nvPr/>
        </p:nvGrpSpPr>
        <p:grpSpPr>
          <a:xfrm>
            <a:off x="13352306" y="5747694"/>
            <a:ext cx="4236445" cy="2321405"/>
            <a:chOff x="0" y="0"/>
            <a:chExt cx="5648593" cy="3095207"/>
          </a:xfrm>
        </p:grpSpPr>
        <p:grpSp>
          <p:nvGrpSpPr>
            <p:cNvPr id="17" name="Group 17"/>
            <p:cNvGrpSpPr/>
            <p:nvPr/>
          </p:nvGrpSpPr>
          <p:grpSpPr>
            <a:xfrm>
              <a:off x="0" y="0"/>
              <a:ext cx="5648593" cy="3095207"/>
              <a:chOff x="0" y="0"/>
              <a:chExt cx="5216944" cy="2858680"/>
            </a:xfrm>
          </p:grpSpPr>
          <p:sp>
            <p:nvSpPr>
              <p:cNvPr id="18" name="Freeform 18"/>
              <p:cNvSpPr/>
              <p:nvPr/>
            </p:nvSpPr>
            <p:spPr>
              <a:xfrm>
                <a:off x="152400" y="152400"/>
                <a:ext cx="4911852" cy="2553970"/>
              </a:xfrm>
              <a:custGeom>
                <a:avLst/>
                <a:gdLst/>
                <a:ahLst/>
                <a:cxnLst/>
                <a:rect l="l" t="t" r="r" b="b"/>
                <a:pathLst>
                  <a:path w="4911852" h="2553970">
                    <a:moveTo>
                      <a:pt x="1401953" y="34798"/>
                    </a:moveTo>
                    <a:cubicBezTo>
                      <a:pt x="1448943" y="34798"/>
                      <a:pt x="1490599" y="36957"/>
                      <a:pt x="1500886" y="41275"/>
                    </a:cubicBezTo>
                    <a:cubicBezTo>
                      <a:pt x="1517523" y="46736"/>
                      <a:pt x="1513840" y="78359"/>
                      <a:pt x="1510030" y="100584"/>
                    </a:cubicBezTo>
                    <a:cubicBezTo>
                      <a:pt x="1462151" y="94361"/>
                      <a:pt x="1413764" y="91694"/>
                      <a:pt x="1365123" y="91694"/>
                    </a:cubicBezTo>
                    <a:cubicBezTo>
                      <a:pt x="1325626" y="91694"/>
                      <a:pt x="1286129" y="93345"/>
                      <a:pt x="1247013" y="96774"/>
                    </a:cubicBezTo>
                    <a:cubicBezTo>
                      <a:pt x="1243330" y="80137"/>
                      <a:pt x="1239520" y="56007"/>
                      <a:pt x="1241425" y="48514"/>
                    </a:cubicBezTo>
                    <a:cubicBezTo>
                      <a:pt x="1244854" y="39624"/>
                      <a:pt x="1329690" y="34671"/>
                      <a:pt x="1401826" y="34671"/>
                    </a:cubicBezTo>
                    <a:close/>
                    <a:moveTo>
                      <a:pt x="3416808" y="34798"/>
                    </a:moveTo>
                    <a:cubicBezTo>
                      <a:pt x="3463925" y="34798"/>
                      <a:pt x="3505454" y="36957"/>
                      <a:pt x="3514979" y="41275"/>
                    </a:cubicBezTo>
                    <a:cubicBezTo>
                      <a:pt x="3531616" y="46736"/>
                      <a:pt x="3529711" y="78359"/>
                      <a:pt x="3524377" y="100584"/>
                    </a:cubicBezTo>
                    <a:cubicBezTo>
                      <a:pt x="3477387" y="94361"/>
                      <a:pt x="3428873" y="91694"/>
                      <a:pt x="3379978" y="91694"/>
                    </a:cubicBezTo>
                    <a:cubicBezTo>
                      <a:pt x="3340354" y="91694"/>
                      <a:pt x="3300349" y="93345"/>
                      <a:pt x="3261233" y="96774"/>
                    </a:cubicBezTo>
                    <a:cubicBezTo>
                      <a:pt x="3257550" y="80137"/>
                      <a:pt x="3253740" y="56007"/>
                      <a:pt x="3255645" y="48514"/>
                    </a:cubicBezTo>
                    <a:cubicBezTo>
                      <a:pt x="3259074" y="39624"/>
                      <a:pt x="3344672" y="34671"/>
                      <a:pt x="3416808" y="34671"/>
                    </a:cubicBezTo>
                    <a:close/>
                    <a:moveTo>
                      <a:pt x="4819523" y="2029333"/>
                    </a:moveTo>
                    <a:cubicBezTo>
                      <a:pt x="4827905" y="2029333"/>
                      <a:pt x="4834255" y="2039493"/>
                      <a:pt x="4836033" y="2048002"/>
                    </a:cubicBezTo>
                    <a:lnTo>
                      <a:pt x="4843526" y="2174113"/>
                    </a:lnTo>
                    <a:cubicBezTo>
                      <a:pt x="4843526" y="2181479"/>
                      <a:pt x="4837938" y="2188845"/>
                      <a:pt x="4830445" y="2188845"/>
                    </a:cubicBezTo>
                    <a:lnTo>
                      <a:pt x="4704588" y="2181352"/>
                    </a:lnTo>
                    <a:cubicBezTo>
                      <a:pt x="4699000" y="2181352"/>
                      <a:pt x="4691507" y="2166620"/>
                      <a:pt x="4687951" y="2155571"/>
                    </a:cubicBezTo>
                    <a:lnTo>
                      <a:pt x="4723130" y="2155571"/>
                    </a:lnTo>
                    <a:lnTo>
                      <a:pt x="4723130" y="2061083"/>
                    </a:lnTo>
                    <a:lnTo>
                      <a:pt x="4689856" y="2061083"/>
                    </a:lnTo>
                    <a:cubicBezTo>
                      <a:pt x="4691507" y="2051685"/>
                      <a:pt x="4693412" y="2044319"/>
                      <a:pt x="4700905" y="2042414"/>
                    </a:cubicBezTo>
                    <a:lnTo>
                      <a:pt x="4817618" y="2029460"/>
                    </a:lnTo>
                    <a:cubicBezTo>
                      <a:pt x="4818380" y="2029333"/>
                      <a:pt x="4819015" y="2029333"/>
                      <a:pt x="4819650" y="2029333"/>
                    </a:cubicBezTo>
                    <a:close/>
                    <a:moveTo>
                      <a:pt x="77978" y="2038858"/>
                    </a:moveTo>
                    <a:lnTo>
                      <a:pt x="204089" y="2046224"/>
                    </a:lnTo>
                    <a:cubicBezTo>
                      <a:pt x="207645" y="2046224"/>
                      <a:pt x="213233" y="2053717"/>
                      <a:pt x="215138" y="2061210"/>
                    </a:cubicBezTo>
                    <a:lnTo>
                      <a:pt x="165100" y="2061210"/>
                    </a:lnTo>
                    <a:lnTo>
                      <a:pt x="165100" y="2155698"/>
                    </a:lnTo>
                    <a:lnTo>
                      <a:pt x="220599" y="2155698"/>
                    </a:lnTo>
                    <a:cubicBezTo>
                      <a:pt x="218694" y="2168652"/>
                      <a:pt x="216916" y="2183384"/>
                      <a:pt x="209423" y="2185289"/>
                    </a:cubicBezTo>
                    <a:lnTo>
                      <a:pt x="92710" y="2198370"/>
                    </a:lnTo>
                    <a:cubicBezTo>
                      <a:pt x="91821" y="2198497"/>
                      <a:pt x="90805" y="2198497"/>
                      <a:pt x="89916" y="2198497"/>
                    </a:cubicBezTo>
                    <a:cubicBezTo>
                      <a:pt x="80391" y="2198497"/>
                      <a:pt x="74168" y="2189988"/>
                      <a:pt x="74168" y="2179828"/>
                    </a:cubicBezTo>
                    <a:lnTo>
                      <a:pt x="65024" y="2055622"/>
                    </a:lnTo>
                    <a:cubicBezTo>
                      <a:pt x="65024" y="2046224"/>
                      <a:pt x="70485" y="2038985"/>
                      <a:pt x="77978" y="2038985"/>
                    </a:cubicBezTo>
                    <a:close/>
                    <a:moveTo>
                      <a:pt x="2460625" y="2201799"/>
                    </a:moveTo>
                    <a:lnTo>
                      <a:pt x="2460625" y="2231517"/>
                    </a:lnTo>
                    <a:lnTo>
                      <a:pt x="2286508" y="2231517"/>
                    </a:lnTo>
                    <a:lnTo>
                      <a:pt x="2286508" y="2201799"/>
                    </a:lnTo>
                    <a:close/>
                    <a:moveTo>
                      <a:pt x="1615821" y="2201799"/>
                    </a:moveTo>
                    <a:lnTo>
                      <a:pt x="1615821" y="2237105"/>
                    </a:lnTo>
                    <a:lnTo>
                      <a:pt x="1411986" y="2237105"/>
                    </a:lnTo>
                    <a:lnTo>
                      <a:pt x="1425067" y="2201799"/>
                    </a:lnTo>
                    <a:close/>
                    <a:moveTo>
                      <a:pt x="1925193" y="2201799"/>
                    </a:moveTo>
                    <a:lnTo>
                      <a:pt x="1925193" y="2237105"/>
                    </a:lnTo>
                    <a:lnTo>
                      <a:pt x="1671320" y="2237105"/>
                    </a:lnTo>
                    <a:lnTo>
                      <a:pt x="1671320" y="2201799"/>
                    </a:lnTo>
                    <a:close/>
                    <a:moveTo>
                      <a:pt x="3142615" y="2201799"/>
                    </a:moveTo>
                    <a:lnTo>
                      <a:pt x="3142615" y="2240661"/>
                    </a:lnTo>
                    <a:lnTo>
                      <a:pt x="2879471" y="2240661"/>
                    </a:lnTo>
                    <a:lnTo>
                      <a:pt x="2879471" y="2201799"/>
                    </a:lnTo>
                    <a:close/>
                    <a:moveTo>
                      <a:pt x="3453892" y="2201799"/>
                    </a:moveTo>
                    <a:lnTo>
                      <a:pt x="3465068" y="2240661"/>
                    </a:lnTo>
                    <a:lnTo>
                      <a:pt x="3198114" y="2240661"/>
                    </a:lnTo>
                    <a:lnTo>
                      <a:pt x="3198114" y="2201799"/>
                    </a:lnTo>
                    <a:close/>
                    <a:moveTo>
                      <a:pt x="2831465" y="2201799"/>
                    </a:moveTo>
                    <a:lnTo>
                      <a:pt x="2831465" y="2264791"/>
                    </a:lnTo>
                    <a:cubicBezTo>
                      <a:pt x="2822067" y="2268474"/>
                      <a:pt x="2814701" y="2275967"/>
                      <a:pt x="2809240" y="2283333"/>
                    </a:cubicBezTo>
                    <a:lnTo>
                      <a:pt x="2557018" y="2283333"/>
                    </a:lnTo>
                    <a:cubicBezTo>
                      <a:pt x="2553462" y="2261108"/>
                      <a:pt x="2544064" y="2244471"/>
                      <a:pt x="2531237" y="2240661"/>
                    </a:cubicBezTo>
                    <a:lnTo>
                      <a:pt x="2531237" y="2220214"/>
                    </a:lnTo>
                    <a:lnTo>
                      <a:pt x="2507107" y="2220214"/>
                    </a:lnTo>
                    <a:lnTo>
                      <a:pt x="2507107" y="2231390"/>
                    </a:lnTo>
                    <a:lnTo>
                      <a:pt x="2475611" y="2231390"/>
                    </a:lnTo>
                    <a:lnTo>
                      <a:pt x="2475611" y="2201672"/>
                    </a:lnTo>
                    <a:close/>
                    <a:moveTo>
                      <a:pt x="1419606" y="0"/>
                    </a:moveTo>
                    <a:cubicBezTo>
                      <a:pt x="1333373" y="0"/>
                      <a:pt x="1229614" y="7366"/>
                      <a:pt x="1217422" y="17272"/>
                    </a:cubicBezTo>
                    <a:cubicBezTo>
                      <a:pt x="1206373" y="26416"/>
                      <a:pt x="1213739" y="70993"/>
                      <a:pt x="1221105" y="100711"/>
                    </a:cubicBezTo>
                    <a:cubicBezTo>
                      <a:pt x="1124839" y="113665"/>
                      <a:pt x="1034034" y="137795"/>
                      <a:pt x="956056" y="174752"/>
                    </a:cubicBezTo>
                    <a:lnTo>
                      <a:pt x="956056" y="206248"/>
                    </a:lnTo>
                    <a:lnTo>
                      <a:pt x="1004316" y="206248"/>
                    </a:lnTo>
                    <a:lnTo>
                      <a:pt x="1004316" y="226695"/>
                    </a:lnTo>
                    <a:lnTo>
                      <a:pt x="985901" y="226695"/>
                    </a:lnTo>
                    <a:cubicBezTo>
                      <a:pt x="961771" y="226695"/>
                      <a:pt x="959866" y="232283"/>
                      <a:pt x="959866" y="239776"/>
                    </a:cubicBezTo>
                    <a:cubicBezTo>
                      <a:pt x="959866" y="247142"/>
                      <a:pt x="961771" y="252730"/>
                      <a:pt x="985901" y="252730"/>
                    </a:cubicBezTo>
                    <a:cubicBezTo>
                      <a:pt x="993394" y="252730"/>
                      <a:pt x="998855" y="252730"/>
                      <a:pt x="1004443" y="250825"/>
                    </a:cubicBezTo>
                    <a:lnTo>
                      <a:pt x="1004443" y="274955"/>
                    </a:lnTo>
                    <a:lnTo>
                      <a:pt x="985901" y="274955"/>
                    </a:lnTo>
                    <a:cubicBezTo>
                      <a:pt x="961771" y="274955"/>
                      <a:pt x="959866" y="280543"/>
                      <a:pt x="959866" y="287909"/>
                    </a:cubicBezTo>
                    <a:cubicBezTo>
                      <a:pt x="959866" y="295402"/>
                      <a:pt x="961771" y="300990"/>
                      <a:pt x="985901" y="300990"/>
                    </a:cubicBezTo>
                    <a:cubicBezTo>
                      <a:pt x="993394" y="300990"/>
                      <a:pt x="998855" y="300990"/>
                      <a:pt x="1004443" y="299085"/>
                    </a:cubicBezTo>
                    <a:lnTo>
                      <a:pt x="1004443" y="312039"/>
                    </a:lnTo>
                    <a:lnTo>
                      <a:pt x="678307" y="312039"/>
                    </a:lnTo>
                    <a:cubicBezTo>
                      <a:pt x="190881" y="312039"/>
                      <a:pt x="135382" y="1623949"/>
                      <a:pt x="509651" y="1927733"/>
                    </a:cubicBezTo>
                    <a:cubicBezTo>
                      <a:pt x="507746" y="1925828"/>
                      <a:pt x="505968" y="1924050"/>
                      <a:pt x="504063" y="1922272"/>
                    </a:cubicBezTo>
                    <a:cubicBezTo>
                      <a:pt x="546735" y="1957451"/>
                      <a:pt x="594995" y="1981581"/>
                      <a:pt x="648589" y="1988820"/>
                    </a:cubicBezTo>
                    <a:lnTo>
                      <a:pt x="648589" y="2061210"/>
                    </a:lnTo>
                    <a:lnTo>
                      <a:pt x="257683" y="2061210"/>
                    </a:lnTo>
                    <a:lnTo>
                      <a:pt x="257683" y="2029460"/>
                    </a:lnTo>
                    <a:cubicBezTo>
                      <a:pt x="257683" y="2007235"/>
                      <a:pt x="241046" y="1988693"/>
                      <a:pt x="220599" y="1988693"/>
                    </a:cubicBezTo>
                    <a:lnTo>
                      <a:pt x="26035" y="1975739"/>
                    </a:lnTo>
                    <a:cubicBezTo>
                      <a:pt x="18542" y="1975739"/>
                      <a:pt x="12954" y="1977644"/>
                      <a:pt x="7366" y="1983105"/>
                    </a:cubicBezTo>
                    <a:cubicBezTo>
                      <a:pt x="1905" y="1988693"/>
                      <a:pt x="0" y="1996186"/>
                      <a:pt x="0" y="2003552"/>
                    </a:cubicBezTo>
                    <a:lnTo>
                      <a:pt x="16637" y="2229612"/>
                    </a:lnTo>
                    <a:cubicBezTo>
                      <a:pt x="16637" y="2239010"/>
                      <a:pt x="22225" y="2248154"/>
                      <a:pt x="29591" y="2253742"/>
                    </a:cubicBezTo>
                    <a:cubicBezTo>
                      <a:pt x="35306" y="2259330"/>
                      <a:pt x="42037" y="2261870"/>
                      <a:pt x="49022" y="2261870"/>
                    </a:cubicBezTo>
                    <a:cubicBezTo>
                      <a:pt x="51181" y="2261870"/>
                      <a:pt x="53340" y="2261616"/>
                      <a:pt x="55499" y="2261108"/>
                    </a:cubicBezTo>
                    <a:lnTo>
                      <a:pt x="235204" y="2239010"/>
                    </a:lnTo>
                    <a:cubicBezTo>
                      <a:pt x="246253" y="2237105"/>
                      <a:pt x="255651" y="2227834"/>
                      <a:pt x="255651" y="2216785"/>
                    </a:cubicBezTo>
                    <a:lnTo>
                      <a:pt x="257556" y="2155571"/>
                    </a:lnTo>
                    <a:lnTo>
                      <a:pt x="320548" y="2155571"/>
                    </a:lnTo>
                    <a:lnTo>
                      <a:pt x="342773" y="2201799"/>
                    </a:lnTo>
                    <a:lnTo>
                      <a:pt x="485521" y="2201799"/>
                    </a:lnTo>
                    <a:lnTo>
                      <a:pt x="505968" y="2270379"/>
                    </a:lnTo>
                    <a:lnTo>
                      <a:pt x="496824" y="2270379"/>
                    </a:lnTo>
                    <a:cubicBezTo>
                      <a:pt x="417195" y="2270379"/>
                      <a:pt x="352298" y="2325878"/>
                      <a:pt x="344805" y="2398141"/>
                    </a:cubicBezTo>
                    <a:cubicBezTo>
                      <a:pt x="343154" y="2401824"/>
                      <a:pt x="343154" y="2407539"/>
                      <a:pt x="343154" y="2411222"/>
                    </a:cubicBezTo>
                    <a:cubicBezTo>
                      <a:pt x="343154" y="2489073"/>
                      <a:pt x="411607" y="2553970"/>
                      <a:pt x="496951" y="2553970"/>
                    </a:cubicBezTo>
                    <a:cubicBezTo>
                      <a:pt x="582041" y="2553970"/>
                      <a:pt x="650748" y="2489073"/>
                      <a:pt x="650748" y="2411222"/>
                    </a:cubicBezTo>
                    <a:cubicBezTo>
                      <a:pt x="650748" y="2403729"/>
                      <a:pt x="650748" y="2398141"/>
                      <a:pt x="648843" y="2390775"/>
                    </a:cubicBezTo>
                    <a:cubicBezTo>
                      <a:pt x="648843" y="2383282"/>
                      <a:pt x="646938" y="2376043"/>
                      <a:pt x="643255" y="2370328"/>
                    </a:cubicBezTo>
                    <a:lnTo>
                      <a:pt x="702310" y="2370328"/>
                    </a:lnTo>
                    <a:lnTo>
                      <a:pt x="718947" y="2431542"/>
                    </a:lnTo>
                    <a:lnTo>
                      <a:pt x="1111885" y="2431542"/>
                    </a:lnTo>
                    <a:lnTo>
                      <a:pt x="1133983" y="2370328"/>
                    </a:lnTo>
                    <a:lnTo>
                      <a:pt x="1191514" y="2370328"/>
                    </a:lnTo>
                    <a:cubicBezTo>
                      <a:pt x="1189609" y="2379472"/>
                      <a:pt x="1187831" y="2388870"/>
                      <a:pt x="1185926" y="2398014"/>
                    </a:cubicBezTo>
                    <a:cubicBezTo>
                      <a:pt x="1184021" y="2401697"/>
                      <a:pt x="1184021" y="2407412"/>
                      <a:pt x="1184021" y="2411095"/>
                    </a:cubicBezTo>
                    <a:cubicBezTo>
                      <a:pt x="1184021" y="2488946"/>
                      <a:pt x="1254379" y="2553843"/>
                      <a:pt x="1337818" y="2553843"/>
                    </a:cubicBezTo>
                    <a:cubicBezTo>
                      <a:pt x="1423035" y="2553843"/>
                      <a:pt x="1493393" y="2488946"/>
                      <a:pt x="1493393" y="2411095"/>
                    </a:cubicBezTo>
                    <a:cubicBezTo>
                      <a:pt x="1493393" y="2403602"/>
                      <a:pt x="1491488" y="2396363"/>
                      <a:pt x="1491488" y="2390648"/>
                    </a:cubicBezTo>
                    <a:lnTo>
                      <a:pt x="1489583" y="2390648"/>
                    </a:lnTo>
                    <a:cubicBezTo>
                      <a:pt x="1482217" y="2340483"/>
                      <a:pt x="1445260" y="2298065"/>
                      <a:pt x="1395095" y="2279396"/>
                    </a:cubicBezTo>
                    <a:lnTo>
                      <a:pt x="1406271" y="2253615"/>
                    </a:lnTo>
                    <a:lnTo>
                      <a:pt x="1617472" y="2253615"/>
                    </a:lnTo>
                    <a:lnTo>
                      <a:pt x="1617472" y="2270252"/>
                    </a:lnTo>
                    <a:lnTo>
                      <a:pt x="1672971" y="2270252"/>
                    </a:lnTo>
                    <a:lnTo>
                      <a:pt x="1672971" y="2253615"/>
                    </a:lnTo>
                    <a:lnTo>
                      <a:pt x="1924939" y="2253615"/>
                    </a:lnTo>
                    <a:lnTo>
                      <a:pt x="1924939" y="2270252"/>
                    </a:lnTo>
                    <a:lnTo>
                      <a:pt x="2108454" y="2270252"/>
                    </a:lnTo>
                    <a:lnTo>
                      <a:pt x="2108454" y="2201672"/>
                    </a:lnTo>
                    <a:lnTo>
                      <a:pt x="2271522" y="2201672"/>
                    </a:lnTo>
                    <a:lnTo>
                      <a:pt x="2271522" y="2231390"/>
                    </a:lnTo>
                    <a:lnTo>
                      <a:pt x="2238248" y="2231390"/>
                    </a:lnTo>
                    <a:lnTo>
                      <a:pt x="2238248" y="2220214"/>
                    </a:lnTo>
                    <a:lnTo>
                      <a:pt x="2214118" y="2220214"/>
                    </a:lnTo>
                    <a:lnTo>
                      <a:pt x="2214118" y="2240661"/>
                    </a:lnTo>
                    <a:cubicBezTo>
                      <a:pt x="2197481" y="2246249"/>
                      <a:pt x="2186305" y="2274062"/>
                      <a:pt x="2186305" y="2309241"/>
                    </a:cubicBezTo>
                    <a:cubicBezTo>
                      <a:pt x="2186305" y="2342515"/>
                      <a:pt x="2197481" y="2370455"/>
                      <a:pt x="2214118" y="2376043"/>
                    </a:cubicBezTo>
                    <a:lnTo>
                      <a:pt x="2214118" y="2394585"/>
                    </a:lnTo>
                    <a:lnTo>
                      <a:pt x="2238248" y="2394585"/>
                    </a:lnTo>
                    <a:lnTo>
                      <a:pt x="2238248" y="2377821"/>
                    </a:lnTo>
                    <a:lnTo>
                      <a:pt x="2508758" y="2377821"/>
                    </a:lnTo>
                    <a:lnTo>
                      <a:pt x="2508758" y="2394585"/>
                    </a:lnTo>
                    <a:lnTo>
                      <a:pt x="2532888" y="2394585"/>
                    </a:lnTo>
                    <a:lnTo>
                      <a:pt x="2532888" y="2376043"/>
                    </a:lnTo>
                    <a:cubicBezTo>
                      <a:pt x="2543937" y="2372360"/>
                      <a:pt x="2555113" y="2353818"/>
                      <a:pt x="2558669" y="2327783"/>
                    </a:cubicBezTo>
                    <a:lnTo>
                      <a:pt x="2808859" y="2327783"/>
                    </a:lnTo>
                    <a:cubicBezTo>
                      <a:pt x="2818003" y="2342515"/>
                      <a:pt x="2834640" y="2353818"/>
                      <a:pt x="2855087" y="2353818"/>
                    </a:cubicBezTo>
                    <a:cubicBezTo>
                      <a:pt x="2884805" y="2353818"/>
                      <a:pt x="2907030" y="2331593"/>
                      <a:pt x="2907030" y="2305558"/>
                    </a:cubicBezTo>
                    <a:cubicBezTo>
                      <a:pt x="2907030" y="2292604"/>
                      <a:pt x="2901442" y="2279523"/>
                      <a:pt x="2892298" y="2270379"/>
                    </a:cubicBezTo>
                    <a:lnTo>
                      <a:pt x="3473958" y="2270379"/>
                    </a:lnTo>
                    <a:cubicBezTo>
                      <a:pt x="3401695" y="2277872"/>
                      <a:pt x="3342513" y="2329688"/>
                      <a:pt x="3335020" y="2398141"/>
                    </a:cubicBezTo>
                    <a:cubicBezTo>
                      <a:pt x="3335020" y="2401824"/>
                      <a:pt x="3335020" y="2407539"/>
                      <a:pt x="3335020" y="2411222"/>
                    </a:cubicBezTo>
                    <a:cubicBezTo>
                      <a:pt x="3335020" y="2489073"/>
                      <a:pt x="3403600" y="2552065"/>
                      <a:pt x="3488817" y="2552065"/>
                    </a:cubicBezTo>
                    <a:cubicBezTo>
                      <a:pt x="3574034" y="2552065"/>
                      <a:pt x="3642741" y="2489073"/>
                      <a:pt x="3642741" y="2411222"/>
                    </a:cubicBezTo>
                    <a:cubicBezTo>
                      <a:pt x="3642741" y="2403729"/>
                      <a:pt x="3642741" y="2396490"/>
                      <a:pt x="3640836" y="2390775"/>
                    </a:cubicBezTo>
                    <a:cubicBezTo>
                      <a:pt x="3638931" y="2383282"/>
                      <a:pt x="3637153" y="2376043"/>
                      <a:pt x="3635248" y="2368550"/>
                    </a:cubicBezTo>
                    <a:lnTo>
                      <a:pt x="3702050" y="2368550"/>
                    </a:lnTo>
                    <a:lnTo>
                      <a:pt x="3718687" y="2429764"/>
                    </a:lnTo>
                    <a:lnTo>
                      <a:pt x="4111498" y="2429764"/>
                    </a:lnTo>
                    <a:lnTo>
                      <a:pt x="4133723" y="2368550"/>
                    </a:lnTo>
                    <a:lnTo>
                      <a:pt x="4183634" y="2368550"/>
                    </a:lnTo>
                    <a:cubicBezTo>
                      <a:pt x="4179951" y="2377694"/>
                      <a:pt x="4178046" y="2387092"/>
                      <a:pt x="4176268" y="2398141"/>
                    </a:cubicBezTo>
                    <a:cubicBezTo>
                      <a:pt x="4176268" y="2402840"/>
                      <a:pt x="4176268" y="2406269"/>
                      <a:pt x="4176268" y="2411222"/>
                    </a:cubicBezTo>
                    <a:cubicBezTo>
                      <a:pt x="4176268" y="2489073"/>
                      <a:pt x="4244721" y="2552065"/>
                      <a:pt x="4330065" y="2552065"/>
                    </a:cubicBezTo>
                    <a:cubicBezTo>
                      <a:pt x="4415155" y="2552065"/>
                      <a:pt x="4483862" y="2489073"/>
                      <a:pt x="4483862" y="2411222"/>
                    </a:cubicBezTo>
                    <a:cubicBezTo>
                      <a:pt x="4483862" y="2403729"/>
                      <a:pt x="4481957" y="2396490"/>
                      <a:pt x="4481957" y="2390775"/>
                    </a:cubicBezTo>
                    <a:cubicBezTo>
                      <a:pt x="4472813" y="2333371"/>
                      <a:pt x="4426458" y="2287016"/>
                      <a:pt x="4365244" y="2274062"/>
                    </a:cubicBezTo>
                    <a:lnTo>
                      <a:pt x="4394835" y="2201672"/>
                    </a:lnTo>
                    <a:lnTo>
                      <a:pt x="4535678" y="2201672"/>
                    </a:lnTo>
                    <a:lnTo>
                      <a:pt x="4565396" y="2155444"/>
                    </a:lnTo>
                    <a:lnTo>
                      <a:pt x="4652391" y="2155444"/>
                    </a:lnTo>
                    <a:lnTo>
                      <a:pt x="4654296" y="2198116"/>
                    </a:lnTo>
                    <a:cubicBezTo>
                      <a:pt x="4652391" y="2220214"/>
                      <a:pt x="4669282" y="2238883"/>
                      <a:pt x="4689602" y="2238883"/>
                    </a:cubicBezTo>
                    <a:lnTo>
                      <a:pt x="4884166" y="2251837"/>
                    </a:lnTo>
                    <a:cubicBezTo>
                      <a:pt x="4891532" y="2251837"/>
                      <a:pt x="4898898" y="2249932"/>
                      <a:pt x="4902708" y="2244344"/>
                    </a:cubicBezTo>
                    <a:cubicBezTo>
                      <a:pt x="4908296" y="2238883"/>
                      <a:pt x="4911852" y="2231390"/>
                      <a:pt x="4910074" y="2223897"/>
                    </a:cubicBezTo>
                    <a:lnTo>
                      <a:pt x="4893437" y="1997964"/>
                    </a:lnTo>
                    <a:cubicBezTo>
                      <a:pt x="4893437" y="1988566"/>
                      <a:pt x="4889754" y="1979422"/>
                      <a:pt x="4882388" y="1973834"/>
                    </a:cubicBezTo>
                    <a:cubicBezTo>
                      <a:pt x="4876292" y="1969262"/>
                      <a:pt x="4867656" y="1965960"/>
                      <a:pt x="4859655" y="1965960"/>
                    </a:cubicBezTo>
                    <a:cubicBezTo>
                      <a:pt x="4858004" y="1965960"/>
                      <a:pt x="4856226" y="1966087"/>
                      <a:pt x="4854575" y="1966468"/>
                    </a:cubicBezTo>
                    <a:lnTo>
                      <a:pt x="4674870" y="1988693"/>
                    </a:lnTo>
                    <a:cubicBezTo>
                      <a:pt x="4663821" y="1990598"/>
                      <a:pt x="4656328" y="1999869"/>
                      <a:pt x="4654423" y="2012823"/>
                    </a:cubicBezTo>
                    <a:lnTo>
                      <a:pt x="4652518" y="2061083"/>
                    </a:lnTo>
                    <a:lnTo>
                      <a:pt x="4206113" y="2061083"/>
                    </a:lnTo>
                    <a:lnTo>
                      <a:pt x="4204208" y="2057400"/>
                    </a:lnTo>
                    <a:lnTo>
                      <a:pt x="4204208" y="1988820"/>
                    </a:lnTo>
                    <a:lnTo>
                      <a:pt x="4213606" y="1988820"/>
                    </a:lnTo>
                    <a:cubicBezTo>
                      <a:pt x="4352544" y="1974088"/>
                      <a:pt x="4454398" y="1849882"/>
                      <a:pt x="4517390" y="1673860"/>
                    </a:cubicBezTo>
                    <a:cubicBezTo>
                      <a:pt x="4511929" y="1690497"/>
                      <a:pt x="4506341" y="1705483"/>
                      <a:pt x="4500753" y="1722120"/>
                    </a:cubicBezTo>
                    <a:cubicBezTo>
                      <a:pt x="4704588" y="1247775"/>
                      <a:pt x="4600829" y="310134"/>
                      <a:pt x="4187698" y="310134"/>
                    </a:cubicBezTo>
                    <a:lnTo>
                      <a:pt x="3735578" y="310134"/>
                    </a:lnTo>
                    <a:lnTo>
                      <a:pt x="3735578" y="299085"/>
                    </a:lnTo>
                    <a:cubicBezTo>
                      <a:pt x="3741166" y="299085"/>
                      <a:pt x="3746627" y="300990"/>
                      <a:pt x="3752215" y="300990"/>
                    </a:cubicBezTo>
                    <a:cubicBezTo>
                      <a:pt x="3776345" y="300990"/>
                      <a:pt x="3778250" y="293497"/>
                      <a:pt x="3778250" y="287909"/>
                    </a:cubicBezTo>
                    <a:cubicBezTo>
                      <a:pt x="3778250" y="280543"/>
                      <a:pt x="3776345" y="273177"/>
                      <a:pt x="3752215" y="273177"/>
                    </a:cubicBezTo>
                    <a:cubicBezTo>
                      <a:pt x="3746627" y="273177"/>
                      <a:pt x="3741166" y="275082"/>
                      <a:pt x="3735578" y="275082"/>
                    </a:cubicBezTo>
                    <a:lnTo>
                      <a:pt x="3735578" y="250952"/>
                    </a:lnTo>
                    <a:cubicBezTo>
                      <a:pt x="3741166" y="250952"/>
                      <a:pt x="3746627" y="252857"/>
                      <a:pt x="3752215" y="252857"/>
                    </a:cubicBezTo>
                    <a:cubicBezTo>
                      <a:pt x="3776345" y="252857"/>
                      <a:pt x="3778250" y="247269"/>
                      <a:pt x="3778250" y="239903"/>
                    </a:cubicBezTo>
                    <a:cubicBezTo>
                      <a:pt x="3778250" y="232410"/>
                      <a:pt x="3776345" y="226822"/>
                      <a:pt x="3752215" y="226822"/>
                    </a:cubicBezTo>
                    <a:lnTo>
                      <a:pt x="3735578" y="226822"/>
                    </a:lnTo>
                    <a:lnTo>
                      <a:pt x="3735578" y="206248"/>
                    </a:lnTo>
                    <a:lnTo>
                      <a:pt x="3783711" y="206248"/>
                    </a:lnTo>
                    <a:lnTo>
                      <a:pt x="3783711" y="174752"/>
                    </a:lnTo>
                    <a:cubicBezTo>
                      <a:pt x="3713353" y="139573"/>
                      <a:pt x="3631819" y="117348"/>
                      <a:pt x="3546602" y="104394"/>
                    </a:cubicBezTo>
                    <a:cubicBezTo>
                      <a:pt x="3554095" y="72771"/>
                      <a:pt x="3563366" y="24765"/>
                      <a:pt x="3550285" y="11684"/>
                    </a:cubicBezTo>
                    <a:cubicBezTo>
                      <a:pt x="3542792" y="3429"/>
                      <a:pt x="3492373" y="0"/>
                      <a:pt x="3433699" y="0"/>
                    </a:cubicBezTo>
                    <a:cubicBezTo>
                      <a:pt x="3347466" y="0"/>
                      <a:pt x="3243707" y="7366"/>
                      <a:pt x="3231515" y="17272"/>
                    </a:cubicBezTo>
                    <a:cubicBezTo>
                      <a:pt x="3220466" y="26416"/>
                      <a:pt x="3227959" y="70993"/>
                      <a:pt x="3235198" y="100711"/>
                    </a:cubicBezTo>
                    <a:cubicBezTo>
                      <a:pt x="3138932" y="113665"/>
                      <a:pt x="3048127" y="137795"/>
                      <a:pt x="2970276" y="174752"/>
                    </a:cubicBezTo>
                    <a:lnTo>
                      <a:pt x="2970276" y="206248"/>
                    </a:lnTo>
                    <a:lnTo>
                      <a:pt x="3018409" y="206248"/>
                    </a:lnTo>
                    <a:lnTo>
                      <a:pt x="3018409" y="226695"/>
                    </a:lnTo>
                    <a:lnTo>
                      <a:pt x="2999867" y="226695"/>
                    </a:lnTo>
                    <a:cubicBezTo>
                      <a:pt x="2975737" y="226695"/>
                      <a:pt x="2973832" y="232283"/>
                      <a:pt x="2973832" y="239776"/>
                    </a:cubicBezTo>
                    <a:cubicBezTo>
                      <a:pt x="2973832" y="247142"/>
                      <a:pt x="2975737" y="252730"/>
                      <a:pt x="2999867" y="252730"/>
                    </a:cubicBezTo>
                    <a:cubicBezTo>
                      <a:pt x="3007360" y="252730"/>
                      <a:pt x="3012821" y="252730"/>
                      <a:pt x="3018409" y="250825"/>
                    </a:cubicBezTo>
                    <a:lnTo>
                      <a:pt x="3018409" y="274955"/>
                    </a:lnTo>
                    <a:lnTo>
                      <a:pt x="2999867" y="274955"/>
                    </a:lnTo>
                    <a:cubicBezTo>
                      <a:pt x="2975737" y="274955"/>
                      <a:pt x="2973832" y="280543"/>
                      <a:pt x="2973832" y="287909"/>
                    </a:cubicBezTo>
                    <a:cubicBezTo>
                      <a:pt x="2973832" y="295402"/>
                      <a:pt x="2975737" y="300990"/>
                      <a:pt x="2999867" y="300990"/>
                    </a:cubicBezTo>
                    <a:cubicBezTo>
                      <a:pt x="3007360" y="300990"/>
                      <a:pt x="3012821" y="300990"/>
                      <a:pt x="3018409" y="299085"/>
                    </a:cubicBezTo>
                    <a:lnTo>
                      <a:pt x="3018409" y="312039"/>
                    </a:lnTo>
                    <a:lnTo>
                      <a:pt x="1721485" y="312039"/>
                    </a:lnTo>
                    <a:lnTo>
                      <a:pt x="1721485" y="298958"/>
                    </a:lnTo>
                    <a:cubicBezTo>
                      <a:pt x="1726946" y="300863"/>
                      <a:pt x="1732534" y="300863"/>
                      <a:pt x="1738122" y="300863"/>
                    </a:cubicBezTo>
                    <a:cubicBezTo>
                      <a:pt x="1762252" y="300863"/>
                      <a:pt x="1764157" y="295275"/>
                      <a:pt x="1764157" y="287782"/>
                    </a:cubicBezTo>
                    <a:cubicBezTo>
                      <a:pt x="1764157" y="280416"/>
                      <a:pt x="1762252" y="274828"/>
                      <a:pt x="1738122" y="274828"/>
                    </a:cubicBezTo>
                    <a:lnTo>
                      <a:pt x="1721485" y="274828"/>
                    </a:lnTo>
                    <a:lnTo>
                      <a:pt x="1721485" y="250698"/>
                    </a:lnTo>
                    <a:cubicBezTo>
                      <a:pt x="1726946" y="252603"/>
                      <a:pt x="1732534" y="252603"/>
                      <a:pt x="1738122" y="252603"/>
                    </a:cubicBezTo>
                    <a:cubicBezTo>
                      <a:pt x="1762252" y="252603"/>
                      <a:pt x="1764157" y="247015"/>
                      <a:pt x="1764157" y="239649"/>
                    </a:cubicBezTo>
                    <a:cubicBezTo>
                      <a:pt x="1764157" y="232156"/>
                      <a:pt x="1762252" y="226568"/>
                      <a:pt x="1738122" y="226568"/>
                    </a:cubicBezTo>
                    <a:lnTo>
                      <a:pt x="1721485" y="226568"/>
                    </a:lnTo>
                    <a:lnTo>
                      <a:pt x="1721485" y="206248"/>
                    </a:lnTo>
                    <a:lnTo>
                      <a:pt x="1769618" y="206248"/>
                    </a:lnTo>
                    <a:lnTo>
                      <a:pt x="1769618" y="174752"/>
                    </a:lnTo>
                    <a:cubicBezTo>
                      <a:pt x="1699260" y="141478"/>
                      <a:pt x="1617726" y="117348"/>
                      <a:pt x="1532509" y="104394"/>
                    </a:cubicBezTo>
                    <a:cubicBezTo>
                      <a:pt x="1540002" y="72771"/>
                      <a:pt x="1549146" y="24765"/>
                      <a:pt x="1536192" y="11684"/>
                    </a:cubicBezTo>
                    <a:cubicBezTo>
                      <a:pt x="1528699" y="3429"/>
                      <a:pt x="1478280" y="0"/>
                      <a:pt x="1419606" y="0"/>
                    </a:cubicBezTo>
                    <a:close/>
                  </a:path>
                </a:pathLst>
              </a:custGeom>
              <a:solidFill>
                <a:srgbClr val="FFFFFF"/>
              </a:solidFill>
            </p:spPr>
          </p:sp>
          <p:sp>
            <p:nvSpPr>
              <p:cNvPr id="19" name="Freeform 19"/>
              <p:cNvSpPr/>
              <p:nvPr/>
            </p:nvSpPr>
            <p:spPr>
              <a:xfrm>
                <a:off x="0" y="0"/>
                <a:ext cx="5230622" cy="2858389"/>
              </a:xfrm>
              <a:custGeom>
                <a:avLst/>
                <a:gdLst/>
                <a:ahLst/>
                <a:cxnLst/>
                <a:rect l="l" t="t" r="r" b="b"/>
                <a:pathLst>
                  <a:path w="5230622" h="2858389">
                    <a:moveTo>
                      <a:pt x="1554353" y="34798"/>
                    </a:moveTo>
                    <a:cubicBezTo>
                      <a:pt x="1590675" y="34798"/>
                      <a:pt x="1632712" y="35941"/>
                      <a:pt x="1662176" y="40005"/>
                    </a:cubicBezTo>
                    <a:cubicBezTo>
                      <a:pt x="1668272" y="40894"/>
                      <a:pt x="1690243" y="43815"/>
                      <a:pt x="1712849" y="53340"/>
                    </a:cubicBezTo>
                    <a:lnTo>
                      <a:pt x="1653286" y="193675"/>
                    </a:lnTo>
                    <a:lnTo>
                      <a:pt x="1700657" y="48768"/>
                    </a:lnTo>
                    <a:cubicBezTo>
                      <a:pt x="1843278" y="95377"/>
                      <a:pt x="1815846" y="260985"/>
                      <a:pt x="1817243" y="242824"/>
                    </a:cubicBezTo>
                    <a:cubicBezTo>
                      <a:pt x="1817243" y="242824"/>
                      <a:pt x="1817243" y="242824"/>
                      <a:pt x="1817243" y="242824"/>
                    </a:cubicBezTo>
                    <a:lnTo>
                      <a:pt x="1817243" y="242824"/>
                    </a:lnTo>
                    <a:cubicBezTo>
                      <a:pt x="1817243" y="242824"/>
                      <a:pt x="1817243" y="242824"/>
                      <a:pt x="1817243" y="242824"/>
                    </a:cubicBezTo>
                    <a:cubicBezTo>
                      <a:pt x="1816100" y="257048"/>
                      <a:pt x="1814195" y="269875"/>
                      <a:pt x="1812798" y="278130"/>
                    </a:cubicBezTo>
                    <a:cubicBezTo>
                      <a:pt x="1799209" y="359029"/>
                      <a:pt x="1724152" y="414655"/>
                      <a:pt x="1642872" y="403987"/>
                    </a:cubicBezTo>
                    <a:cubicBezTo>
                      <a:pt x="1602486" y="398780"/>
                      <a:pt x="1560703" y="396367"/>
                      <a:pt x="1517650" y="396367"/>
                    </a:cubicBezTo>
                    <a:lnTo>
                      <a:pt x="1517650" y="243967"/>
                    </a:lnTo>
                    <a:lnTo>
                      <a:pt x="1517650" y="396367"/>
                    </a:lnTo>
                    <a:cubicBezTo>
                      <a:pt x="1482471" y="396367"/>
                      <a:pt x="1447419" y="397891"/>
                      <a:pt x="1412875" y="400939"/>
                    </a:cubicBezTo>
                    <a:cubicBezTo>
                      <a:pt x="1336802" y="407543"/>
                      <a:pt x="1267587" y="356997"/>
                      <a:pt x="1250823" y="282448"/>
                    </a:cubicBezTo>
                    <a:cubicBezTo>
                      <a:pt x="1247521" y="267843"/>
                      <a:pt x="1243965" y="248158"/>
                      <a:pt x="1242187" y="229616"/>
                    </a:cubicBezTo>
                    <a:cubicBezTo>
                      <a:pt x="1241806" y="226187"/>
                      <a:pt x="1238123" y="195707"/>
                      <a:pt x="1246124" y="163830"/>
                    </a:cubicBezTo>
                    <a:cubicBezTo>
                      <a:pt x="1247648" y="157734"/>
                      <a:pt x="1249553" y="151765"/>
                      <a:pt x="1251839" y="145923"/>
                    </a:cubicBezTo>
                    <a:cubicBezTo>
                      <a:pt x="1291463" y="43434"/>
                      <a:pt x="1423543" y="37592"/>
                      <a:pt x="1382649" y="45085"/>
                    </a:cubicBezTo>
                    <a:cubicBezTo>
                      <a:pt x="1426083" y="37211"/>
                      <a:pt x="1500124" y="34544"/>
                      <a:pt x="1554480" y="34544"/>
                    </a:cubicBezTo>
                    <a:lnTo>
                      <a:pt x="1554480" y="186944"/>
                    </a:lnTo>
                    <a:lnTo>
                      <a:pt x="1554480" y="34544"/>
                    </a:lnTo>
                    <a:moveTo>
                      <a:pt x="1554480" y="339344"/>
                    </a:moveTo>
                    <a:cubicBezTo>
                      <a:pt x="1499997" y="339344"/>
                      <a:pt x="1450848" y="342392"/>
                      <a:pt x="1437259" y="344932"/>
                    </a:cubicBezTo>
                    <a:cubicBezTo>
                      <a:pt x="1377823" y="355727"/>
                      <a:pt x="1498346" y="353822"/>
                      <a:pt x="1536192" y="255651"/>
                    </a:cubicBezTo>
                    <a:lnTo>
                      <a:pt x="1393952" y="200787"/>
                    </a:lnTo>
                    <a:lnTo>
                      <a:pt x="1541780" y="237744"/>
                    </a:lnTo>
                    <a:cubicBezTo>
                      <a:pt x="1548384" y="211582"/>
                      <a:pt x="1544701" y="191516"/>
                      <a:pt x="1545590" y="200787"/>
                    </a:cubicBezTo>
                    <a:cubicBezTo>
                      <a:pt x="1545844" y="202946"/>
                      <a:pt x="1546860" y="209677"/>
                      <a:pt x="1548130" y="215646"/>
                    </a:cubicBezTo>
                    <a:lnTo>
                      <a:pt x="1399540" y="249301"/>
                    </a:lnTo>
                    <a:lnTo>
                      <a:pt x="1386205" y="97536"/>
                    </a:lnTo>
                    <a:cubicBezTo>
                      <a:pt x="1429766" y="93726"/>
                      <a:pt x="1473708" y="91821"/>
                      <a:pt x="1517650" y="91821"/>
                    </a:cubicBezTo>
                    <a:cubicBezTo>
                      <a:pt x="1571752" y="91821"/>
                      <a:pt x="1626743" y="94742"/>
                      <a:pt x="1682115" y="101981"/>
                    </a:cubicBezTo>
                    <a:lnTo>
                      <a:pt x="1662430" y="253111"/>
                    </a:lnTo>
                    <a:lnTo>
                      <a:pt x="1512189" y="227838"/>
                    </a:lnTo>
                    <a:cubicBezTo>
                      <a:pt x="1513078" y="222758"/>
                      <a:pt x="1513332" y="220472"/>
                      <a:pt x="1513332" y="219710"/>
                    </a:cubicBezTo>
                    <a:cubicBezTo>
                      <a:pt x="1513332" y="219710"/>
                      <a:pt x="1513332" y="219710"/>
                      <a:pt x="1513332" y="219710"/>
                    </a:cubicBezTo>
                    <a:lnTo>
                      <a:pt x="1513332" y="219710"/>
                    </a:lnTo>
                    <a:cubicBezTo>
                      <a:pt x="1513332" y="219710"/>
                      <a:pt x="1513332" y="219710"/>
                      <a:pt x="1513332" y="219710"/>
                    </a:cubicBezTo>
                    <a:cubicBezTo>
                      <a:pt x="1517396" y="167132"/>
                      <a:pt x="1486535" y="299593"/>
                      <a:pt x="1605915" y="338582"/>
                    </a:cubicBezTo>
                    <a:cubicBezTo>
                      <a:pt x="1601851" y="337185"/>
                      <a:pt x="1597787" y="335661"/>
                      <a:pt x="1593723" y="334010"/>
                    </a:cubicBezTo>
                    <a:cubicBezTo>
                      <a:pt x="1611503" y="341503"/>
                      <a:pt x="1625092" y="342646"/>
                      <a:pt x="1619885" y="341884"/>
                    </a:cubicBezTo>
                    <a:cubicBezTo>
                      <a:pt x="1613154" y="340995"/>
                      <a:pt x="1589659" y="339598"/>
                      <a:pt x="1554353" y="339598"/>
                    </a:cubicBezTo>
                    <a:close/>
                    <a:moveTo>
                      <a:pt x="3569335" y="34544"/>
                    </a:moveTo>
                    <a:cubicBezTo>
                      <a:pt x="3605276" y="34544"/>
                      <a:pt x="3646678" y="35687"/>
                      <a:pt x="3675888" y="39624"/>
                    </a:cubicBezTo>
                    <a:cubicBezTo>
                      <a:pt x="3680968" y="40386"/>
                      <a:pt x="3705987" y="43434"/>
                      <a:pt x="3731133" y="54864"/>
                    </a:cubicBezTo>
                    <a:lnTo>
                      <a:pt x="3667506" y="193421"/>
                    </a:lnTo>
                    <a:lnTo>
                      <a:pt x="3714750" y="48895"/>
                    </a:lnTo>
                    <a:cubicBezTo>
                      <a:pt x="3890391" y="106426"/>
                      <a:pt x="3815588" y="326517"/>
                      <a:pt x="3824732" y="289306"/>
                    </a:cubicBezTo>
                    <a:cubicBezTo>
                      <a:pt x="3806190" y="364871"/>
                      <a:pt x="3733800" y="414401"/>
                      <a:pt x="3656711" y="404114"/>
                    </a:cubicBezTo>
                    <a:cubicBezTo>
                      <a:pt x="3617595" y="398907"/>
                      <a:pt x="3575812" y="396621"/>
                      <a:pt x="3532251" y="396621"/>
                    </a:cubicBezTo>
                    <a:lnTo>
                      <a:pt x="3532251" y="244221"/>
                    </a:lnTo>
                    <a:lnTo>
                      <a:pt x="3532251" y="396621"/>
                    </a:lnTo>
                    <a:cubicBezTo>
                      <a:pt x="3496945" y="396621"/>
                      <a:pt x="3461385" y="398145"/>
                      <a:pt x="3426841" y="401193"/>
                    </a:cubicBezTo>
                    <a:cubicBezTo>
                      <a:pt x="3350768" y="407797"/>
                      <a:pt x="3281553" y="357251"/>
                      <a:pt x="3264789" y="282702"/>
                    </a:cubicBezTo>
                    <a:cubicBezTo>
                      <a:pt x="3261487" y="268097"/>
                      <a:pt x="3257931" y="248412"/>
                      <a:pt x="3256153" y="229870"/>
                    </a:cubicBezTo>
                    <a:cubicBezTo>
                      <a:pt x="3255772" y="226441"/>
                      <a:pt x="3252089" y="195961"/>
                      <a:pt x="3260090" y="164084"/>
                    </a:cubicBezTo>
                    <a:cubicBezTo>
                      <a:pt x="3261614" y="157988"/>
                      <a:pt x="3263519" y="152019"/>
                      <a:pt x="3265805" y="146177"/>
                    </a:cubicBezTo>
                    <a:cubicBezTo>
                      <a:pt x="3305429" y="43561"/>
                      <a:pt x="3437636" y="37846"/>
                      <a:pt x="3396615" y="45339"/>
                    </a:cubicBezTo>
                    <a:cubicBezTo>
                      <a:pt x="3440176" y="37338"/>
                      <a:pt x="3514852" y="34798"/>
                      <a:pt x="3569208" y="34798"/>
                    </a:cubicBezTo>
                    <a:lnTo>
                      <a:pt x="3569208" y="187198"/>
                    </a:lnTo>
                    <a:lnTo>
                      <a:pt x="3569208" y="34798"/>
                    </a:lnTo>
                    <a:moveTo>
                      <a:pt x="3569208" y="339598"/>
                    </a:moveTo>
                    <a:cubicBezTo>
                      <a:pt x="3514598" y="339598"/>
                      <a:pt x="3464814" y="342646"/>
                      <a:pt x="3451098" y="345186"/>
                    </a:cubicBezTo>
                    <a:cubicBezTo>
                      <a:pt x="3391408" y="355981"/>
                      <a:pt x="3512185" y="354203"/>
                      <a:pt x="3550158" y="255905"/>
                    </a:cubicBezTo>
                    <a:lnTo>
                      <a:pt x="3407918" y="201041"/>
                    </a:lnTo>
                    <a:lnTo>
                      <a:pt x="3555746" y="237998"/>
                    </a:lnTo>
                    <a:cubicBezTo>
                      <a:pt x="3562350" y="211836"/>
                      <a:pt x="3558667" y="191770"/>
                      <a:pt x="3559556" y="201041"/>
                    </a:cubicBezTo>
                    <a:cubicBezTo>
                      <a:pt x="3559810" y="203200"/>
                      <a:pt x="3560826" y="209931"/>
                      <a:pt x="3562096" y="215900"/>
                    </a:cubicBezTo>
                    <a:lnTo>
                      <a:pt x="3413379" y="249301"/>
                    </a:lnTo>
                    <a:lnTo>
                      <a:pt x="3400044" y="97536"/>
                    </a:lnTo>
                    <a:cubicBezTo>
                      <a:pt x="3443605" y="93726"/>
                      <a:pt x="3488055" y="91821"/>
                      <a:pt x="3532124" y="91821"/>
                    </a:cubicBezTo>
                    <a:cubicBezTo>
                      <a:pt x="3586353" y="91821"/>
                      <a:pt x="3641725" y="94742"/>
                      <a:pt x="3696589" y="101981"/>
                    </a:cubicBezTo>
                    <a:lnTo>
                      <a:pt x="3676523" y="253111"/>
                    </a:lnTo>
                    <a:lnTo>
                      <a:pt x="3528441" y="216916"/>
                    </a:lnTo>
                    <a:cubicBezTo>
                      <a:pt x="3548507" y="135128"/>
                      <a:pt x="3477387" y="292100"/>
                      <a:pt x="3619754" y="338709"/>
                    </a:cubicBezTo>
                    <a:cubicBezTo>
                      <a:pt x="3614293" y="336931"/>
                      <a:pt x="3608832" y="334772"/>
                      <a:pt x="3603498" y="332359"/>
                    </a:cubicBezTo>
                    <a:cubicBezTo>
                      <a:pt x="3623945" y="341757"/>
                      <a:pt x="3640328" y="342900"/>
                      <a:pt x="3633724" y="342011"/>
                    </a:cubicBezTo>
                    <a:cubicBezTo>
                      <a:pt x="3627120" y="341122"/>
                      <a:pt x="3604006" y="339725"/>
                      <a:pt x="3568954" y="339725"/>
                    </a:cubicBezTo>
                    <a:close/>
                    <a:moveTo>
                      <a:pt x="4971923" y="2029333"/>
                    </a:moveTo>
                    <a:cubicBezTo>
                      <a:pt x="5101209" y="2029333"/>
                      <a:pt x="5134229" y="2152142"/>
                      <a:pt x="5137912" y="2170557"/>
                    </a:cubicBezTo>
                    <a:cubicBezTo>
                      <a:pt x="5139309" y="2177415"/>
                      <a:pt x="5140198" y="2184400"/>
                      <a:pt x="5140579" y="2191385"/>
                    </a:cubicBezTo>
                    <a:lnTo>
                      <a:pt x="5148072" y="2317496"/>
                    </a:lnTo>
                    <a:cubicBezTo>
                      <a:pt x="5148199" y="2320544"/>
                      <a:pt x="5148326" y="2323465"/>
                      <a:pt x="5148326" y="2326513"/>
                    </a:cubicBezTo>
                    <a:cubicBezTo>
                      <a:pt x="5148326" y="2391918"/>
                      <a:pt x="5098415" y="2493645"/>
                      <a:pt x="4982845" y="2493645"/>
                    </a:cubicBezTo>
                    <a:cubicBezTo>
                      <a:pt x="4979797" y="2493645"/>
                      <a:pt x="4976876" y="2493518"/>
                      <a:pt x="4973828" y="2493391"/>
                    </a:cubicBezTo>
                    <a:lnTo>
                      <a:pt x="4847971" y="2485898"/>
                    </a:lnTo>
                    <a:lnTo>
                      <a:pt x="4856988" y="2333752"/>
                    </a:lnTo>
                    <a:lnTo>
                      <a:pt x="4856988" y="2486152"/>
                    </a:lnTo>
                    <a:cubicBezTo>
                      <a:pt x="4714113" y="2486152"/>
                      <a:pt x="4680077" y="2307590"/>
                      <a:pt x="4695317" y="2354834"/>
                    </a:cubicBezTo>
                    <a:cubicBezTo>
                      <a:pt x="4680331" y="2308479"/>
                      <a:pt x="4688332" y="2257679"/>
                      <a:pt x="4717034" y="2218182"/>
                    </a:cubicBezTo>
                    <a:cubicBezTo>
                      <a:pt x="4745736" y="2178685"/>
                      <a:pt x="4791583" y="2155444"/>
                      <a:pt x="4840351" y="2155444"/>
                    </a:cubicBezTo>
                    <a:lnTo>
                      <a:pt x="4875530" y="2155444"/>
                    </a:lnTo>
                    <a:lnTo>
                      <a:pt x="4875530" y="2307844"/>
                    </a:lnTo>
                    <a:lnTo>
                      <a:pt x="4723130" y="2307844"/>
                    </a:lnTo>
                    <a:lnTo>
                      <a:pt x="4723130" y="2213356"/>
                    </a:lnTo>
                    <a:lnTo>
                      <a:pt x="4875530" y="2213356"/>
                    </a:lnTo>
                    <a:lnTo>
                      <a:pt x="4875530" y="2365756"/>
                    </a:lnTo>
                    <a:lnTo>
                      <a:pt x="4842256" y="2365756"/>
                    </a:lnTo>
                    <a:cubicBezTo>
                      <a:pt x="4797044" y="2365756"/>
                      <a:pt x="4754118" y="2345690"/>
                      <a:pt x="4725162" y="2310892"/>
                    </a:cubicBezTo>
                    <a:cubicBezTo>
                      <a:pt x="4696206" y="2276094"/>
                      <a:pt x="4684141" y="2230374"/>
                      <a:pt x="4692396" y="2185797"/>
                    </a:cubicBezTo>
                    <a:cubicBezTo>
                      <a:pt x="4692523" y="2185035"/>
                      <a:pt x="4692777" y="2184019"/>
                      <a:pt x="4692904" y="2183003"/>
                    </a:cubicBezTo>
                    <a:cubicBezTo>
                      <a:pt x="4691380" y="2190877"/>
                      <a:pt x="4703318" y="2075053"/>
                      <a:pt x="4816348" y="2046732"/>
                    </a:cubicBezTo>
                    <a:cubicBezTo>
                      <a:pt x="4822952" y="2045081"/>
                      <a:pt x="4829683" y="2043811"/>
                      <a:pt x="4836541" y="2043049"/>
                    </a:cubicBezTo>
                    <a:lnTo>
                      <a:pt x="4953254" y="2030095"/>
                    </a:lnTo>
                    <a:lnTo>
                      <a:pt x="4970018" y="2181606"/>
                    </a:lnTo>
                    <a:lnTo>
                      <a:pt x="4940173" y="2032127"/>
                    </a:lnTo>
                    <a:cubicBezTo>
                      <a:pt x="4956810" y="2028825"/>
                      <a:pt x="4970399" y="2028952"/>
                      <a:pt x="4972050" y="2028952"/>
                    </a:cubicBezTo>
                    <a:cubicBezTo>
                      <a:pt x="4972050" y="2028952"/>
                      <a:pt x="4972050" y="2028952"/>
                      <a:pt x="4972177" y="2028952"/>
                    </a:cubicBezTo>
                    <a:lnTo>
                      <a:pt x="4972177" y="2181352"/>
                    </a:lnTo>
                    <a:lnTo>
                      <a:pt x="4972177" y="2028952"/>
                    </a:lnTo>
                    <a:moveTo>
                      <a:pt x="4972177" y="2333752"/>
                    </a:moveTo>
                    <a:cubicBezTo>
                      <a:pt x="4972177" y="2333752"/>
                      <a:pt x="4972177" y="2333752"/>
                      <a:pt x="4972177" y="2333752"/>
                    </a:cubicBezTo>
                    <a:cubicBezTo>
                      <a:pt x="4972558" y="2333752"/>
                      <a:pt x="4984877" y="2334006"/>
                      <a:pt x="5000117" y="2330958"/>
                    </a:cubicBezTo>
                    <a:cubicBezTo>
                      <a:pt x="4995799" y="2331847"/>
                      <a:pt x="4991354" y="2332482"/>
                      <a:pt x="4987036" y="2332990"/>
                    </a:cubicBezTo>
                    <a:lnTo>
                      <a:pt x="4870323" y="2345944"/>
                    </a:lnTo>
                    <a:lnTo>
                      <a:pt x="4853559" y="2194433"/>
                    </a:lnTo>
                    <a:lnTo>
                      <a:pt x="4890516" y="2342261"/>
                    </a:lnTo>
                    <a:cubicBezTo>
                      <a:pt x="4989449" y="2317496"/>
                      <a:pt x="4997323" y="2215134"/>
                      <a:pt x="4992497" y="2240153"/>
                    </a:cubicBezTo>
                    <a:cubicBezTo>
                      <a:pt x="4992497" y="2240153"/>
                      <a:pt x="4992497" y="2240280"/>
                      <a:pt x="4992370" y="2240534"/>
                    </a:cubicBezTo>
                    <a:lnTo>
                      <a:pt x="4842510" y="2213102"/>
                    </a:lnTo>
                    <a:lnTo>
                      <a:pt x="4842510" y="2060702"/>
                    </a:lnTo>
                    <a:lnTo>
                      <a:pt x="4875784" y="2060702"/>
                    </a:lnTo>
                    <a:cubicBezTo>
                      <a:pt x="4959985" y="2060702"/>
                      <a:pt x="5028184" y="2128901"/>
                      <a:pt x="5028184" y="2213102"/>
                    </a:cubicBezTo>
                    <a:lnTo>
                      <a:pt x="5028184" y="2307590"/>
                    </a:lnTo>
                    <a:cubicBezTo>
                      <a:pt x="5028184" y="2391791"/>
                      <a:pt x="4959985" y="2459990"/>
                      <a:pt x="4875784" y="2459990"/>
                    </a:cubicBezTo>
                    <a:lnTo>
                      <a:pt x="4840605" y="2459990"/>
                    </a:lnTo>
                    <a:lnTo>
                      <a:pt x="4840605" y="2307590"/>
                    </a:lnTo>
                    <a:lnTo>
                      <a:pt x="4985639" y="2260600"/>
                    </a:lnTo>
                    <a:cubicBezTo>
                      <a:pt x="5008118" y="2329942"/>
                      <a:pt x="4988941" y="2180971"/>
                      <a:pt x="4857369" y="2180971"/>
                    </a:cubicBezTo>
                    <a:cubicBezTo>
                      <a:pt x="4860417" y="2180971"/>
                      <a:pt x="4863338" y="2181098"/>
                      <a:pt x="4866386" y="2181225"/>
                    </a:cubicBezTo>
                    <a:lnTo>
                      <a:pt x="4992243" y="2188718"/>
                    </a:lnTo>
                    <a:lnTo>
                      <a:pt x="4983226" y="2340864"/>
                    </a:lnTo>
                    <a:lnTo>
                      <a:pt x="4983226" y="2188464"/>
                    </a:lnTo>
                    <a:cubicBezTo>
                      <a:pt x="4882642" y="2188464"/>
                      <a:pt x="4843907" y="2275332"/>
                      <a:pt x="4843907" y="2326132"/>
                    </a:cubicBezTo>
                    <a:lnTo>
                      <a:pt x="4996307" y="2326132"/>
                    </a:lnTo>
                    <a:lnTo>
                      <a:pt x="4844161" y="2335149"/>
                    </a:lnTo>
                    <a:lnTo>
                      <a:pt x="4836668" y="2209038"/>
                    </a:lnTo>
                    <a:lnTo>
                      <a:pt x="4988814" y="2200021"/>
                    </a:lnTo>
                    <a:lnTo>
                      <a:pt x="4839335" y="2229866"/>
                    </a:lnTo>
                    <a:cubicBezTo>
                      <a:pt x="4839589" y="2231136"/>
                      <a:pt x="4859782" y="2333752"/>
                      <a:pt x="4972304" y="2333752"/>
                    </a:cubicBezTo>
                    <a:close/>
                    <a:moveTo>
                      <a:pt x="239141" y="2038985"/>
                    </a:moveTo>
                    <a:lnTo>
                      <a:pt x="365252" y="2046351"/>
                    </a:lnTo>
                    <a:lnTo>
                      <a:pt x="356362" y="2198497"/>
                    </a:lnTo>
                    <a:lnTo>
                      <a:pt x="356362" y="2046097"/>
                    </a:lnTo>
                    <a:cubicBezTo>
                      <a:pt x="486537" y="2046097"/>
                      <a:pt x="515874" y="2179066"/>
                      <a:pt x="515239" y="2176526"/>
                    </a:cubicBezTo>
                    <a:cubicBezTo>
                      <a:pt x="526669" y="2221992"/>
                      <a:pt x="516382" y="2270252"/>
                      <a:pt x="487553" y="2307336"/>
                    </a:cubicBezTo>
                    <a:cubicBezTo>
                      <a:pt x="458724" y="2344420"/>
                      <a:pt x="414401" y="2366010"/>
                      <a:pt x="367411" y="2366010"/>
                    </a:cubicBezTo>
                    <a:lnTo>
                      <a:pt x="317500" y="2366010"/>
                    </a:lnTo>
                    <a:lnTo>
                      <a:pt x="317500" y="2213610"/>
                    </a:lnTo>
                    <a:lnTo>
                      <a:pt x="469900" y="2213610"/>
                    </a:lnTo>
                    <a:lnTo>
                      <a:pt x="469900" y="2308098"/>
                    </a:lnTo>
                    <a:lnTo>
                      <a:pt x="317500" y="2308098"/>
                    </a:lnTo>
                    <a:lnTo>
                      <a:pt x="317500" y="2155698"/>
                    </a:lnTo>
                    <a:lnTo>
                      <a:pt x="372999" y="2155698"/>
                    </a:lnTo>
                    <a:cubicBezTo>
                      <a:pt x="417195" y="2155698"/>
                      <a:pt x="459232" y="2174875"/>
                      <a:pt x="488188" y="2208403"/>
                    </a:cubicBezTo>
                    <a:cubicBezTo>
                      <a:pt x="517144" y="2241931"/>
                      <a:pt x="530098" y="2286254"/>
                      <a:pt x="523748" y="2329942"/>
                    </a:cubicBezTo>
                    <a:cubicBezTo>
                      <a:pt x="523748" y="2330323"/>
                      <a:pt x="523621" y="2330704"/>
                      <a:pt x="523621" y="2331212"/>
                    </a:cubicBezTo>
                    <a:cubicBezTo>
                      <a:pt x="523621" y="2331720"/>
                      <a:pt x="523494" y="2332228"/>
                      <a:pt x="523367" y="2332736"/>
                    </a:cubicBezTo>
                    <a:cubicBezTo>
                      <a:pt x="522986" y="2335276"/>
                      <a:pt x="522351" y="2339340"/>
                      <a:pt x="521589" y="2343785"/>
                    </a:cubicBezTo>
                    <a:lnTo>
                      <a:pt x="521589" y="2343785"/>
                    </a:lnTo>
                    <a:cubicBezTo>
                      <a:pt x="521589" y="2343785"/>
                      <a:pt x="521589" y="2343785"/>
                      <a:pt x="521589" y="2343785"/>
                    </a:cubicBezTo>
                    <a:lnTo>
                      <a:pt x="521589" y="2343785"/>
                    </a:lnTo>
                    <a:lnTo>
                      <a:pt x="521589" y="2343785"/>
                    </a:lnTo>
                    <a:lnTo>
                      <a:pt x="521589" y="2343785"/>
                    </a:lnTo>
                    <a:cubicBezTo>
                      <a:pt x="527177" y="2311146"/>
                      <a:pt x="520954" y="2455037"/>
                      <a:pt x="398653" y="2485644"/>
                    </a:cubicBezTo>
                    <a:cubicBezTo>
                      <a:pt x="392049" y="2487295"/>
                      <a:pt x="385445" y="2488438"/>
                      <a:pt x="378714" y="2489200"/>
                    </a:cubicBezTo>
                    <a:lnTo>
                      <a:pt x="262001" y="2502281"/>
                    </a:lnTo>
                    <a:lnTo>
                      <a:pt x="244983" y="2350770"/>
                    </a:lnTo>
                    <a:lnTo>
                      <a:pt x="270002" y="2501138"/>
                    </a:lnTo>
                    <a:cubicBezTo>
                      <a:pt x="255143" y="2503551"/>
                      <a:pt x="242570" y="2503424"/>
                      <a:pt x="242316" y="2503424"/>
                    </a:cubicBezTo>
                    <a:cubicBezTo>
                      <a:pt x="242062" y="2503424"/>
                      <a:pt x="242189" y="2503424"/>
                      <a:pt x="242062" y="2503424"/>
                    </a:cubicBezTo>
                    <a:lnTo>
                      <a:pt x="242062" y="2351024"/>
                    </a:lnTo>
                    <a:lnTo>
                      <a:pt x="242062" y="2503424"/>
                    </a:lnTo>
                    <a:cubicBezTo>
                      <a:pt x="119253" y="2503424"/>
                      <a:pt x="73914" y="2394204"/>
                      <a:pt x="73914" y="2332355"/>
                    </a:cubicBezTo>
                    <a:lnTo>
                      <a:pt x="226314" y="2332355"/>
                    </a:lnTo>
                    <a:lnTo>
                      <a:pt x="74295" y="2343531"/>
                    </a:lnTo>
                    <a:lnTo>
                      <a:pt x="65151" y="2219325"/>
                    </a:lnTo>
                    <a:cubicBezTo>
                      <a:pt x="64897" y="2215642"/>
                      <a:pt x="64770" y="2211832"/>
                      <a:pt x="64770" y="2208149"/>
                    </a:cubicBezTo>
                    <a:cubicBezTo>
                      <a:pt x="64770" y="2154809"/>
                      <a:pt x="103251" y="2039112"/>
                      <a:pt x="230124" y="2039112"/>
                    </a:cubicBezTo>
                    <a:cubicBezTo>
                      <a:pt x="233045" y="2039112"/>
                      <a:pt x="235966" y="2039239"/>
                      <a:pt x="239014" y="2039366"/>
                    </a:cubicBezTo>
                    <a:moveTo>
                      <a:pt x="221361" y="2343658"/>
                    </a:moveTo>
                    <a:lnTo>
                      <a:pt x="230251" y="2191512"/>
                    </a:lnTo>
                    <a:lnTo>
                      <a:pt x="230251" y="2343912"/>
                    </a:lnTo>
                    <a:cubicBezTo>
                      <a:pt x="342138" y="2343912"/>
                      <a:pt x="369697" y="2242820"/>
                      <a:pt x="369697" y="2208149"/>
                    </a:cubicBezTo>
                    <a:lnTo>
                      <a:pt x="217297" y="2208149"/>
                    </a:lnTo>
                    <a:lnTo>
                      <a:pt x="369316" y="2196973"/>
                    </a:lnTo>
                    <a:lnTo>
                      <a:pt x="378460" y="2321179"/>
                    </a:lnTo>
                    <a:cubicBezTo>
                      <a:pt x="378714" y="2324862"/>
                      <a:pt x="378841" y="2328672"/>
                      <a:pt x="378841" y="2332355"/>
                    </a:cubicBezTo>
                    <a:cubicBezTo>
                      <a:pt x="378841" y="2290699"/>
                      <a:pt x="345948" y="2198624"/>
                      <a:pt x="242189" y="2198624"/>
                    </a:cubicBezTo>
                    <a:cubicBezTo>
                      <a:pt x="242189" y="2198624"/>
                      <a:pt x="242316" y="2198624"/>
                      <a:pt x="242316" y="2198624"/>
                    </a:cubicBezTo>
                    <a:cubicBezTo>
                      <a:pt x="243967" y="2198624"/>
                      <a:pt x="233045" y="2198370"/>
                      <a:pt x="219964" y="2200529"/>
                    </a:cubicBezTo>
                    <a:cubicBezTo>
                      <a:pt x="222631" y="2200021"/>
                      <a:pt x="225298" y="2199767"/>
                      <a:pt x="228092" y="2199386"/>
                    </a:cubicBezTo>
                    <a:lnTo>
                      <a:pt x="344805" y="2186305"/>
                    </a:lnTo>
                    <a:lnTo>
                      <a:pt x="361823" y="2337816"/>
                    </a:lnTo>
                    <a:lnTo>
                      <a:pt x="324866" y="2189988"/>
                    </a:lnTo>
                    <a:cubicBezTo>
                      <a:pt x="213741" y="2217801"/>
                      <a:pt x="212471" y="2344293"/>
                      <a:pt x="221361" y="2292350"/>
                    </a:cubicBezTo>
                    <a:lnTo>
                      <a:pt x="221361" y="2292350"/>
                    </a:lnTo>
                    <a:lnTo>
                      <a:pt x="221361" y="2292350"/>
                    </a:lnTo>
                    <a:lnTo>
                      <a:pt x="221361" y="2292350"/>
                    </a:lnTo>
                    <a:cubicBezTo>
                      <a:pt x="221361" y="2292350"/>
                      <a:pt x="221361" y="2292350"/>
                      <a:pt x="221361" y="2292350"/>
                    </a:cubicBezTo>
                    <a:lnTo>
                      <a:pt x="221361" y="2292350"/>
                    </a:lnTo>
                    <a:cubicBezTo>
                      <a:pt x="221361" y="2292096"/>
                      <a:pt x="221488" y="2291461"/>
                      <a:pt x="221869" y="2289175"/>
                    </a:cubicBezTo>
                    <a:cubicBezTo>
                      <a:pt x="221869" y="2288794"/>
                      <a:pt x="221996" y="2288413"/>
                      <a:pt x="221996" y="2287905"/>
                    </a:cubicBezTo>
                    <a:cubicBezTo>
                      <a:pt x="221996" y="2287397"/>
                      <a:pt x="222123" y="2287016"/>
                      <a:pt x="222250" y="2286508"/>
                    </a:cubicBezTo>
                    <a:lnTo>
                      <a:pt x="373126" y="2308352"/>
                    </a:lnTo>
                    <a:lnTo>
                      <a:pt x="373126" y="2460752"/>
                    </a:lnTo>
                    <a:lnTo>
                      <a:pt x="317500" y="2460752"/>
                    </a:lnTo>
                    <a:cubicBezTo>
                      <a:pt x="233299" y="2460752"/>
                      <a:pt x="165100" y="2392553"/>
                      <a:pt x="165100" y="2308352"/>
                    </a:cubicBezTo>
                    <a:lnTo>
                      <a:pt x="165100" y="2213864"/>
                    </a:lnTo>
                    <a:cubicBezTo>
                      <a:pt x="165100" y="2129663"/>
                      <a:pt x="233299" y="2061464"/>
                      <a:pt x="317500" y="2061464"/>
                    </a:cubicBezTo>
                    <a:lnTo>
                      <a:pt x="367411" y="2061464"/>
                    </a:lnTo>
                    <a:lnTo>
                      <a:pt x="367411" y="2213864"/>
                    </a:lnTo>
                    <a:lnTo>
                      <a:pt x="219583" y="2250440"/>
                    </a:lnTo>
                    <a:cubicBezTo>
                      <a:pt x="215138" y="2232914"/>
                      <a:pt x="233426" y="2350897"/>
                      <a:pt x="356362" y="2350897"/>
                    </a:cubicBezTo>
                    <a:cubicBezTo>
                      <a:pt x="353441" y="2350897"/>
                      <a:pt x="350520" y="2350770"/>
                      <a:pt x="347472" y="2350643"/>
                    </a:cubicBezTo>
                    <a:lnTo>
                      <a:pt x="221361" y="2343277"/>
                    </a:lnTo>
                    <a:close/>
                    <a:moveTo>
                      <a:pt x="2765298" y="2354453"/>
                    </a:moveTo>
                    <a:lnTo>
                      <a:pt x="2765298" y="2384171"/>
                    </a:lnTo>
                    <a:cubicBezTo>
                      <a:pt x="2765298" y="2468372"/>
                      <a:pt x="2697099" y="2536571"/>
                      <a:pt x="2612898" y="2536571"/>
                    </a:cubicBezTo>
                    <a:lnTo>
                      <a:pt x="2438908" y="2536571"/>
                    </a:lnTo>
                    <a:cubicBezTo>
                      <a:pt x="2354707" y="2536571"/>
                      <a:pt x="2286508" y="2468372"/>
                      <a:pt x="2286508" y="2384171"/>
                    </a:cubicBezTo>
                    <a:lnTo>
                      <a:pt x="2286508" y="2354453"/>
                    </a:lnTo>
                    <a:cubicBezTo>
                      <a:pt x="2286508" y="2270252"/>
                      <a:pt x="2354707" y="2202053"/>
                      <a:pt x="2438908" y="2202053"/>
                    </a:cubicBezTo>
                    <a:lnTo>
                      <a:pt x="2613025" y="2202053"/>
                    </a:lnTo>
                    <a:cubicBezTo>
                      <a:pt x="2697226" y="2202053"/>
                      <a:pt x="2765425" y="2270252"/>
                      <a:pt x="2765425" y="2354453"/>
                    </a:cubicBezTo>
                    <a:moveTo>
                      <a:pt x="2460625" y="2354453"/>
                    </a:moveTo>
                    <a:lnTo>
                      <a:pt x="2613025" y="2354453"/>
                    </a:lnTo>
                    <a:lnTo>
                      <a:pt x="2613025" y="2506853"/>
                    </a:lnTo>
                    <a:lnTo>
                      <a:pt x="2438908" y="2506853"/>
                    </a:lnTo>
                    <a:lnTo>
                      <a:pt x="2438908" y="2354453"/>
                    </a:lnTo>
                    <a:lnTo>
                      <a:pt x="2591308" y="2354453"/>
                    </a:lnTo>
                    <a:lnTo>
                      <a:pt x="2591308" y="2384171"/>
                    </a:lnTo>
                    <a:lnTo>
                      <a:pt x="2438908" y="2384171"/>
                    </a:lnTo>
                    <a:lnTo>
                      <a:pt x="2438908" y="2231771"/>
                    </a:lnTo>
                    <a:lnTo>
                      <a:pt x="2613025" y="2231771"/>
                    </a:lnTo>
                    <a:lnTo>
                      <a:pt x="2613025" y="2384171"/>
                    </a:lnTo>
                    <a:lnTo>
                      <a:pt x="2460625" y="2384171"/>
                    </a:lnTo>
                    <a:lnTo>
                      <a:pt x="2460625" y="2354453"/>
                    </a:lnTo>
                    <a:close/>
                    <a:moveTo>
                      <a:pt x="1920621" y="2354453"/>
                    </a:moveTo>
                    <a:lnTo>
                      <a:pt x="1920621" y="2389759"/>
                    </a:lnTo>
                    <a:cubicBezTo>
                      <a:pt x="1920621" y="2473960"/>
                      <a:pt x="1852422" y="2542159"/>
                      <a:pt x="1768221" y="2542159"/>
                    </a:cubicBezTo>
                    <a:lnTo>
                      <a:pt x="1564386" y="2542159"/>
                    </a:lnTo>
                    <a:cubicBezTo>
                      <a:pt x="1514475" y="2542159"/>
                      <a:pt x="1467866" y="2517775"/>
                      <a:pt x="1439291" y="2476881"/>
                    </a:cubicBezTo>
                    <a:cubicBezTo>
                      <a:pt x="1410716" y="2435987"/>
                      <a:pt x="1404112" y="2383663"/>
                      <a:pt x="1421384" y="2336927"/>
                    </a:cubicBezTo>
                    <a:lnTo>
                      <a:pt x="1434465" y="2301621"/>
                    </a:lnTo>
                    <a:cubicBezTo>
                      <a:pt x="1456563" y="2241804"/>
                      <a:pt x="1513586" y="2202053"/>
                      <a:pt x="1577340" y="2202053"/>
                    </a:cubicBezTo>
                    <a:lnTo>
                      <a:pt x="1768094" y="2202053"/>
                    </a:lnTo>
                    <a:cubicBezTo>
                      <a:pt x="1852295" y="2202053"/>
                      <a:pt x="1920494" y="2270252"/>
                      <a:pt x="1920494" y="2354453"/>
                    </a:cubicBezTo>
                    <a:moveTo>
                      <a:pt x="1615694" y="2354453"/>
                    </a:moveTo>
                    <a:lnTo>
                      <a:pt x="1768094" y="2354453"/>
                    </a:lnTo>
                    <a:lnTo>
                      <a:pt x="1768094" y="2506853"/>
                    </a:lnTo>
                    <a:lnTo>
                      <a:pt x="1577467" y="2506853"/>
                    </a:lnTo>
                    <a:lnTo>
                      <a:pt x="1577467" y="2354453"/>
                    </a:lnTo>
                    <a:lnTo>
                      <a:pt x="1720342" y="2407285"/>
                    </a:lnTo>
                    <a:lnTo>
                      <a:pt x="1707261" y="2442591"/>
                    </a:lnTo>
                    <a:lnTo>
                      <a:pt x="1564386" y="2389759"/>
                    </a:lnTo>
                    <a:lnTo>
                      <a:pt x="1564386" y="2237359"/>
                    </a:lnTo>
                    <a:lnTo>
                      <a:pt x="1768221" y="2237359"/>
                    </a:lnTo>
                    <a:lnTo>
                      <a:pt x="1768221" y="2389759"/>
                    </a:lnTo>
                    <a:lnTo>
                      <a:pt x="1615821" y="2389759"/>
                    </a:lnTo>
                    <a:lnTo>
                      <a:pt x="1615821" y="2354453"/>
                    </a:lnTo>
                    <a:close/>
                    <a:moveTo>
                      <a:pt x="2229866" y="2354453"/>
                    </a:moveTo>
                    <a:lnTo>
                      <a:pt x="2229866" y="2389759"/>
                    </a:lnTo>
                    <a:cubicBezTo>
                      <a:pt x="2229866" y="2473960"/>
                      <a:pt x="2161667" y="2542159"/>
                      <a:pt x="2077466" y="2542159"/>
                    </a:cubicBezTo>
                    <a:lnTo>
                      <a:pt x="1823720" y="2542159"/>
                    </a:lnTo>
                    <a:cubicBezTo>
                      <a:pt x="1739519" y="2542159"/>
                      <a:pt x="1671320" y="2473960"/>
                      <a:pt x="1671320" y="2389759"/>
                    </a:cubicBezTo>
                    <a:lnTo>
                      <a:pt x="1671320" y="2354453"/>
                    </a:lnTo>
                    <a:cubicBezTo>
                      <a:pt x="1671320" y="2270252"/>
                      <a:pt x="1739519" y="2202053"/>
                      <a:pt x="1823720" y="2202053"/>
                    </a:cubicBezTo>
                    <a:lnTo>
                      <a:pt x="2077593" y="2202053"/>
                    </a:lnTo>
                    <a:cubicBezTo>
                      <a:pt x="2161794" y="2202053"/>
                      <a:pt x="2229993" y="2270252"/>
                      <a:pt x="2229993" y="2354453"/>
                    </a:cubicBezTo>
                    <a:moveTo>
                      <a:pt x="1925193" y="2354453"/>
                    </a:moveTo>
                    <a:lnTo>
                      <a:pt x="2077593" y="2354453"/>
                    </a:lnTo>
                    <a:lnTo>
                      <a:pt x="2077593" y="2506853"/>
                    </a:lnTo>
                    <a:lnTo>
                      <a:pt x="1823720" y="2506853"/>
                    </a:lnTo>
                    <a:lnTo>
                      <a:pt x="1823720" y="2354453"/>
                    </a:lnTo>
                    <a:lnTo>
                      <a:pt x="1976120" y="2354453"/>
                    </a:lnTo>
                    <a:lnTo>
                      <a:pt x="1976120" y="2389759"/>
                    </a:lnTo>
                    <a:lnTo>
                      <a:pt x="1823720" y="2389759"/>
                    </a:lnTo>
                    <a:lnTo>
                      <a:pt x="1823720" y="2237359"/>
                    </a:lnTo>
                    <a:lnTo>
                      <a:pt x="2077593" y="2237359"/>
                    </a:lnTo>
                    <a:lnTo>
                      <a:pt x="2077593" y="2389759"/>
                    </a:lnTo>
                    <a:lnTo>
                      <a:pt x="1925193" y="2389759"/>
                    </a:lnTo>
                    <a:lnTo>
                      <a:pt x="1925193" y="2354453"/>
                    </a:lnTo>
                    <a:close/>
                    <a:moveTo>
                      <a:pt x="3447415" y="2354453"/>
                    </a:moveTo>
                    <a:lnTo>
                      <a:pt x="3447415" y="2393315"/>
                    </a:lnTo>
                    <a:cubicBezTo>
                      <a:pt x="3447415" y="2477516"/>
                      <a:pt x="3379216" y="2545715"/>
                      <a:pt x="3295015" y="2545715"/>
                    </a:cubicBezTo>
                    <a:lnTo>
                      <a:pt x="3031871" y="2545715"/>
                    </a:lnTo>
                    <a:cubicBezTo>
                      <a:pt x="2947670" y="2545715"/>
                      <a:pt x="2879471" y="2477516"/>
                      <a:pt x="2879471" y="2393315"/>
                    </a:cubicBezTo>
                    <a:lnTo>
                      <a:pt x="2879471" y="2354453"/>
                    </a:lnTo>
                    <a:cubicBezTo>
                      <a:pt x="2879471" y="2270252"/>
                      <a:pt x="2947670" y="2202053"/>
                      <a:pt x="3031871" y="2202053"/>
                    </a:cubicBezTo>
                    <a:lnTo>
                      <a:pt x="3295015" y="2202053"/>
                    </a:lnTo>
                    <a:cubicBezTo>
                      <a:pt x="3379216" y="2202053"/>
                      <a:pt x="3447415" y="2270252"/>
                      <a:pt x="3447415" y="2354453"/>
                    </a:cubicBezTo>
                    <a:moveTo>
                      <a:pt x="3142615" y="2354453"/>
                    </a:moveTo>
                    <a:lnTo>
                      <a:pt x="3295015" y="2354453"/>
                    </a:lnTo>
                    <a:lnTo>
                      <a:pt x="3295015" y="2506853"/>
                    </a:lnTo>
                    <a:lnTo>
                      <a:pt x="3031871" y="2506853"/>
                    </a:lnTo>
                    <a:lnTo>
                      <a:pt x="3031871" y="2354453"/>
                    </a:lnTo>
                    <a:lnTo>
                      <a:pt x="3184271" y="2354453"/>
                    </a:lnTo>
                    <a:lnTo>
                      <a:pt x="3184271" y="2393315"/>
                    </a:lnTo>
                    <a:lnTo>
                      <a:pt x="3031871" y="2393315"/>
                    </a:lnTo>
                    <a:lnTo>
                      <a:pt x="3031871" y="2240915"/>
                    </a:lnTo>
                    <a:lnTo>
                      <a:pt x="3295015" y="2240915"/>
                    </a:lnTo>
                    <a:lnTo>
                      <a:pt x="3295015" y="2393315"/>
                    </a:lnTo>
                    <a:lnTo>
                      <a:pt x="3142615" y="2393315"/>
                    </a:lnTo>
                    <a:lnTo>
                      <a:pt x="3142615" y="2354453"/>
                    </a:lnTo>
                    <a:close/>
                    <a:moveTo>
                      <a:pt x="3752723" y="2312289"/>
                    </a:moveTo>
                    <a:lnTo>
                      <a:pt x="3763899" y="2351151"/>
                    </a:lnTo>
                    <a:cubicBezTo>
                      <a:pt x="3777107" y="2397125"/>
                      <a:pt x="3767963" y="2446782"/>
                      <a:pt x="3739261" y="2485009"/>
                    </a:cubicBezTo>
                    <a:cubicBezTo>
                      <a:pt x="3710559" y="2523236"/>
                      <a:pt x="3665347" y="2545715"/>
                      <a:pt x="3617468" y="2545715"/>
                    </a:cubicBezTo>
                    <a:lnTo>
                      <a:pt x="3350514" y="2545715"/>
                    </a:lnTo>
                    <a:cubicBezTo>
                      <a:pt x="3266313" y="2545715"/>
                      <a:pt x="3198114" y="2477516"/>
                      <a:pt x="3198114" y="2393315"/>
                    </a:cubicBezTo>
                    <a:lnTo>
                      <a:pt x="3198114" y="2354453"/>
                    </a:lnTo>
                    <a:cubicBezTo>
                      <a:pt x="3198114" y="2270252"/>
                      <a:pt x="3266313" y="2202053"/>
                      <a:pt x="3350514" y="2202053"/>
                    </a:cubicBezTo>
                    <a:lnTo>
                      <a:pt x="3606165" y="2202053"/>
                    </a:lnTo>
                    <a:cubicBezTo>
                      <a:pt x="3674110" y="2202053"/>
                      <a:pt x="3733800" y="2247011"/>
                      <a:pt x="3752596" y="2312289"/>
                    </a:cubicBezTo>
                    <a:moveTo>
                      <a:pt x="3459734" y="2396617"/>
                    </a:moveTo>
                    <a:lnTo>
                      <a:pt x="3606165" y="2354453"/>
                    </a:lnTo>
                    <a:lnTo>
                      <a:pt x="3606165" y="2506853"/>
                    </a:lnTo>
                    <a:lnTo>
                      <a:pt x="3350514" y="2506853"/>
                    </a:lnTo>
                    <a:lnTo>
                      <a:pt x="3350514" y="2354453"/>
                    </a:lnTo>
                    <a:lnTo>
                      <a:pt x="3502914" y="2354453"/>
                    </a:lnTo>
                    <a:lnTo>
                      <a:pt x="3502914" y="2393315"/>
                    </a:lnTo>
                    <a:lnTo>
                      <a:pt x="3350514" y="2393315"/>
                    </a:lnTo>
                    <a:lnTo>
                      <a:pt x="3350514" y="2240915"/>
                    </a:lnTo>
                    <a:lnTo>
                      <a:pt x="3617341" y="2240915"/>
                    </a:lnTo>
                    <a:lnTo>
                      <a:pt x="3617341" y="2393315"/>
                    </a:lnTo>
                    <a:lnTo>
                      <a:pt x="3470910" y="2435479"/>
                    </a:lnTo>
                    <a:lnTo>
                      <a:pt x="3459734" y="2396617"/>
                    </a:lnTo>
                    <a:close/>
                    <a:moveTo>
                      <a:pt x="3136138" y="2354453"/>
                    </a:moveTo>
                    <a:lnTo>
                      <a:pt x="3136138" y="2417445"/>
                    </a:lnTo>
                    <a:cubicBezTo>
                      <a:pt x="3136138" y="2479802"/>
                      <a:pt x="3098165" y="2535809"/>
                      <a:pt x="3040380" y="2558923"/>
                    </a:cubicBezTo>
                    <a:cubicBezTo>
                      <a:pt x="3068066" y="2547874"/>
                      <a:pt x="3081147" y="2530348"/>
                      <a:pt x="3083814" y="2526919"/>
                    </a:cubicBezTo>
                    <a:cubicBezTo>
                      <a:pt x="3055112" y="2565527"/>
                      <a:pt x="3009773" y="2588260"/>
                      <a:pt x="2961640" y="2588260"/>
                    </a:cubicBezTo>
                    <a:lnTo>
                      <a:pt x="2709418" y="2588260"/>
                    </a:lnTo>
                    <a:cubicBezTo>
                      <a:pt x="2634615" y="2588260"/>
                      <a:pt x="2570861" y="2533904"/>
                      <a:pt x="2558923" y="2460117"/>
                    </a:cubicBezTo>
                    <a:cubicBezTo>
                      <a:pt x="2556510" y="2444750"/>
                      <a:pt x="2560574" y="2516378"/>
                      <a:pt x="2641219" y="2539619"/>
                    </a:cubicBezTo>
                    <a:cubicBezTo>
                      <a:pt x="2576068" y="2520823"/>
                      <a:pt x="2531110" y="2461133"/>
                      <a:pt x="2531110" y="2393188"/>
                    </a:cubicBezTo>
                    <a:lnTo>
                      <a:pt x="2531110" y="2372741"/>
                    </a:lnTo>
                    <a:lnTo>
                      <a:pt x="2683510" y="2372741"/>
                    </a:lnTo>
                    <a:lnTo>
                      <a:pt x="2683510" y="2525141"/>
                    </a:lnTo>
                    <a:lnTo>
                      <a:pt x="2659380" y="2525141"/>
                    </a:lnTo>
                    <a:lnTo>
                      <a:pt x="2659380" y="2372741"/>
                    </a:lnTo>
                    <a:lnTo>
                      <a:pt x="2811780" y="2372741"/>
                    </a:lnTo>
                    <a:lnTo>
                      <a:pt x="2811780" y="2383917"/>
                    </a:lnTo>
                    <a:cubicBezTo>
                      <a:pt x="2811780" y="2468118"/>
                      <a:pt x="2743581" y="2536317"/>
                      <a:pt x="2659380" y="2536317"/>
                    </a:cubicBezTo>
                    <a:lnTo>
                      <a:pt x="2627884" y="2536317"/>
                    </a:lnTo>
                    <a:cubicBezTo>
                      <a:pt x="2543683" y="2536317"/>
                      <a:pt x="2475484" y="2468118"/>
                      <a:pt x="2475484" y="2383917"/>
                    </a:cubicBezTo>
                    <a:lnTo>
                      <a:pt x="2475484" y="2354199"/>
                    </a:lnTo>
                    <a:cubicBezTo>
                      <a:pt x="2475484" y="2269998"/>
                      <a:pt x="2543683" y="2201799"/>
                      <a:pt x="2627884" y="2201799"/>
                    </a:cubicBezTo>
                    <a:lnTo>
                      <a:pt x="2983611" y="2201799"/>
                    </a:lnTo>
                    <a:cubicBezTo>
                      <a:pt x="3067812" y="2201799"/>
                      <a:pt x="3136011" y="2269998"/>
                      <a:pt x="3136011" y="2354199"/>
                    </a:cubicBezTo>
                    <a:moveTo>
                      <a:pt x="2831211" y="2354199"/>
                    </a:moveTo>
                    <a:lnTo>
                      <a:pt x="2983611" y="2354199"/>
                    </a:lnTo>
                    <a:lnTo>
                      <a:pt x="2983611" y="2506599"/>
                    </a:lnTo>
                    <a:lnTo>
                      <a:pt x="2628011" y="2506599"/>
                    </a:lnTo>
                    <a:lnTo>
                      <a:pt x="2628011" y="2354199"/>
                    </a:lnTo>
                    <a:lnTo>
                      <a:pt x="2780411" y="2354199"/>
                    </a:lnTo>
                    <a:lnTo>
                      <a:pt x="2780411" y="2383917"/>
                    </a:lnTo>
                    <a:lnTo>
                      <a:pt x="2628011" y="2383917"/>
                    </a:lnTo>
                    <a:lnTo>
                      <a:pt x="2628011" y="2231517"/>
                    </a:lnTo>
                    <a:lnTo>
                      <a:pt x="2659507" y="2231517"/>
                    </a:lnTo>
                    <a:lnTo>
                      <a:pt x="2659507" y="2383917"/>
                    </a:lnTo>
                    <a:lnTo>
                      <a:pt x="2507107" y="2383917"/>
                    </a:lnTo>
                    <a:lnTo>
                      <a:pt x="2507107" y="2372741"/>
                    </a:lnTo>
                    <a:cubicBezTo>
                      <a:pt x="2507107" y="2288540"/>
                      <a:pt x="2575306" y="2220341"/>
                      <a:pt x="2659507" y="2220341"/>
                    </a:cubicBezTo>
                    <a:lnTo>
                      <a:pt x="2683637" y="2220341"/>
                    </a:lnTo>
                    <a:cubicBezTo>
                      <a:pt x="2767838" y="2220341"/>
                      <a:pt x="2836037" y="2288540"/>
                      <a:pt x="2836037" y="2372741"/>
                    </a:cubicBezTo>
                    <a:lnTo>
                      <a:pt x="2836037" y="2393188"/>
                    </a:lnTo>
                    <a:lnTo>
                      <a:pt x="2683637" y="2393188"/>
                    </a:lnTo>
                    <a:lnTo>
                      <a:pt x="2725928" y="2246757"/>
                    </a:lnTo>
                    <a:cubicBezTo>
                      <a:pt x="2832481" y="2277491"/>
                      <a:pt x="2855214" y="2382393"/>
                      <a:pt x="2859913" y="2411603"/>
                    </a:cubicBezTo>
                    <a:lnTo>
                      <a:pt x="2709418" y="2435860"/>
                    </a:lnTo>
                    <a:lnTo>
                      <a:pt x="2709418" y="2283460"/>
                    </a:lnTo>
                    <a:lnTo>
                      <a:pt x="2961513" y="2283460"/>
                    </a:lnTo>
                    <a:lnTo>
                      <a:pt x="2961513" y="2435860"/>
                    </a:lnTo>
                    <a:lnTo>
                      <a:pt x="2839339" y="2344801"/>
                    </a:lnTo>
                    <a:cubicBezTo>
                      <a:pt x="2852801" y="2326767"/>
                      <a:pt x="2880868" y="2294382"/>
                      <a:pt x="2927223" y="2275840"/>
                    </a:cubicBezTo>
                    <a:lnTo>
                      <a:pt x="2983865" y="2417318"/>
                    </a:lnTo>
                    <a:lnTo>
                      <a:pt x="2831465" y="2417318"/>
                    </a:lnTo>
                    <a:lnTo>
                      <a:pt x="2831465" y="2354326"/>
                    </a:lnTo>
                    <a:close/>
                    <a:moveTo>
                      <a:pt x="1572006" y="304800"/>
                    </a:moveTo>
                    <a:cubicBezTo>
                      <a:pt x="1502156" y="304800"/>
                      <a:pt x="1433957" y="310007"/>
                      <a:pt x="1416431" y="313690"/>
                    </a:cubicBezTo>
                    <a:cubicBezTo>
                      <a:pt x="1401572" y="316865"/>
                      <a:pt x="1435100" y="313436"/>
                      <a:pt x="1466596" y="287528"/>
                    </a:cubicBezTo>
                    <a:lnTo>
                      <a:pt x="1369949" y="169672"/>
                    </a:lnTo>
                    <a:lnTo>
                      <a:pt x="1467358" y="286893"/>
                    </a:lnTo>
                    <a:cubicBezTo>
                      <a:pt x="1531874" y="233299"/>
                      <a:pt x="1514602" y="155321"/>
                      <a:pt x="1516634" y="190119"/>
                    </a:cubicBezTo>
                    <a:cubicBezTo>
                      <a:pt x="1516888" y="193548"/>
                      <a:pt x="1518412" y="203962"/>
                      <a:pt x="1521460" y="215900"/>
                    </a:cubicBezTo>
                    <a:cubicBezTo>
                      <a:pt x="1532001" y="257937"/>
                      <a:pt x="1524127" y="302641"/>
                      <a:pt x="1499870" y="338582"/>
                    </a:cubicBezTo>
                    <a:cubicBezTo>
                      <a:pt x="1475613" y="374523"/>
                      <a:pt x="1437005" y="398399"/>
                      <a:pt x="1393952" y="404114"/>
                    </a:cubicBezTo>
                    <a:cubicBezTo>
                      <a:pt x="1309116" y="415544"/>
                      <a:pt x="1234440" y="436118"/>
                      <a:pt x="1174115" y="464820"/>
                    </a:cubicBezTo>
                    <a:lnTo>
                      <a:pt x="1108583" y="327152"/>
                    </a:lnTo>
                    <a:lnTo>
                      <a:pt x="1260983" y="327152"/>
                    </a:lnTo>
                    <a:lnTo>
                      <a:pt x="1260983" y="358648"/>
                    </a:lnTo>
                    <a:lnTo>
                      <a:pt x="1108583" y="358648"/>
                    </a:lnTo>
                    <a:lnTo>
                      <a:pt x="1108583" y="206248"/>
                    </a:lnTo>
                    <a:lnTo>
                      <a:pt x="1156843" y="206248"/>
                    </a:lnTo>
                    <a:cubicBezTo>
                      <a:pt x="1241044" y="206248"/>
                      <a:pt x="1309243" y="274447"/>
                      <a:pt x="1309243" y="358648"/>
                    </a:cubicBezTo>
                    <a:lnTo>
                      <a:pt x="1309243" y="379095"/>
                    </a:lnTo>
                    <a:cubicBezTo>
                      <a:pt x="1309243" y="463296"/>
                      <a:pt x="1241044" y="531495"/>
                      <a:pt x="1156843" y="531495"/>
                    </a:cubicBezTo>
                    <a:lnTo>
                      <a:pt x="1138301" y="531495"/>
                    </a:lnTo>
                    <a:lnTo>
                      <a:pt x="1138301" y="379095"/>
                    </a:lnTo>
                    <a:lnTo>
                      <a:pt x="1138301" y="531495"/>
                    </a:lnTo>
                    <a:cubicBezTo>
                      <a:pt x="1138301" y="531495"/>
                      <a:pt x="1138301" y="531495"/>
                      <a:pt x="1138301" y="531495"/>
                    </a:cubicBezTo>
                    <a:cubicBezTo>
                      <a:pt x="1138936" y="531495"/>
                      <a:pt x="1264666" y="517906"/>
                      <a:pt x="1264666" y="392176"/>
                    </a:cubicBezTo>
                    <a:lnTo>
                      <a:pt x="1112266" y="392176"/>
                    </a:lnTo>
                    <a:lnTo>
                      <a:pt x="1264666" y="392176"/>
                    </a:lnTo>
                    <a:cubicBezTo>
                      <a:pt x="1264666" y="265303"/>
                      <a:pt x="1137539" y="252730"/>
                      <a:pt x="1138301" y="252730"/>
                    </a:cubicBezTo>
                    <a:cubicBezTo>
                      <a:pt x="1138301" y="252730"/>
                      <a:pt x="1138301" y="252730"/>
                      <a:pt x="1138301" y="252730"/>
                    </a:cubicBezTo>
                    <a:lnTo>
                      <a:pt x="1138301" y="405130"/>
                    </a:lnTo>
                    <a:lnTo>
                      <a:pt x="1138301" y="252730"/>
                    </a:lnTo>
                    <a:cubicBezTo>
                      <a:pt x="1140206" y="252730"/>
                      <a:pt x="1140714" y="252730"/>
                      <a:pt x="1140841" y="252730"/>
                    </a:cubicBezTo>
                    <a:cubicBezTo>
                      <a:pt x="1141857" y="252730"/>
                      <a:pt x="1126998" y="252603"/>
                      <a:pt x="1108583" y="258699"/>
                    </a:cubicBezTo>
                    <a:cubicBezTo>
                      <a:pt x="1155065" y="243205"/>
                      <a:pt x="1206119" y="250952"/>
                      <a:pt x="1245870" y="279654"/>
                    </a:cubicBezTo>
                    <a:cubicBezTo>
                      <a:pt x="1285621" y="308356"/>
                      <a:pt x="1309116" y="354330"/>
                      <a:pt x="1309116" y="403225"/>
                    </a:cubicBezTo>
                    <a:lnTo>
                      <a:pt x="1309116" y="427355"/>
                    </a:lnTo>
                    <a:cubicBezTo>
                      <a:pt x="1309116" y="511556"/>
                      <a:pt x="1240917" y="579755"/>
                      <a:pt x="1156716" y="579755"/>
                    </a:cubicBezTo>
                    <a:lnTo>
                      <a:pt x="1138301" y="579755"/>
                    </a:lnTo>
                    <a:lnTo>
                      <a:pt x="1138301" y="427355"/>
                    </a:lnTo>
                    <a:lnTo>
                      <a:pt x="1138301" y="579755"/>
                    </a:lnTo>
                    <a:cubicBezTo>
                      <a:pt x="1138301" y="579755"/>
                      <a:pt x="1138301" y="579755"/>
                      <a:pt x="1138301" y="579755"/>
                    </a:cubicBezTo>
                    <a:cubicBezTo>
                      <a:pt x="1137666" y="579755"/>
                      <a:pt x="1264666" y="567055"/>
                      <a:pt x="1264666" y="440309"/>
                    </a:cubicBezTo>
                    <a:lnTo>
                      <a:pt x="1112266" y="440309"/>
                    </a:lnTo>
                    <a:lnTo>
                      <a:pt x="1264666" y="440309"/>
                    </a:lnTo>
                    <a:cubicBezTo>
                      <a:pt x="1264666" y="314579"/>
                      <a:pt x="1138936" y="300990"/>
                      <a:pt x="1138301" y="300990"/>
                    </a:cubicBezTo>
                    <a:cubicBezTo>
                      <a:pt x="1138301" y="300990"/>
                      <a:pt x="1138301" y="300990"/>
                      <a:pt x="1138301" y="300990"/>
                    </a:cubicBezTo>
                    <a:lnTo>
                      <a:pt x="1138301" y="453390"/>
                    </a:lnTo>
                    <a:lnTo>
                      <a:pt x="1138301" y="300990"/>
                    </a:lnTo>
                    <a:cubicBezTo>
                      <a:pt x="1140206" y="300990"/>
                      <a:pt x="1140714" y="300990"/>
                      <a:pt x="1140841" y="300990"/>
                    </a:cubicBezTo>
                    <a:cubicBezTo>
                      <a:pt x="1141857" y="300990"/>
                      <a:pt x="1126998" y="300863"/>
                      <a:pt x="1108583" y="306959"/>
                    </a:cubicBezTo>
                    <a:cubicBezTo>
                      <a:pt x="1155065" y="291465"/>
                      <a:pt x="1206119" y="299212"/>
                      <a:pt x="1245870" y="327914"/>
                    </a:cubicBezTo>
                    <a:cubicBezTo>
                      <a:pt x="1285621" y="356616"/>
                      <a:pt x="1309116" y="402590"/>
                      <a:pt x="1309116" y="451485"/>
                    </a:cubicBezTo>
                    <a:lnTo>
                      <a:pt x="1309116" y="464439"/>
                    </a:lnTo>
                    <a:cubicBezTo>
                      <a:pt x="1309116" y="548640"/>
                      <a:pt x="1240917" y="616839"/>
                      <a:pt x="1156716" y="616839"/>
                    </a:cubicBezTo>
                    <a:lnTo>
                      <a:pt x="830707" y="616839"/>
                    </a:lnTo>
                    <a:lnTo>
                      <a:pt x="830707" y="464439"/>
                    </a:lnTo>
                    <a:lnTo>
                      <a:pt x="830707" y="616839"/>
                    </a:lnTo>
                    <a:cubicBezTo>
                      <a:pt x="724408" y="616839"/>
                      <a:pt x="570103" y="843153"/>
                      <a:pt x="570103" y="1302512"/>
                    </a:cubicBezTo>
                    <a:cubicBezTo>
                      <a:pt x="570103" y="1620139"/>
                      <a:pt x="653669" y="1877060"/>
                      <a:pt x="757936" y="1961769"/>
                    </a:cubicBezTo>
                    <a:lnTo>
                      <a:pt x="661924" y="2080133"/>
                    </a:lnTo>
                    <a:lnTo>
                      <a:pt x="554101" y="2187956"/>
                    </a:lnTo>
                    <a:cubicBezTo>
                      <a:pt x="552831" y="2186686"/>
                      <a:pt x="552577" y="2186432"/>
                      <a:pt x="552450" y="2186305"/>
                    </a:cubicBezTo>
                    <a:cubicBezTo>
                      <a:pt x="552323" y="2186178"/>
                      <a:pt x="552704" y="2186559"/>
                      <a:pt x="553339" y="2187194"/>
                    </a:cubicBezTo>
                    <a:cubicBezTo>
                      <a:pt x="506984" y="2144776"/>
                      <a:pt x="491490" y="2078228"/>
                      <a:pt x="514223" y="2019554"/>
                    </a:cubicBezTo>
                    <a:cubicBezTo>
                      <a:pt x="536956" y="1960880"/>
                      <a:pt x="593471" y="1922399"/>
                      <a:pt x="656209" y="1922399"/>
                    </a:cubicBezTo>
                    <a:cubicBezTo>
                      <a:pt x="691642" y="1922399"/>
                      <a:pt x="725932" y="1934718"/>
                      <a:pt x="753237" y="1957197"/>
                    </a:cubicBezTo>
                    <a:cubicBezTo>
                      <a:pt x="778637" y="1978152"/>
                      <a:pt x="801243" y="1987677"/>
                      <a:pt x="821436" y="1990344"/>
                    </a:cubicBezTo>
                    <a:cubicBezTo>
                      <a:pt x="897001" y="2000631"/>
                      <a:pt x="953262" y="2065147"/>
                      <a:pt x="953262" y="2141347"/>
                    </a:cubicBezTo>
                    <a:lnTo>
                      <a:pt x="953262" y="2213737"/>
                    </a:lnTo>
                    <a:cubicBezTo>
                      <a:pt x="953262" y="2297938"/>
                      <a:pt x="885063" y="2366137"/>
                      <a:pt x="800862" y="2366137"/>
                    </a:cubicBezTo>
                    <a:lnTo>
                      <a:pt x="410083" y="2366137"/>
                    </a:lnTo>
                    <a:cubicBezTo>
                      <a:pt x="325882" y="2366137"/>
                      <a:pt x="257683" y="2297938"/>
                      <a:pt x="257683" y="2213737"/>
                    </a:cubicBezTo>
                    <a:lnTo>
                      <a:pt x="257683" y="2181860"/>
                    </a:lnTo>
                    <a:lnTo>
                      <a:pt x="410083" y="2181860"/>
                    </a:lnTo>
                    <a:lnTo>
                      <a:pt x="257683" y="2181860"/>
                    </a:lnTo>
                    <a:cubicBezTo>
                      <a:pt x="257683" y="2229231"/>
                      <a:pt x="295402" y="2293493"/>
                      <a:pt x="372999" y="2293493"/>
                    </a:cubicBezTo>
                    <a:cubicBezTo>
                      <a:pt x="369570" y="2293493"/>
                      <a:pt x="366268" y="2293366"/>
                      <a:pt x="362839" y="2293112"/>
                    </a:cubicBezTo>
                    <a:lnTo>
                      <a:pt x="168275" y="2280158"/>
                    </a:lnTo>
                    <a:lnTo>
                      <a:pt x="178435" y="2128139"/>
                    </a:lnTo>
                    <a:lnTo>
                      <a:pt x="178435" y="2280539"/>
                    </a:lnTo>
                    <a:cubicBezTo>
                      <a:pt x="205232" y="2280539"/>
                      <a:pt x="239522" y="2270506"/>
                      <a:pt x="265938" y="2244725"/>
                    </a:cubicBezTo>
                    <a:lnTo>
                      <a:pt x="159766" y="2135505"/>
                    </a:lnTo>
                    <a:lnTo>
                      <a:pt x="268986" y="2241677"/>
                    </a:lnTo>
                    <a:cubicBezTo>
                      <a:pt x="300609" y="2209165"/>
                      <a:pt x="304800" y="2172208"/>
                      <a:pt x="304800" y="2155825"/>
                    </a:cubicBezTo>
                    <a:lnTo>
                      <a:pt x="152400" y="2155825"/>
                    </a:lnTo>
                    <a:lnTo>
                      <a:pt x="304419" y="2144649"/>
                    </a:lnTo>
                    <a:lnTo>
                      <a:pt x="321056" y="2370709"/>
                    </a:lnTo>
                    <a:cubicBezTo>
                      <a:pt x="321310" y="2374392"/>
                      <a:pt x="321437" y="2378202"/>
                      <a:pt x="321437" y="2381885"/>
                    </a:cubicBezTo>
                    <a:cubicBezTo>
                      <a:pt x="321437" y="2333244"/>
                      <a:pt x="295783" y="2301240"/>
                      <a:pt x="274574" y="2284984"/>
                    </a:cubicBezTo>
                    <a:cubicBezTo>
                      <a:pt x="279400" y="2288667"/>
                      <a:pt x="283845" y="2292604"/>
                      <a:pt x="288163" y="2296795"/>
                    </a:cubicBezTo>
                    <a:cubicBezTo>
                      <a:pt x="265303" y="2274570"/>
                      <a:pt x="233807" y="2261743"/>
                      <a:pt x="201295" y="2261743"/>
                    </a:cubicBezTo>
                    <a:lnTo>
                      <a:pt x="201295" y="2414143"/>
                    </a:lnTo>
                    <a:lnTo>
                      <a:pt x="201295" y="2261743"/>
                    </a:lnTo>
                    <a:cubicBezTo>
                      <a:pt x="189230" y="2261743"/>
                      <a:pt x="180086" y="2263394"/>
                      <a:pt x="175895" y="2264410"/>
                    </a:cubicBezTo>
                    <a:cubicBezTo>
                      <a:pt x="180340" y="2263521"/>
                      <a:pt x="184785" y="2262759"/>
                      <a:pt x="189230" y="2262124"/>
                    </a:cubicBezTo>
                    <a:lnTo>
                      <a:pt x="368935" y="2240026"/>
                    </a:lnTo>
                    <a:lnTo>
                      <a:pt x="387477" y="2391283"/>
                    </a:lnTo>
                    <a:lnTo>
                      <a:pt x="362077" y="2241042"/>
                    </a:lnTo>
                    <a:cubicBezTo>
                      <a:pt x="314198" y="2249170"/>
                      <a:pt x="255524" y="2291969"/>
                      <a:pt x="255524" y="2369058"/>
                    </a:cubicBezTo>
                    <a:cubicBezTo>
                      <a:pt x="255524" y="2367534"/>
                      <a:pt x="255524" y="2366010"/>
                      <a:pt x="255651" y="2364359"/>
                    </a:cubicBezTo>
                    <a:lnTo>
                      <a:pt x="257556" y="2303145"/>
                    </a:lnTo>
                    <a:cubicBezTo>
                      <a:pt x="260096" y="2220849"/>
                      <a:pt x="327533" y="2155444"/>
                      <a:pt x="409829" y="2155444"/>
                    </a:cubicBezTo>
                    <a:lnTo>
                      <a:pt x="472821" y="2155444"/>
                    </a:lnTo>
                    <a:cubicBezTo>
                      <a:pt x="531368" y="2155444"/>
                      <a:pt x="584708" y="2188972"/>
                      <a:pt x="610108" y="2241677"/>
                    </a:cubicBezTo>
                    <a:lnTo>
                      <a:pt x="632333" y="2287905"/>
                    </a:lnTo>
                    <a:lnTo>
                      <a:pt x="495046" y="2354072"/>
                    </a:lnTo>
                    <a:lnTo>
                      <a:pt x="495046" y="2201672"/>
                    </a:lnTo>
                    <a:lnTo>
                      <a:pt x="637921" y="2201672"/>
                    </a:lnTo>
                    <a:cubicBezTo>
                      <a:pt x="705358" y="2201672"/>
                      <a:pt x="764794" y="2245995"/>
                      <a:pt x="783971" y="2310638"/>
                    </a:cubicBezTo>
                    <a:lnTo>
                      <a:pt x="804418" y="2379218"/>
                    </a:lnTo>
                    <a:cubicBezTo>
                      <a:pt x="818134" y="2425319"/>
                      <a:pt x="809244" y="2475230"/>
                      <a:pt x="780415" y="2513711"/>
                    </a:cubicBezTo>
                    <a:cubicBezTo>
                      <a:pt x="751586" y="2552192"/>
                      <a:pt x="706374" y="2574925"/>
                      <a:pt x="658241" y="2574925"/>
                    </a:cubicBezTo>
                    <a:lnTo>
                      <a:pt x="649097" y="2574925"/>
                    </a:lnTo>
                    <a:lnTo>
                      <a:pt x="649097" y="2422525"/>
                    </a:lnTo>
                    <a:lnTo>
                      <a:pt x="649097" y="2574925"/>
                    </a:lnTo>
                    <a:cubicBezTo>
                      <a:pt x="645541" y="2574925"/>
                      <a:pt x="644144" y="2575941"/>
                      <a:pt x="644144" y="2575814"/>
                    </a:cubicBezTo>
                    <a:cubicBezTo>
                      <a:pt x="644017" y="2575941"/>
                      <a:pt x="647827" y="2573020"/>
                      <a:pt x="648589" y="2565908"/>
                    </a:cubicBezTo>
                    <a:cubicBezTo>
                      <a:pt x="646938" y="2582418"/>
                      <a:pt x="642493" y="2598547"/>
                      <a:pt x="635508" y="2613787"/>
                    </a:cubicBezTo>
                    <a:cubicBezTo>
                      <a:pt x="644906" y="2593213"/>
                      <a:pt x="646684" y="2576195"/>
                      <a:pt x="647192" y="2571750"/>
                    </a:cubicBezTo>
                    <a:cubicBezTo>
                      <a:pt x="647827" y="2565400"/>
                      <a:pt x="647700" y="2560447"/>
                      <a:pt x="647700" y="2563368"/>
                    </a:cubicBezTo>
                    <a:lnTo>
                      <a:pt x="495300" y="2563368"/>
                    </a:lnTo>
                    <a:lnTo>
                      <a:pt x="647700" y="2563368"/>
                    </a:lnTo>
                    <a:cubicBezTo>
                      <a:pt x="647700" y="2555621"/>
                      <a:pt x="643890" y="2552192"/>
                      <a:pt x="644144" y="2552446"/>
                    </a:cubicBezTo>
                    <a:cubicBezTo>
                      <a:pt x="644271" y="2552573"/>
                      <a:pt x="645668" y="2553589"/>
                      <a:pt x="648970" y="2553589"/>
                    </a:cubicBezTo>
                    <a:lnTo>
                      <a:pt x="648970" y="2705989"/>
                    </a:lnTo>
                    <a:lnTo>
                      <a:pt x="648970" y="2553589"/>
                    </a:lnTo>
                    <a:cubicBezTo>
                      <a:pt x="652272" y="2553589"/>
                      <a:pt x="653669" y="2552446"/>
                      <a:pt x="653796" y="2552446"/>
                    </a:cubicBezTo>
                    <a:cubicBezTo>
                      <a:pt x="654050" y="2552192"/>
                      <a:pt x="650367" y="2555621"/>
                      <a:pt x="650367" y="2563368"/>
                    </a:cubicBezTo>
                    <a:lnTo>
                      <a:pt x="802767" y="2563368"/>
                    </a:lnTo>
                    <a:lnTo>
                      <a:pt x="650367" y="2563368"/>
                    </a:lnTo>
                    <a:cubicBezTo>
                      <a:pt x="650367" y="2561336"/>
                      <a:pt x="650367" y="2560955"/>
                      <a:pt x="650367" y="2560701"/>
                    </a:cubicBezTo>
                    <a:cubicBezTo>
                      <a:pt x="650367" y="2562098"/>
                      <a:pt x="650621" y="2570480"/>
                      <a:pt x="653288" y="2580767"/>
                    </a:cubicBezTo>
                    <a:cubicBezTo>
                      <a:pt x="650113" y="2568448"/>
                      <a:pt x="648589" y="2555748"/>
                      <a:pt x="648589" y="2543048"/>
                    </a:cubicBezTo>
                    <a:cubicBezTo>
                      <a:pt x="648589" y="2558796"/>
                      <a:pt x="652145" y="2582672"/>
                      <a:pt x="668528" y="2607183"/>
                    </a:cubicBezTo>
                    <a:cubicBezTo>
                      <a:pt x="637413" y="2560447"/>
                      <a:pt x="634492" y="2500249"/>
                      <a:pt x="660908" y="2450719"/>
                    </a:cubicBezTo>
                    <a:cubicBezTo>
                      <a:pt x="687324" y="2401189"/>
                      <a:pt x="739013" y="2370201"/>
                      <a:pt x="795274" y="2370201"/>
                    </a:cubicBezTo>
                    <a:lnTo>
                      <a:pt x="854710" y="2370201"/>
                    </a:lnTo>
                    <a:cubicBezTo>
                      <a:pt x="923417" y="2370201"/>
                      <a:pt x="983742" y="2416175"/>
                      <a:pt x="1001776" y="2482596"/>
                    </a:cubicBezTo>
                    <a:lnTo>
                      <a:pt x="1018413" y="2543810"/>
                    </a:lnTo>
                    <a:lnTo>
                      <a:pt x="871347" y="2583815"/>
                    </a:lnTo>
                    <a:lnTo>
                      <a:pt x="871347" y="2431415"/>
                    </a:lnTo>
                    <a:lnTo>
                      <a:pt x="1264285" y="2431415"/>
                    </a:lnTo>
                    <a:lnTo>
                      <a:pt x="1264285" y="2583815"/>
                    </a:lnTo>
                    <a:lnTo>
                      <a:pt x="1120902" y="2531999"/>
                    </a:lnTo>
                    <a:lnTo>
                      <a:pt x="1143000" y="2470785"/>
                    </a:lnTo>
                    <a:cubicBezTo>
                      <a:pt x="1164844" y="2410460"/>
                      <a:pt x="1222121" y="2370201"/>
                      <a:pt x="1286383" y="2370201"/>
                    </a:cubicBezTo>
                    <a:lnTo>
                      <a:pt x="1343914" y="2370201"/>
                    </a:lnTo>
                    <a:cubicBezTo>
                      <a:pt x="1389634" y="2370201"/>
                      <a:pt x="1432941" y="2390775"/>
                      <a:pt x="1461897" y="2426208"/>
                    </a:cubicBezTo>
                    <a:cubicBezTo>
                      <a:pt x="1490853" y="2461641"/>
                      <a:pt x="1502283" y="2508123"/>
                      <a:pt x="1493266" y="2552954"/>
                    </a:cubicBezTo>
                    <a:cubicBezTo>
                      <a:pt x="1492377" y="2557399"/>
                      <a:pt x="1491488" y="2561971"/>
                      <a:pt x="1490472" y="2566543"/>
                    </a:cubicBezTo>
                    <a:cubicBezTo>
                      <a:pt x="1489456" y="2571115"/>
                      <a:pt x="1488567" y="2575941"/>
                      <a:pt x="1487678" y="2580640"/>
                    </a:cubicBezTo>
                    <a:cubicBezTo>
                      <a:pt x="1485011" y="2593721"/>
                      <a:pt x="1480693" y="2606421"/>
                      <a:pt x="1474597" y="2618359"/>
                    </a:cubicBezTo>
                    <a:cubicBezTo>
                      <a:pt x="1492123" y="2583180"/>
                      <a:pt x="1488821" y="2548001"/>
                      <a:pt x="1488821" y="2563241"/>
                    </a:cubicBezTo>
                    <a:lnTo>
                      <a:pt x="1336421" y="2563241"/>
                    </a:lnTo>
                    <a:lnTo>
                      <a:pt x="1488821" y="2563241"/>
                    </a:lnTo>
                    <a:cubicBezTo>
                      <a:pt x="1488821" y="2555367"/>
                      <a:pt x="1485265" y="2551684"/>
                      <a:pt x="1485519" y="2551938"/>
                    </a:cubicBezTo>
                    <a:cubicBezTo>
                      <a:pt x="1486027" y="2552446"/>
                      <a:pt x="1487805" y="2553589"/>
                      <a:pt x="1490091" y="2553589"/>
                    </a:cubicBezTo>
                    <a:lnTo>
                      <a:pt x="1490091" y="2705989"/>
                    </a:lnTo>
                    <a:lnTo>
                      <a:pt x="1490091" y="2553589"/>
                    </a:lnTo>
                    <a:cubicBezTo>
                      <a:pt x="1494155" y="2553589"/>
                      <a:pt x="1496441" y="2551938"/>
                      <a:pt x="1496822" y="2551557"/>
                    </a:cubicBezTo>
                    <a:cubicBezTo>
                      <a:pt x="1497076" y="2551303"/>
                      <a:pt x="1493393" y="2555113"/>
                      <a:pt x="1493393" y="2563241"/>
                    </a:cubicBezTo>
                    <a:lnTo>
                      <a:pt x="1645793" y="2563241"/>
                    </a:lnTo>
                    <a:lnTo>
                      <a:pt x="1493393" y="2563241"/>
                    </a:lnTo>
                    <a:cubicBezTo>
                      <a:pt x="1493393" y="2571115"/>
                      <a:pt x="1494409" y="2577211"/>
                      <a:pt x="1493774" y="2572004"/>
                    </a:cubicBezTo>
                    <a:cubicBezTo>
                      <a:pt x="1493774" y="2571750"/>
                      <a:pt x="1491615" y="2557780"/>
                      <a:pt x="1491615" y="2542794"/>
                    </a:cubicBezTo>
                    <a:lnTo>
                      <a:pt x="1644015" y="2542794"/>
                    </a:lnTo>
                    <a:lnTo>
                      <a:pt x="1644015" y="2695194"/>
                    </a:lnTo>
                    <a:lnTo>
                      <a:pt x="1642110" y="2695194"/>
                    </a:lnTo>
                    <a:cubicBezTo>
                      <a:pt x="1566418" y="2695194"/>
                      <a:pt x="1502283" y="2639695"/>
                      <a:pt x="1491361" y="2564765"/>
                    </a:cubicBezTo>
                    <a:cubicBezTo>
                      <a:pt x="1492504" y="2572512"/>
                      <a:pt x="1496060" y="2575179"/>
                      <a:pt x="1495679" y="2574925"/>
                    </a:cubicBezTo>
                    <a:cubicBezTo>
                      <a:pt x="1495679" y="2574925"/>
                      <a:pt x="1495298" y="2574671"/>
                      <a:pt x="1494536" y="2574290"/>
                    </a:cubicBezTo>
                    <a:cubicBezTo>
                      <a:pt x="1455420" y="2559685"/>
                      <a:pt x="1423924" y="2529586"/>
                      <a:pt x="1407541" y="2491232"/>
                    </a:cubicBezTo>
                    <a:cubicBezTo>
                      <a:pt x="1391158" y="2452878"/>
                      <a:pt x="1391285" y="2409317"/>
                      <a:pt x="1407922" y="2370963"/>
                    </a:cubicBezTo>
                    <a:lnTo>
                      <a:pt x="1419098" y="2345182"/>
                    </a:lnTo>
                    <a:cubicBezTo>
                      <a:pt x="1443228" y="2289429"/>
                      <a:pt x="1498219" y="2253488"/>
                      <a:pt x="1558925" y="2253488"/>
                    </a:cubicBezTo>
                    <a:lnTo>
                      <a:pt x="1770126" y="2253488"/>
                    </a:lnTo>
                    <a:cubicBezTo>
                      <a:pt x="1854327" y="2253488"/>
                      <a:pt x="1922526" y="2321687"/>
                      <a:pt x="1922526" y="2405888"/>
                    </a:cubicBezTo>
                    <a:lnTo>
                      <a:pt x="1922526" y="2422525"/>
                    </a:lnTo>
                    <a:lnTo>
                      <a:pt x="1770126" y="2422525"/>
                    </a:lnTo>
                    <a:lnTo>
                      <a:pt x="1770126" y="2270125"/>
                    </a:lnTo>
                    <a:lnTo>
                      <a:pt x="1825625" y="2270125"/>
                    </a:lnTo>
                    <a:lnTo>
                      <a:pt x="1825625" y="2422525"/>
                    </a:lnTo>
                    <a:lnTo>
                      <a:pt x="1673225" y="2422525"/>
                    </a:lnTo>
                    <a:lnTo>
                      <a:pt x="1673225" y="2405888"/>
                    </a:lnTo>
                    <a:cubicBezTo>
                      <a:pt x="1673225" y="2321687"/>
                      <a:pt x="1741424" y="2253488"/>
                      <a:pt x="1825625" y="2253488"/>
                    </a:cubicBezTo>
                    <a:lnTo>
                      <a:pt x="2077593" y="2253488"/>
                    </a:lnTo>
                    <a:cubicBezTo>
                      <a:pt x="2161794" y="2253488"/>
                      <a:pt x="2229993" y="2321687"/>
                      <a:pt x="2229993" y="2405888"/>
                    </a:cubicBezTo>
                    <a:lnTo>
                      <a:pt x="2229993" y="2422525"/>
                    </a:lnTo>
                    <a:lnTo>
                      <a:pt x="2077593" y="2422525"/>
                    </a:lnTo>
                    <a:lnTo>
                      <a:pt x="2077593" y="2270125"/>
                    </a:lnTo>
                    <a:lnTo>
                      <a:pt x="2261108" y="2270125"/>
                    </a:lnTo>
                    <a:lnTo>
                      <a:pt x="2261108" y="2422525"/>
                    </a:lnTo>
                    <a:lnTo>
                      <a:pt x="2108708" y="2422525"/>
                    </a:lnTo>
                    <a:lnTo>
                      <a:pt x="2108708" y="2353945"/>
                    </a:lnTo>
                    <a:cubicBezTo>
                      <a:pt x="2108708" y="2269744"/>
                      <a:pt x="2176907" y="2201545"/>
                      <a:pt x="2261108" y="2201545"/>
                    </a:cubicBezTo>
                    <a:lnTo>
                      <a:pt x="2424176" y="2201545"/>
                    </a:lnTo>
                    <a:cubicBezTo>
                      <a:pt x="2508377" y="2201545"/>
                      <a:pt x="2576576" y="2269744"/>
                      <a:pt x="2576576" y="2353945"/>
                    </a:cubicBezTo>
                    <a:lnTo>
                      <a:pt x="2576576" y="2383663"/>
                    </a:lnTo>
                    <a:cubicBezTo>
                      <a:pt x="2576576" y="2467864"/>
                      <a:pt x="2508377" y="2536063"/>
                      <a:pt x="2424176" y="2536063"/>
                    </a:cubicBezTo>
                    <a:lnTo>
                      <a:pt x="2390902" y="2536063"/>
                    </a:lnTo>
                    <a:cubicBezTo>
                      <a:pt x="2306701" y="2536063"/>
                      <a:pt x="2238502" y="2467864"/>
                      <a:pt x="2238502" y="2383663"/>
                    </a:cubicBezTo>
                    <a:lnTo>
                      <a:pt x="2238502" y="2372487"/>
                    </a:lnTo>
                    <a:lnTo>
                      <a:pt x="2390902" y="2372487"/>
                    </a:lnTo>
                    <a:lnTo>
                      <a:pt x="2390902" y="2524887"/>
                    </a:lnTo>
                    <a:lnTo>
                      <a:pt x="2366772" y="2524887"/>
                    </a:lnTo>
                    <a:lnTo>
                      <a:pt x="2366772" y="2372487"/>
                    </a:lnTo>
                    <a:lnTo>
                      <a:pt x="2519172" y="2372487"/>
                    </a:lnTo>
                    <a:lnTo>
                      <a:pt x="2519172" y="2392934"/>
                    </a:lnTo>
                    <a:cubicBezTo>
                      <a:pt x="2519172" y="2458339"/>
                      <a:pt x="2477389" y="2516505"/>
                      <a:pt x="2415413" y="2537333"/>
                    </a:cubicBezTo>
                    <a:cubicBezTo>
                      <a:pt x="2501265" y="2508504"/>
                      <a:pt x="2493264" y="2430907"/>
                      <a:pt x="2491359" y="2461133"/>
                    </a:cubicBezTo>
                    <a:cubicBezTo>
                      <a:pt x="2491359" y="2461133"/>
                      <a:pt x="2491359" y="2461260"/>
                      <a:pt x="2491359" y="2461514"/>
                    </a:cubicBezTo>
                    <a:lnTo>
                      <a:pt x="2338959" y="2461514"/>
                    </a:lnTo>
                    <a:lnTo>
                      <a:pt x="2491359" y="2461514"/>
                    </a:lnTo>
                    <a:cubicBezTo>
                      <a:pt x="2491359" y="2496058"/>
                      <a:pt x="2506472" y="2414397"/>
                      <a:pt x="2415413" y="2383790"/>
                    </a:cubicBezTo>
                    <a:cubicBezTo>
                      <a:pt x="2477389" y="2404618"/>
                      <a:pt x="2519172" y="2462784"/>
                      <a:pt x="2519172" y="2528189"/>
                    </a:cubicBezTo>
                    <a:lnTo>
                      <a:pt x="2519172" y="2546731"/>
                    </a:lnTo>
                    <a:lnTo>
                      <a:pt x="2366772" y="2546731"/>
                    </a:lnTo>
                    <a:lnTo>
                      <a:pt x="2366772" y="2394331"/>
                    </a:lnTo>
                    <a:lnTo>
                      <a:pt x="2390902" y="2394331"/>
                    </a:lnTo>
                    <a:lnTo>
                      <a:pt x="2390902" y="2546731"/>
                    </a:lnTo>
                    <a:lnTo>
                      <a:pt x="2238502" y="2546731"/>
                    </a:lnTo>
                    <a:lnTo>
                      <a:pt x="2238502" y="2529967"/>
                    </a:lnTo>
                    <a:cubicBezTo>
                      <a:pt x="2238502" y="2445766"/>
                      <a:pt x="2306701" y="2377567"/>
                      <a:pt x="2390902" y="2377567"/>
                    </a:cubicBezTo>
                    <a:lnTo>
                      <a:pt x="2661412" y="2377567"/>
                    </a:lnTo>
                    <a:cubicBezTo>
                      <a:pt x="2745613" y="2377567"/>
                      <a:pt x="2813812" y="2445766"/>
                      <a:pt x="2813812" y="2529967"/>
                    </a:cubicBezTo>
                    <a:lnTo>
                      <a:pt x="2813812" y="2546731"/>
                    </a:lnTo>
                    <a:lnTo>
                      <a:pt x="2661412" y="2546731"/>
                    </a:lnTo>
                    <a:lnTo>
                      <a:pt x="2661412" y="2394331"/>
                    </a:lnTo>
                    <a:lnTo>
                      <a:pt x="2685542" y="2394331"/>
                    </a:lnTo>
                    <a:lnTo>
                      <a:pt x="2685542" y="2546731"/>
                    </a:lnTo>
                    <a:lnTo>
                      <a:pt x="2533142" y="2546731"/>
                    </a:lnTo>
                    <a:lnTo>
                      <a:pt x="2533142" y="2528189"/>
                    </a:lnTo>
                    <a:cubicBezTo>
                      <a:pt x="2533142" y="2462784"/>
                      <a:pt x="2574798" y="2404745"/>
                      <a:pt x="2636774" y="2383790"/>
                    </a:cubicBezTo>
                    <a:cubicBezTo>
                      <a:pt x="2557780" y="2410460"/>
                      <a:pt x="2557907" y="2477770"/>
                      <a:pt x="2560447" y="2459101"/>
                    </a:cubicBezTo>
                    <a:cubicBezTo>
                      <a:pt x="2570861" y="2383663"/>
                      <a:pt x="2635250" y="2327529"/>
                      <a:pt x="2711450" y="2327529"/>
                    </a:cubicBezTo>
                    <a:lnTo>
                      <a:pt x="2961640" y="2327529"/>
                    </a:lnTo>
                    <a:cubicBezTo>
                      <a:pt x="3014345" y="2327529"/>
                      <a:pt x="3063240" y="2354707"/>
                      <a:pt x="3091053" y="2399538"/>
                    </a:cubicBezTo>
                    <a:cubicBezTo>
                      <a:pt x="3075813" y="2374900"/>
                      <a:pt x="3046222" y="2353564"/>
                      <a:pt x="3007868" y="2353564"/>
                    </a:cubicBezTo>
                    <a:lnTo>
                      <a:pt x="3007868" y="2505964"/>
                    </a:lnTo>
                    <a:lnTo>
                      <a:pt x="3007868" y="2353564"/>
                    </a:lnTo>
                    <a:cubicBezTo>
                      <a:pt x="2960878" y="2353564"/>
                      <a:pt x="2907411" y="2392172"/>
                      <a:pt x="2907411" y="2457704"/>
                    </a:cubicBezTo>
                    <a:lnTo>
                      <a:pt x="3059811" y="2457704"/>
                    </a:lnTo>
                    <a:lnTo>
                      <a:pt x="2907411" y="2457704"/>
                    </a:lnTo>
                    <a:cubicBezTo>
                      <a:pt x="2907411" y="2486787"/>
                      <a:pt x="2918968" y="2512060"/>
                      <a:pt x="2937256" y="2530348"/>
                    </a:cubicBezTo>
                    <a:cubicBezTo>
                      <a:pt x="2893695" y="2486787"/>
                      <a:pt x="2880614" y="2421255"/>
                      <a:pt x="2904236" y="2364232"/>
                    </a:cubicBezTo>
                    <a:cubicBezTo>
                      <a:pt x="2927858" y="2307209"/>
                      <a:pt x="2983357" y="2270125"/>
                      <a:pt x="3045079" y="2270125"/>
                    </a:cubicBezTo>
                    <a:lnTo>
                      <a:pt x="3626739" y="2270125"/>
                    </a:lnTo>
                    <a:cubicBezTo>
                      <a:pt x="3707892" y="2270125"/>
                      <a:pt x="3774821" y="2333625"/>
                      <a:pt x="3778885" y="2414651"/>
                    </a:cubicBezTo>
                    <a:cubicBezTo>
                      <a:pt x="3782949" y="2495677"/>
                      <a:pt x="3723005" y="2565781"/>
                      <a:pt x="3642360" y="2574036"/>
                    </a:cubicBezTo>
                    <a:cubicBezTo>
                      <a:pt x="3637788" y="2574544"/>
                      <a:pt x="3635502" y="2576195"/>
                      <a:pt x="3635248" y="2576449"/>
                    </a:cubicBezTo>
                    <a:cubicBezTo>
                      <a:pt x="3635375" y="2576322"/>
                      <a:pt x="3638550" y="2573147"/>
                      <a:pt x="3639185" y="2566797"/>
                    </a:cubicBezTo>
                    <a:lnTo>
                      <a:pt x="3487674" y="2550287"/>
                    </a:lnTo>
                    <a:lnTo>
                      <a:pt x="3640074" y="2550287"/>
                    </a:lnTo>
                    <a:lnTo>
                      <a:pt x="3640074" y="2563368"/>
                    </a:lnTo>
                    <a:lnTo>
                      <a:pt x="3487674" y="2563368"/>
                    </a:lnTo>
                    <a:lnTo>
                      <a:pt x="3640074" y="2563368"/>
                    </a:lnTo>
                    <a:cubicBezTo>
                      <a:pt x="3640074" y="2554478"/>
                      <a:pt x="3635248" y="2550414"/>
                      <a:pt x="3635502" y="2550541"/>
                    </a:cubicBezTo>
                    <a:cubicBezTo>
                      <a:pt x="3635756" y="2550668"/>
                      <a:pt x="3637407" y="2551811"/>
                      <a:pt x="3641471" y="2551811"/>
                    </a:cubicBezTo>
                    <a:lnTo>
                      <a:pt x="3641471" y="2704211"/>
                    </a:lnTo>
                    <a:lnTo>
                      <a:pt x="3641471" y="2551811"/>
                    </a:lnTo>
                    <a:cubicBezTo>
                      <a:pt x="3645662" y="2551811"/>
                      <a:pt x="3647567" y="2550541"/>
                      <a:pt x="3647567" y="2550414"/>
                    </a:cubicBezTo>
                    <a:cubicBezTo>
                      <a:pt x="3647567" y="2550287"/>
                      <a:pt x="3642995" y="2554351"/>
                      <a:pt x="3642995" y="2563368"/>
                    </a:cubicBezTo>
                    <a:lnTo>
                      <a:pt x="3795395" y="2563368"/>
                    </a:lnTo>
                    <a:lnTo>
                      <a:pt x="3642995" y="2563368"/>
                    </a:lnTo>
                    <a:cubicBezTo>
                      <a:pt x="3642995" y="2561082"/>
                      <a:pt x="3642995" y="2560447"/>
                      <a:pt x="3642995" y="2560193"/>
                    </a:cubicBezTo>
                    <a:cubicBezTo>
                      <a:pt x="3642868" y="2556383"/>
                      <a:pt x="3642487" y="2571496"/>
                      <a:pt x="3648964" y="2591181"/>
                    </a:cubicBezTo>
                    <a:cubicBezTo>
                      <a:pt x="3647694" y="2587498"/>
                      <a:pt x="3646678" y="2583688"/>
                      <a:pt x="3645662" y="2580005"/>
                    </a:cubicBezTo>
                    <a:cubicBezTo>
                      <a:pt x="3644773" y="2576449"/>
                      <a:pt x="3643884" y="2573020"/>
                      <a:pt x="3642995" y="2569210"/>
                    </a:cubicBezTo>
                    <a:cubicBezTo>
                      <a:pt x="3642106" y="2565400"/>
                      <a:pt x="3641090" y="2561717"/>
                      <a:pt x="3640074" y="2557780"/>
                    </a:cubicBezTo>
                    <a:cubicBezTo>
                      <a:pt x="3628644" y="2512314"/>
                      <a:pt x="3638931" y="2464054"/>
                      <a:pt x="3667760" y="2426970"/>
                    </a:cubicBezTo>
                    <a:cubicBezTo>
                      <a:pt x="3696589" y="2389886"/>
                      <a:pt x="3740912" y="2368296"/>
                      <a:pt x="3787902" y="2368296"/>
                    </a:cubicBezTo>
                    <a:lnTo>
                      <a:pt x="3854704" y="2368296"/>
                    </a:lnTo>
                    <a:cubicBezTo>
                      <a:pt x="3923411" y="2368296"/>
                      <a:pt x="3983736" y="2414270"/>
                      <a:pt x="4001770" y="2480691"/>
                    </a:cubicBezTo>
                    <a:lnTo>
                      <a:pt x="4018407" y="2541905"/>
                    </a:lnTo>
                    <a:lnTo>
                      <a:pt x="3871341" y="2581910"/>
                    </a:lnTo>
                    <a:lnTo>
                      <a:pt x="3871341" y="2429510"/>
                    </a:lnTo>
                    <a:lnTo>
                      <a:pt x="4264152" y="2429510"/>
                    </a:lnTo>
                    <a:lnTo>
                      <a:pt x="4264152" y="2581910"/>
                    </a:lnTo>
                    <a:lnTo>
                      <a:pt x="4120896" y="2529840"/>
                    </a:lnTo>
                    <a:lnTo>
                      <a:pt x="4143121" y="2468626"/>
                    </a:lnTo>
                    <a:cubicBezTo>
                      <a:pt x="4165092" y="2408428"/>
                      <a:pt x="4222242" y="2368296"/>
                      <a:pt x="4286377" y="2368296"/>
                    </a:cubicBezTo>
                    <a:lnTo>
                      <a:pt x="4336288" y="2368296"/>
                    </a:lnTo>
                    <a:cubicBezTo>
                      <a:pt x="4386961" y="2368296"/>
                      <a:pt x="4434459" y="2393569"/>
                      <a:pt x="4462780" y="2435606"/>
                    </a:cubicBezTo>
                    <a:cubicBezTo>
                      <a:pt x="4491101" y="2477643"/>
                      <a:pt x="4496562" y="2531110"/>
                      <a:pt x="4477512" y="2578100"/>
                    </a:cubicBezTo>
                    <a:cubicBezTo>
                      <a:pt x="4479544" y="2573020"/>
                      <a:pt x="4480306" y="2569464"/>
                      <a:pt x="4480306" y="2569337"/>
                    </a:cubicBezTo>
                    <a:cubicBezTo>
                      <a:pt x="4480306" y="2569464"/>
                      <a:pt x="4480052" y="2570607"/>
                      <a:pt x="4479544" y="2573528"/>
                    </a:cubicBezTo>
                    <a:lnTo>
                      <a:pt x="4328922" y="2550160"/>
                    </a:lnTo>
                    <a:lnTo>
                      <a:pt x="4481322" y="2550160"/>
                    </a:lnTo>
                    <a:lnTo>
                      <a:pt x="4481322" y="2563241"/>
                    </a:lnTo>
                    <a:lnTo>
                      <a:pt x="4328922" y="2563241"/>
                    </a:lnTo>
                    <a:lnTo>
                      <a:pt x="4481322" y="2563241"/>
                    </a:lnTo>
                    <a:cubicBezTo>
                      <a:pt x="4481322" y="2554351"/>
                      <a:pt x="4476496" y="2550287"/>
                      <a:pt x="4476623" y="2550414"/>
                    </a:cubicBezTo>
                    <a:cubicBezTo>
                      <a:pt x="4476623" y="2550414"/>
                      <a:pt x="4478401" y="2551684"/>
                      <a:pt x="4482592" y="2551684"/>
                    </a:cubicBezTo>
                    <a:lnTo>
                      <a:pt x="4482592" y="2704084"/>
                    </a:lnTo>
                    <a:lnTo>
                      <a:pt x="4482592" y="2551684"/>
                    </a:lnTo>
                    <a:cubicBezTo>
                      <a:pt x="4486656" y="2551684"/>
                      <a:pt x="4488434" y="2550414"/>
                      <a:pt x="4488561" y="2550414"/>
                    </a:cubicBezTo>
                    <a:cubicBezTo>
                      <a:pt x="4488688" y="2550414"/>
                      <a:pt x="4483989" y="2554351"/>
                      <a:pt x="4483989" y="2563241"/>
                    </a:cubicBezTo>
                    <a:lnTo>
                      <a:pt x="4636389" y="2563241"/>
                    </a:lnTo>
                    <a:lnTo>
                      <a:pt x="4483989" y="2563241"/>
                    </a:lnTo>
                    <a:cubicBezTo>
                      <a:pt x="4483989" y="2571115"/>
                      <a:pt x="4485005" y="2577211"/>
                      <a:pt x="4484370" y="2572004"/>
                    </a:cubicBezTo>
                    <a:cubicBezTo>
                      <a:pt x="4484370" y="2571750"/>
                      <a:pt x="4482211" y="2557780"/>
                      <a:pt x="4482211" y="2542794"/>
                    </a:cubicBezTo>
                    <a:lnTo>
                      <a:pt x="4634611" y="2542794"/>
                    </a:lnTo>
                    <a:lnTo>
                      <a:pt x="4484116" y="2566797"/>
                    </a:lnTo>
                    <a:cubicBezTo>
                      <a:pt x="4485259" y="2573655"/>
                      <a:pt x="4488688" y="2575941"/>
                      <a:pt x="4488434" y="2575814"/>
                    </a:cubicBezTo>
                    <a:cubicBezTo>
                      <a:pt x="4488434" y="2575814"/>
                      <a:pt x="4487799" y="2575433"/>
                      <a:pt x="4486402" y="2575052"/>
                    </a:cubicBezTo>
                    <a:cubicBezTo>
                      <a:pt x="4442206" y="2565654"/>
                      <a:pt x="4404360" y="2537206"/>
                      <a:pt x="4383278" y="2497328"/>
                    </a:cubicBezTo>
                    <a:cubicBezTo>
                      <a:pt x="4362196" y="2457450"/>
                      <a:pt x="4359783" y="2410206"/>
                      <a:pt x="4376801" y="2368296"/>
                    </a:cubicBezTo>
                    <a:lnTo>
                      <a:pt x="4406392" y="2295906"/>
                    </a:lnTo>
                    <a:cubicBezTo>
                      <a:pt x="4429760" y="2238629"/>
                      <a:pt x="4485513" y="2201164"/>
                      <a:pt x="4547489" y="2201164"/>
                    </a:cubicBezTo>
                    <a:lnTo>
                      <a:pt x="4688332" y="2201164"/>
                    </a:lnTo>
                    <a:lnTo>
                      <a:pt x="4688332" y="2353564"/>
                    </a:lnTo>
                    <a:lnTo>
                      <a:pt x="4560189" y="2271141"/>
                    </a:lnTo>
                    <a:lnTo>
                      <a:pt x="4589907" y="2224913"/>
                    </a:lnTo>
                    <a:cubicBezTo>
                      <a:pt x="4617974" y="2181352"/>
                      <a:pt x="4666234" y="2154936"/>
                      <a:pt x="4718050" y="2154936"/>
                    </a:cubicBezTo>
                    <a:lnTo>
                      <a:pt x="4805045" y="2154936"/>
                    </a:lnTo>
                    <a:cubicBezTo>
                      <a:pt x="4886579" y="2154936"/>
                      <a:pt x="4953762" y="2219198"/>
                      <a:pt x="4957318" y="2300605"/>
                    </a:cubicBezTo>
                    <a:lnTo>
                      <a:pt x="4959223" y="2343277"/>
                    </a:lnTo>
                    <a:cubicBezTo>
                      <a:pt x="4959477" y="2349754"/>
                      <a:pt x="4959350" y="2356231"/>
                      <a:pt x="4958842" y="2362835"/>
                    </a:cubicBezTo>
                    <a:cubicBezTo>
                      <a:pt x="4963668" y="2305177"/>
                      <a:pt x="4922139" y="2244725"/>
                      <a:pt x="4852289" y="2238756"/>
                    </a:cubicBezTo>
                    <a:cubicBezTo>
                      <a:pt x="4848987" y="2238502"/>
                      <a:pt x="4845558" y="2238375"/>
                      <a:pt x="4842256" y="2238375"/>
                    </a:cubicBezTo>
                    <a:cubicBezTo>
                      <a:pt x="4845685" y="2238375"/>
                      <a:pt x="4848987" y="2238502"/>
                      <a:pt x="4852416" y="2238756"/>
                    </a:cubicBezTo>
                    <a:lnTo>
                      <a:pt x="5046980" y="2251710"/>
                    </a:lnTo>
                    <a:lnTo>
                      <a:pt x="5036820" y="2403729"/>
                    </a:lnTo>
                    <a:lnTo>
                      <a:pt x="5036820" y="2251329"/>
                    </a:lnTo>
                    <a:cubicBezTo>
                      <a:pt x="5031486" y="2251329"/>
                      <a:pt x="4969129" y="2250821"/>
                      <a:pt x="4928489" y="2311781"/>
                    </a:cubicBezTo>
                    <a:cubicBezTo>
                      <a:pt x="4934458" y="2302891"/>
                      <a:pt x="4941316" y="2294509"/>
                      <a:pt x="4949063" y="2287016"/>
                    </a:cubicBezTo>
                    <a:cubicBezTo>
                      <a:pt x="4933061" y="2302510"/>
                      <a:pt x="4898517" y="2347722"/>
                      <a:pt x="4914773" y="2412873"/>
                    </a:cubicBezTo>
                    <a:cubicBezTo>
                      <a:pt x="4912614" y="2404364"/>
                      <a:pt x="4911217" y="2395855"/>
                      <a:pt x="4910582" y="2387092"/>
                    </a:cubicBezTo>
                    <a:lnTo>
                      <a:pt x="4893945" y="2161159"/>
                    </a:lnTo>
                    <a:cubicBezTo>
                      <a:pt x="4893691" y="2157476"/>
                      <a:pt x="4893564" y="2153666"/>
                      <a:pt x="4893564" y="2149983"/>
                    </a:cubicBezTo>
                    <a:cubicBezTo>
                      <a:pt x="4893564" y="2178431"/>
                      <a:pt x="4904867" y="2218182"/>
                      <a:pt x="4942205" y="2246884"/>
                    </a:cubicBezTo>
                    <a:lnTo>
                      <a:pt x="5034915" y="2125853"/>
                    </a:lnTo>
                    <a:lnTo>
                      <a:pt x="4943983" y="2248154"/>
                    </a:lnTo>
                    <a:cubicBezTo>
                      <a:pt x="4959350" y="2259584"/>
                      <a:pt x="4981829" y="2270379"/>
                      <a:pt x="5012182" y="2270379"/>
                    </a:cubicBezTo>
                    <a:lnTo>
                      <a:pt x="5012182" y="2117979"/>
                    </a:lnTo>
                    <a:lnTo>
                      <a:pt x="5012182" y="2270379"/>
                    </a:lnTo>
                    <a:cubicBezTo>
                      <a:pt x="5019802" y="2270379"/>
                      <a:pt x="5027168" y="2269744"/>
                      <a:pt x="5034280" y="2268347"/>
                    </a:cubicBezTo>
                    <a:cubicBezTo>
                      <a:pt x="5031486" y="2268855"/>
                      <a:pt x="5028565" y="2269236"/>
                      <a:pt x="5025771" y="2269617"/>
                    </a:cubicBezTo>
                    <a:lnTo>
                      <a:pt x="4846066" y="2291842"/>
                    </a:lnTo>
                    <a:lnTo>
                      <a:pt x="4827397" y="2140585"/>
                    </a:lnTo>
                    <a:lnTo>
                      <a:pt x="4852797" y="2290826"/>
                    </a:lnTo>
                    <a:cubicBezTo>
                      <a:pt x="4925568" y="2278507"/>
                      <a:pt x="4953254" y="2218309"/>
                      <a:pt x="4957826" y="2186432"/>
                    </a:cubicBezTo>
                    <a:lnTo>
                      <a:pt x="4806950" y="2164588"/>
                    </a:lnTo>
                    <a:lnTo>
                      <a:pt x="4959223" y="2170430"/>
                    </a:lnTo>
                    <a:lnTo>
                      <a:pt x="4957318" y="2218690"/>
                    </a:lnTo>
                    <a:cubicBezTo>
                      <a:pt x="4954143" y="2300478"/>
                      <a:pt x="4886960" y="2365248"/>
                      <a:pt x="4805045" y="2365248"/>
                    </a:cubicBezTo>
                    <a:lnTo>
                      <a:pt x="4358513" y="2365248"/>
                    </a:lnTo>
                    <a:cubicBezTo>
                      <a:pt x="4300728" y="2365248"/>
                      <a:pt x="4248023" y="2332609"/>
                      <a:pt x="4222242" y="2281047"/>
                    </a:cubicBezTo>
                    <a:lnTo>
                      <a:pt x="4220337" y="2277364"/>
                    </a:lnTo>
                    <a:cubicBezTo>
                      <a:pt x="4209796" y="2256155"/>
                      <a:pt x="4204208" y="2232914"/>
                      <a:pt x="4204208" y="2209165"/>
                    </a:cubicBezTo>
                    <a:lnTo>
                      <a:pt x="4204208" y="2140585"/>
                    </a:lnTo>
                    <a:cubicBezTo>
                      <a:pt x="4204208" y="2056384"/>
                      <a:pt x="4272407" y="1988185"/>
                      <a:pt x="4356608" y="1988185"/>
                    </a:cubicBezTo>
                    <a:lnTo>
                      <a:pt x="4366006" y="1988185"/>
                    </a:lnTo>
                    <a:lnTo>
                      <a:pt x="4366006" y="2140585"/>
                    </a:lnTo>
                    <a:lnTo>
                      <a:pt x="4349877" y="1989074"/>
                    </a:lnTo>
                    <a:cubicBezTo>
                      <a:pt x="4397756" y="1983994"/>
                      <a:pt x="4468622" y="1935480"/>
                      <a:pt x="4526280" y="1774317"/>
                    </a:cubicBezTo>
                    <a:cubicBezTo>
                      <a:pt x="4547997" y="1713738"/>
                      <a:pt x="4605401" y="1673352"/>
                      <a:pt x="4669790" y="1673352"/>
                    </a:cubicBezTo>
                    <a:cubicBezTo>
                      <a:pt x="4718685" y="1673352"/>
                      <a:pt x="4764532" y="1696720"/>
                      <a:pt x="4793234" y="1736344"/>
                    </a:cubicBezTo>
                    <a:cubicBezTo>
                      <a:pt x="4821936" y="1775968"/>
                      <a:pt x="4829937" y="1826768"/>
                      <a:pt x="4814697" y="1873123"/>
                    </a:cubicBezTo>
                    <a:cubicBezTo>
                      <a:pt x="4811014" y="1884299"/>
                      <a:pt x="4807331" y="1894586"/>
                      <a:pt x="4804410" y="1903222"/>
                    </a:cubicBezTo>
                    <a:cubicBezTo>
                      <a:pt x="4801870" y="1910334"/>
                      <a:pt x="4799711" y="1916430"/>
                      <a:pt x="4797679" y="1922526"/>
                    </a:cubicBezTo>
                    <a:lnTo>
                      <a:pt x="4653280" y="1873885"/>
                    </a:lnTo>
                    <a:lnTo>
                      <a:pt x="4513326" y="1813687"/>
                    </a:lnTo>
                    <a:cubicBezTo>
                      <a:pt x="4697984" y="1383919"/>
                      <a:pt x="4574159" y="705358"/>
                      <a:pt x="4382008" y="622808"/>
                    </a:cubicBezTo>
                    <a:cubicBezTo>
                      <a:pt x="4369308" y="617347"/>
                      <a:pt x="4355719" y="614299"/>
                      <a:pt x="4340352" y="614299"/>
                    </a:cubicBezTo>
                    <a:lnTo>
                      <a:pt x="4340352" y="461899"/>
                    </a:lnTo>
                    <a:lnTo>
                      <a:pt x="4340352" y="614299"/>
                    </a:lnTo>
                    <a:lnTo>
                      <a:pt x="3888232" y="614299"/>
                    </a:lnTo>
                    <a:cubicBezTo>
                      <a:pt x="3804031" y="614299"/>
                      <a:pt x="3735832" y="546100"/>
                      <a:pt x="3735832" y="461899"/>
                    </a:cubicBezTo>
                    <a:lnTo>
                      <a:pt x="3735832" y="450850"/>
                    </a:lnTo>
                    <a:cubicBezTo>
                      <a:pt x="3735832" y="366649"/>
                      <a:pt x="3804031" y="298450"/>
                      <a:pt x="3888232" y="298450"/>
                    </a:cubicBezTo>
                    <a:cubicBezTo>
                      <a:pt x="3903726" y="298450"/>
                      <a:pt x="3916299" y="300609"/>
                      <a:pt x="3919855" y="301117"/>
                    </a:cubicBezTo>
                    <a:cubicBezTo>
                      <a:pt x="3920744" y="301244"/>
                      <a:pt x="3921506" y="301371"/>
                      <a:pt x="3921887" y="301498"/>
                    </a:cubicBezTo>
                    <a:cubicBezTo>
                      <a:pt x="3922268" y="301625"/>
                      <a:pt x="3922522" y="301625"/>
                      <a:pt x="3922522" y="301625"/>
                    </a:cubicBezTo>
                    <a:cubicBezTo>
                      <a:pt x="3923538" y="301752"/>
                      <a:pt x="3915537" y="300355"/>
                      <a:pt x="3904742" y="300355"/>
                    </a:cubicBezTo>
                    <a:lnTo>
                      <a:pt x="3904742" y="452755"/>
                    </a:lnTo>
                    <a:lnTo>
                      <a:pt x="3904742" y="300355"/>
                    </a:lnTo>
                    <a:cubicBezTo>
                      <a:pt x="3890899" y="300355"/>
                      <a:pt x="3778377" y="321437"/>
                      <a:pt x="3778377" y="439674"/>
                    </a:cubicBezTo>
                    <a:lnTo>
                      <a:pt x="3930777" y="439674"/>
                    </a:lnTo>
                    <a:lnTo>
                      <a:pt x="3778377" y="439674"/>
                    </a:lnTo>
                    <a:cubicBezTo>
                      <a:pt x="3778377" y="546735"/>
                      <a:pt x="3878453" y="577342"/>
                      <a:pt x="3904742" y="577342"/>
                    </a:cubicBezTo>
                    <a:lnTo>
                      <a:pt x="3904742" y="424942"/>
                    </a:lnTo>
                    <a:lnTo>
                      <a:pt x="3904742" y="577342"/>
                    </a:lnTo>
                    <a:cubicBezTo>
                      <a:pt x="3915537" y="577342"/>
                      <a:pt x="3923538" y="575818"/>
                      <a:pt x="3922522" y="576072"/>
                    </a:cubicBezTo>
                    <a:cubicBezTo>
                      <a:pt x="3922522" y="576072"/>
                      <a:pt x="3922395" y="576072"/>
                      <a:pt x="3921887" y="576199"/>
                    </a:cubicBezTo>
                    <a:cubicBezTo>
                      <a:pt x="3921379" y="576326"/>
                      <a:pt x="3920744" y="576453"/>
                      <a:pt x="3919855" y="576580"/>
                    </a:cubicBezTo>
                    <a:cubicBezTo>
                      <a:pt x="3916299" y="577215"/>
                      <a:pt x="3903726" y="579247"/>
                      <a:pt x="3888232" y="579247"/>
                    </a:cubicBezTo>
                    <a:cubicBezTo>
                      <a:pt x="3804031" y="579247"/>
                      <a:pt x="3735832" y="511048"/>
                      <a:pt x="3735832" y="426847"/>
                    </a:cubicBezTo>
                    <a:lnTo>
                      <a:pt x="3735832" y="402717"/>
                    </a:lnTo>
                    <a:cubicBezTo>
                      <a:pt x="3735832" y="318516"/>
                      <a:pt x="3804031" y="250317"/>
                      <a:pt x="3888232" y="250317"/>
                    </a:cubicBezTo>
                    <a:cubicBezTo>
                      <a:pt x="3903726" y="250317"/>
                      <a:pt x="3916299" y="252476"/>
                      <a:pt x="3919855" y="252984"/>
                    </a:cubicBezTo>
                    <a:cubicBezTo>
                      <a:pt x="3920744" y="253111"/>
                      <a:pt x="3921506" y="253238"/>
                      <a:pt x="3921887" y="253365"/>
                    </a:cubicBezTo>
                    <a:cubicBezTo>
                      <a:pt x="3922268" y="253492"/>
                      <a:pt x="3922522" y="253492"/>
                      <a:pt x="3922522" y="253492"/>
                    </a:cubicBezTo>
                    <a:cubicBezTo>
                      <a:pt x="3923538" y="253619"/>
                      <a:pt x="3915537" y="252222"/>
                      <a:pt x="3904742" y="252222"/>
                    </a:cubicBezTo>
                    <a:lnTo>
                      <a:pt x="3904742" y="404622"/>
                    </a:lnTo>
                    <a:lnTo>
                      <a:pt x="3904742" y="252222"/>
                    </a:lnTo>
                    <a:cubicBezTo>
                      <a:pt x="3904742" y="252222"/>
                      <a:pt x="3904742" y="252222"/>
                      <a:pt x="3904742" y="252222"/>
                    </a:cubicBezTo>
                    <a:cubicBezTo>
                      <a:pt x="3905377" y="252222"/>
                      <a:pt x="3778377" y="264922"/>
                      <a:pt x="3778377" y="391668"/>
                    </a:cubicBezTo>
                    <a:lnTo>
                      <a:pt x="3930777" y="391668"/>
                    </a:lnTo>
                    <a:lnTo>
                      <a:pt x="3778377" y="391668"/>
                    </a:lnTo>
                    <a:cubicBezTo>
                      <a:pt x="3778377" y="517398"/>
                      <a:pt x="3904107" y="530987"/>
                      <a:pt x="3904742" y="530987"/>
                    </a:cubicBezTo>
                    <a:cubicBezTo>
                      <a:pt x="3904742" y="530987"/>
                      <a:pt x="3904742" y="530987"/>
                      <a:pt x="3904742" y="530987"/>
                    </a:cubicBezTo>
                    <a:lnTo>
                      <a:pt x="3904742" y="378587"/>
                    </a:lnTo>
                    <a:lnTo>
                      <a:pt x="3904742" y="530987"/>
                    </a:lnTo>
                    <a:lnTo>
                      <a:pt x="3888105" y="530987"/>
                    </a:lnTo>
                    <a:cubicBezTo>
                      <a:pt x="3803904" y="530987"/>
                      <a:pt x="3735705" y="462788"/>
                      <a:pt x="3735705" y="378587"/>
                    </a:cubicBezTo>
                    <a:lnTo>
                      <a:pt x="3735705" y="358648"/>
                    </a:lnTo>
                    <a:cubicBezTo>
                      <a:pt x="3735705" y="274447"/>
                      <a:pt x="3803904" y="206248"/>
                      <a:pt x="3888105" y="206248"/>
                    </a:cubicBezTo>
                    <a:lnTo>
                      <a:pt x="3936238" y="206248"/>
                    </a:lnTo>
                    <a:lnTo>
                      <a:pt x="3936238" y="358648"/>
                    </a:lnTo>
                    <a:lnTo>
                      <a:pt x="3783838" y="358648"/>
                    </a:lnTo>
                    <a:lnTo>
                      <a:pt x="3783838" y="327152"/>
                    </a:lnTo>
                    <a:lnTo>
                      <a:pt x="3936238" y="327152"/>
                    </a:lnTo>
                    <a:lnTo>
                      <a:pt x="3868039" y="463423"/>
                    </a:lnTo>
                    <a:cubicBezTo>
                      <a:pt x="3816096" y="437388"/>
                      <a:pt x="3751072" y="418846"/>
                      <a:pt x="3676269" y="407416"/>
                    </a:cubicBezTo>
                    <a:cubicBezTo>
                      <a:pt x="3634105" y="401066"/>
                      <a:pt x="3596640" y="377317"/>
                      <a:pt x="3572764" y="342011"/>
                    </a:cubicBezTo>
                    <a:cubicBezTo>
                      <a:pt x="3548888" y="306705"/>
                      <a:pt x="3540887" y="263017"/>
                      <a:pt x="3550793" y="221615"/>
                    </a:cubicBezTo>
                    <a:cubicBezTo>
                      <a:pt x="3554857" y="204470"/>
                      <a:pt x="3556762" y="192786"/>
                      <a:pt x="3557016" y="188341"/>
                    </a:cubicBezTo>
                    <a:cubicBezTo>
                      <a:pt x="3558286" y="164973"/>
                      <a:pt x="3546602" y="223139"/>
                      <a:pt x="3595116" y="271653"/>
                    </a:cubicBezTo>
                    <a:cubicBezTo>
                      <a:pt x="3593338" y="269875"/>
                      <a:pt x="3591560" y="268097"/>
                      <a:pt x="3589909" y="266192"/>
                    </a:cubicBezTo>
                    <a:cubicBezTo>
                      <a:pt x="3629406" y="309753"/>
                      <a:pt x="3681730" y="311785"/>
                      <a:pt x="3658235" y="307721"/>
                    </a:cubicBezTo>
                    <a:cubicBezTo>
                      <a:pt x="3650996" y="306451"/>
                      <a:pt x="3626104" y="304673"/>
                      <a:pt x="3586226" y="304673"/>
                    </a:cubicBezTo>
                    <a:lnTo>
                      <a:pt x="3586226" y="152400"/>
                    </a:lnTo>
                    <a:lnTo>
                      <a:pt x="3586226" y="304800"/>
                    </a:lnTo>
                    <a:cubicBezTo>
                      <a:pt x="3516376" y="304800"/>
                      <a:pt x="3448177" y="310007"/>
                      <a:pt x="3430651" y="313690"/>
                    </a:cubicBezTo>
                    <a:cubicBezTo>
                      <a:pt x="3415792" y="316865"/>
                      <a:pt x="3449320" y="313436"/>
                      <a:pt x="3480816" y="287528"/>
                    </a:cubicBezTo>
                    <a:lnTo>
                      <a:pt x="3384169" y="169672"/>
                    </a:lnTo>
                    <a:lnTo>
                      <a:pt x="3481578" y="286893"/>
                    </a:lnTo>
                    <a:cubicBezTo>
                      <a:pt x="3546221" y="233172"/>
                      <a:pt x="3528949" y="155067"/>
                      <a:pt x="3530981" y="189865"/>
                    </a:cubicBezTo>
                    <a:cubicBezTo>
                      <a:pt x="3531235" y="193421"/>
                      <a:pt x="3532759" y="203962"/>
                      <a:pt x="3535934" y="216662"/>
                    </a:cubicBezTo>
                    <a:cubicBezTo>
                      <a:pt x="3546221" y="258699"/>
                      <a:pt x="3538220" y="303149"/>
                      <a:pt x="3513836" y="338836"/>
                    </a:cubicBezTo>
                    <a:cubicBezTo>
                      <a:pt x="3489452" y="374523"/>
                      <a:pt x="3451098" y="398272"/>
                      <a:pt x="3408172" y="404114"/>
                    </a:cubicBezTo>
                    <a:cubicBezTo>
                      <a:pt x="3323336" y="415544"/>
                      <a:pt x="3248660" y="436118"/>
                      <a:pt x="3188589" y="464693"/>
                    </a:cubicBezTo>
                    <a:lnTo>
                      <a:pt x="3123057" y="327025"/>
                    </a:lnTo>
                    <a:lnTo>
                      <a:pt x="3275457" y="327025"/>
                    </a:lnTo>
                    <a:lnTo>
                      <a:pt x="3275457" y="358521"/>
                    </a:lnTo>
                    <a:lnTo>
                      <a:pt x="3123057" y="358521"/>
                    </a:lnTo>
                    <a:lnTo>
                      <a:pt x="3123057" y="206121"/>
                    </a:lnTo>
                    <a:lnTo>
                      <a:pt x="3171190" y="206121"/>
                    </a:lnTo>
                    <a:cubicBezTo>
                      <a:pt x="3255391" y="206121"/>
                      <a:pt x="3323590" y="274320"/>
                      <a:pt x="3323590" y="358521"/>
                    </a:cubicBezTo>
                    <a:lnTo>
                      <a:pt x="3323590" y="378968"/>
                    </a:lnTo>
                    <a:cubicBezTo>
                      <a:pt x="3323590" y="463169"/>
                      <a:pt x="3255391" y="531368"/>
                      <a:pt x="3171190" y="531368"/>
                    </a:cubicBezTo>
                    <a:lnTo>
                      <a:pt x="3152648" y="531368"/>
                    </a:lnTo>
                    <a:lnTo>
                      <a:pt x="3152648" y="378968"/>
                    </a:lnTo>
                    <a:lnTo>
                      <a:pt x="3152648" y="531368"/>
                    </a:lnTo>
                    <a:cubicBezTo>
                      <a:pt x="3152648" y="531368"/>
                      <a:pt x="3152648" y="531368"/>
                      <a:pt x="3152648" y="531368"/>
                    </a:cubicBezTo>
                    <a:cubicBezTo>
                      <a:pt x="3153283" y="531368"/>
                      <a:pt x="3279013" y="517779"/>
                      <a:pt x="3279013" y="392049"/>
                    </a:cubicBezTo>
                    <a:lnTo>
                      <a:pt x="3126613" y="392049"/>
                    </a:lnTo>
                    <a:lnTo>
                      <a:pt x="3279013" y="392049"/>
                    </a:lnTo>
                    <a:cubicBezTo>
                      <a:pt x="3279013" y="265176"/>
                      <a:pt x="3151886" y="252603"/>
                      <a:pt x="3152648" y="252603"/>
                    </a:cubicBezTo>
                    <a:cubicBezTo>
                      <a:pt x="3152648" y="252603"/>
                      <a:pt x="3152648" y="252603"/>
                      <a:pt x="3152648" y="252603"/>
                    </a:cubicBezTo>
                    <a:lnTo>
                      <a:pt x="3152648" y="405003"/>
                    </a:lnTo>
                    <a:lnTo>
                      <a:pt x="3152648" y="252603"/>
                    </a:lnTo>
                    <a:cubicBezTo>
                      <a:pt x="3165221" y="252603"/>
                      <a:pt x="3145028" y="251206"/>
                      <a:pt x="3122930" y="258572"/>
                    </a:cubicBezTo>
                    <a:cubicBezTo>
                      <a:pt x="3169412" y="243078"/>
                      <a:pt x="3220466" y="250825"/>
                      <a:pt x="3260217" y="279527"/>
                    </a:cubicBezTo>
                    <a:cubicBezTo>
                      <a:pt x="3299968" y="308229"/>
                      <a:pt x="3323463" y="354203"/>
                      <a:pt x="3323463" y="403098"/>
                    </a:cubicBezTo>
                    <a:lnTo>
                      <a:pt x="3323463" y="427228"/>
                    </a:lnTo>
                    <a:cubicBezTo>
                      <a:pt x="3323463" y="511429"/>
                      <a:pt x="3255264" y="579628"/>
                      <a:pt x="3171063" y="579628"/>
                    </a:cubicBezTo>
                    <a:lnTo>
                      <a:pt x="3152521" y="579628"/>
                    </a:lnTo>
                    <a:lnTo>
                      <a:pt x="3152521" y="427228"/>
                    </a:lnTo>
                    <a:lnTo>
                      <a:pt x="3152521" y="579628"/>
                    </a:lnTo>
                    <a:cubicBezTo>
                      <a:pt x="3152521" y="579628"/>
                      <a:pt x="3152521" y="579628"/>
                      <a:pt x="3152521" y="579628"/>
                    </a:cubicBezTo>
                    <a:cubicBezTo>
                      <a:pt x="3151886" y="579628"/>
                      <a:pt x="3278886" y="566928"/>
                      <a:pt x="3278886" y="440182"/>
                    </a:cubicBezTo>
                    <a:lnTo>
                      <a:pt x="3126486" y="440182"/>
                    </a:lnTo>
                    <a:lnTo>
                      <a:pt x="3278886" y="440182"/>
                    </a:lnTo>
                    <a:cubicBezTo>
                      <a:pt x="3278886" y="314452"/>
                      <a:pt x="3153156" y="300863"/>
                      <a:pt x="3152521" y="300863"/>
                    </a:cubicBezTo>
                    <a:cubicBezTo>
                      <a:pt x="3152521" y="300863"/>
                      <a:pt x="3152521" y="300863"/>
                      <a:pt x="3152521" y="300863"/>
                    </a:cubicBezTo>
                    <a:lnTo>
                      <a:pt x="3152521" y="453263"/>
                    </a:lnTo>
                    <a:lnTo>
                      <a:pt x="3152521" y="300863"/>
                    </a:lnTo>
                    <a:cubicBezTo>
                      <a:pt x="3165094" y="300863"/>
                      <a:pt x="3144901" y="299466"/>
                      <a:pt x="3122803" y="306832"/>
                    </a:cubicBezTo>
                    <a:cubicBezTo>
                      <a:pt x="3169285" y="291338"/>
                      <a:pt x="3220339" y="299085"/>
                      <a:pt x="3260090" y="327787"/>
                    </a:cubicBezTo>
                    <a:cubicBezTo>
                      <a:pt x="3299841" y="356489"/>
                      <a:pt x="3323336" y="402463"/>
                      <a:pt x="3323336" y="451358"/>
                    </a:cubicBezTo>
                    <a:lnTo>
                      <a:pt x="3323336" y="464312"/>
                    </a:lnTo>
                    <a:cubicBezTo>
                      <a:pt x="3323336" y="548513"/>
                      <a:pt x="3255137" y="616712"/>
                      <a:pt x="3170936" y="616712"/>
                    </a:cubicBezTo>
                    <a:lnTo>
                      <a:pt x="1873885" y="616712"/>
                    </a:lnTo>
                    <a:cubicBezTo>
                      <a:pt x="1789684" y="616712"/>
                      <a:pt x="1721485" y="548513"/>
                      <a:pt x="1721485" y="464312"/>
                    </a:cubicBezTo>
                    <a:lnTo>
                      <a:pt x="1721485" y="451358"/>
                    </a:lnTo>
                    <a:cubicBezTo>
                      <a:pt x="1721485" y="402082"/>
                      <a:pt x="1745234" y="355981"/>
                      <a:pt x="1785366" y="327406"/>
                    </a:cubicBezTo>
                    <a:cubicBezTo>
                      <a:pt x="1825498" y="298831"/>
                      <a:pt x="1876806" y="291338"/>
                      <a:pt x="1923415" y="307213"/>
                    </a:cubicBezTo>
                    <a:cubicBezTo>
                      <a:pt x="1903476" y="300355"/>
                      <a:pt x="1887474" y="300863"/>
                      <a:pt x="1889252" y="300863"/>
                    </a:cubicBezTo>
                    <a:cubicBezTo>
                      <a:pt x="1889379" y="300863"/>
                      <a:pt x="1889633" y="300863"/>
                      <a:pt x="1890649" y="300863"/>
                    </a:cubicBezTo>
                    <a:lnTo>
                      <a:pt x="1890649" y="453263"/>
                    </a:lnTo>
                    <a:lnTo>
                      <a:pt x="1890649" y="300863"/>
                    </a:lnTo>
                    <a:cubicBezTo>
                      <a:pt x="1890649" y="300863"/>
                      <a:pt x="1890649" y="300863"/>
                      <a:pt x="1890649" y="300863"/>
                    </a:cubicBezTo>
                    <a:cubicBezTo>
                      <a:pt x="1890014" y="300863"/>
                      <a:pt x="1764284" y="314452"/>
                      <a:pt x="1764284" y="440182"/>
                    </a:cubicBezTo>
                    <a:lnTo>
                      <a:pt x="1916684" y="440182"/>
                    </a:lnTo>
                    <a:lnTo>
                      <a:pt x="1764284" y="440182"/>
                    </a:lnTo>
                    <a:cubicBezTo>
                      <a:pt x="1764284" y="567055"/>
                      <a:pt x="1891411" y="579628"/>
                      <a:pt x="1890649" y="579628"/>
                    </a:cubicBezTo>
                    <a:cubicBezTo>
                      <a:pt x="1890649" y="579628"/>
                      <a:pt x="1890649" y="579628"/>
                      <a:pt x="1890649" y="579628"/>
                    </a:cubicBezTo>
                    <a:lnTo>
                      <a:pt x="1890649" y="427228"/>
                    </a:lnTo>
                    <a:lnTo>
                      <a:pt x="1890649" y="579628"/>
                    </a:lnTo>
                    <a:lnTo>
                      <a:pt x="1874012" y="579628"/>
                    </a:lnTo>
                    <a:cubicBezTo>
                      <a:pt x="1789811" y="579628"/>
                      <a:pt x="1721612" y="511429"/>
                      <a:pt x="1721612" y="427228"/>
                    </a:cubicBezTo>
                    <a:lnTo>
                      <a:pt x="1721612" y="403098"/>
                    </a:lnTo>
                    <a:cubicBezTo>
                      <a:pt x="1721612" y="353822"/>
                      <a:pt x="1745361" y="307721"/>
                      <a:pt x="1785493" y="279146"/>
                    </a:cubicBezTo>
                    <a:cubicBezTo>
                      <a:pt x="1825625" y="250571"/>
                      <a:pt x="1876933" y="243078"/>
                      <a:pt x="1923542" y="258953"/>
                    </a:cubicBezTo>
                    <a:cubicBezTo>
                      <a:pt x="1903603" y="252095"/>
                      <a:pt x="1887601" y="252603"/>
                      <a:pt x="1889379" y="252603"/>
                    </a:cubicBezTo>
                    <a:cubicBezTo>
                      <a:pt x="1889506" y="252603"/>
                      <a:pt x="1889760" y="252603"/>
                      <a:pt x="1890776" y="252603"/>
                    </a:cubicBezTo>
                    <a:lnTo>
                      <a:pt x="1890776" y="405003"/>
                    </a:lnTo>
                    <a:lnTo>
                      <a:pt x="1890776" y="252603"/>
                    </a:lnTo>
                    <a:cubicBezTo>
                      <a:pt x="1890776" y="252603"/>
                      <a:pt x="1890776" y="252603"/>
                      <a:pt x="1890776" y="252603"/>
                    </a:cubicBezTo>
                    <a:cubicBezTo>
                      <a:pt x="1891411" y="252603"/>
                      <a:pt x="1764411" y="265303"/>
                      <a:pt x="1764411" y="392049"/>
                    </a:cubicBezTo>
                    <a:lnTo>
                      <a:pt x="1916811" y="392049"/>
                    </a:lnTo>
                    <a:lnTo>
                      <a:pt x="1764411" y="392049"/>
                    </a:lnTo>
                    <a:cubicBezTo>
                      <a:pt x="1764411" y="517779"/>
                      <a:pt x="1890141" y="531368"/>
                      <a:pt x="1890776" y="531368"/>
                    </a:cubicBezTo>
                    <a:cubicBezTo>
                      <a:pt x="1890776" y="531368"/>
                      <a:pt x="1890776" y="531368"/>
                      <a:pt x="1890776" y="531368"/>
                    </a:cubicBezTo>
                    <a:lnTo>
                      <a:pt x="1890776" y="378968"/>
                    </a:lnTo>
                    <a:lnTo>
                      <a:pt x="1890776" y="531368"/>
                    </a:lnTo>
                    <a:lnTo>
                      <a:pt x="1874139" y="531368"/>
                    </a:lnTo>
                    <a:cubicBezTo>
                      <a:pt x="1789938" y="531368"/>
                      <a:pt x="1721739" y="463169"/>
                      <a:pt x="1721739" y="378968"/>
                    </a:cubicBezTo>
                    <a:lnTo>
                      <a:pt x="1721739" y="358648"/>
                    </a:lnTo>
                    <a:cubicBezTo>
                      <a:pt x="1721739" y="274447"/>
                      <a:pt x="1789938" y="206248"/>
                      <a:pt x="1874139" y="206248"/>
                    </a:cubicBezTo>
                    <a:lnTo>
                      <a:pt x="1922272" y="206248"/>
                    </a:lnTo>
                    <a:lnTo>
                      <a:pt x="1922272" y="358648"/>
                    </a:lnTo>
                    <a:lnTo>
                      <a:pt x="1769872" y="358648"/>
                    </a:lnTo>
                    <a:lnTo>
                      <a:pt x="1769872" y="327152"/>
                    </a:lnTo>
                    <a:lnTo>
                      <a:pt x="1922272" y="327152"/>
                    </a:lnTo>
                    <a:lnTo>
                      <a:pt x="1856740" y="464947"/>
                    </a:lnTo>
                    <a:cubicBezTo>
                      <a:pt x="1801241" y="438658"/>
                      <a:pt x="1734312" y="418465"/>
                      <a:pt x="1661922" y="407543"/>
                    </a:cubicBezTo>
                    <a:cubicBezTo>
                      <a:pt x="1619758" y="401193"/>
                      <a:pt x="1582293" y="377444"/>
                      <a:pt x="1558417" y="342138"/>
                    </a:cubicBezTo>
                    <a:cubicBezTo>
                      <a:pt x="1534541" y="306832"/>
                      <a:pt x="1526540" y="263144"/>
                      <a:pt x="1536446" y="221742"/>
                    </a:cubicBezTo>
                    <a:cubicBezTo>
                      <a:pt x="1540510" y="204724"/>
                      <a:pt x="1542415" y="192913"/>
                      <a:pt x="1542542" y="188595"/>
                    </a:cubicBezTo>
                    <a:cubicBezTo>
                      <a:pt x="1543685" y="165481"/>
                      <a:pt x="1532382" y="222885"/>
                      <a:pt x="1580007" y="271145"/>
                    </a:cubicBezTo>
                    <a:cubicBezTo>
                      <a:pt x="1578483" y="269621"/>
                      <a:pt x="1576959" y="267970"/>
                      <a:pt x="1575435" y="266319"/>
                    </a:cubicBezTo>
                    <a:cubicBezTo>
                      <a:pt x="1614932" y="309880"/>
                      <a:pt x="1667256" y="311912"/>
                      <a:pt x="1643761" y="307848"/>
                    </a:cubicBezTo>
                    <a:cubicBezTo>
                      <a:pt x="1636522" y="306578"/>
                      <a:pt x="1611630" y="304800"/>
                      <a:pt x="1571752" y="304800"/>
                    </a:cubicBezTo>
                    <a:lnTo>
                      <a:pt x="1571752" y="152400"/>
                    </a:lnTo>
                    <a:lnTo>
                      <a:pt x="1571752" y="304800"/>
                    </a:lnTo>
                    <a:moveTo>
                      <a:pt x="1571752" y="0"/>
                    </a:moveTo>
                    <a:cubicBezTo>
                      <a:pt x="1612265" y="0"/>
                      <a:pt x="1660144" y="1397"/>
                      <a:pt x="1695577" y="7493"/>
                    </a:cubicBezTo>
                    <a:cubicBezTo>
                      <a:pt x="1691640" y="6858"/>
                      <a:pt x="1757172" y="12954"/>
                      <a:pt x="1801368" y="61722"/>
                    </a:cubicBezTo>
                    <a:lnTo>
                      <a:pt x="1688465" y="164084"/>
                    </a:lnTo>
                    <a:lnTo>
                      <a:pt x="1796923" y="57023"/>
                    </a:lnTo>
                    <a:cubicBezTo>
                      <a:pt x="1855724" y="116586"/>
                      <a:pt x="1847342" y="198247"/>
                      <a:pt x="1846961" y="204089"/>
                    </a:cubicBezTo>
                    <a:cubicBezTo>
                      <a:pt x="1845310" y="238125"/>
                      <a:pt x="1837563" y="273050"/>
                      <a:pt x="1832991" y="291973"/>
                    </a:cubicBezTo>
                    <a:lnTo>
                      <a:pt x="1684655" y="256921"/>
                    </a:lnTo>
                    <a:lnTo>
                      <a:pt x="1707515" y="106299"/>
                    </a:lnTo>
                    <a:cubicBezTo>
                      <a:pt x="1805813" y="121158"/>
                      <a:pt x="1901825" y="149225"/>
                      <a:pt x="1987042" y="189611"/>
                    </a:cubicBezTo>
                    <a:cubicBezTo>
                      <a:pt x="2040255" y="214757"/>
                      <a:pt x="2074291" y="268478"/>
                      <a:pt x="2074291" y="327406"/>
                    </a:cubicBezTo>
                    <a:lnTo>
                      <a:pt x="2074291" y="358902"/>
                    </a:lnTo>
                    <a:cubicBezTo>
                      <a:pt x="2074291" y="443103"/>
                      <a:pt x="2006092" y="511302"/>
                      <a:pt x="1921891" y="511302"/>
                    </a:cubicBezTo>
                    <a:lnTo>
                      <a:pt x="1873758" y="511302"/>
                    </a:lnTo>
                    <a:lnTo>
                      <a:pt x="1873758" y="358902"/>
                    </a:lnTo>
                    <a:lnTo>
                      <a:pt x="2026158" y="358902"/>
                    </a:lnTo>
                    <a:lnTo>
                      <a:pt x="2026158" y="379349"/>
                    </a:lnTo>
                    <a:lnTo>
                      <a:pt x="1873758" y="379349"/>
                    </a:lnTo>
                    <a:lnTo>
                      <a:pt x="1873758" y="226949"/>
                    </a:lnTo>
                    <a:lnTo>
                      <a:pt x="1890395" y="226949"/>
                    </a:lnTo>
                    <a:cubicBezTo>
                      <a:pt x="1890649" y="226949"/>
                      <a:pt x="1890776" y="226949"/>
                      <a:pt x="1891030" y="226949"/>
                    </a:cubicBezTo>
                    <a:cubicBezTo>
                      <a:pt x="1939290" y="227076"/>
                      <a:pt x="2068830" y="251714"/>
                      <a:pt x="2068830" y="392430"/>
                    </a:cubicBezTo>
                    <a:cubicBezTo>
                      <a:pt x="2068830" y="533781"/>
                      <a:pt x="1938020" y="557657"/>
                      <a:pt x="1891030" y="557784"/>
                    </a:cubicBezTo>
                    <a:cubicBezTo>
                      <a:pt x="1890776" y="557784"/>
                      <a:pt x="1890649" y="557784"/>
                      <a:pt x="1890395" y="557784"/>
                    </a:cubicBezTo>
                    <a:cubicBezTo>
                      <a:pt x="1889633" y="557784"/>
                      <a:pt x="1887982" y="557784"/>
                      <a:pt x="1886204" y="557784"/>
                    </a:cubicBezTo>
                    <a:cubicBezTo>
                      <a:pt x="1878711" y="557657"/>
                      <a:pt x="1853311" y="557657"/>
                      <a:pt x="1824228" y="547751"/>
                    </a:cubicBezTo>
                    <a:lnTo>
                      <a:pt x="1873631" y="403606"/>
                    </a:lnTo>
                    <a:lnTo>
                      <a:pt x="2026031" y="403606"/>
                    </a:lnTo>
                    <a:lnTo>
                      <a:pt x="2026031" y="427736"/>
                    </a:lnTo>
                    <a:lnTo>
                      <a:pt x="1873631" y="427736"/>
                    </a:lnTo>
                    <a:lnTo>
                      <a:pt x="1873631" y="275336"/>
                    </a:lnTo>
                    <a:lnTo>
                      <a:pt x="1890268" y="275336"/>
                    </a:lnTo>
                    <a:cubicBezTo>
                      <a:pt x="1890522" y="275336"/>
                      <a:pt x="1890649" y="275336"/>
                      <a:pt x="1890903" y="275336"/>
                    </a:cubicBezTo>
                    <a:cubicBezTo>
                      <a:pt x="1937893" y="275463"/>
                      <a:pt x="2068703" y="299339"/>
                      <a:pt x="2068703" y="440690"/>
                    </a:cubicBezTo>
                    <a:cubicBezTo>
                      <a:pt x="2068703" y="581279"/>
                      <a:pt x="1939163" y="606044"/>
                      <a:pt x="1890903" y="606171"/>
                    </a:cubicBezTo>
                    <a:cubicBezTo>
                      <a:pt x="1890649" y="606171"/>
                      <a:pt x="1890522" y="606171"/>
                      <a:pt x="1890268" y="606171"/>
                    </a:cubicBezTo>
                    <a:cubicBezTo>
                      <a:pt x="1889506" y="606171"/>
                      <a:pt x="1887855" y="606171"/>
                      <a:pt x="1886077" y="606171"/>
                    </a:cubicBezTo>
                    <a:cubicBezTo>
                      <a:pt x="1878584" y="606044"/>
                      <a:pt x="1853184" y="606044"/>
                      <a:pt x="1824101" y="596138"/>
                    </a:cubicBezTo>
                    <a:lnTo>
                      <a:pt x="1873504" y="451993"/>
                    </a:lnTo>
                    <a:lnTo>
                      <a:pt x="2025904" y="451993"/>
                    </a:lnTo>
                    <a:lnTo>
                      <a:pt x="2025904" y="464947"/>
                    </a:lnTo>
                    <a:lnTo>
                      <a:pt x="1873504" y="464947"/>
                    </a:lnTo>
                    <a:lnTo>
                      <a:pt x="1873504" y="312547"/>
                    </a:lnTo>
                    <a:lnTo>
                      <a:pt x="3170809" y="312547"/>
                    </a:lnTo>
                    <a:lnTo>
                      <a:pt x="3170809" y="464947"/>
                    </a:lnTo>
                    <a:lnTo>
                      <a:pt x="3018409" y="464947"/>
                    </a:lnTo>
                    <a:lnTo>
                      <a:pt x="3018409" y="451358"/>
                    </a:lnTo>
                    <a:lnTo>
                      <a:pt x="3170809" y="451358"/>
                    </a:lnTo>
                    <a:lnTo>
                      <a:pt x="3218942" y="595884"/>
                    </a:lnTo>
                    <a:cubicBezTo>
                      <a:pt x="3185795" y="606933"/>
                      <a:pt x="3154553" y="605536"/>
                      <a:pt x="3152267" y="605536"/>
                    </a:cubicBezTo>
                    <a:cubicBezTo>
                      <a:pt x="3152013" y="605536"/>
                      <a:pt x="3151886" y="605536"/>
                      <a:pt x="3151632" y="605536"/>
                    </a:cubicBezTo>
                    <a:cubicBezTo>
                      <a:pt x="3103372" y="605409"/>
                      <a:pt x="2973832" y="580771"/>
                      <a:pt x="2973832" y="440055"/>
                    </a:cubicBezTo>
                    <a:cubicBezTo>
                      <a:pt x="2973832" y="298704"/>
                      <a:pt x="3104642" y="274828"/>
                      <a:pt x="3151632" y="274701"/>
                    </a:cubicBezTo>
                    <a:cubicBezTo>
                      <a:pt x="3151886" y="274701"/>
                      <a:pt x="3152013" y="274701"/>
                      <a:pt x="3152267" y="274701"/>
                    </a:cubicBezTo>
                    <a:lnTo>
                      <a:pt x="3170809" y="274701"/>
                    </a:lnTo>
                    <a:lnTo>
                      <a:pt x="3170809" y="427101"/>
                    </a:lnTo>
                    <a:lnTo>
                      <a:pt x="3018409" y="427101"/>
                    </a:lnTo>
                    <a:lnTo>
                      <a:pt x="3018409" y="402971"/>
                    </a:lnTo>
                    <a:lnTo>
                      <a:pt x="3170809" y="402971"/>
                    </a:lnTo>
                    <a:lnTo>
                      <a:pt x="3218942" y="547497"/>
                    </a:lnTo>
                    <a:cubicBezTo>
                      <a:pt x="3185795" y="558546"/>
                      <a:pt x="3154553" y="557149"/>
                      <a:pt x="3152267" y="557149"/>
                    </a:cubicBezTo>
                    <a:cubicBezTo>
                      <a:pt x="3152013" y="557149"/>
                      <a:pt x="3151886" y="557149"/>
                      <a:pt x="3151632" y="557149"/>
                    </a:cubicBezTo>
                    <a:cubicBezTo>
                      <a:pt x="3104642" y="557022"/>
                      <a:pt x="2973832" y="533146"/>
                      <a:pt x="2973832" y="391795"/>
                    </a:cubicBezTo>
                    <a:cubicBezTo>
                      <a:pt x="2973832" y="251206"/>
                      <a:pt x="3103372" y="226441"/>
                      <a:pt x="3151632" y="226314"/>
                    </a:cubicBezTo>
                    <a:cubicBezTo>
                      <a:pt x="3151886" y="226314"/>
                      <a:pt x="3152013" y="226314"/>
                      <a:pt x="3152267" y="226314"/>
                    </a:cubicBezTo>
                    <a:lnTo>
                      <a:pt x="3170809" y="226314"/>
                    </a:lnTo>
                    <a:lnTo>
                      <a:pt x="3170809" y="378714"/>
                    </a:lnTo>
                    <a:lnTo>
                      <a:pt x="3018409" y="378714"/>
                    </a:lnTo>
                    <a:lnTo>
                      <a:pt x="3018409" y="358648"/>
                    </a:lnTo>
                    <a:lnTo>
                      <a:pt x="3170809" y="358648"/>
                    </a:lnTo>
                    <a:lnTo>
                      <a:pt x="3170809" y="511048"/>
                    </a:lnTo>
                    <a:lnTo>
                      <a:pt x="3122676" y="511048"/>
                    </a:lnTo>
                    <a:cubicBezTo>
                      <a:pt x="3038475" y="511048"/>
                      <a:pt x="2970276" y="442849"/>
                      <a:pt x="2970276" y="358648"/>
                    </a:cubicBezTo>
                    <a:lnTo>
                      <a:pt x="2970276" y="327152"/>
                    </a:lnTo>
                    <a:cubicBezTo>
                      <a:pt x="2970276" y="268351"/>
                      <a:pt x="3004058" y="214757"/>
                      <a:pt x="3057144" y="189484"/>
                    </a:cubicBezTo>
                    <a:cubicBezTo>
                      <a:pt x="3152648" y="144018"/>
                      <a:pt x="3259455" y="116459"/>
                      <a:pt x="3367278" y="101981"/>
                    </a:cubicBezTo>
                    <a:lnTo>
                      <a:pt x="3387471" y="252984"/>
                    </a:lnTo>
                    <a:lnTo>
                      <a:pt x="3239516" y="289433"/>
                    </a:lnTo>
                    <a:cubicBezTo>
                      <a:pt x="3234563" y="269367"/>
                      <a:pt x="3228086" y="238125"/>
                      <a:pt x="3226308" y="207772"/>
                    </a:cubicBezTo>
                    <a:cubicBezTo>
                      <a:pt x="3226689" y="214884"/>
                      <a:pt x="3211830" y="114427"/>
                      <a:pt x="3286379" y="52451"/>
                    </a:cubicBezTo>
                    <a:lnTo>
                      <a:pt x="3287141" y="51816"/>
                    </a:lnTo>
                    <a:cubicBezTo>
                      <a:pt x="3323082" y="22352"/>
                      <a:pt x="3367151" y="15367"/>
                      <a:pt x="3367659" y="15367"/>
                    </a:cubicBezTo>
                    <a:cubicBezTo>
                      <a:pt x="3418840" y="4572"/>
                      <a:pt x="3514979" y="0"/>
                      <a:pt x="3585972" y="0"/>
                    </a:cubicBezTo>
                    <a:cubicBezTo>
                      <a:pt x="3626485" y="0"/>
                      <a:pt x="3674364" y="1397"/>
                      <a:pt x="3709797" y="7493"/>
                    </a:cubicBezTo>
                    <a:cubicBezTo>
                      <a:pt x="3705860" y="6858"/>
                      <a:pt x="3771392" y="12954"/>
                      <a:pt x="3815588" y="61722"/>
                    </a:cubicBezTo>
                    <a:lnTo>
                      <a:pt x="3702685" y="164084"/>
                    </a:lnTo>
                    <a:lnTo>
                      <a:pt x="3810508" y="56261"/>
                    </a:lnTo>
                    <a:cubicBezTo>
                      <a:pt x="3870325" y="116078"/>
                      <a:pt x="3861562" y="198628"/>
                      <a:pt x="3861308" y="204470"/>
                    </a:cubicBezTo>
                    <a:cubicBezTo>
                      <a:pt x="3859530" y="238379"/>
                      <a:pt x="3851783" y="273177"/>
                      <a:pt x="3847338" y="291846"/>
                    </a:cubicBezTo>
                    <a:lnTo>
                      <a:pt x="3699002" y="256794"/>
                    </a:lnTo>
                    <a:lnTo>
                      <a:pt x="3721862" y="106172"/>
                    </a:lnTo>
                    <a:cubicBezTo>
                      <a:pt x="3817620" y="120650"/>
                      <a:pt x="3915664" y="146558"/>
                      <a:pt x="4004310" y="190881"/>
                    </a:cubicBezTo>
                    <a:cubicBezTo>
                      <a:pt x="4055999" y="216662"/>
                      <a:pt x="4088511" y="269494"/>
                      <a:pt x="4088511" y="327152"/>
                    </a:cubicBezTo>
                    <a:lnTo>
                      <a:pt x="4088511" y="358648"/>
                    </a:lnTo>
                    <a:cubicBezTo>
                      <a:pt x="4088511" y="442849"/>
                      <a:pt x="4020312" y="511048"/>
                      <a:pt x="3936111" y="511048"/>
                    </a:cubicBezTo>
                    <a:lnTo>
                      <a:pt x="3887978" y="511048"/>
                    </a:lnTo>
                    <a:lnTo>
                      <a:pt x="3887978" y="358648"/>
                    </a:lnTo>
                    <a:lnTo>
                      <a:pt x="4040378" y="358648"/>
                    </a:lnTo>
                    <a:lnTo>
                      <a:pt x="4040378" y="379095"/>
                    </a:lnTo>
                    <a:lnTo>
                      <a:pt x="3887978" y="379095"/>
                    </a:lnTo>
                    <a:lnTo>
                      <a:pt x="3887978" y="226695"/>
                    </a:lnTo>
                    <a:lnTo>
                      <a:pt x="3904615" y="226695"/>
                    </a:lnTo>
                    <a:cubicBezTo>
                      <a:pt x="3904869" y="226695"/>
                      <a:pt x="3904996" y="226695"/>
                      <a:pt x="3905250" y="226695"/>
                    </a:cubicBezTo>
                    <a:cubicBezTo>
                      <a:pt x="3953510" y="226822"/>
                      <a:pt x="4083050" y="251460"/>
                      <a:pt x="4083050" y="392176"/>
                    </a:cubicBezTo>
                    <a:cubicBezTo>
                      <a:pt x="4083050" y="533527"/>
                      <a:pt x="3952240" y="557403"/>
                      <a:pt x="3905250" y="557530"/>
                    </a:cubicBezTo>
                    <a:cubicBezTo>
                      <a:pt x="3904996" y="557530"/>
                      <a:pt x="3904869" y="557530"/>
                      <a:pt x="3904615" y="557530"/>
                    </a:cubicBezTo>
                    <a:cubicBezTo>
                      <a:pt x="3889121" y="557530"/>
                      <a:pt x="3876548" y="555371"/>
                      <a:pt x="3872992" y="554863"/>
                    </a:cubicBezTo>
                    <a:cubicBezTo>
                      <a:pt x="3872103" y="554736"/>
                      <a:pt x="3871341" y="554609"/>
                      <a:pt x="3870960" y="554482"/>
                    </a:cubicBezTo>
                    <a:cubicBezTo>
                      <a:pt x="3870579" y="554355"/>
                      <a:pt x="3870325" y="554355"/>
                      <a:pt x="3870325" y="554355"/>
                    </a:cubicBezTo>
                    <a:cubicBezTo>
                      <a:pt x="3869309" y="554228"/>
                      <a:pt x="3877310" y="555625"/>
                      <a:pt x="3888105" y="555625"/>
                    </a:cubicBezTo>
                    <a:lnTo>
                      <a:pt x="3888105" y="403225"/>
                    </a:lnTo>
                    <a:lnTo>
                      <a:pt x="4040505" y="403225"/>
                    </a:lnTo>
                    <a:lnTo>
                      <a:pt x="4040505" y="427355"/>
                    </a:lnTo>
                    <a:lnTo>
                      <a:pt x="3888105" y="427355"/>
                    </a:lnTo>
                    <a:lnTo>
                      <a:pt x="3888105" y="274955"/>
                    </a:lnTo>
                    <a:cubicBezTo>
                      <a:pt x="3877310" y="274955"/>
                      <a:pt x="3869309" y="276479"/>
                      <a:pt x="3870325" y="276225"/>
                    </a:cubicBezTo>
                    <a:cubicBezTo>
                      <a:pt x="3870325" y="276225"/>
                      <a:pt x="3870452" y="276225"/>
                      <a:pt x="3870960" y="276098"/>
                    </a:cubicBezTo>
                    <a:cubicBezTo>
                      <a:pt x="3871468" y="275971"/>
                      <a:pt x="3872103" y="275844"/>
                      <a:pt x="3872992" y="275717"/>
                    </a:cubicBezTo>
                    <a:cubicBezTo>
                      <a:pt x="3876548" y="275082"/>
                      <a:pt x="3889121" y="273050"/>
                      <a:pt x="3904615" y="273050"/>
                    </a:cubicBezTo>
                    <a:cubicBezTo>
                      <a:pt x="3979164" y="273050"/>
                      <a:pt x="4083050" y="318643"/>
                      <a:pt x="4083050" y="440182"/>
                    </a:cubicBezTo>
                    <a:cubicBezTo>
                      <a:pt x="4083050" y="569722"/>
                      <a:pt x="3966845" y="605663"/>
                      <a:pt x="3904615" y="605663"/>
                    </a:cubicBezTo>
                    <a:cubicBezTo>
                      <a:pt x="3889121" y="605663"/>
                      <a:pt x="3876548" y="603504"/>
                      <a:pt x="3872992" y="602996"/>
                    </a:cubicBezTo>
                    <a:cubicBezTo>
                      <a:pt x="3872103" y="602869"/>
                      <a:pt x="3871341" y="602742"/>
                      <a:pt x="3870960" y="602615"/>
                    </a:cubicBezTo>
                    <a:cubicBezTo>
                      <a:pt x="3870579" y="602488"/>
                      <a:pt x="3870325" y="602488"/>
                      <a:pt x="3870325" y="602488"/>
                    </a:cubicBezTo>
                    <a:cubicBezTo>
                      <a:pt x="3869309" y="602361"/>
                      <a:pt x="3877310" y="603758"/>
                      <a:pt x="3888105" y="603758"/>
                    </a:cubicBezTo>
                    <a:lnTo>
                      <a:pt x="3888105" y="451358"/>
                    </a:lnTo>
                    <a:lnTo>
                      <a:pt x="4040505" y="451358"/>
                    </a:lnTo>
                    <a:lnTo>
                      <a:pt x="4040505" y="462407"/>
                    </a:lnTo>
                    <a:lnTo>
                      <a:pt x="3888105" y="462407"/>
                    </a:lnTo>
                    <a:lnTo>
                      <a:pt x="3888105" y="310007"/>
                    </a:lnTo>
                    <a:lnTo>
                      <a:pt x="4340225" y="310007"/>
                    </a:lnTo>
                    <a:cubicBezTo>
                      <a:pt x="4397502" y="310007"/>
                      <a:pt x="4451858" y="321564"/>
                      <a:pt x="4502277" y="343281"/>
                    </a:cubicBezTo>
                    <a:cubicBezTo>
                      <a:pt x="4964430" y="541909"/>
                      <a:pt x="4980432" y="1499108"/>
                      <a:pt x="4793361" y="1934591"/>
                    </a:cubicBezTo>
                    <a:cubicBezTo>
                      <a:pt x="4761103" y="2009648"/>
                      <a:pt x="4675251" y="2045970"/>
                      <a:pt x="4598924" y="2016760"/>
                    </a:cubicBezTo>
                    <a:cubicBezTo>
                      <a:pt x="4522597" y="1987550"/>
                      <a:pt x="4482846" y="1903349"/>
                      <a:pt x="4508881" y="1825752"/>
                    </a:cubicBezTo>
                    <a:cubicBezTo>
                      <a:pt x="4511802" y="1817243"/>
                      <a:pt x="4514596" y="1809115"/>
                      <a:pt x="4517009" y="1802257"/>
                    </a:cubicBezTo>
                    <a:cubicBezTo>
                      <a:pt x="4520184" y="1793240"/>
                      <a:pt x="4522724" y="1786128"/>
                      <a:pt x="4525137" y="1778762"/>
                    </a:cubicBezTo>
                    <a:lnTo>
                      <a:pt x="4670044" y="1826133"/>
                    </a:lnTo>
                    <a:lnTo>
                      <a:pt x="4670044" y="1978533"/>
                    </a:lnTo>
                    <a:lnTo>
                      <a:pt x="4670044" y="1826133"/>
                    </a:lnTo>
                    <a:lnTo>
                      <a:pt x="4813554" y="1877568"/>
                    </a:lnTo>
                    <a:cubicBezTo>
                      <a:pt x="4745228" y="2068449"/>
                      <a:pt x="4612513" y="2268220"/>
                      <a:pt x="4382389" y="2292731"/>
                    </a:cubicBezTo>
                    <a:cubicBezTo>
                      <a:pt x="4377055" y="2293239"/>
                      <a:pt x="4371594" y="2293620"/>
                      <a:pt x="4366260" y="2293620"/>
                    </a:cubicBezTo>
                    <a:lnTo>
                      <a:pt x="4356862" y="2293620"/>
                    </a:lnTo>
                    <a:lnTo>
                      <a:pt x="4356862" y="2141220"/>
                    </a:lnTo>
                    <a:lnTo>
                      <a:pt x="4509262" y="2141220"/>
                    </a:lnTo>
                    <a:lnTo>
                      <a:pt x="4509262" y="2209800"/>
                    </a:lnTo>
                    <a:lnTo>
                      <a:pt x="4356862" y="2209800"/>
                    </a:lnTo>
                    <a:lnTo>
                      <a:pt x="4493133" y="2141601"/>
                    </a:lnTo>
                    <a:lnTo>
                      <a:pt x="4495038" y="2145284"/>
                    </a:lnTo>
                    <a:lnTo>
                      <a:pt x="4358767" y="2213483"/>
                    </a:lnTo>
                    <a:lnTo>
                      <a:pt x="4358767" y="2061083"/>
                    </a:lnTo>
                    <a:lnTo>
                      <a:pt x="4805299" y="2061083"/>
                    </a:lnTo>
                    <a:lnTo>
                      <a:pt x="4805299" y="2213483"/>
                    </a:lnTo>
                    <a:lnTo>
                      <a:pt x="4653026" y="2207641"/>
                    </a:lnTo>
                    <a:lnTo>
                      <a:pt x="4654931" y="2159381"/>
                    </a:lnTo>
                    <a:cubicBezTo>
                      <a:pt x="4655185" y="2154047"/>
                      <a:pt x="4655566" y="2148713"/>
                      <a:pt x="4656328" y="2143506"/>
                    </a:cubicBezTo>
                    <a:cubicBezTo>
                      <a:pt x="4664710" y="2085848"/>
                      <a:pt x="4707255" y="2006981"/>
                      <a:pt x="4802124" y="1990979"/>
                    </a:cubicBezTo>
                    <a:cubicBezTo>
                      <a:pt x="4804283" y="1990598"/>
                      <a:pt x="4806569" y="1990217"/>
                      <a:pt x="4808855" y="1989963"/>
                    </a:cubicBezTo>
                    <a:lnTo>
                      <a:pt x="4988560" y="1967738"/>
                    </a:lnTo>
                    <a:lnTo>
                      <a:pt x="5007229" y="2118995"/>
                    </a:lnTo>
                    <a:lnTo>
                      <a:pt x="4979924" y="1969008"/>
                    </a:lnTo>
                    <a:cubicBezTo>
                      <a:pt x="4990465" y="1967103"/>
                      <a:pt x="5001260" y="1966087"/>
                      <a:pt x="5012309" y="1966087"/>
                    </a:cubicBezTo>
                    <a:cubicBezTo>
                      <a:pt x="5058537" y="1966087"/>
                      <a:pt x="5098415" y="1983613"/>
                      <a:pt x="5125974" y="2004187"/>
                    </a:cubicBezTo>
                    <a:cubicBezTo>
                      <a:pt x="5126609" y="2004568"/>
                      <a:pt x="5127117" y="2005076"/>
                      <a:pt x="5127752" y="2005457"/>
                    </a:cubicBezTo>
                    <a:cubicBezTo>
                      <a:pt x="5179695" y="2045335"/>
                      <a:pt x="5198491" y="2103374"/>
                      <a:pt x="5198491" y="2150618"/>
                    </a:cubicBezTo>
                    <a:lnTo>
                      <a:pt x="5046091" y="2150618"/>
                    </a:lnTo>
                    <a:lnTo>
                      <a:pt x="5198110" y="2139442"/>
                    </a:lnTo>
                    <a:lnTo>
                      <a:pt x="5214747" y="2365375"/>
                    </a:lnTo>
                    <a:lnTo>
                      <a:pt x="5062728" y="2376551"/>
                    </a:lnTo>
                    <a:lnTo>
                      <a:pt x="5210556" y="2339594"/>
                    </a:lnTo>
                    <a:cubicBezTo>
                      <a:pt x="5230622" y="2419604"/>
                      <a:pt x="5188839" y="2479802"/>
                      <a:pt x="5161661" y="2506218"/>
                    </a:cubicBezTo>
                    <a:lnTo>
                      <a:pt x="5055489" y="2396998"/>
                    </a:lnTo>
                    <a:lnTo>
                      <a:pt x="5182235" y="2481580"/>
                    </a:lnTo>
                    <a:cubicBezTo>
                      <a:pt x="5134102" y="2553716"/>
                      <a:pt x="5056886" y="2556891"/>
                      <a:pt x="5036947" y="2556891"/>
                    </a:cubicBezTo>
                    <a:cubicBezTo>
                      <a:pt x="5033518" y="2556891"/>
                      <a:pt x="5030216" y="2556764"/>
                      <a:pt x="5026787" y="2556510"/>
                    </a:cubicBezTo>
                    <a:lnTo>
                      <a:pt x="4832223" y="2543556"/>
                    </a:lnTo>
                    <a:lnTo>
                      <a:pt x="4842383" y="2391537"/>
                    </a:lnTo>
                    <a:lnTo>
                      <a:pt x="4842383" y="2543937"/>
                    </a:lnTo>
                    <a:cubicBezTo>
                      <a:pt x="4837176" y="2543937"/>
                      <a:pt x="4831969" y="2543683"/>
                      <a:pt x="4826762" y="2543302"/>
                    </a:cubicBezTo>
                    <a:cubicBezTo>
                      <a:pt x="4718812" y="2534158"/>
                      <a:pt x="4646803" y="2437765"/>
                      <a:pt x="4655185" y="2337943"/>
                    </a:cubicBezTo>
                    <a:lnTo>
                      <a:pt x="4807077" y="2350770"/>
                    </a:lnTo>
                    <a:lnTo>
                      <a:pt x="4654804" y="2357501"/>
                    </a:lnTo>
                    <a:lnTo>
                      <a:pt x="4652899" y="2314829"/>
                    </a:lnTo>
                    <a:lnTo>
                      <a:pt x="4805172" y="2308098"/>
                    </a:lnTo>
                    <a:lnTo>
                      <a:pt x="4805172" y="2460498"/>
                    </a:lnTo>
                    <a:lnTo>
                      <a:pt x="4718177" y="2460498"/>
                    </a:lnTo>
                    <a:lnTo>
                      <a:pt x="4718177" y="2308098"/>
                    </a:lnTo>
                    <a:lnTo>
                      <a:pt x="4846320" y="2390521"/>
                    </a:lnTo>
                    <a:lnTo>
                      <a:pt x="4816602" y="2436749"/>
                    </a:lnTo>
                    <a:cubicBezTo>
                      <a:pt x="4788535" y="2480310"/>
                      <a:pt x="4740275" y="2506726"/>
                      <a:pt x="4688459" y="2506726"/>
                    </a:cubicBezTo>
                    <a:lnTo>
                      <a:pt x="4547362" y="2506726"/>
                    </a:lnTo>
                    <a:lnTo>
                      <a:pt x="4547362" y="2354326"/>
                    </a:lnTo>
                    <a:lnTo>
                      <a:pt x="4688459" y="2411984"/>
                    </a:lnTo>
                    <a:lnTo>
                      <a:pt x="4658868" y="2484374"/>
                    </a:lnTo>
                    <a:lnTo>
                      <a:pt x="4517771" y="2426716"/>
                    </a:lnTo>
                    <a:lnTo>
                      <a:pt x="4549267" y="2277618"/>
                    </a:lnTo>
                    <a:cubicBezTo>
                      <a:pt x="4588891" y="2286000"/>
                      <a:pt x="4625975" y="2301748"/>
                      <a:pt x="4658741" y="2323846"/>
                    </a:cubicBezTo>
                    <a:cubicBezTo>
                      <a:pt x="4723257" y="2367280"/>
                      <a:pt x="4771644" y="2436241"/>
                      <a:pt x="4784979" y="2519426"/>
                    </a:cubicBezTo>
                    <a:cubicBezTo>
                      <a:pt x="4786249" y="2527427"/>
                      <a:pt x="4786884" y="2535428"/>
                      <a:pt x="4786884" y="2543429"/>
                    </a:cubicBezTo>
                    <a:cubicBezTo>
                      <a:pt x="4786884" y="2533650"/>
                      <a:pt x="4785487" y="2525522"/>
                      <a:pt x="4786376" y="2531745"/>
                    </a:cubicBezTo>
                    <a:cubicBezTo>
                      <a:pt x="4786630" y="2533904"/>
                      <a:pt x="4788789" y="2547874"/>
                      <a:pt x="4788789" y="2563876"/>
                    </a:cubicBezTo>
                    <a:cubicBezTo>
                      <a:pt x="4788789" y="2661285"/>
                      <a:pt x="4739640" y="2744216"/>
                      <a:pt x="4670298" y="2795651"/>
                    </a:cubicBezTo>
                    <a:cubicBezTo>
                      <a:pt x="4617593" y="2834894"/>
                      <a:pt x="4551934" y="2857119"/>
                      <a:pt x="4482592" y="2857119"/>
                    </a:cubicBezTo>
                    <a:cubicBezTo>
                      <a:pt x="4414012" y="2857119"/>
                      <a:pt x="4349115" y="2835402"/>
                      <a:pt x="4296537" y="2797048"/>
                    </a:cubicBezTo>
                    <a:cubicBezTo>
                      <a:pt x="4226179" y="2745613"/>
                      <a:pt x="4176395" y="2662047"/>
                      <a:pt x="4176395" y="2563876"/>
                    </a:cubicBezTo>
                    <a:lnTo>
                      <a:pt x="4176395" y="2550795"/>
                    </a:lnTo>
                    <a:cubicBezTo>
                      <a:pt x="4176395" y="2542921"/>
                      <a:pt x="4177030" y="2535174"/>
                      <a:pt x="4178173" y="2527427"/>
                    </a:cubicBezTo>
                    <a:cubicBezTo>
                      <a:pt x="4179062" y="2521966"/>
                      <a:pt x="4180205" y="2515108"/>
                      <a:pt x="4181729" y="2507615"/>
                    </a:cubicBezTo>
                    <a:cubicBezTo>
                      <a:pt x="4184269" y="2495169"/>
                      <a:pt x="4188206" y="2480183"/>
                      <a:pt x="4194937" y="2463800"/>
                    </a:cubicBezTo>
                    <a:lnTo>
                      <a:pt x="4336161" y="2521204"/>
                    </a:lnTo>
                    <a:lnTo>
                      <a:pt x="4336161" y="2673604"/>
                    </a:lnTo>
                    <a:lnTo>
                      <a:pt x="4286250" y="2673604"/>
                    </a:lnTo>
                    <a:lnTo>
                      <a:pt x="4286250" y="2521204"/>
                    </a:lnTo>
                    <a:lnTo>
                      <a:pt x="4429506" y="2573274"/>
                    </a:lnTo>
                    <a:lnTo>
                      <a:pt x="4407281" y="2634488"/>
                    </a:lnTo>
                    <a:cubicBezTo>
                      <a:pt x="4385310" y="2694686"/>
                      <a:pt x="4328160" y="2734818"/>
                      <a:pt x="4264025" y="2734818"/>
                    </a:cubicBezTo>
                    <a:lnTo>
                      <a:pt x="3871214" y="2734818"/>
                    </a:lnTo>
                    <a:cubicBezTo>
                      <a:pt x="3802507" y="2734818"/>
                      <a:pt x="3742182" y="2688844"/>
                      <a:pt x="3724148" y="2622423"/>
                    </a:cubicBezTo>
                    <a:lnTo>
                      <a:pt x="3707511" y="2561209"/>
                    </a:lnTo>
                    <a:lnTo>
                      <a:pt x="3854577" y="2521204"/>
                    </a:lnTo>
                    <a:lnTo>
                      <a:pt x="3854577" y="2673604"/>
                    </a:lnTo>
                    <a:lnTo>
                      <a:pt x="3787775" y="2673604"/>
                    </a:lnTo>
                    <a:lnTo>
                      <a:pt x="3787775" y="2521204"/>
                    </a:lnTo>
                    <a:lnTo>
                      <a:pt x="3935603" y="2484247"/>
                    </a:lnTo>
                    <a:cubicBezTo>
                      <a:pt x="3936492" y="2487803"/>
                      <a:pt x="3937381" y="2491232"/>
                      <a:pt x="3938270" y="2495042"/>
                    </a:cubicBezTo>
                    <a:cubicBezTo>
                      <a:pt x="3939159" y="2498852"/>
                      <a:pt x="3940175" y="2502535"/>
                      <a:pt x="3941191" y="2506472"/>
                    </a:cubicBezTo>
                    <a:lnTo>
                      <a:pt x="3793363" y="2543429"/>
                    </a:lnTo>
                    <a:lnTo>
                      <a:pt x="3937889" y="2495296"/>
                    </a:lnTo>
                    <a:cubicBezTo>
                      <a:pt x="3947160" y="2522982"/>
                      <a:pt x="3947414" y="2548128"/>
                      <a:pt x="3947541" y="2554859"/>
                    </a:cubicBezTo>
                    <a:cubicBezTo>
                      <a:pt x="3947668" y="2558542"/>
                      <a:pt x="3947668" y="2562098"/>
                      <a:pt x="3947668" y="2563876"/>
                    </a:cubicBezTo>
                    <a:cubicBezTo>
                      <a:pt x="3947668" y="2661158"/>
                      <a:pt x="3898646" y="2744089"/>
                      <a:pt x="3829304" y="2795524"/>
                    </a:cubicBezTo>
                    <a:cubicBezTo>
                      <a:pt x="3776472" y="2834767"/>
                      <a:pt x="3710813" y="2856992"/>
                      <a:pt x="3641344" y="2856992"/>
                    </a:cubicBezTo>
                    <a:cubicBezTo>
                      <a:pt x="3571875" y="2856992"/>
                      <a:pt x="3506343" y="2834767"/>
                      <a:pt x="3453638" y="2795524"/>
                    </a:cubicBezTo>
                    <a:cubicBezTo>
                      <a:pt x="3384296" y="2744089"/>
                      <a:pt x="3335147" y="2661031"/>
                      <a:pt x="3335147" y="2563749"/>
                    </a:cubicBezTo>
                    <a:lnTo>
                      <a:pt x="3335147" y="2550668"/>
                    </a:lnTo>
                    <a:cubicBezTo>
                      <a:pt x="3335147" y="2545207"/>
                      <a:pt x="3335401" y="2539619"/>
                      <a:pt x="3336036" y="2534158"/>
                    </a:cubicBezTo>
                    <a:cubicBezTo>
                      <a:pt x="3344418" y="2457069"/>
                      <a:pt x="3383026" y="2392045"/>
                      <a:pt x="3435350" y="2346579"/>
                    </a:cubicBezTo>
                    <a:cubicBezTo>
                      <a:pt x="3484118" y="2304288"/>
                      <a:pt x="3545586" y="2277999"/>
                      <a:pt x="3610737" y="2271268"/>
                    </a:cubicBezTo>
                    <a:lnTo>
                      <a:pt x="3626358" y="2422906"/>
                    </a:lnTo>
                    <a:lnTo>
                      <a:pt x="3626358" y="2575306"/>
                    </a:lnTo>
                    <a:lnTo>
                      <a:pt x="3044698" y="2575306"/>
                    </a:lnTo>
                    <a:lnTo>
                      <a:pt x="3044698" y="2422906"/>
                    </a:lnTo>
                    <a:lnTo>
                      <a:pt x="3152521" y="2315083"/>
                    </a:lnTo>
                    <a:cubicBezTo>
                      <a:pt x="3189224" y="2351786"/>
                      <a:pt x="3211957" y="2403094"/>
                      <a:pt x="3211957" y="2457958"/>
                    </a:cubicBezTo>
                    <a:cubicBezTo>
                      <a:pt x="3211957" y="2575433"/>
                      <a:pt x="3113913" y="2658618"/>
                      <a:pt x="3007614" y="2658618"/>
                    </a:cubicBezTo>
                    <a:cubicBezTo>
                      <a:pt x="2928493" y="2658618"/>
                      <a:pt x="2865501" y="2614803"/>
                      <a:pt x="2831973" y="2560574"/>
                    </a:cubicBezTo>
                    <a:lnTo>
                      <a:pt x="2961386" y="2480183"/>
                    </a:lnTo>
                    <a:lnTo>
                      <a:pt x="2961386" y="2632583"/>
                    </a:lnTo>
                    <a:lnTo>
                      <a:pt x="2711196" y="2632583"/>
                    </a:lnTo>
                    <a:lnTo>
                      <a:pt x="2711196" y="2480183"/>
                    </a:lnTo>
                    <a:lnTo>
                      <a:pt x="2862199" y="2501011"/>
                    </a:lnTo>
                    <a:cubicBezTo>
                      <a:pt x="2857627" y="2534412"/>
                      <a:pt x="2835275" y="2638679"/>
                      <a:pt x="2734183" y="2672842"/>
                    </a:cubicBezTo>
                    <a:lnTo>
                      <a:pt x="2685415" y="2528443"/>
                    </a:lnTo>
                    <a:lnTo>
                      <a:pt x="2837815" y="2528443"/>
                    </a:lnTo>
                    <a:lnTo>
                      <a:pt x="2837815" y="2546985"/>
                    </a:lnTo>
                    <a:cubicBezTo>
                      <a:pt x="2837815" y="2631186"/>
                      <a:pt x="2769616" y="2699385"/>
                      <a:pt x="2685415" y="2699385"/>
                    </a:cubicBezTo>
                    <a:lnTo>
                      <a:pt x="2661285" y="2699385"/>
                    </a:lnTo>
                    <a:cubicBezTo>
                      <a:pt x="2577084" y="2699385"/>
                      <a:pt x="2508885" y="2631186"/>
                      <a:pt x="2508885" y="2546985"/>
                    </a:cubicBezTo>
                    <a:lnTo>
                      <a:pt x="2508885" y="2530221"/>
                    </a:lnTo>
                    <a:lnTo>
                      <a:pt x="2661285" y="2530221"/>
                    </a:lnTo>
                    <a:lnTo>
                      <a:pt x="2661285" y="2682621"/>
                    </a:lnTo>
                    <a:lnTo>
                      <a:pt x="2390775" y="2682621"/>
                    </a:lnTo>
                    <a:lnTo>
                      <a:pt x="2390775" y="2530221"/>
                    </a:lnTo>
                    <a:lnTo>
                      <a:pt x="2543175" y="2530221"/>
                    </a:lnTo>
                    <a:lnTo>
                      <a:pt x="2543175" y="2546985"/>
                    </a:lnTo>
                    <a:cubicBezTo>
                      <a:pt x="2543175" y="2631186"/>
                      <a:pt x="2474976" y="2699385"/>
                      <a:pt x="2390775" y="2699385"/>
                    </a:cubicBezTo>
                    <a:lnTo>
                      <a:pt x="2366645" y="2699385"/>
                    </a:lnTo>
                    <a:cubicBezTo>
                      <a:pt x="2282444" y="2699385"/>
                      <a:pt x="2214245" y="2631186"/>
                      <a:pt x="2214245" y="2546985"/>
                    </a:cubicBezTo>
                    <a:lnTo>
                      <a:pt x="2214245" y="2528443"/>
                    </a:lnTo>
                    <a:lnTo>
                      <a:pt x="2366645" y="2528443"/>
                    </a:lnTo>
                    <a:lnTo>
                      <a:pt x="2318004" y="2672842"/>
                    </a:lnTo>
                    <a:cubicBezTo>
                      <a:pt x="2193671" y="2631059"/>
                      <a:pt x="2186305" y="2493645"/>
                      <a:pt x="2186305" y="2461641"/>
                    </a:cubicBezTo>
                    <a:cubicBezTo>
                      <a:pt x="2186305" y="2455164"/>
                      <a:pt x="2186559" y="2448687"/>
                      <a:pt x="2186940" y="2442210"/>
                    </a:cubicBezTo>
                    <a:cubicBezTo>
                      <a:pt x="2188845" y="2411603"/>
                      <a:pt x="2202053" y="2287524"/>
                      <a:pt x="2318004" y="2248535"/>
                    </a:cubicBezTo>
                    <a:lnTo>
                      <a:pt x="2366645" y="2392934"/>
                    </a:lnTo>
                    <a:lnTo>
                      <a:pt x="2214245" y="2392934"/>
                    </a:lnTo>
                    <a:lnTo>
                      <a:pt x="2214245" y="2372487"/>
                    </a:lnTo>
                    <a:cubicBezTo>
                      <a:pt x="2214245" y="2288286"/>
                      <a:pt x="2282444" y="2220087"/>
                      <a:pt x="2366645" y="2220087"/>
                    </a:cubicBezTo>
                    <a:lnTo>
                      <a:pt x="2390775" y="2220087"/>
                    </a:lnTo>
                    <a:cubicBezTo>
                      <a:pt x="2474976" y="2220087"/>
                      <a:pt x="2543175" y="2288286"/>
                      <a:pt x="2543175" y="2372487"/>
                    </a:cubicBezTo>
                    <a:lnTo>
                      <a:pt x="2543175" y="2383663"/>
                    </a:lnTo>
                    <a:lnTo>
                      <a:pt x="2390775" y="2383663"/>
                    </a:lnTo>
                    <a:lnTo>
                      <a:pt x="2390775" y="2231263"/>
                    </a:lnTo>
                    <a:lnTo>
                      <a:pt x="2424049" y="2231263"/>
                    </a:lnTo>
                    <a:lnTo>
                      <a:pt x="2424049" y="2383663"/>
                    </a:lnTo>
                    <a:lnTo>
                      <a:pt x="2271649" y="2383663"/>
                    </a:lnTo>
                    <a:lnTo>
                      <a:pt x="2271649" y="2353945"/>
                    </a:lnTo>
                    <a:lnTo>
                      <a:pt x="2424049" y="2353945"/>
                    </a:lnTo>
                    <a:lnTo>
                      <a:pt x="2424049" y="2506345"/>
                    </a:lnTo>
                    <a:lnTo>
                      <a:pt x="2261108" y="2506345"/>
                    </a:lnTo>
                    <a:lnTo>
                      <a:pt x="2261108" y="2353945"/>
                    </a:lnTo>
                    <a:lnTo>
                      <a:pt x="2413508" y="2353945"/>
                    </a:lnTo>
                    <a:lnTo>
                      <a:pt x="2413508" y="2422525"/>
                    </a:lnTo>
                    <a:cubicBezTo>
                      <a:pt x="2413508" y="2506726"/>
                      <a:pt x="2345309" y="2574925"/>
                      <a:pt x="2261108" y="2574925"/>
                    </a:cubicBezTo>
                    <a:lnTo>
                      <a:pt x="2077593" y="2574925"/>
                    </a:lnTo>
                    <a:cubicBezTo>
                      <a:pt x="1993392" y="2574925"/>
                      <a:pt x="1925193" y="2506726"/>
                      <a:pt x="1925193" y="2422525"/>
                    </a:cubicBezTo>
                    <a:lnTo>
                      <a:pt x="1925193" y="2405888"/>
                    </a:lnTo>
                    <a:lnTo>
                      <a:pt x="2077593" y="2405888"/>
                    </a:lnTo>
                    <a:lnTo>
                      <a:pt x="2077593" y="2558288"/>
                    </a:lnTo>
                    <a:lnTo>
                      <a:pt x="1825625" y="2558288"/>
                    </a:lnTo>
                    <a:lnTo>
                      <a:pt x="1825625" y="2405888"/>
                    </a:lnTo>
                    <a:lnTo>
                      <a:pt x="1978025" y="2405888"/>
                    </a:lnTo>
                    <a:lnTo>
                      <a:pt x="1978025" y="2422525"/>
                    </a:lnTo>
                    <a:cubicBezTo>
                      <a:pt x="1978025" y="2506726"/>
                      <a:pt x="1909826" y="2574925"/>
                      <a:pt x="1825625" y="2574925"/>
                    </a:cubicBezTo>
                    <a:lnTo>
                      <a:pt x="1770126" y="2574925"/>
                    </a:lnTo>
                    <a:cubicBezTo>
                      <a:pt x="1685925" y="2574925"/>
                      <a:pt x="1617726" y="2506726"/>
                      <a:pt x="1617726" y="2422525"/>
                    </a:cubicBezTo>
                    <a:lnTo>
                      <a:pt x="1617726" y="2405888"/>
                    </a:lnTo>
                    <a:lnTo>
                      <a:pt x="1770126" y="2405888"/>
                    </a:lnTo>
                    <a:lnTo>
                      <a:pt x="1770126" y="2558288"/>
                    </a:lnTo>
                    <a:lnTo>
                      <a:pt x="1558925" y="2558288"/>
                    </a:lnTo>
                    <a:lnTo>
                      <a:pt x="1558925" y="2405888"/>
                    </a:lnTo>
                    <a:lnTo>
                      <a:pt x="1698752" y="2466594"/>
                    </a:lnTo>
                    <a:lnTo>
                      <a:pt x="1687576" y="2492375"/>
                    </a:lnTo>
                    <a:lnTo>
                      <a:pt x="1547749" y="2431669"/>
                    </a:lnTo>
                    <a:lnTo>
                      <a:pt x="1600962" y="2288921"/>
                    </a:lnTo>
                    <a:cubicBezTo>
                      <a:pt x="1631696" y="2300351"/>
                      <a:pt x="1660271" y="2316480"/>
                      <a:pt x="1685544" y="2336673"/>
                    </a:cubicBezTo>
                    <a:cubicBezTo>
                      <a:pt x="1740281" y="2380234"/>
                      <a:pt x="1781937" y="2444496"/>
                      <a:pt x="1792986" y="2520950"/>
                    </a:cubicBezTo>
                    <a:lnTo>
                      <a:pt x="1642237" y="2542921"/>
                    </a:lnTo>
                    <a:lnTo>
                      <a:pt x="1642237" y="2390521"/>
                    </a:lnTo>
                    <a:lnTo>
                      <a:pt x="1644142" y="2390521"/>
                    </a:lnTo>
                    <a:cubicBezTo>
                      <a:pt x="1728343" y="2390521"/>
                      <a:pt x="1796542" y="2458720"/>
                      <a:pt x="1796542" y="2542921"/>
                    </a:cubicBezTo>
                    <a:cubicBezTo>
                      <a:pt x="1796542" y="2533142"/>
                      <a:pt x="1795145" y="2525014"/>
                      <a:pt x="1796034" y="2531237"/>
                    </a:cubicBezTo>
                    <a:cubicBezTo>
                      <a:pt x="1796288" y="2533396"/>
                      <a:pt x="1798447" y="2547366"/>
                      <a:pt x="1798447" y="2563368"/>
                    </a:cubicBezTo>
                    <a:cubicBezTo>
                      <a:pt x="1798447" y="2646426"/>
                      <a:pt x="1762125" y="2719070"/>
                      <a:pt x="1709547" y="2770251"/>
                    </a:cubicBezTo>
                    <a:cubicBezTo>
                      <a:pt x="1653032" y="2825115"/>
                      <a:pt x="1574927" y="2858389"/>
                      <a:pt x="1490472" y="2858389"/>
                    </a:cubicBezTo>
                    <a:cubicBezTo>
                      <a:pt x="1405128" y="2858389"/>
                      <a:pt x="1326515" y="2823591"/>
                      <a:pt x="1270381" y="2767584"/>
                    </a:cubicBezTo>
                    <a:cubicBezTo>
                      <a:pt x="1219454" y="2716784"/>
                      <a:pt x="1184275" y="2645029"/>
                      <a:pt x="1184275" y="2563241"/>
                    </a:cubicBezTo>
                    <a:cubicBezTo>
                      <a:pt x="1184275" y="2571115"/>
                      <a:pt x="1180973" y="2524633"/>
                      <a:pt x="1202182" y="2481961"/>
                    </a:cubicBezTo>
                    <a:lnTo>
                      <a:pt x="1338453" y="2550160"/>
                    </a:lnTo>
                    <a:lnTo>
                      <a:pt x="1189101" y="2519807"/>
                    </a:lnTo>
                    <a:cubicBezTo>
                      <a:pt x="1189990" y="2515362"/>
                      <a:pt x="1190879" y="2510790"/>
                      <a:pt x="1191895" y="2506218"/>
                    </a:cubicBezTo>
                    <a:cubicBezTo>
                      <a:pt x="1192911" y="2501646"/>
                      <a:pt x="1193800" y="2496820"/>
                      <a:pt x="1194689" y="2492121"/>
                    </a:cubicBezTo>
                    <a:lnTo>
                      <a:pt x="1344041" y="2522474"/>
                    </a:lnTo>
                    <a:lnTo>
                      <a:pt x="1344041" y="2674874"/>
                    </a:lnTo>
                    <a:lnTo>
                      <a:pt x="1286510" y="2674874"/>
                    </a:lnTo>
                    <a:lnTo>
                      <a:pt x="1286510" y="2522474"/>
                    </a:lnTo>
                    <a:lnTo>
                      <a:pt x="1429893" y="2574290"/>
                    </a:lnTo>
                    <a:lnTo>
                      <a:pt x="1407795" y="2635504"/>
                    </a:lnTo>
                    <a:cubicBezTo>
                      <a:pt x="1385951" y="2695829"/>
                      <a:pt x="1328674" y="2736088"/>
                      <a:pt x="1264412" y="2736088"/>
                    </a:cubicBezTo>
                    <a:lnTo>
                      <a:pt x="871347" y="2736088"/>
                    </a:lnTo>
                    <a:cubicBezTo>
                      <a:pt x="802640" y="2736088"/>
                      <a:pt x="742315" y="2690114"/>
                      <a:pt x="724281" y="2623693"/>
                    </a:cubicBezTo>
                    <a:lnTo>
                      <a:pt x="707644" y="2562479"/>
                    </a:lnTo>
                    <a:lnTo>
                      <a:pt x="854710" y="2522474"/>
                    </a:lnTo>
                    <a:lnTo>
                      <a:pt x="854710" y="2674874"/>
                    </a:lnTo>
                    <a:lnTo>
                      <a:pt x="795401" y="2674874"/>
                    </a:lnTo>
                    <a:lnTo>
                      <a:pt x="795401" y="2522474"/>
                    </a:lnTo>
                    <a:lnTo>
                      <a:pt x="922147" y="2437892"/>
                    </a:lnTo>
                    <a:cubicBezTo>
                      <a:pt x="946023" y="2473706"/>
                      <a:pt x="953389" y="2512060"/>
                      <a:pt x="953389" y="2542794"/>
                    </a:cubicBezTo>
                    <a:lnTo>
                      <a:pt x="800989" y="2542794"/>
                    </a:lnTo>
                    <a:lnTo>
                      <a:pt x="948690" y="2505075"/>
                    </a:lnTo>
                    <a:cubicBezTo>
                      <a:pt x="954151" y="2526538"/>
                      <a:pt x="955040" y="2544064"/>
                      <a:pt x="955294" y="2555875"/>
                    </a:cubicBezTo>
                    <a:cubicBezTo>
                      <a:pt x="955294" y="2558796"/>
                      <a:pt x="955294" y="2561717"/>
                      <a:pt x="955294" y="2563241"/>
                    </a:cubicBezTo>
                    <a:cubicBezTo>
                      <a:pt x="955294" y="2653792"/>
                      <a:pt x="912749" y="2732532"/>
                      <a:pt x="851027" y="2784856"/>
                    </a:cubicBezTo>
                    <a:cubicBezTo>
                      <a:pt x="796544" y="2830957"/>
                      <a:pt x="725551" y="2858389"/>
                      <a:pt x="649097" y="2858389"/>
                    </a:cubicBezTo>
                    <a:cubicBezTo>
                      <a:pt x="573659" y="2858389"/>
                      <a:pt x="503428" y="2831719"/>
                      <a:pt x="449199" y="2786634"/>
                    </a:cubicBezTo>
                    <a:cubicBezTo>
                      <a:pt x="386334" y="2734310"/>
                      <a:pt x="342900" y="2654681"/>
                      <a:pt x="342900" y="2563241"/>
                    </a:cubicBezTo>
                    <a:cubicBezTo>
                      <a:pt x="342900" y="2562225"/>
                      <a:pt x="342773" y="2552319"/>
                      <a:pt x="343916" y="2541143"/>
                    </a:cubicBezTo>
                    <a:cubicBezTo>
                      <a:pt x="344805" y="2532253"/>
                      <a:pt x="347472" y="2510790"/>
                      <a:pt x="358521" y="2486787"/>
                    </a:cubicBezTo>
                    <a:lnTo>
                      <a:pt x="497078" y="2550287"/>
                    </a:lnTo>
                    <a:lnTo>
                      <a:pt x="345440" y="2534666"/>
                    </a:lnTo>
                    <a:cubicBezTo>
                      <a:pt x="354838" y="2443353"/>
                      <a:pt x="406527" y="2367534"/>
                      <a:pt x="476250" y="2321560"/>
                    </a:cubicBezTo>
                    <a:cubicBezTo>
                      <a:pt x="526288" y="2288540"/>
                      <a:pt x="586105" y="2270252"/>
                      <a:pt x="649097" y="2270252"/>
                    </a:cubicBezTo>
                    <a:lnTo>
                      <a:pt x="658241" y="2270252"/>
                    </a:lnTo>
                    <a:lnTo>
                      <a:pt x="658241" y="2422652"/>
                    </a:lnTo>
                    <a:lnTo>
                      <a:pt x="512191" y="2466086"/>
                    </a:lnTo>
                    <a:lnTo>
                      <a:pt x="491744" y="2397506"/>
                    </a:lnTo>
                    <a:lnTo>
                      <a:pt x="637794" y="2354072"/>
                    </a:lnTo>
                    <a:lnTo>
                      <a:pt x="637794" y="2506472"/>
                    </a:lnTo>
                    <a:lnTo>
                      <a:pt x="495427" y="2506472"/>
                    </a:lnTo>
                    <a:cubicBezTo>
                      <a:pt x="436880" y="2506472"/>
                      <a:pt x="383540" y="2472944"/>
                      <a:pt x="358140" y="2420239"/>
                    </a:cubicBezTo>
                    <a:lnTo>
                      <a:pt x="335915" y="2374011"/>
                    </a:lnTo>
                    <a:lnTo>
                      <a:pt x="473202" y="2307844"/>
                    </a:lnTo>
                    <a:lnTo>
                      <a:pt x="473202" y="2460244"/>
                    </a:lnTo>
                    <a:lnTo>
                      <a:pt x="410083" y="2460244"/>
                    </a:lnTo>
                    <a:lnTo>
                      <a:pt x="410083" y="2307844"/>
                    </a:lnTo>
                    <a:lnTo>
                      <a:pt x="562356" y="2312543"/>
                    </a:lnTo>
                    <a:lnTo>
                      <a:pt x="560451" y="2373757"/>
                    </a:lnTo>
                    <a:lnTo>
                      <a:pt x="408178" y="2369058"/>
                    </a:lnTo>
                    <a:lnTo>
                      <a:pt x="560578" y="2369058"/>
                    </a:lnTo>
                    <a:cubicBezTo>
                      <a:pt x="560578" y="2468245"/>
                      <a:pt x="483108" y="2529713"/>
                      <a:pt x="413131" y="2541524"/>
                    </a:cubicBezTo>
                    <a:cubicBezTo>
                      <a:pt x="410845" y="2541905"/>
                      <a:pt x="408559" y="2542286"/>
                      <a:pt x="406273" y="2542540"/>
                    </a:cubicBezTo>
                    <a:lnTo>
                      <a:pt x="226568" y="2564638"/>
                    </a:lnTo>
                    <a:lnTo>
                      <a:pt x="208026" y="2413381"/>
                    </a:lnTo>
                    <a:lnTo>
                      <a:pt x="239903" y="2562352"/>
                    </a:lnTo>
                    <a:cubicBezTo>
                      <a:pt x="231267" y="2564130"/>
                      <a:pt x="217805" y="2566543"/>
                      <a:pt x="201422" y="2566543"/>
                    </a:cubicBezTo>
                    <a:cubicBezTo>
                      <a:pt x="154940" y="2566543"/>
                      <a:pt x="110109" y="2548763"/>
                      <a:pt x="75692" y="2515235"/>
                    </a:cubicBezTo>
                    <a:lnTo>
                      <a:pt x="181991" y="2406015"/>
                    </a:lnTo>
                    <a:lnTo>
                      <a:pt x="89281" y="2527046"/>
                    </a:lnTo>
                    <a:cubicBezTo>
                      <a:pt x="53594" y="2499614"/>
                      <a:pt x="16637" y="2449195"/>
                      <a:pt x="16637" y="2381885"/>
                    </a:cubicBezTo>
                    <a:lnTo>
                      <a:pt x="169037" y="2381885"/>
                    </a:lnTo>
                    <a:lnTo>
                      <a:pt x="17018" y="2393061"/>
                    </a:lnTo>
                    <a:lnTo>
                      <a:pt x="381" y="2167001"/>
                    </a:lnTo>
                    <a:cubicBezTo>
                      <a:pt x="127" y="2163318"/>
                      <a:pt x="0" y="2159508"/>
                      <a:pt x="0" y="2155825"/>
                    </a:cubicBezTo>
                    <a:cubicBezTo>
                      <a:pt x="0" y="2124837"/>
                      <a:pt x="7874" y="2072894"/>
                      <a:pt x="50419" y="2029206"/>
                    </a:cubicBezTo>
                    <a:cubicBezTo>
                      <a:pt x="51435" y="2028190"/>
                      <a:pt x="52451" y="2027174"/>
                      <a:pt x="53467" y="2026158"/>
                    </a:cubicBezTo>
                    <a:cubicBezTo>
                      <a:pt x="91186" y="1989455"/>
                      <a:pt x="136652" y="1975739"/>
                      <a:pt x="178435" y="1975739"/>
                    </a:cubicBezTo>
                    <a:cubicBezTo>
                      <a:pt x="181864" y="1975739"/>
                      <a:pt x="185166" y="1975866"/>
                      <a:pt x="188595" y="1976120"/>
                    </a:cubicBezTo>
                    <a:lnTo>
                      <a:pt x="383159" y="1989074"/>
                    </a:lnTo>
                    <a:lnTo>
                      <a:pt x="372999" y="2141093"/>
                    </a:lnTo>
                    <a:lnTo>
                      <a:pt x="372999" y="1988693"/>
                    </a:lnTo>
                    <a:cubicBezTo>
                      <a:pt x="491490" y="1988693"/>
                      <a:pt x="562483" y="2090039"/>
                      <a:pt x="562483" y="2181860"/>
                    </a:cubicBezTo>
                    <a:lnTo>
                      <a:pt x="562483" y="2213483"/>
                    </a:lnTo>
                    <a:lnTo>
                      <a:pt x="410083" y="2213483"/>
                    </a:lnTo>
                    <a:lnTo>
                      <a:pt x="410083" y="2061083"/>
                    </a:lnTo>
                    <a:lnTo>
                      <a:pt x="800989" y="2061083"/>
                    </a:lnTo>
                    <a:lnTo>
                      <a:pt x="800989" y="2213483"/>
                    </a:lnTo>
                    <a:lnTo>
                      <a:pt x="648589" y="2213483"/>
                    </a:lnTo>
                    <a:lnTo>
                      <a:pt x="648589" y="2141093"/>
                    </a:lnTo>
                    <a:lnTo>
                      <a:pt x="800989" y="2141093"/>
                    </a:lnTo>
                    <a:lnTo>
                      <a:pt x="780415" y="2292096"/>
                    </a:lnTo>
                    <a:cubicBezTo>
                      <a:pt x="693166" y="2280158"/>
                      <a:pt x="619252" y="2241423"/>
                      <a:pt x="559435" y="2192020"/>
                    </a:cubicBezTo>
                    <a:lnTo>
                      <a:pt x="656463" y="2074418"/>
                    </a:lnTo>
                    <a:lnTo>
                      <a:pt x="656463" y="2226818"/>
                    </a:lnTo>
                    <a:lnTo>
                      <a:pt x="656463" y="2074418"/>
                    </a:lnTo>
                    <a:lnTo>
                      <a:pt x="759460" y="1962023"/>
                    </a:lnTo>
                    <a:cubicBezTo>
                      <a:pt x="761492" y="1963928"/>
                      <a:pt x="763397" y="1965706"/>
                      <a:pt x="764921" y="1967103"/>
                    </a:cubicBezTo>
                    <a:cubicBezTo>
                      <a:pt x="766953" y="1969135"/>
                      <a:pt x="768985" y="1971040"/>
                      <a:pt x="769874" y="1972056"/>
                    </a:cubicBezTo>
                    <a:cubicBezTo>
                      <a:pt x="827278" y="2029460"/>
                      <a:pt x="829564" y="2121662"/>
                      <a:pt x="775335" y="2181860"/>
                    </a:cubicBezTo>
                    <a:cubicBezTo>
                      <a:pt x="721106" y="2242058"/>
                      <a:pt x="629031" y="2249297"/>
                      <a:pt x="566039" y="2198116"/>
                    </a:cubicBezTo>
                    <a:cubicBezTo>
                      <a:pt x="344805" y="2018665"/>
                      <a:pt x="265430" y="1629918"/>
                      <a:pt x="265430" y="1302385"/>
                    </a:cubicBezTo>
                    <a:cubicBezTo>
                      <a:pt x="265430" y="923417"/>
                      <a:pt x="386334" y="311912"/>
                      <a:pt x="830834" y="311912"/>
                    </a:cubicBezTo>
                    <a:lnTo>
                      <a:pt x="1156716" y="311912"/>
                    </a:lnTo>
                    <a:lnTo>
                      <a:pt x="1156716" y="464312"/>
                    </a:lnTo>
                    <a:lnTo>
                      <a:pt x="1004316" y="464312"/>
                    </a:lnTo>
                    <a:lnTo>
                      <a:pt x="1004316" y="451358"/>
                    </a:lnTo>
                    <a:lnTo>
                      <a:pt x="1156716" y="451358"/>
                    </a:lnTo>
                    <a:lnTo>
                      <a:pt x="1204849" y="595884"/>
                    </a:lnTo>
                    <a:cubicBezTo>
                      <a:pt x="1177671" y="604901"/>
                      <a:pt x="1154430" y="605409"/>
                      <a:pt x="1145032" y="605536"/>
                    </a:cubicBezTo>
                    <a:cubicBezTo>
                      <a:pt x="1142238" y="605536"/>
                      <a:pt x="1139571" y="605536"/>
                      <a:pt x="1138174" y="605536"/>
                    </a:cubicBezTo>
                    <a:cubicBezTo>
                      <a:pt x="1137920" y="605536"/>
                      <a:pt x="1137793" y="605536"/>
                      <a:pt x="1137539" y="605536"/>
                    </a:cubicBezTo>
                    <a:cubicBezTo>
                      <a:pt x="1089279" y="605409"/>
                      <a:pt x="959739" y="580771"/>
                      <a:pt x="959739" y="440055"/>
                    </a:cubicBezTo>
                    <a:cubicBezTo>
                      <a:pt x="959739" y="298704"/>
                      <a:pt x="1090549" y="274828"/>
                      <a:pt x="1137539" y="274701"/>
                    </a:cubicBezTo>
                    <a:cubicBezTo>
                      <a:pt x="1137793" y="274701"/>
                      <a:pt x="1137920" y="274701"/>
                      <a:pt x="1138174" y="274701"/>
                    </a:cubicBezTo>
                    <a:lnTo>
                      <a:pt x="1156716" y="274701"/>
                    </a:lnTo>
                    <a:lnTo>
                      <a:pt x="1156716" y="427101"/>
                    </a:lnTo>
                    <a:lnTo>
                      <a:pt x="1004316" y="427101"/>
                    </a:lnTo>
                    <a:lnTo>
                      <a:pt x="1004316" y="402971"/>
                    </a:lnTo>
                    <a:lnTo>
                      <a:pt x="1156716" y="402971"/>
                    </a:lnTo>
                    <a:lnTo>
                      <a:pt x="1204849" y="547497"/>
                    </a:lnTo>
                    <a:cubicBezTo>
                      <a:pt x="1177671" y="556514"/>
                      <a:pt x="1154430" y="557022"/>
                      <a:pt x="1145032" y="557149"/>
                    </a:cubicBezTo>
                    <a:cubicBezTo>
                      <a:pt x="1142238" y="557149"/>
                      <a:pt x="1139571" y="557149"/>
                      <a:pt x="1138174" y="557149"/>
                    </a:cubicBezTo>
                    <a:cubicBezTo>
                      <a:pt x="1137920" y="557149"/>
                      <a:pt x="1137793" y="557149"/>
                      <a:pt x="1137539" y="557149"/>
                    </a:cubicBezTo>
                    <a:cubicBezTo>
                      <a:pt x="1090549" y="557022"/>
                      <a:pt x="959739" y="533146"/>
                      <a:pt x="959739" y="391795"/>
                    </a:cubicBezTo>
                    <a:cubicBezTo>
                      <a:pt x="959739" y="251206"/>
                      <a:pt x="1089279" y="226441"/>
                      <a:pt x="1137539" y="226314"/>
                    </a:cubicBezTo>
                    <a:cubicBezTo>
                      <a:pt x="1137793" y="226314"/>
                      <a:pt x="1137920" y="226314"/>
                      <a:pt x="1138174" y="226314"/>
                    </a:cubicBezTo>
                    <a:lnTo>
                      <a:pt x="1156716" y="226314"/>
                    </a:lnTo>
                    <a:lnTo>
                      <a:pt x="1156716" y="378714"/>
                    </a:lnTo>
                    <a:lnTo>
                      <a:pt x="1004316" y="378714"/>
                    </a:lnTo>
                    <a:lnTo>
                      <a:pt x="1004316" y="358648"/>
                    </a:lnTo>
                    <a:lnTo>
                      <a:pt x="1156716" y="358648"/>
                    </a:lnTo>
                    <a:lnTo>
                      <a:pt x="1156716" y="511048"/>
                    </a:lnTo>
                    <a:lnTo>
                      <a:pt x="1108456" y="511048"/>
                    </a:lnTo>
                    <a:cubicBezTo>
                      <a:pt x="1024255" y="511048"/>
                      <a:pt x="956056" y="442849"/>
                      <a:pt x="956056" y="358648"/>
                    </a:cubicBezTo>
                    <a:lnTo>
                      <a:pt x="956056" y="327152"/>
                    </a:lnTo>
                    <a:cubicBezTo>
                      <a:pt x="956056" y="268351"/>
                      <a:pt x="989965" y="214757"/>
                      <a:pt x="1043051" y="189484"/>
                    </a:cubicBezTo>
                    <a:cubicBezTo>
                      <a:pt x="1138555" y="144145"/>
                      <a:pt x="1245362" y="116459"/>
                      <a:pt x="1353185" y="101981"/>
                    </a:cubicBezTo>
                    <a:lnTo>
                      <a:pt x="1373378" y="252984"/>
                    </a:lnTo>
                    <a:lnTo>
                      <a:pt x="1225550" y="290068"/>
                    </a:lnTo>
                    <a:cubicBezTo>
                      <a:pt x="1220343" y="269367"/>
                      <a:pt x="1213866" y="238252"/>
                      <a:pt x="1212088" y="207772"/>
                    </a:cubicBezTo>
                    <a:cubicBezTo>
                      <a:pt x="1212469" y="214757"/>
                      <a:pt x="1197737" y="114300"/>
                      <a:pt x="1272286" y="52324"/>
                    </a:cubicBezTo>
                    <a:lnTo>
                      <a:pt x="1273048" y="51689"/>
                    </a:lnTo>
                    <a:cubicBezTo>
                      <a:pt x="1308989" y="22225"/>
                      <a:pt x="1353058" y="15240"/>
                      <a:pt x="1353566" y="15240"/>
                    </a:cubicBezTo>
                    <a:cubicBezTo>
                      <a:pt x="1404874" y="4572"/>
                      <a:pt x="1500886" y="0"/>
                      <a:pt x="1572006" y="0"/>
                    </a:cubicBezTo>
                    <a:close/>
                  </a:path>
                </a:pathLst>
              </a:custGeom>
              <a:solidFill>
                <a:srgbClr val="FFFFFF"/>
              </a:solidFill>
            </p:spPr>
          </p:sp>
        </p:grpSp>
        <p:grpSp>
          <p:nvGrpSpPr>
            <p:cNvPr id="20" name="Group 20"/>
            <p:cNvGrpSpPr/>
            <p:nvPr/>
          </p:nvGrpSpPr>
          <p:grpSpPr>
            <a:xfrm>
              <a:off x="336186" y="493883"/>
              <a:ext cx="4977269" cy="1791580"/>
              <a:chOff x="0" y="0"/>
              <a:chExt cx="4596920" cy="1654673"/>
            </a:xfrm>
          </p:grpSpPr>
          <p:sp>
            <p:nvSpPr>
              <p:cNvPr id="21" name="Freeform 21"/>
              <p:cNvSpPr/>
              <p:nvPr/>
            </p:nvSpPr>
            <p:spPr>
              <a:xfrm>
                <a:off x="0" y="0"/>
                <a:ext cx="4596892" cy="1654556"/>
              </a:xfrm>
              <a:custGeom>
                <a:avLst/>
                <a:gdLst/>
                <a:ahLst/>
                <a:cxnLst/>
                <a:rect l="l" t="t" r="r" b="b"/>
                <a:pathLst>
                  <a:path w="4596892" h="1654556">
                    <a:moveTo>
                      <a:pt x="550291" y="0"/>
                    </a:moveTo>
                    <a:cubicBezTo>
                      <a:pt x="0" y="0"/>
                      <a:pt x="0" y="1654556"/>
                      <a:pt x="550291" y="1654556"/>
                    </a:cubicBezTo>
                    <a:lnTo>
                      <a:pt x="4046474" y="1654556"/>
                    </a:lnTo>
                    <a:cubicBezTo>
                      <a:pt x="4596892" y="1654556"/>
                      <a:pt x="4596892" y="0"/>
                      <a:pt x="4046474" y="0"/>
                    </a:cubicBezTo>
                    <a:close/>
                  </a:path>
                </a:pathLst>
              </a:custGeom>
              <a:solidFill>
                <a:srgbClr val="AA5138"/>
              </a:solidFill>
            </p:spPr>
          </p:sp>
        </p:grpSp>
        <p:grpSp>
          <p:nvGrpSpPr>
            <p:cNvPr id="22" name="Group 22"/>
            <p:cNvGrpSpPr/>
            <p:nvPr/>
          </p:nvGrpSpPr>
          <p:grpSpPr>
            <a:xfrm>
              <a:off x="346127" y="475686"/>
              <a:ext cx="616009" cy="1809778"/>
              <a:chOff x="0" y="0"/>
              <a:chExt cx="568935" cy="1671480"/>
            </a:xfrm>
          </p:grpSpPr>
          <p:sp>
            <p:nvSpPr>
              <p:cNvPr id="23" name="Freeform 23"/>
              <p:cNvSpPr/>
              <p:nvPr/>
            </p:nvSpPr>
            <p:spPr>
              <a:xfrm>
                <a:off x="127" y="127"/>
                <a:ext cx="568833" cy="1671193"/>
              </a:xfrm>
              <a:custGeom>
                <a:avLst/>
                <a:gdLst/>
                <a:ahLst/>
                <a:cxnLst/>
                <a:rect l="l" t="t" r="r" b="b"/>
                <a:pathLst>
                  <a:path w="568833" h="1671193">
                    <a:moveTo>
                      <a:pt x="489077" y="0"/>
                    </a:moveTo>
                    <a:cubicBezTo>
                      <a:pt x="0" y="114935"/>
                      <a:pt x="20447" y="1671193"/>
                      <a:pt x="546608" y="1671193"/>
                    </a:cubicBezTo>
                    <a:lnTo>
                      <a:pt x="568833" y="1671193"/>
                    </a:lnTo>
                    <a:cubicBezTo>
                      <a:pt x="461264" y="1376553"/>
                      <a:pt x="400304" y="1050544"/>
                      <a:pt x="400304" y="707771"/>
                    </a:cubicBezTo>
                    <a:cubicBezTo>
                      <a:pt x="400304" y="461391"/>
                      <a:pt x="431800" y="222377"/>
                      <a:pt x="489204" y="0"/>
                    </a:cubicBezTo>
                    <a:close/>
                  </a:path>
                </a:pathLst>
              </a:custGeom>
              <a:solidFill>
                <a:srgbClr val="C9886F"/>
              </a:solidFill>
            </p:spPr>
          </p:sp>
        </p:grpSp>
        <p:grpSp>
          <p:nvGrpSpPr>
            <p:cNvPr id="24" name="Group 24"/>
            <p:cNvGrpSpPr/>
            <p:nvPr/>
          </p:nvGrpSpPr>
          <p:grpSpPr>
            <a:xfrm>
              <a:off x="334164" y="467767"/>
              <a:ext cx="4949299" cy="1749457"/>
              <a:chOff x="0" y="0"/>
              <a:chExt cx="4571088" cy="1615769"/>
            </a:xfrm>
          </p:grpSpPr>
          <p:sp>
            <p:nvSpPr>
              <p:cNvPr id="25" name="Freeform 25"/>
              <p:cNvSpPr/>
              <p:nvPr/>
            </p:nvSpPr>
            <p:spPr>
              <a:xfrm>
                <a:off x="0" y="0"/>
                <a:ext cx="4570984" cy="1615821"/>
              </a:xfrm>
              <a:custGeom>
                <a:avLst/>
                <a:gdLst/>
                <a:ahLst/>
                <a:cxnLst/>
                <a:rect l="l" t="t" r="r" b="b"/>
                <a:pathLst>
                  <a:path w="4570984" h="1615821">
                    <a:moveTo>
                      <a:pt x="544830" y="0"/>
                    </a:moveTo>
                    <a:cubicBezTo>
                      <a:pt x="57404" y="0"/>
                      <a:pt x="0" y="1311910"/>
                      <a:pt x="374269" y="1615821"/>
                    </a:cubicBezTo>
                    <a:cubicBezTo>
                      <a:pt x="38862" y="1265428"/>
                      <a:pt x="105664" y="29718"/>
                      <a:pt x="574421" y="29718"/>
                    </a:cubicBezTo>
                    <a:lnTo>
                      <a:pt x="4046601" y="29718"/>
                    </a:lnTo>
                    <a:cubicBezTo>
                      <a:pt x="4444873" y="29718"/>
                      <a:pt x="4552315" y="928243"/>
                      <a:pt x="4367022" y="1410081"/>
                    </a:cubicBezTo>
                    <a:cubicBezTo>
                      <a:pt x="4570984" y="937641"/>
                      <a:pt x="4467098" y="0"/>
                      <a:pt x="4053967" y="0"/>
                    </a:cubicBezTo>
                    <a:close/>
                  </a:path>
                </a:pathLst>
              </a:custGeom>
              <a:solidFill>
                <a:srgbClr val="924F3D"/>
              </a:solidFill>
            </p:spPr>
          </p:sp>
        </p:grpSp>
        <p:grpSp>
          <p:nvGrpSpPr>
            <p:cNvPr id="26" name="Group 26"/>
            <p:cNvGrpSpPr/>
            <p:nvPr/>
          </p:nvGrpSpPr>
          <p:grpSpPr>
            <a:xfrm>
              <a:off x="187741" y="2258699"/>
              <a:ext cx="5318297" cy="636564"/>
              <a:chOff x="0" y="0"/>
              <a:chExt cx="4911888" cy="587920"/>
            </a:xfrm>
          </p:grpSpPr>
          <p:sp>
            <p:nvSpPr>
              <p:cNvPr id="27" name="Freeform 27"/>
              <p:cNvSpPr/>
              <p:nvPr/>
            </p:nvSpPr>
            <p:spPr>
              <a:xfrm>
                <a:off x="0" y="0"/>
                <a:ext cx="4912106" cy="588137"/>
              </a:xfrm>
              <a:custGeom>
                <a:avLst/>
                <a:gdLst/>
                <a:ahLst/>
                <a:cxnLst/>
                <a:rect l="l" t="t" r="r" b="b"/>
                <a:pathLst>
                  <a:path w="4912106" h="588137">
                    <a:moveTo>
                      <a:pt x="4819142" y="63500"/>
                    </a:moveTo>
                    <a:cubicBezTo>
                      <a:pt x="4830318" y="63500"/>
                      <a:pt x="4837684" y="72898"/>
                      <a:pt x="4837684" y="82042"/>
                    </a:cubicBezTo>
                    <a:lnTo>
                      <a:pt x="4845177" y="208153"/>
                    </a:lnTo>
                    <a:cubicBezTo>
                      <a:pt x="4847082" y="215646"/>
                      <a:pt x="4841494" y="222885"/>
                      <a:pt x="4832223" y="222885"/>
                    </a:cubicBezTo>
                    <a:lnTo>
                      <a:pt x="4708017" y="215519"/>
                    </a:lnTo>
                    <a:cubicBezTo>
                      <a:pt x="4700524" y="215519"/>
                      <a:pt x="4695063" y="200533"/>
                      <a:pt x="4691380" y="189484"/>
                    </a:cubicBezTo>
                    <a:lnTo>
                      <a:pt x="4726559" y="189484"/>
                    </a:lnTo>
                    <a:lnTo>
                      <a:pt x="4726559" y="95123"/>
                    </a:lnTo>
                    <a:lnTo>
                      <a:pt x="4691380" y="95123"/>
                    </a:lnTo>
                    <a:cubicBezTo>
                      <a:pt x="4693285" y="85725"/>
                      <a:pt x="4696968" y="78486"/>
                      <a:pt x="4702429" y="76581"/>
                    </a:cubicBezTo>
                    <a:lnTo>
                      <a:pt x="4819142" y="63500"/>
                    </a:lnTo>
                    <a:close/>
                    <a:moveTo>
                      <a:pt x="79248" y="74422"/>
                    </a:moveTo>
                    <a:cubicBezTo>
                      <a:pt x="80010" y="74422"/>
                      <a:pt x="80772" y="74549"/>
                      <a:pt x="81534" y="74676"/>
                    </a:cubicBezTo>
                    <a:lnTo>
                      <a:pt x="205740" y="80264"/>
                    </a:lnTo>
                    <a:cubicBezTo>
                      <a:pt x="211201" y="80264"/>
                      <a:pt x="214884" y="87630"/>
                      <a:pt x="218694" y="94996"/>
                    </a:cubicBezTo>
                    <a:lnTo>
                      <a:pt x="166878" y="94996"/>
                    </a:lnTo>
                    <a:lnTo>
                      <a:pt x="166878" y="189484"/>
                    </a:lnTo>
                    <a:lnTo>
                      <a:pt x="222377" y="189484"/>
                    </a:lnTo>
                    <a:cubicBezTo>
                      <a:pt x="222377" y="202438"/>
                      <a:pt x="220472" y="217297"/>
                      <a:pt x="211201" y="219202"/>
                    </a:cubicBezTo>
                    <a:lnTo>
                      <a:pt x="94488" y="232156"/>
                    </a:lnTo>
                    <a:cubicBezTo>
                      <a:pt x="93599" y="232283"/>
                      <a:pt x="92583" y="232283"/>
                      <a:pt x="91694" y="232283"/>
                    </a:cubicBezTo>
                    <a:cubicBezTo>
                      <a:pt x="82169" y="232283"/>
                      <a:pt x="75946" y="223774"/>
                      <a:pt x="75946" y="213614"/>
                    </a:cubicBezTo>
                    <a:lnTo>
                      <a:pt x="68580" y="89535"/>
                    </a:lnTo>
                    <a:cubicBezTo>
                      <a:pt x="68580" y="82804"/>
                      <a:pt x="71755" y="74422"/>
                      <a:pt x="79121" y="74422"/>
                    </a:cubicBezTo>
                    <a:close/>
                    <a:moveTo>
                      <a:pt x="2462530" y="237744"/>
                    </a:moveTo>
                    <a:lnTo>
                      <a:pt x="2462530" y="267335"/>
                    </a:lnTo>
                    <a:lnTo>
                      <a:pt x="2288159" y="267335"/>
                    </a:lnTo>
                    <a:lnTo>
                      <a:pt x="2288159" y="237744"/>
                    </a:lnTo>
                    <a:close/>
                    <a:moveTo>
                      <a:pt x="1617472" y="237744"/>
                    </a:moveTo>
                    <a:lnTo>
                      <a:pt x="1617472" y="271018"/>
                    </a:lnTo>
                    <a:lnTo>
                      <a:pt x="1413764" y="271018"/>
                    </a:lnTo>
                    <a:lnTo>
                      <a:pt x="1428496" y="237744"/>
                    </a:lnTo>
                    <a:close/>
                    <a:moveTo>
                      <a:pt x="1926971" y="237744"/>
                    </a:moveTo>
                    <a:lnTo>
                      <a:pt x="1926971" y="271018"/>
                    </a:lnTo>
                    <a:lnTo>
                      <a:pt x="1674876" y="271018"/>
                    </a:lnTo>
                    <a:lnTo>
                      <a:pt x="1674876" y="237744"/>
                    </a:lnTo>
                    <a:close/>
                    <a:moveTo>
                      <a:pt x="3144266" y="237744"/>
                    </a:moveTo>
                    <a:lnTo>
                      <a:pt x="3144266" y="274828"/>
                    </a:lnTo>
                    <a:lnTo>
                      <a:pt x="2881122" y="274828"/>
                    </a:lnTo>
                    <a:lnTo>
                      <a:pt x="2881122" y="237744"/>
                    </a:lnTo>
                    <a:close/>
                    <a:moveTo>
                      <a:pt x="3455543" y="237744"/>
                    </a:moveTo>
                    <a:lnTo>
                      <a:pt x="3466719" y="274828"/>
                    </a:lnTo>
                    <a:lnTo>
                      <a:pt x="3201670" y="274828"/>
                    </a:lnTo>
                    <a:lnTo>
                      <a:pt x="3201670" y="237744"/>
                    </a:lnTo>
                    <a:close/>
                    <a:moveTo>
                      <a:pt x="2833116" y="237744"/>
                    </a:moveTo>
                    <a:lnTo>
                      <a:pt x="2833116" y="298704"/>
                    </a:lnTo>
                    <a:cubicBezTo>
                      <a:pt x="2823718" y="302387"/>
                      <a:pt x="2816479" y="309880"/>
                      <a:pt x="2810891" y="317373"/>
                    </a:cubicBezTo>
                    <a:lnTo>
                      <a:pt x="2558796" y="317373"/>
                    </a:lnTo>
                    <a:cubicBezTo>
                      <a:pt x="2555113" y="295148"/>
                      <a:pt x="2545715" y="280162"/>
                      <a:pt x="2534666" y="276606"/>
                    </a:cubicBezTo>
                    <a:lnTo>
                      <a:pt x="2534666" y="254381"/>
                    </a:lnTo>
                    <a:lnTo>
                      <a:pt x="2510536" y="254381"/>
                    </a:lnTo>
                    <a:lnTo>
                      <a:pt x="2510536" y="267335"/>
                    </a:lnTo>
                    <a:lnTo>
                      <a:pt x="2477262" y="267335"/>
                    </a:lnTo>
                    <a:lnTo>
                      <a:pt x="2477262" y="237744"/>
                    </a:lnTo>
                    <a:close/>
                    <a:moveTo>
                      <a:pt x="4863084" y="0"/>
                    </a:moveTo>
                    <a:cubicBezTo>
                      <a:pt x="4861433" y="0"/>
                      <a:pt x="4859782" y="127"/>
                      <a:pt x="4858131" y="635"/>
                    </a:cubicBezTo>
                    <a:lnTo>
                      <a:pt x="4676648" y="24638"/>
                    </a:lnTo>
                    <a:cubicBezTo>
                      <a:pt x="4665472" y="26543"/>
                      <a:pt x="4657979" y="35814"/>
                      <a:pt x="4657979" y="46863"/>
                    </a:cubicBezTo>
                    <a:lnTo>
                      <a:pt x="4656328" y="95123"/>
                    </a:lnTo>
                    <a:lnTo>
                      <a:pt x="2881122" y="95123"/>
                    </a:lnTo>
                    <a:lnTo>
                      <a:pt x="2881122" y="24638"/>
                    </a:lnTo>
                    <a:lnTo>
                      <a:pt x="2832989" y="24638"/>
                    </a:lnTo>
                    <a:lnTo>
                      <a:pt x="2832989" y="95123"/>
                    </a:lnTo>
                    <a:lnTo>
                      <a:pt x="259461" y="95123"/>
                    </a:lnTo>
                    <a:lnTo>
                      <a:pt x="259461" y="63500"/>
                    </a:lnTo>
                    <a:cubicBezTo>
                      <a:pt x="259461" y="41402"/>
                      <a:pt x="242824" y="24638"/>
                      <a:pt x="222377" y="22733"/>
                    </a:cubicBezTo>
                    <a:lnTo>
                      <a:pt x="27813" y="9779"/>
                    </a:lnTo>
                    <a:cubicBezTo>
                      <a:pt x="20320" y="9779"/>
                      <a:pt x="13081" y="13462"/>
                      <a:pt x="9271" y="19177"/>
                    </a:cubicBezTo>
                    <a:cubicBezTo>
                      <a:pt x="3683" y="22733"/>
                      <a:pt x="0" y="32004"/>
                      <a:pt x="1905" y="39497"/>
                    </a:cubicBezTo>
                    <a:lnTo>
                      <a:pt x="16637" y="263652"/>
                    </a:lnTo>
                    <a:cubicBezTo>
                      <a:pt x="18542" y="273050"/>
                      <a:pt x="22225" y="282194"/>
                      <a:pt x="29718" y="287782"/>
                    </a:cubicBezTo>
                    <a:cubicBezTo>
                      <a:pt x="37084" y="295275"/>
                      <a:pt x="46355" y="297180"/>
                      <a:pt x="55499" y="297180"/>
                    </a:cubicBezTo>
                    <a:lnTo>
                      <a:pt x="237109" y="273050"/>
                    </a:lnTo>
                    <a:cubicBezTo>
                      <a:pt x="248285" y="271145"/>
                      <a:pt x="255651" y="261874"/>
                      <a:pt x="255651" y="250825"/>
                    </a:cubicBezTo>
                    <a:lnTo>
                      <a:pt x="259334" y="191516"/>
                    </a:lnTo>
                    <a:lnTo>
                      <a:pt x="320548" y="191516"/>
                    </a:lnTo>
                    <a:lnTo>
                      <a:pt x="344678" y="237871"/>
                    </a:lnTo>
                    <a:lnTo>
                      <a:pt x="487426" y="237871"/>
                    </a:lnTo>
                    <a:lnTo>
                      <a:pt x="507619" y="306324"/>
                    </a:lnTo>
                    <a:cubicBezTo>
                      <a:pt x="504063" y="306324"/>
                      <a:pt x="502158" y="304419"/>
                      <a:pt x="498475" y="304419"/>
                    </a:cubicBezTo>
                    <a:cubicBezTo>
                      <a:pt x="418846" y="304419"/>
                      <a:pt x="353949" y="361823"/>
                      <a:pt x="346583" y="432308"/>
                    </a:cubicBezTo>
                    <a:lnTo>
                      <a:pt x="344678" y="432308"/>
                    </a:lnTo>
                    <a:cubicBezTo>
                      <a:pt x="344678" y="437769"/>
                      <a:pt x="344678" y="441452"/>
                      <a:pt x="344678" y="447040"/>
                    </a:cubicBezTo>
                    <a:cubicBezTo>
                      <a:pt x="344678" y="524891"/>
                      <a:pt x="413131" y="587883"/>
                      <a:pt x="498475" y="587883"/>
                    </a:cubicBezTo>
                    <a:cubicBezTo>
                      <a:pt x="583819" y="587883"/>
                      <a:pt x="652145" y="524891"/>
                      <a:pt x="652145" y="447040"/>
                    </a:cubicBezTo>
                    <a:cubicBezTo>
                      <a:pt x="652145" y="439547"/>
                      <a:pt x="652145" y="432308"/>
                      <a:pt x="650240" y="424815"/>
                    </a:cubicBezTo>
                    <a:cubicBezTo>
                      <a:pt x="648335" y="417322"/>
                      <a:pt x="646557" y="411861"/>
                      <a:pt x="644779" y="404368"/>
                    </a:cubicBezTo>
                    <a:lnTo>
                      <a:pt x="704088" y="404368"/>
                    </a:lnTo>
                    <a:lnTo>
                      <a:pt x="718820" y="465582"/>
                    </a:lnTo>
                    <a:lnTo>
                      <a:pt x="1113536" y="465582"/>
                    </a:lnTo>
                    <a:lnTo>
                      <a:pt x="1133983" y="404368"/>
                    </a:lnTo>
                    <a:lnTo>
                      <a:pt x="1193292" y="404368"/>
                    </a:lnTo>
                    <a:cubicBezTo>
                      <a:pt x="1189609" y="413766"/>
                      <a:pt x="1187704" y="422910"/>
                      <a:pt x="1187704" y="432181"/>
                    </a:cubicBezTo>
                    <a:lnTo>
                      <a:pt x="1185799" y="432181"/>
                    </a:lnTo>
                    <a:cubicBezTo>
                      <a:pt x="1185799" y="437642"/>
                      <a:pt x="1185799" y="441325"/>
                      <a:pt x="1185799" y="446913"/>
                    </a:cubicBezTo>
                    <a:cubicBezTo>
                      <a:pt x="1185799" y="524764"/>
                      <a:pt x="1254379" y="587756"/>
                      <a:pt x="1339596" y="587756"/>
                    </a:cubicBezTo>
                    <a:cubicBezTo>
                      <a:pt x="1424813" y="587756"/>
                      <a:pt x="1493520" y="524764"/>
                      <a:pt x="1493520" y="446913"/>
                    </a:cubicBezTo>
                    <a:cubicBezTo>
                      <a:pt x="1493520" y="439420"/>
                      <a:pt x="1493520" y="432181"/>
                      <a:pt x="1491615" y="424688"/>
                    </a:cubicBezTo>
                    <a:cubicBezTo>
                      <a:pt x="1484122" y="374777"/>
                      <a:pt x="1447165" y="334010"/>
                      <a:pt x="1397000" y="315468"/>
                    </a:cubicBezTo>
                    <a:lnTo>
                      <a:pt x="1406398" y="289433"/>
                    </a:lnTo>
                    <a:lnTo>
                      <a:pt x="1617599" y="289433"/>
                    </a:lnTo>
                    <a:lnTo>
                      <a:pt x="1617599" y="304165"/>
                    </a:lnTo>
                    <a:lnTo>
                      <a:pt x="1675003" y="304165"/>
                    </a:lnTo>
                    <a:lnTo>
                      <a:pt x="1675003" y="289560"/>
                    </a:lnTo>
                    <a:lnTo>
                      <a:pt x="1927098" y="289560"/>
                    </a:lnTo>
                    <a:lnTo>
                      <a:pt x="1927098" y="304292"/>
                    </a:lnTo>
                    <a:lnTo>
                      <a:pt x="2108581" y="304292"/>
                    </a:lnTo>
                    <a:lnTo>
                      <a:pt x="2108581" y="237744"/>
                    </a:lnTo>
                    <a:lnTo>
                      <a:pt x="2273554" y="237744"/>
                    </a:lnTo>
                    <a:lnTo>
                      <a:pt x="2273554" y="267335"/>
                    </a:lnTo>
                    <a:lnTo>
                      <a:pt x="2240280" y="267335"/>
                    </a:lnTo>
                    <a:lnTo>
                      <a:pt x="2240280" y="254381"/>
                    </a:lnTo>
                    <a:lnTo>
                      <a:pt x="2216150" y="254381"/>
                    </a:lnTo>
                    <a:lnTo>
                      <a:pt x="2216150" y="274828"/>
                    </a:lnTo>
                    <a:cubicBezTo>
                      <a:pt x="2199513" y="280289"/>
                      <a:pt x="2188337" y="308102"/>
                      <a:pt x="2188337" y="343281"/>
                    </a:cubicBezTo>
                    <a:cubicBezTo>
                      <a:pt x="2188337" y="376682"/>
                      <a:pt x="2199513" y="406273"/>
                      <a:pt x="2216150" y="410083"/>
                    </a:cubicBezTo>
                    <a:lnTo>
                      <a:pt x="2216150" y="430530"/>
                    </a:lnTo>
                    <a:lnTo>
                      <a:pt x="2240280" y="430530"/>
                    </a:lnTo>
                    <a:lnTo>
                      <a:pt x="2240280" y="413766"/>
                    </a:lnTo>
                    <a:lnTo>
                      <a:pt x="2508885" y="413766"/>
                    </a:lnTo>
                    <a:lnTo>
                      <a:pt x="2508885" y="430403"/>
                    </a:lnTo>
                    <a:lnTo>
                      <a:pt x="2533015" y="430403"/>
                    </a:lnTo>
                    <a:lnTo>
                      <a:pt x="2533015" y="410083"/>
                    </a:lnTo>
                    <a:cubicBezTo>
                      <a:pt x="2545969" y="406400"/>
                      <a:pt x="2557145" y="387858"/>
                      <a:pt x="2559050" y="363728"/>
                    </a:cubicBezTo>
                    <a:lnTo>
                      <a:pt x="2811018" y="363728"/>
                    </a:lnTo>
                    <a:cubicBezTo>
                      <a:pt x="2820162" y="378460"/>
                      <a:pt x="2837053" y="387858"/>
                      <a:pt x="2857373" y="387858"/>
                    </a:cubicBezTo>
                    <a:cubicBezTo>
                      <a:pt x="2885059" y="387858"/>
                      <a:pt x="2909189" y="367411"/>
                      <a:pt x="2909189" y="339598"/>
                    </a:cubicBezTo>
                    <a:cubicBezTo>
                      <a:pt x="2909189" y="326644"/>
                      <a:pt x="2903601" y="313817"/>
                      <a:pt x="2892552" y="306324"/>
                    </a:cubicBezTo>
                    <a:lnTo>
                      <a:pt x="3476117" y="306324"/>
                    </a:lnTo>
                    <a:cubicBezTo>
                      <a:pt x="3402076" y="311912"/>
                      <a:pt x="3344672" y="365633"/>
                      <a:pt x="3337179" y="432435"/>
                    </a:cubicBezTo>
                    <a:cubicBezTo>
                      <a:pt x="3337179" y="436118"/>
                      <a:pt x="3335274" y="441579"/>
                      <a:pt x="3335274" y="445389"/>
                    </a:cubicBezTo>
                    <a:cubicBezTo>
                      <a:pt x="3335274" y="525018"/>
                      <a:pt x="3405759" y="588137"/>
                      <a:pt x="3491103" y="588137"/>
                    </a:cubicBezTo>
                    <a:cubicBezTo>
                      <a:pt x="3576193" y="588137"/>
                      <a:pt x="3644900" y="525145"/>
                      <a:pt x="3644900" y="445389"/>
                    </a:cubicBezTo>
                    <a:cubicBezTo>
                      <a:pt x="3644900" y="439801"/>
                      <a:pt x="3642995" y="432435"/>
                      <a:pt x="3642995" y="424942"/>
                    </a:cubicBezTo>
                    <a:lnTo>
                      <a:pt x="3641090" y="424942"/>
                    </a:lnTo>
                    <a:cubicBezTo>
                      <a:pt x="3641090" y="417449"/>
                      <a:pt x="3639185" y="410210"/>
                      <a:pt x="3635502" y="404495"/>
                    </a:cubicBezTo>
                    <a:lnTo>
                      <a:pt x="3704082" y="404495"/>
                    </a:lnTo>
                    <a:lnTo>
                      <a:pt x="3720719" y="465709"/>
                    </a:lnTo>
                    <a:lnTo>
                      <a:pt x="4113530" y="465709"/>
                    </a:lnTo>
                    <a:lnTo>
                      <a:pt x="4133977" y="404495"/>
                    </a:lnTo>
                    <a:lnTo>
                      <a:pt x="4185793" y="404495"/>
                    </a:lnTo>
                    <a:cubicBezTo>
                      <a:pt x="4182237" y="413893"/>
                      <a:pt x="4180332" y="423037"/>
                      <a:pt x="4178427" y="432308"/>
                    </a:cubicBezTo>
                    <a:cubicBezTo>
                      <a:pt x="4178427" y="435991"/>
                      <a:pt x="4176522" y="441452"/>
                      <a:pt x="4176522" y="445262"/>
                    </a:cubicBezTo>
                    <a:cubicBezTo>
                      <a:pt x="4176522" y="523113"/>
                      <a:pt x="4246880" y="588010"/>
                      <a:pt x="4332097" y="588010"/>
                    </a:cubicBezTo>
                    <a:cubicBezTo>
                      <a:pt x="4417314" y="588010"/>
                      <a:pt x="4485894" y="523113"/>
                      <a:pt x="4485894" y="445262"/>
                    </a:cubicBezTo>
                    <a:cubicBezTo>
                      <a:pt x="4485894" y="437769"/>
                      <a:pt x="4483989" y="432308"/>
                      <a:pt x="4483989" y="424815"/>
                    </a:cubicBezTo>
                    <a:lnTo>
                      <a:pt x="4482084" y="424815"/>
                    </a:lnTo>
                    <a:cubicBezTo>
                      <a:pt x="4472940" y="367411"/>
                      <a:pt x="4428363" y="322834"/>
                      <a:pt x="4367276" y="308102"/>
                    </a:cubicBezTo>
                    <a:lnTo>
                      <a:pt x="4396994" y="235839"/>
                    </a:lnTo>
                    <a:lnTo>
                      <a:pt x="4537837" y="235839"/>
                    </a:lnTo>
                    <a:lnTo>
                      <a:pt x="4567428" y="189484"/>
                    </a:lnTo>
                    <a:lnTo>
                      <a:pt x="4654550" y="189484"/>
                    </a:lnTo>
                    <a:lnTo>
                      <a:pt x="4654550" y="233934"/>
                    </a:lnTo>
                    <a:cubicBezTo>
                      <a:pt x="4654550" y="254381"/>
                      <a:pt x="4671187" y="272796"/>
                      <a:pt x="4691634" y="274701"/>
                    </a:cubicBezTo>
                    <a:lnTo>
                      <a:pt x="4886198" y="285750"/>
                    </a:lnTo>
                    <a:cubicBezTo>
                      <a:pt x="4887468" y="286004"/>
                      <a:pt x="4888738" y="286258"/>
                      <a:pt x="4889881" y="286258"/>
                    </a:cubicBezTo>
                    <a:cubicBezTo>
                      <a:pt x="4895469" y="286258"/>
                      <a:pt x="4900168" y="282956"/>
                      <a:pt x="4904613" y="278511"/>
                    </a:cubicBezTo>
                    <a:cubicBezTo>
                      <a:pt x="4910201" y="272923"/>
                      <a:pt x="4912106" y="265430"/>
                      <a:pt x="4912106" y="258064"/>
                    </a:cubicBezTo>
                    <a:lnTo>
                      <a:pt x="4895342" y="32004"/>
                    </a:lnTo>
                    <a:lnTo>
                      <a:pt x="4897247" y="33909"/>
                    </a:lnTo>
                    <a:cubicBezTo>
                      <a:pt x="4895342" y="22733"/>
                      <a:pt x="4891786" y="15367"/>
                      <a:pt x="4884293" y="7874"/>
                    </a:cubicBezTo>
                    <a:cubicBezTo>
                      <a:pt x="4878197" y="3302"/>
                      <a:pt x="4870958" y="0"/>
                      <a:pt x="4863338" y="0"/>
                    </a:cubicBezTo>
                    <a:close/>
                  </a:path>
                </a:pathLst>
              </a:custGeom>
              <a:solidFill>
                <a:srgbClr val="662C24"/>
              </a:solidFill>
            </p:spPr>
          </p:sp>
        </p:grpSp>
        <p:grpSp>
          <p:nvGrpSpPr>
            <p:cNvPr id="28" name="Group 28"/>
            <p:cNvGrpSpPr/>
            <p:nvPr/>
          </p:nvGrpSpPr>
          <p:grpSpPr>
            <a:xfrm>
              <a:off x="1287450" y="302449"/>
              <a:ext cx="776414" cy="188712"/>
              <a:chOff x="0" y="0"/>
              <a:chExt cx="717082" cy="174291"/>
            </a:xfrm>
          </p:grpSpPr>
          <p:sp>
            <p:nvSpPr>
              <p:cNvPr id="29" name="Freeform 29"/>
              <p:cNvSpPr/>
              <p:nvPr/>
            </p:nvSpPr>
            <p:spPr>
              <a:xfrm>
                <a:off x="0" y="0"/>
                <a:ext cx="717042" cy="174117"/>
              </a:xfrm>
              <a:custGeom>
                <a:avLst/>
                <a:gdLst/>
                <a:ahLst/>
                <a:cxnLst/>
                <a:rect l="l" t="t" r="r" b="b"/>
                <a:pathLst>
                  <a:path w="717042" h="174117">
                    <a:moveTo>
                      <a:pt x="0" y="0"/>
                    </a:moveTo>
                    <a:lnTo>
                      <a:pt x="0" y="174117"/>
                    </a:lnTo>
                    <a:lnTo>
                      <a:pt x="717042" y="174117"/>
                    </a:lnTo>
                    <a:lnTo>
                      <a:pt x="717042" y="0"/>
                    </a:lnTo>
                    <a:close/>
                  </a:path>
                </a:pathLst>
              </a:custGeom>
              <a:solidFill>
                <a:srgbClr val="834831"/>
              </a:solidFill>
            </p:spPr>
          </p:sp>
        </p:grpSp>
        <p:grpSp>
          <p:nvGrpSpPr>
            <p:cNvPr id="30" name="Group 30"/>
            <p:cNvGrpSpPr/>
            <p:nvPr/>
          </p:nvGrpSpPr>
          <p:grpSpPr>
            <a:xfrm>
              <a:off x="1235217" y="210788"/>
              <a:ext cx="880879" cy="123842"/>
              <a:chOff x="0" y="0"/>
              <a:chExt cx="813565" cy="114378"/>
            </a:xfrm>
          </p:grpSpPr>
          <p:sp>
            <p:nvSpPr>
              <p:cNvPr id="31" name="Freeform 31"/>
              <p:cNvSpPr/>
              <p:nvPr/>
            </p:nvSpPr>
            <p:spPr>
              <a:xfrm>
                <a:off x="127" y="127"/>
                <a:ext cx="813435" cy="114300"/>
              </a:xfrm>
              <a:custGeom>
                <a:avLst/>
                <a:gdLst/>
                <a:ahLst/>
                <a:cxnLst/>
                <a:rect l="l" t="t" r="r" b="b"/>
                <a:pathLst>
                  <a:path w="813435" h="114300">
                    <a:moveTo>
                      <a:pt x="407797" y="0"/>
                    </a:moveTo>
                    <a:cubicBezTo>
                      <a:pt x="261493" y="0"/>
                      <a:pt x="115316" y="27940"/>
                      <a:pt x="0" y="82677"/>
                    </a:cubicBezTo>
                    <a:lnTo>
                      <a:pt x="0" y="114300"/>
                    </a:lnTo>
                    <a:lnTo>
                      <a:pt x="813435" y="114300"/>
                    </a:lnTo>
                    <a:lnTo>
                      <a:pt x="813435" y="82677"/>
                    </a:lnTo>
                    <a:cubicBezTo>
                      <a:pt x="698119" y="27432"/>
                      <a:pt x="552958" y="0"/>
                      <a:pt x="407797" y="0"/>
                    </a:cubicBezTo>
                    <a:close/>
                  </a:path>
                </a:pathLst>
              </a:custGeom>
              <a:solidFill>
                <a:srgbClr val="C9886F"/>
              </a:solidFill>
            </p:spPr>
          </p:sp>
        </p:grpSp>
        <p:grpSp>
          <p:nvGrpSpPr>
            <p:cNvPr id="32" name="Group 32"/>
            <p:cNvGrpSpPr/>
            <p:nvPr/>
          </p:nvGrpSpPr>
          <p:grpSpPr>
            <a:xfrm>
              <a:off x="1498069" y="111207"/>
              <a:ext cx="385342" cy="145241"/>
              <a:chOff x="0" y="0"/>
              <a:chExt cx="355895" cy="134142"/>
            </a:xfrm>
          </p:grpSpPr>
          <p:sp>
            <p:nvSpPr>
              <p:cNvPr id="33" name="Freeform 33"/>
              <p:cNvSpPr/>
              <p:nvPr/>
            </p:nvSpPr>
            <p:spPr>
              <a:xfrm>
                <a:off x="0" y="127"/>
                <a:ext cx="355854" cy="133985"/>
              </a:xfrm>
              <a:custGeom>
                <a:avLst/>
                <a:gdLst/>
                <a:ahLst/>
                <a:cxnLst/>
                <a:rect l="l" t="t" r="r" b="b"/>
                <a:pathLst>
                  <a:path w="355854" h="133985">
                    <a:moveTo>
                      <a:pt x="220726" y="0"/>
                    </a:moveTo>
                    <a:cubicBezTo>
                      <a:pt x="134620" y="0"/>
                      <a:pt x="30607" y="7366"/>
                      <a:pt x="18542" y="17145"/>
                    </a:cubicBezTo>
                    <a:cubicBezTo>
                      <a:pt x="0" y="33782"/>
                      <a:pt x="29718" y="128397"/>
                      <a:pt x="29718" y="128397"/>
                    </a:cubicBezTo>
                    <a:lnTo>
                      <a:pt x="55753" y="124714"/>
                    </a:lnTo>
                    <a:cubicBezTo>
                      <a:pt x="55753" y="124714"/>
                      <a:pt x="38989" y="63500"/>
                      <a:pt x="42672" y="50673"/>
                    </a:cubicBezTo>
                    <a:cubicBezTo>
                      <a:pt x="46228" y="41148"/>
                      <a:pt x="140843" y="35433"/>
                      <a:pt x="215265" y="35433"/>
                    </a:cubicBezTo>
                    <a:cubicBezTo>
                      <a:pt x="257556" y="35433"/>
                      <a:pt x="293370" y="37338"/>
                      <a:pt x="302133" y="41402"/>
                    </a:cubicBezTo>
                    <a:cubicBezTo>
                      <a:pt x="328168" y="52451"/>
                      <a:pt x="305816" y="126619"/>
                      <a:pt x="305816" y="126619"/>
                    </a:cubicBezTo>
                    <a:lnTo>
                      <a:pt x="326263" y="133985"/>
                    </a:lnTo>
                    <a:cubicBezTo>
                      <a:pt x="326263" y="133985"/>
                      <a:pt x="355854" y="32004"/>
                      <a:pt x="337312" y="11811"/>
                    </a:cubicBezTo>
                    <a:cubicBezTo>
                      <a:pt x="329819" y="3429"/>
                      <a:pt x="279400" y="127"/>
                      <a:pt x="220726" y="127"/>
                    </a:cubicBezTo>
                    <a:close/>
                  </a:path>
                </a:pathLst>
              </a:custGeom>
              <a:solidFill>
                <a:srgbClr val="C9886F"/>
              </a:solidFill>
            </p:spPr>
          </p:sp>
        </p:grpSp>
        <p:grpSp>
          <p:nvGrpSpPr>
            <p:cNvPr id="34" name="Group 34"/>
            <p:cNvGrpSpPr/>
            <p:nvPr/>
          </p:nvGrpSpPr>
          <p:grpSpPr>
            <a:xfrm>
              <a:off x="2023323" y="375432"/>
              <a:ext cx="76327" cy="28307"/>
              <a:chOff x="0" y="0"/>
              <a:chExt cx="70494" cy="26144"/>
            </a:xfrm>
          </p:grpSpPr>
          <p:sp>
            <p:nvSpPr>
              <p:cNvPr id="35" name="Freeform 35"/>
              <p:cNvSpPr/>
              <p:nvPr/>
            </p:nvSpPr>
            <p:spPr>
              <a:xfrm>
                <a:off x="0" y="127"/>
                <a:ext cx="70485" cy="25908"/>
              </a:xfrm>
              <a:custGeom>
                <a:avLst/>
                <a:gdLst/>
                <a:ahLst/>
                <a:cxnLst/>
                <a:rect l="l" t="t" r="r" b="b"/>
                <a:pathLst>
                  <a:path w="70485" h="25908">
                    <a:moveTo>
                      <a:pt x="44450" y="0"/>
                    </a:moveTo>
                    <a:cubicBezTo>
                      <a:pt x="20447" y="0"/>
                      <a:pt x="0" y="5461"/>
                      <a:pt x="0" y="12954"/>
                    </a:cubicBezTo>
                    <a:cubicBezTo>
                      <a:pt x="0" y="20447"/>
                      <a:pt x="20447" y="25908"/>
                      <a:pt x="44450" y="25908"/>
                    </a:cubicBezTo>
                    <a:cubicBezTo>
                      <a:pt x="68453" y="25908"/>
                      <a:pt x="70485" y="20447"/>
                      <a:pt x="70485" y="12954"/>
                    </a:cubicBezTo>
                    <a:cubicBezTo>
                      <a:pt x="70485" y="5461"/>
                      <a:pt x="68580" y="0"/>
                      <a:pt x="44450" y="0"/>
                    </a:cubicBezTo>
                    <a:close/>
                  </a:path>
                </a:pathLst>
              </a:custGeom>
              <a:solidFill>
                <a:srgbClr val="662C24"/>
              </a:solidFill>
            </p:spPr>
          </p:sp>
        </p:grpSp>
        <p:grpSp>
          <p:nvGrpSpPr>
            <p:cNvPr id="36" name="Group 36"/>
            <p:cNvGrpSpPr/>
            <p:nvPr/>
          </p:nvGrpSpPr>
          <p:grpSpPr>
            <a:xfrm>
              <a:off x="2023323" y="427665"/>
              <a:ext cx="76327" cy="28138"/>
              <a:chOff x="0" y="0"/>
              <a:chExt cx="70494" cy="25988"/>
            </a:xfrm>
          </p:grpSpPr>
          <p:sp>
            <p:nvSpPr>
              <p:cNvPr id="37" name="Freeform 37"/>
              <p:cNvSpPr/>
              <p:nvPr/>
            </p:nvSpPr>
            <p:spPr>
              <a:xfrm>
                <a:off x="0" y="0"/>
                <a:ext cx="70485" cy="26035"/>
              </a:xfrm>
              <a:custGeom>
                <a:avLst/>
                <a:gdLst/>
                <a:ahLst/>
                <a:cxnLst/>
                <a:rect l="l" t="t" r="r" b="b"/>
                <a:pathLst>
                  <a:path w="70485" h="26035">
                    <a:moveTo>
                      <a:pt x="44450" y="0"/>
                    </a:moveTo>
                    <a:cubicBezTo>
                      <a:pt x="20447" y="0"/>
                      <a:pt x="0" y="5588"/>
                      <a:pt x="0" y="13081"/>
                    </a:cubicBezTo>
                    <a:cubicBezTo>
                      <a:pt x="0" y="20447"/>
                      <a:pt x="20447" y="26035"/>
                      <a:pt x="44450" y="26035"/>
                    </a:cubicBezTo>
                    <a:cubicBezTo>
                      <a:pt x="68453" y="26035"/>
                      <a:pt x="70485" y="20447"/>
                      <a:pt x="70485" y="13081"/>
                    </a:cubicBezTo>
                    <a:cubicBezTo>
                      <a:pt x="70485" y="5588"/>
                      <a:pt x="68580" y="0"/>
                      <a:pt x="44450" y="0"/>
                    </a:cubicBezTo>
                    <a:close/>
                  </a:path>
                </a:pathLst>
              </a:custGeom>
              <a:solidFill>
                <a:srgbClr val="662C24"/>
              </a:solidFill>
            </p:spPr>
          </p:sp>
        </p:grpSp>
        <p:grpSp>
          <p:nvGrpSpPr>
            <p:cNvPr id="38" name="Group 38"/>
            <p:cNvGrpSpPr/>
            <p:nvPr/>
          </p:nvGrpSpPr>
          <p:grpSpPr>
            <a:xfrm>
              <a:off x="1228870" y="427665"/>
              <a:ext cx="76327" cy="28138"/>
              <a:chOff x="0" y="0"/>
              <a:chExt cx="70494" cy="25988"/>
            </a:xfrm>
          </p:grpSpPr>
          <p:sp>
            <p:nvSpPr>
              <p:cNvPr id="39" name="Freeform 39"/>
              <p:cNvSpPr/>
              <p:nvPr/>
            </p:nvSpPr>
            <p:spPr>
              <a:xfrm>
                <a:off x="127" y="0"/>
                <a:ext cx="70358" cy="26035"/>
              </a:xfrm>
              <a:custGeom>
                <a:avLst/>
                <a:gdLst/>
                <a:ahLst/>
                <a:cxnLst/>
                <a:rect l="l" t="t" r="r" b="b"/>
                <a:pathLst>
                  <a:path w="70358" h="26035">
                    <a:moveTo>
                      <a:pt x="25908" y="0"/>
                    </a:moveTo>
                    <a:cubicBezTo>
                      <a:pt x="1778" y="0"/>
                      <a:pt x="0" y="5588"/>
                      <a:pt x="0" y="13081"/>
                    </a:cubicBezTo>
                    <a:cubicBezTo>
                      <a:pt x="0" y="20447"/>
                      <a:pt x="1651" y="26035"/>
                      <a:pt x="25781" y="26035"/>
                    </a:cubicBezTo>
                    <a:cubicBezTo>
                      <a:pt x="49911" y="26035"/>
                      <a:pt x="70231" y="20447"/>
                      <a:pt x="70231" y="13081"/>
                    </a:cubicBezTo>
                    <a:cubicBezTo>
                      <a:pt x="70358" y="5588"/>
                      <a:pt x="50038" y="0"/>
                      <a:pt x="25908" y="0"/>
                    </a:cubicBezTo>
                    <a:close/>
                  </a:path>
                </a:pathLst>
              </a:custGeom>
              <a:solidFill>
                <a:srgbClr val="662C24"/>
              </a:solidFill>
            </p:spPr>
          </p:sp>
        </p:grpSp>
        <p:grpSp>
          <p:nvGrpSpPr>
            <p:cNvPr id="40" name="Group 40"/>
            <p:cNvGrpSpPr/>
            <p:nvPr/>
          </p:nvGrpSpPr>
          <p:grpSpPr>
            <a:xfrm>
              <a:off x="1228870" y="375432"/>
              <a:ext cx="76327" cy="28307"/>
              <a:chOff x="0" y="0"/>
              <a:chExt cx="70494" cy="26144"/>
            </a:xfrm>
          </p:grpSpPr>
          <p:sp>
            <p:nvSpPr>
              <p:cNvPr id="41" name="Freeform 41"/>
              <p:cNvSpPr/>
              <p:nvPr/>
            </p:nvSpPr>
            <p:spPr>
              <a:xfrm>
                <a:off x="127" y="127"/>
                <a:ext cx="70358" cy="25908"/>
              </a:xfrm>
              <a:custGeom>
                <a:avLst/>
                <a:gdLst/>
                <a:ahLst/>
                <a:cxnLst/>
                <a:rect l="l" t="t" r="r" b="b"/>
                <a:pathLst>
                  <a:path w="70358" h="25908">
                    <a:moveTo>
                      <a:pt x="25908" y="0"/>
                    </a:moveTo>
                    <a:cubicBezTo>
                      <a:pt x="1778" y="0"/>
                      <a:pt x="0" y="5461"/>
                      <a:pt x="0" y="12954"/>
                    </a:cubicBezTo>
                    <a:cubicBezTo>
                      <a:pt x="0" y="20447"/>
                      <a:pt x="1778" y="25908"/>
                      <a:pt x="25908" y="25908"/>
                    </a:cubicBezTo>
                    <a:cubicBezTo>
                      <a:pt x="50038" y="25908"/>
                      <a:pt x="70358" y="20447"/>
                      <a:pt x="70358" y="12954"/>
                    </a:cubicBezTo>
                    <a:cubicBezTo>
                      <a:pt x="70358" y="5461"/>
                      <a:pt x="50038" y="0"/>
                      <a:pt x="25908" y="0"/>
                    </a:cubicBezTo>
                    <a:close/>
                  </a:path>
                </a:pathLst>
              </a:custGeom>
              <a:solidFill>
                <a:srgbClr val="662C24"/>
              </a:solidFill>
            </p:spPr>
          </p:sp>
        </p:grpSp>
        <p:grpSp>
          <p:nvGrpSpPr>
            <p:cNvPr id="42" name="Group 42"/>
            <p:cNvGrpSpPr/>
            <p:nvPr/>
          </p:nvGrpSpPr>
          <p:grpSpPr>
            <a:xfrm>
              <a:off x="1405452" y="377453"/>
              <a:ext cx="519631" cy="26285"/>
              <a:chOff x="0" y="0"/>
              <a:chExt cx="479922" cy="24276"/>
            </a:xfrm>
          </p:grpSpPr>
          <p:sp>
            <p:nvSpPr>
              <p:cNvPr id="43" name="Freeform 43"/>
              <p:cNvSpPr/>
              <p:nvPr/>
            </p:nvSpPr>
            <p:spPr>
              <a:xfrm>
                <a:off x="0" y="127"/>
                <a:ext cx="479933" cy="24003"/>
              </a:xfrm>
              <a:custGeom>
                <a:avLst/>
                <a:gdLst/>
                <a:ahLst/>
                <a:cxnLst/>
                <a:rect l="l" t="t" r="r" b="b"/>
                <a:pathLst>
                  <a:path w="479933" h="24003">
                    <a:moveTo>
                      <a:pt x="240919" y="0"/>
                    </a:moveTo>
                    <a:cubicBezTo>
                      <a:pt x="0" y="0"/>
                      <a:pt x="20447" y="5461"/>
                      <a:pt x="20447" y="12954"/>
                    </a:cubicBezTo>
                    <a:cubicBezTo>
                      <a:pt x="20447" y="18542"/>
                      <a:pt x="0" y="24003"/>
                      <a:pt x="240919" y="24003"/>
                    </a:cubicBezTo>
                    <a:cubicBezTo>
                      <a:pt x="479933" y="24003"/>
                      <a:pt x="459613" y="18542"/>
                      <a:pt x="459613" y="12954"/>
                    </a:cubicBezTo>
                    <a:cubicBezTo>
                      <a:pt x="459486" y="5461"/>
                      <a:pt x="479933" y="0"/>
                      <a:pt x="240919" y="0"/>
                    </a:cubicBezTo>
                    <a:close/>
                  </a:path>
                </a:pathLst>
              </a:custGeom>
              <a:solidFill>
                <a:srgbClr val="662C24"/>
              </a:solidFill>
            </p:spPr>
          </p:sp>
        </p:grpSp>
        <p:grpSp>
          <p:nvGrpSpPr>
            <p:cNvPr id="44" name="Group 44"/>
            <p:cNvGrpSpPr/>
            <p:nvPr/>
          </p:nvGrpSpPr>
          <p:grpSpPr>
            <a:xfrm>
              <a:off x="1405452" y="425642"/>
              <a:ext cx="519631" cy="26285"/>
              <a:chOff x="0" y="0"/>
              <a:chExt cx="479922" cy="24276"/>
            </a:xfrm>
          </p:grpSpPr>
          <p:sp>
            <p:nvSpPr>
              <p:cNvPr id="45" name="Freeform 45"/>
              <p:cNvSpPr/>
              <p:nvPr/>
            </p:nvSpPr>
            <p:spPr>
              <a:xfrm>
                <a:off x="0" y="0"/>
                <a:ext cx="479933" cy="24130"/>
              </a:xfrm>
              <a:custGeom>
                <a:avLst/>
                <a:gdLst/>
                <a:ahLst/>
                <a:cxnLst/>
                <a:rect l="l" t="t" r="r" b="b"/>
                <a:pathLst>
                  <a:path w="479933" h="24130">
                    <a:moveTo>
                      <a:pt x="240919" y="0"/>
                    </a:moveTo>
                    <a:cubicBezTo>
                      <a:pt x="0" y="0"/>
                      <a:pt x="20447" y="5588"/>
                      <a:pt x="20447" y="11176"/>
                    </a:cubicBezTo>
                    <a:cubicBezTo>
                      <a:pt x="20447" y="18542"/>
                      <a:pt x="0" y="24130"/>
                      <a:pt x="240919" y="24130"/>
                    </a:cubicBezTo>
                    <a:cubicBezTo>
                      <a:pt x="479933" y="24130"/>
                      <a:pt x="459613" y="18542"/>
                      <a:pt x="459613" y="11176"/>
                    </a:cubicBezTo>
                    <a:cubicBezTo>
                      <a:pt x="459486" y="5588"/>
                      <a:pt x="479933" y="0"/>
                      <a:pt x="240919" y="0"/>
                    </a:cubicBezTo>
                    <a:close/>
                  </a:path>
                </a:pathLst>
              </a:custGeom>
              <a:solidFill>
                <a:srgbClr val="662C24"/>
              </a:solidFill>
            </p:spPr>
          </p:sp>
        </p:grpSp>
        <p:grpSp>
          <p:nvGrpSpPr>
            <p:cNvPr id="46" name="Group 46"/>
            <p:cNvGrpSpPr/>
            <p:nvPr/>
          </p:nvGrpSpPr>
          <p:grpSpPr>
            <a:xfrm>
              <a:off x="1235217" y="274311"/>
              <a:ext cx="880879" cy="60320"/>
              <a:chOff x="0" y="0"/>
              <a:chExt cx="813565" cy="55711"/>
            </a:xfrm>
          </p:grpSpPr>
          <p:sp>
            <p:nvSpPr>
              <p:cNvPr id="47" name="Freeform 47"/>
              <p:cNvSpPr/>
              <p:nvPr/>
            </p:nvSpPr>
            <p:spPr>
              <a:xfrm>
                <a:off x="127" y="0"/>
                <a:ext cx="813435" cy="55626"/>
              </a:xfrm>
              <a:custGeom>
                <a:avLst/>
                <a:gdLst/>
                <a:ahLst/>
                <a:cxnLst/>
                <a:rect l="l" t="t" r="r" b="b"/>
                <a:pathLst>
                  <a:path w="813435" h="55626">
                    <a:moveTo>
                      <a:pt x="754126" y="0"/>
                    </a:moveTo>
                    <a:cubicBezTo>
                      <a:pt x="654050" y="13081"/>
                      <a:pt x="528066" y="24130"/>
                      <a:pt x="389001" y="29718"/>
                    </a:cubicBezTo>
                    <a:cubicBezTo>
                      <a:pt x="308610" y="33655"/>
                      <a:pt x="232410" y="35433"/>
                      <a:pt x="163068" y="35433"/>
                    </a:cubicBezTo>
                    <a:cubicBezTo>
                      <a:pt x="102997" y="35433"/>
                      <a:pt x="48006" y="34036"/>
                      <a:pt x="0" y="31496"/>
                    </a:cubicBezTo>
                    <a:lnTo>
                      <a:pt x="0" y="55626"/>
                    </a:lnTo>
                    <a:lnTo>
                      <a:pt x="813435" y="55626"/>
                    </a:lnTo>
                    <a:lnTo>
                      <a:pt x="813435" y="24130"/>
                    </a:lnTo>
                    <a:cubicBezTo>
                      <a:pt x="794766" y="14986"/>
                      <a:pt x="774573" y="7493"/>
                      <a:pt x="754126" y="0"/>
                    </a:cubicBezTo>
                    <a:close/>
                  </a:path>
                </a:pathLst>
              </a:custGeom>
              <a:solidFill>
                <a:srgbClr val="C9886F"/>
              </a:solidFill>
            </p:spPr>
          </p:sp>
        </p:grpSp>
        <p:grpSp>
          <p:nvGrpSpPr>
            <p:cNvPr id="48" name="Group 48"/>
            <p:cNvGrpSpPr/>
            <p:nvPr/>
          </p:nvGrpSpPr>
          <p:grpSpPr>
            <a:xfrm>
              <a:off x="3468108" y="302449"/>
              <a:ext cx="778435" cy="188712"/>
              <a:chOff x="0" y="0"/>
              <a:chExt cx="718949" cy="174291"/>
            </a:xfrm>
          </p:grpSpPr>
          <p:sp>
            <p:nvSpPr>
              <p:cNvPr id="49" name="Freeform 49"/>
              <p:cNvSpPr/>
              <p:nvPr/>
            </p:nvSpPr>
            <p:spPr>
              <a:xfrm>
                <a:off x="0" y="0"/>
                <a:ext cx="718947" cy="174117"/>
              </a:xfrm>
              <a:custGeom>
                <a:avLst/>
                <a:gdLst/>
                <a:ahLst/>
                <a:cxnLst/>
                <a:rect l="l" t="t" r="r" b="b"/>
                <a:pathLst>
                  <a:path w="718947" h="174117">
                    <a:moveTo>
                      <a:pt x="0" y="0"/>
                    </a:moveTo>
                    <a:lnTo>
                      <a:pt x="0" y="174117"/>
                    </a:lnTo>
                    <a:lnTo>
                      <a:pt x="718947" y="174117"/>
                    </a:lnTo>
                    <a:lnTo>
                      <a:pt x="718947" y="0"/>
                    </a:lnTo>
                    <a:close/>
                  </a:path>
                </a:pathLst>
              </a:custGeom>
              <a:solidFill>
                <a:srgbClr val="834831"/>
              </a:solidFill>
            </p:spPr>
          </p:sp>
        </p:grpSp>
        <p:grpSp>
          <p:nvGrpSpPr>
            <p:cNvPr id="50" name="Group 50"/>
            <p:cNvGrpSpPr/>
            <p:nvPr/>
          </p:nvGrpSpPr>
          <p:grpSpPr>
            <a:xfrm>
              <a:off x="3415875" y="210788"/>
              <a:ext cx="880879" cy="123842"/>
              <a:chOff x="0" y="0"/>
              <a:chExt cx="813565" cy="114378"/>
            </a:xfrm>
          </p:grpSpPr>
          <p:sp>
            <p:nvSpPr>
              <p:cNvPr id="51" name="Freeform 51"/>
              <p:cNvSpPr/>
              <p:nvPr/>
            </p:nvSpPr>
            <p:spPr>
              <a:xfrm>
                <a:off x="127" y="127"/>
                <a:ext cx="813435" cy="114300"/>
              </a:xfrm>
              <a:custGeom>
                <a:avLst/>
                <a:gdLst/>
                <a:ahLst/>
                <a:cxnLst/>
                <a:rect l="l" t="t" r="r" b="b"/>
                <a:pathLst>
                  <a:path w="813435" h="114300">
                    <a:moveTo>
                      <a:pt x="407924" y="0"/>
                    </a:moveTo>
                    <a:cubicBezTo>
                      <a:pt x="261493" y="0"/>
                      <a:pt x="115316" y="27940"/>
                      <a:pt x="0" y="82677"/>
                    </a:cubicBezTo>
                    <a:lnTo>
                      <a:pt x="0" y="114300"/>
                    </a:lnTo>
                    <a:lnTo>
                      <a:pt x="813435" y="114300"/>
                    </a:lnTo>
                    <a:lnTo>
                      <a:pt x="813435" y="82677"/>
                    </a:lnTo>
                    <a:cubicBezTo>
                      <a:pt x="698119" y="27432"/>
                      <a:pt x="552958" y="0"/>
                      <a:pt x="407924" y="0"/>
                    </a:cubicBezTo>
                    <a:close/>
                  </a:path>
                </a:pathLst>
              </a:custGeom>
              <a:solidFill>
                <a:srgbClr val="C9886F"/>
              </a:solidFill>
            </p:spPr>
          </p:sp>
        </p:grpSp>
        <p:grpSp>
          <p:nvGrpSpPr>
            <p:cNvPr id="52" name="Group 52"/>
            <p:cNvGrpSpPr/>
            <p:nvPr/>
          </p:nvGrpSpPr>
          <p:grpSpPr>
            <a:xfrm>
              <a:off x="3678727" y="111207"/>
              <a:ext cx="385342" cy="145241"/>
              <a:chOff x="0" y="0"/>
              <a:chExt cx="355895" cy="134142"/>
            </a:xfrm>
          </p:grpSpPr>
          <p:sp>
            <p:nvSpPr>
              <p:cNvPr id="53" name="Freeform 53"/>
              <p:cNvSpPr/>
              <p:nvPr/>
            </p:nvSpPr>
            <p:spPr>
              <a:xfrm>
                <a:off x="127" y="127"/>
                <a:ext cx="355981" cy="133985"/>
              </a:xfrm>
              <a:custGeom>
                <a:avLst/>
                <a:gdLst/>
                <a:ahLst/>
                <a:cxnLst/>
                <a:rect l="l" t="t" r="r" b="b"/>
                <a:pathLst>
                  <a:path w="355981" h="133985">
                    <a:moveTo>
                      <a:pt x="220599" y="0"/>
                    </a:moveTo>
                    <a:cubicBezTo>
                      <a:pt x="134493" y="0"/>
                      <a:pt x="30480" y="7366"/>
                      <a:pt x="18542" y="17145"/>
                    </a:cubicBezTo>
                    <a:cubicBezTo>
                      <a:pt x="0" y="33782"/>
                      <a:pt x="31496" y="128397"/>
                      <a:pt x="31496" y="128397"/>
                    </a:cubicBezTo>
                    <a:lnTo>
                      <a:pt x="55626" y="124714"/>
                    </a:lnTo>
                    <a:cubicBezTo>
                      <a:pt x="55626" y="124714"/>
                      <a:pt x="38989" y="63500"/>
                      <a:pt x="44450" y="50673"/>
                    </a:cubicBezTo>
                    <a:cubicBezTo>
                      <a:pt x="46736" y="41148"/>
                      <a:pt x="141097" y="35433"/>
                      <a:pt x="215773" y="35433"/>
                    </a:cubicBezTo>
                    <a:cubicBezTo>
                      <a:pt x="258318" y="35433"/>
                      <a:pt x="294513" y="37338"/>
                      <a:pt x="303911" y="41402"/>
                    </a:cubicBezTo>
                    <a:cubicBezTo>
                      <a:pt x="328041" y="52451"/>
                      <a:pt x="305816" y="126619"/>
                      <a:pt x="305816" y="126619"/>
                    </a:cubicBezTo>
                    <a:lnTo>
                      <a:pt x="326263" y="133985"/>
                    </a:lnTo>
                    <a:cubicBezTo>
                      <a:pt x="326263" y="133985"/>
                      <a:pt x="355981" y="32004"/>
                      <a:pt x="337312" y="11811"/>
                    </a:cubicBezTo>
                    <a:cubicBezTo>
                      <a:pt x="329819" y="3429"/>
                      <a:pt x="279400" y="127"/>
                      <a:pt x="220726" y="127"/>
                    </a:cubicBezTo>
                    <a:close/>
                  </a:path>
                </a:pathLst>
              </a:custGeom>
              <a:solidFill>
                <a:srgbClr val="C9886F"/>
              </a:solidFill>
            </p:spPr>
          </p:sp>
        </p:grpSp>
        <p:grpSp>
          <p:nvGrpSpPr>
            <p:cNvPr id="54" name="Group 54"/>
            <p:cNvGrpSpPr/>
            <p:nvPr/>
          </p:nvGrpSpPr>
          <p:grpSpPr>
            <a:xfrm>
              <a:off x="4203980" y="375432"/>
              <a:ext cx="76327" cy="28307"/>
              <a:chOff x="0" y="0"/>
              <a:chExt cx="70494" cy="26144"/>
            </a:xfrm>
          </p:grpSpPr>
          <p:sp>
            <p:nvSpPr>
              <p:cNvPr id="55" name="Freeform 55"/>
              <p:cNvSpPr/>
              <p:nvPr/>
            </p:nvSpPr>
            <p:spPr>
              <a:xfrm>
                <a:off x="0" y="127"/>
                <a:ext cx="70485" cy="25908"/>
              </a:xfrm>
              <a:custGeom>
                <a:avLst/>
                <a:gdLst/>
                <a:ahLst/>
                <a:cxnLst/>
                <a:rect l="l" t="t" r="r" b="b"/>
                <a:pathLst>
                  <a:path w="70485" h="25908">
                    <a:moveTo>
                      <a:pt x="44450" y="0"/>
                    </a:moveTo>
                    <a:cubicBezTo>
                      <a:pt x="20447" y="0"/>
                      <a:pt x="0" y="5461"/>
                      <a:pt x="0" y="12954"/>
                    </a:cubicBezTo>
                    <a:cubicBezTo>
                      <a:pt x="0" y="20447"/>
                      <a:pt x="20447" y="25908"/>
                      <a:pt x="44450" y="25908"/>
                    </a:cubicBezTo>
                    <a:cubicBezTo>
                      <a:pt x="68453" y="25908"/>
                      <a:pt x="70485" y="20447"/>
                      <a:pt x="70485" y="12954"/>
                    </a:cubicBezTo>
                    <a:cubicBezTo>
                      <a:pt x="70485" y="5461"/>
                      <a:pt x="68580" y="0"/>
                      <a:pt x="44450" y="0"/>
                    </a:cubicBezTo>
                    <a:close/>
                  </a:path>
                </a:pathLst>
              </a:custGeom>
              <a:solidFill>
                <a:srgbClr val="662C24"/>
              </a:solidFill>
            </p:spPr>
          </p:sp>
        </p:grpSp>
        <p:grpSp>
          <p:nvGrpSpPr>
            <p:cNvPr id="56" name="Group 56"/>
            <p:cNvGrpSpPr/>
            <p:nvPr/>
          </p:nvGrpSpPr>
          <p:grpSpPr>
            <a:xfrm>
              <a:off x="4203980" y="427665"/>
              <a:ext cx="76327" cy="28138"/>
              <a:chOff x="0" y="0"/>
              <a:chExt cx="70494" cy="25988"/>
            </a:xfrm>
          </p:grpSpPr>
          <p:sp>
            <p:nvSpPr>
              <p:cNvPr id="57" name="Freeform 57"/>
              <p:cNvSpPr/>
              <p:nvPr/>
            </p:nvSpPr>
            <p:spPr>
              <a:xfrm>
                <a:off x="0" y="0"/>
                <a:ext cx="70485" cy="26035"/>
              </a:xfrm>
              <a:custGeom>
                <a:avLst/>
                <a:gdLst/>
                <a:ahLst/>
                <a:cxnLst/>
                <a:rect l="l" t="t" r="r" b="b"/>
                <a:pathLst>
                  <a:path w="70485" h="26035">
                    <a:moveTo>
                      <a:pt x="44450" y="0"/>
                    </a:moveTo>
                    <a:cubicBezTo>
                      <a:pt x="20447" y="0"/>
                      <a:pt x="0" y="5588"/>
                      <a:pt x="0" y="13081"/>
                    </a:cubicBezTo>
                    <a:cubicBezTo>
                      <a:pt x="0" y="20447"/>
                      <a:pt x="20447" y="26035"/>
                      <a:pt x="44450" y="26035"/>
                    </a:cubicBezTo>
                    <a:cubicBezTo>
                      <a:pt x="68453" y="26035"/>
                      <a:pt x="70485" y="20447"/>
                      <a:pt x="70485" y="13081"/>
                    </a:cubicBezTo>
                    <a:cubicBezTo>
                      <a:pt x="70485" y="5588"/>
                      <a:pt x="68580" y="0"/>
                      <a:pt x="44450" y="0"/>
                    </a:cubicBezTo>
                    <a:close/>
                  </a:path>
                </a:pathLst>
              </a:custGeom>
              <a:solidFill>
                <a:srgbClr val="662C24"/>
              </a:solidFill>
            </p:spPr>
          </p:sp>
        </p:grpSp>
        <p:grpSp>
          <p:nvGrpSpPr>
            <p:cNvPr id="58" name="Group 58"/>
            <p:cNvGrpSpPr/>
            <p:nvPr/>
          </p:nvGrpSpPr>
          <p:grpSpPr>
            <a:xfrm>
              <a:off x="3409528" y="427665"/>
              <a:ext cx="76495" cy="28138"/>
              <a:chOff x="0" y="0"/>
              <a:chExt cx="70650" cy="25988"/>
            </a:xfrm>
          </p:grpSpPr>
          <p:sp>
            <p:nvSpPr>
              <p:cNvPr id="59" name="Freeform 59"/>
              <p:cNvSpPr/>
              <p:nvPr/>
            </p:nvSpPr>
            <p:spPr>
              <a:xfrm>
                <a:off x="127" y="0"/>
                <a:ext cx="70358" cy="26035"/>
              </a:xfrm>
              <a:custGeom>
                <a:avLst/>
                <a:gdLst/>
                <a:ahLst/>
                <a:cxnLst/>
                <a:rect l="l" t="t" r="r" b="b"/>
                <a:pathLst>
                  <a:path w="70358" h="26035">
                    <a:moveTo>
                      <a:pt x="25908" y="0"/>
                    </a:moveTo>
                    <a:cubicBezTo>
                      <a:pt x="1905" y="0"/>
                      <a:pt x="0" y="5588"/>
                      <a:pt x="0" y="13081"/>
                    </a:cubicBezTo>
                    <a:cubicBezTo>
                      <a:pt x="0" y="20447"/>
                      <a:pt x="1905" y="26035"/>
                      <a:pt x="25781" y="26035"/>
                    </a:cubicBezTo>
                    <a:cubicBezTo>
                      <a:pt x="49911" y="26035"/>
                      <a:pt x="70231" y="20447"/>
                      <a:pt x="70231" y="13081"/>
                    </a:cubicBezTo>
                    <a:cubicBezTo>
                      <a:pt x="70358" y="5588"/>
                      <a:pt x="50038" y="0"/>
                      <a:pt x="25908" y="0"/>
                    </a:cubicBezTo>
                    <a:close/>
                  </a:path>
                </a:pathLst>
              </a:custGeom>
              <a:solidFill>
                <a:srgbClr val="662C24"/>
              </a:solidFill>
            </p:spPr>
          </p:sp>
        </p:grpSp>
        <p:grpSp>
          <p:nvGrpSpPr>
            <p:cNvPr id="60" name="Group 60"/>
            <p:cNvGrpSpPr/>
            <p:nvPr/>
          </p:nvGrpSpPr>
          <p:grpSpPr>
            <a:xfrm>
              <a:off x="3409528" y="375432"/>
              <a:ext cx="76495" cy="28307"/>
              <a:chOff x="0" y="0"/>
              <a:chExt cx="70650" cy="26144"/>
            </a:xfrm>
          </p:grpSpPr>
          <p:sp>
            <p:nvSpPr>
              <p:cNvPr id="61" name="Freeform 61"/>
              <p:cNvSpPr/>
              <p:nvPr/>
            </p:nvSpPr>
            <p:spPr>
              <a:xfrm>
                <a:off x="127" y="127"/>
                <a:ext cx="70358" cy="25908"/>
              </a:xfrm>
              <a:custGeom>
                <a:avLst/>
                <a:gdLst/>
                <a:ahLst/>
                <a:cxnLst/>
                <a:rect l="l" t="t" r="r" b="b"/>
                <a:pathLst>
                  <a:path w="70358" h="25908">
                    <a:moveTo>
                      <a:pt x="25908" y="0"/>
                    </a:moveTo>
                    <a:cubicBezTo>
                      <a:pt x="1905" y="0"/>
                      <a:pt x="0" y="5461"/>
                      <a:pt x="0" y="12954"/>
                    </a:cubicBezTo>
                    <a:cubicBezTo>
                      <a:pt x="0" y="20447"/>
                      <a:pt x="1905" y="25908"/>
                      <a:pt x="25908" y="25908"/>
                    </a:cubicBezTo>
                    <a:cubicBezTo>
                      <a:pt x="50038" y="25908"/>
                      <a:pt x="70358" y="20447"/>
                      <a:pt x="70358" y="12954"/>
                    </a:cubicBezTo>
                    <a:cubicBezTo>
                      <a:pt x="70358" y="5461"/>
                      <a:pt x="50038" y="0"/>
                      <a:pt x="25908" y="0"/>
                    </a:cubicBezTo>
                    <a:close/>
                  </a:path>
                </a:pathLst>
              </a:custGeom>
              <a:solidFill>
                <a:srgbClr val="662C24"/>
              </a:solidFill>
            </p:spPr>
          </p:sp>
        </p:grpSp>
        <p:grpSp>
          <p:nvGrpSpPr>
            <p:cNvPr id="62" name="Group 62"/>
            <p:cNvGrpSpPr/>
            <p:nvPr/>
          </p:nvGrpSpPr>
          <p:grpSpPr>
            <a:xfrm>
              <a:off x="3586110" y="377453"/>
              <a:ext cx="521653" cy="26285"/>
              <a:chOff x="0" y="0"/>
              <a:chExt cx="481790" cy="24276"/>
            </a:xfrm>
          </p:grpSpPr>
          <p:sp>
            <p:nvSpPr>
              <p:cNvPr id="63" name="Freeform 63"/>
              <p:cNvSpPr/>
              <p:nvPr/>
            </p:nvSpPr>
            <p:spPr>
              <a:xfrm>
                <a:off x="0" y="127"/>
                <a:ext cx="481838" cy="24003"/>
              </a:xfrm>
              <a:custGeom>
                <a:avLst/>
                <a:gdLst/>
                <a:ahLst/>
                <a:cxnLst/>
                <a:rect l="l" t="t" r="r" b="b"/>
                <a:pathLst>
                  <a:path w="481838" h="24003">
                    <a:moveTo>
                      <a:pt x="240919" y="0"/>
                    </a:moveTo>
                    <a:cubicBezTo>
                      <a:pt x="0" y="0"/>
                      <a:pt x="20447" y="5461"/>
                      <a:pt x="20447" y="12954"/>
                    </a:cubicBezTo>
                    <a:cubicBezTo>
                      <a:pt x="20447" y="18542"/>
                      <a:pt x="0" y="24003"/>
                      <a:pt x="240919" y="24003"/>
                    </a:cubicBezTo>
                    <a:cubicBezTo>
                      <a:pt x="479933" y="24003"/>
                      <a:pt x="459613" y="18542"/>
                      <a:pt x="459613" y="12954"/>
                    </a:cubicBezTo>
                    <a:cubicBezTo>
                      <a:pt x="459486" y="5461"/>
                      <a:pt x="481838" y="0"/>
                      <a:pt x="240919" y="0"/>
                    </a:cubicBezTo>
                    <a:close/>
                  </a:path>
                </a:pathLst>
              </a:custGeom>
              <a:solidFill>
                <a:srgbClr val="662C24"/>
              </a:solidFill>
            </p:spPr>
          </p:sp>
        </p:grpSp>
        <p:grpSp>
          <p:nvGrpSpPr>
            <p:cNvPr id="64" name="Group 64"/>
            <p:cNvGrpSpPr/>
            <p:nvPr/>
          </p:nvGrpSpPr>
          <p:grpSpPr>
            <a:xfrm>
              <a:off x="3586110" y="425642"/>
              <a:ext cx="521653" cy="26285"/>
              <a:chOff x="0" y="0"/>
              <a:chExt cx="481790" cy="24276"/>
            </a:xfrm>
          </p:grpSpPr>
          <p:sp>
            <p:nvSpPr>
              <p:cNvPr id="65" name="Freeform 65"/>
              <p:cNvSpPr/>
              <p:nvPr/>
            </p:nvSpPr>
            <p:spPr>
              <a:xfrm>
                <a:off x="0" y="0"/>
                <a:ext cx="481838" cy="24130"/>
              </a:xfrm>
              <a:custGeom>
                <a:avLst/>
                <a:gdLst/>
                <a:ahLst/>
                <a:cxnLst/>
                <a:rect l="l" t="t" r="r" b="b"/>
                <a:pathLst>
                  <a:path w="481838" h="24130">
                    <a:moveTo>
                      <a:pt x="240919" y="0"/>
                    </a:moveTo>
                    <a:cubicBezTo>
                      <a:pt x="0" y="0"/>
                      <a:pt x="20447" y="5588"/>
                      <a:pt x="20447" y="11176"/>
                    </a:cubicBezTo>
                    <a:cubicBezTo>
                      <a:pt x="20447" y="18542"/>
                      <a:pt x="0" y="24130"/>
                      <a:pt x="240919" y="24130"/>
                    </a:cubicBezTo>
                    <a:cubicBezTo>
                      <a:pt x="479933" y="24130"/>
                      <a:pt x="459613" y="18542"/>
                      <a:pt x="459613" y="11176"/>
                    </a:cubicBezTo>
                    <a:cubicBezTo>
                      <a:pt x="459486" y="5588"/>
                      <a:pt x="481838" y="0"/>
                      <a:pt x="240919" y="0"/>
                    </a:cubicBezTo>
                    <a:close/>
                  </a:path>
                </a:pathLst>
              </a:custGeom>
              <a:solidFill>
                <a:srgbClr val="662C24"/>
              </a:solidFill>
            </p:spPr>
          </p:sp>
        </p:grpSp>
        <p:grpSp>
          <p:nvGrpSpPr>
            <p:cNvPr id="66" name="Group 66"/>
            <p:cNvGrpSpPr/>
            <p:nvPr/>
          </p:nvGrpSpPr>
          <p:grpSpPr>
            <a:xfrm>
              <a:off x="3415875" y="274311"/>
              <a:ext cx="880879" cy="60320"/>
              <a:chOff x="0" y="0"/>
              <a:chExt cx="813565" cy="55711"/>
            </a:xfrm>
          </p:grpSpPr>
          <p:sp>
            <p:nvSpPr>
              <p:cNvPr id="67" name="Freeform 67"/>
              <p:cNvSpPr/>
              <p:nvPr/>
            </p:nvSpPr>
            <p:spPr>
              <a:xfrm>
                <a:off x="127" y="0"/>
                <a:ext cx="813435" cy="55626"/>
              </a:xfrm>
              <a:custGeom>
                <a:avLst/>
                <a:gdLst/>
                <a:ahLst/>
                <a:cxnLst/>
                <a:rect l="l" t="t" r="r" b="b"/>
                <a:pathLst>
                  <a:path w="813435" h="55626">
                    <a:moveTo>
                      <a:pt x="754126" y="0"/>
                    </a:moveTo>
                    <a:cubicBezTo>
                      <a:pt x="655955" y="13081"/>
                      <a:pt x="528066" y="24130"/>
                      <a:pt x="389001" y="29718"/>
                    </a:cubicBezTo>
                    <a:cubicBezTo>
                      <a:pt x="308610" y="33655"/>
                      <a:pt x="232410" y="35433"/>
                      <a:pt x="163068" y="35433"/>
                    </a:cubicBezTo>
                    <a:cubicBezTo>
                      <a:pt x="102997" y="35433"/>
                      <a:pt x="48006" y="34036"/>
                      <a:pt x="0" y="31496"/>
                    </a:cubicBezTo>
                    <a:lnTo>
                      <a:pt x="0" y="55626"/>
                    </a:lnTo>
                    <a:lnTo>
                      <a:pt x="813435" y="55626"/>
                    </a:lnTo>
                    <a:lnTo>
                      <a:pt x="813435" y="24130"/>
                    </a:lnTo>
                    <a:cubicBezTo>
                      <a:pt x="794893" y="14986"/>
                      <a:pt x="774573" y="7493"/>
                      <a:pt x="754126" y="0"/>
                    </a:cubicBezTo>
                    <a:close/>
                  </a:path>
                </a:pathLst>
              </a:custGeom>
              <a:solidFill>
                <a:srgbClr val="C9886F"/>
              </a:solidFill>
            </p:spPr>
          </p:sp>
        </p:grpSp>
        <p:grpSp>
          <p:nvGrpSpPr>
            <p:cNvPr id="68" name="Group 68"/>
            <p:cNvGrpSpPr/>
            <p:nvPr/>
          </p:nvGrpSpPr>
          <p:grpSpPr>
            <a:xfrm>
              <a:off x="889859" y="2229044"/>
              <a:ext cx="3851907" cy="132604"/>
              <a:chOff x="0" y="0"/>
              <a:chExt cx="3557555" cy="122470"/>
            </a:xfrm>
          </p:grpSpPr>
          <p:sp>
            <p:nvSpPr>
              <p:cNvPr id="69" name="Freeform 69"/>
              <p:cNvSpPr/>
              <p:nvPr/>
            </p:nvSpPr>
            <p:spPr>
              <a:xfrm>
                <a:off x="0" y="127"/>
                <a:ext cx="3557397" cy="122301"/>
              </a:xfrm>
              <a:custGeom>
                <a:avLst/>
                <a:gdLst/>
                <a:ahLst/>
                <a:cxnLst/>
                <a:rect l="l" t="t" r="r" b="b"/>
                <a:pathLst>
                  <a:path w="3557397" h="122301">
                    <a:moveTo>
                      <a:pt x="0" y="0"/>
                    </a:moveTo>
                    <a:lnTo>
                      <a:pt x="0" y="122301"/>
                    </a:lnTo>
                    <a:lnTo>
                      <a:pt x="3557397" y="122301"/>
                    </a:lnTo>
                    <a:lnTo>
                      <a:pt x="3557397" y="0"/>
                    </a:lnTo>
                    <a:close/>
                  </a:path>
                </a:pathLst>
              </a:custGeom>
              <a:solidFill>
                <a:srgbClr val="F2BCA7"/>
              </a:solidFill>
            </p:spPr>
          </p:sp>
        </p:grpSp>
        <p:grpSp>
          <p:nvGrpSpPr>
            <p:cNvPr id="70" name="Group 70"/>
            <p:cNvGrpSpPr/>
            <p:nvPr/>
          </p:nvGrpSpPr>
          <p:grpSpPr>
            <a:xfrm>
              <a:off x="1921977" y="548861"/>
              <a:ext cx="1827807" cy="1673299"/>
              <a:chOff x="0" y="0"/>
              <a:chExt cx="1688131" cy="1545430"/>
            </a:xfrm>
          </p:grpSpPr>
          <p:sp>
            <p:nvSpPr>
              <p:cNvPr id="71" name="Freeform 71"/>
              <p:cNvSpPr/>
              <p:nvPr/>
            </p:nvSpPr>
            <p:spPr>
              <a:xfrm>
                <a:off x="127" y="127"/>
                <a:ext cx="1687830" cy="1545336"/>
              </a:xfrm>
              <a:custGeom>
                <a:avLst/>
                <a:gdLst/>
                <a:ahLst/>
                <a:cxnLst/>
                <a:rect l="l" t="t" r="r" b="b"/>
                <a:pathLst>
                  <a:path w="1687830" h="1545336">
                    <a:moveTo>
                      <a:pt x="843026" y="0"/>
                    </a:moveTo>
                    <a:cubicBezTo>
                      <a:pt x="378079" y="0"/>
                      <a:pt x="0" y="346456"/>
                      <a:pt x="0" y="772668"/>
                    </a:cubicBezTo>
                    <a:cubicBezTo>
                      <a:pt x="0" y="1200658"/>
                      <a:pt x="377952" y="1545336"/>
                      <a:pt x="843026" y="1545336"/>
                    </a:cubicBezTo>
                    <a:cubicBezTo>
                      <a:pt x="1309878" y="1545336"/>
                      <a:pt x="1687830" y="1200658"/>
                      <a:pt x="1687830" y="772668"/>
                    </a:cubicBezTo>
                    <a:cubicBezTo>
                      <a:pt x="1687830" y="344678"/>
                      <a:pt x="1309878" y="0"/>
                      <a:pt x="843026" y="0"/>
                    </a:cubicBezTo>
                    <a:close/>
                  </a:path>
                </a:pathLst>
              </a:custGeom>
              <a:solidFill>
                <a:srgbClr val="662C24"/>
              </a:solidFill>
            </p:spPr>
          </p:sp>
        </p:grpSp>
        <p:grpSp>
          <p:nvGrpSpPr>
            <p:cNvPr id="72" name="Group 72"/>
            <p:cNvGrpSpPr/>
            <p:nvPr/>
          </p:nvGrpSpPr>
          <p:grpSpPr>
            <a:xfrm>
              <a:off x="350170" y="634239"/>
              <a:ext cx="4949299" cy="1651226"/>
              <a:chOff x="0" y="0"/>
              <a:chExt cx="4571088" cy="1525044"/>
            </a:xfrm>
          </p:grpSpPr>
          <p:sp>
            <p:nvSpPr>
              <p:cNvPr id="73" name="Freeform 73"/>
              <p:cNvSpPr/>
              <p:nvPr/>
            </p:nvSpPr>
            <p:spPr>
              <a:xfrm>
                <a:off x="127" y="127"/>
                <a:ext cx="4570857" cy="1524762"/>
              </a:xfrm>
              <a:custGeom>
                <a:avLst/>
                <a:gdLst/>
                <a:ahLst/>
                <a:cxnLst/>
                <a:rect l="l" t="t" r="r" b="b"/>
                <a:pathLst>
                  <a:path w="4570857" h="1524762">
                    <a:moveTo>
                      <a:pt x="281559" y="0"/>
                    </a:moveTo>
                    <a:cubicBezTo>
                      <a:pt x="0" y="413131"/>
                      <a:pt x="83312" y="1524762"/>
                      <a:pt x="531749" y="1524762"/>
                    </a:cubicBezTo>
                    <a:lnTo>
                      <a:pt x="4037203" y="1524762"/>
                    </a:lnTo>
                    <a:cubicBezTo>
                      <a:pt x="4485640" y="1524762"/>
                      <a:pt x="4570857" y="415036"/>
                      <a:pt x="4289298" y="0"/>
                    </a:cubicBezTo>
                    <a:cubicBezTo>
                      <a:pt x="4543171" y="437134"/>
                      <a:pt x="4454144" y="1493266"/>
                      <a:pt x="4020566" y="1493266"/>
                    </a:cubicBezTo>
                    <a:lnTo>
                      <a:pt x="548386" y="1493266"/>
                    </a:lnTo>
                    <a:cubicBezTo>
                      <a:pt x="116713" y="1493266"/>
                      <a:pt x="25908" y="437134"/>
                      <a:pt x="281559" y="0"/>
                    </a:cubicBezTo>
                    <a:close/>
                  </a:path>
                </a:pathLst>
              </a:custGeom>
              <a:solidFill>
                <a:srgbClr val="834831"/>
              </a:solidFill>
            </p:spPr>
          </p:sp>
        </p:grpSp>
        <p:grpSp>
          <p:nvGrpSpPr>
            <p:cNvPr id="74" name="Group 74"/>
            <p:cNvGrpSpPr/>
            <p:nvPr/>
          </p:nvGrpSpPr>
          <p:grpSpPr>
            <a:xfrm>
              <a:off x="963996" y="541904"/>
              <a:ext cx="945075" cy="46335"/>
              <a:chOff x="0" y="0"/>
              <a:chExt cx="872855" cy="42795"/>
            </a:xfrm>
          </p:grpSpPr>
          <p:sp>
            <p:nvSpPr>
              <p:cNvPr id="75" name="Freeform 75"/>
              <p:cNvSpPr/>
              <p:nvPr/>
            </p:nvSpPr>
            <p:spPr>
              <a:xfrm>
                <a:off x="127" y="127"/>
                <a:ext cx="872744" cy="42672"/>
              </a:xfrm>
              <a:custGeom>
                <a:avLst/>
                <a:gdLst/>
                <a:ahLst/>
                <a:cxnLst/>
                <a:rect l="l" t="t" r="r" b="b"/>
                <a:pathLst>
                  <a:path w="872744" h="42672">
                    <a:moveTo>
                      <a:pt x="437261" y="0"/>
                    </a:moveTo>
                    <a:cubicBezTo>
                      <a:pt x="194564" y="0"/>
                      <a:pt x="0" y="9271"/>
                      <a:pt x="0" y="20447"/>
                    </a:cubicBezTo>
                    <a:cubicBezTo>
                      <a:pt x="0" y="33401"/>
                      <a:pt x="194564" y="42672"/>
                      <a:pt x="437261" y="42672"/>
                    </a:cubicBezTo>
                    <a:cubicBezTo>
                      <a:pt x="678180" y="42672"/>
                      <a:pt x="872617" y="33274"/>
                      <a:pt x="872617" y="20447"/>
                    </a:cubicBezTo>
                    <a:cubicBezTo>
                      <a:pt x="872744" y="9271"/>
                      <a:pt x="678180" y="0"/>
                      <a:pt x="437261" y="0"/>
                    </a:cubicBezTo>
                    <a:close/>
                  </a:path>
                </a:pathLst>
              </a:custGeom>
              <a:solidFill>
                <a:srgbClr val="662C24"/>
              </a:solidFill>
            </p:spPr>
          </p:sp>
        </p:grpSp>
        <p:grpSp>
          <p:nvGrpSpPr>
            <p:cNvPr id="76" name="Group 76"/>
            <p:cNvGrpSpPr/>
            <p:nvPr/>
          </p:nvGrpSpPr>
          <p:grpSpPr>
            <a:xfrm>
              <a:off x="925916" y="1942266"/>
              <a:ext cx="473632" cy="421399"/>
              <a:chOff x="0" y="0"/>
              <a:chExt cx="437438" cy="389197"/>
            </a:xfrm>
          </p:grpSpPr>
          <p:sp>
            <p:nvSpPr>
              <p:cNvPr id="77" name="Freeform 77"/>
              <p:cNvSpPr/>
              <p:nvPr/>
            </p:nvSpPr>
            <p:spPr>
              <a:xfrm>
                <a:off x="127" y="0"/>
                <a:ext cx="437261" cy="389255"/>
              </a:xfrm>
              <a:custGeom>
                <a:avLst/>
                <a:gdLst/>
                <a:ahLst/>
                <a:cxnLst/>
                <a:rect l="l" t="t" r="r" b="b"/>
                <a:pathLst>
                  <a:path w="437261" h="389255">
                    <a:moveTo>
                      <a:pt x="157480" y="0"/>
                    </a:moveTo>
                    <a:lnTo>
                      <a:pt x="0" y="387350"/>
                    </a:lnTo>
                    <a:lnTo>
                      <a:pt x="437261" y="389255"/>
                    </a:lnTo>
                    <a:lnTo>
                      <a:pt x="278003" y="1905"/>
                    </a:lnTo>
                    <a:lnTo>
                      <a:pt x="157480" y="0"/>
                    </a:lnTo>
                    <a:close/>
                  </a:path>
                </a:pathLst>
              </a:custGeom>
              <a:solidFill>
                <a:srgbClr val="662C24"/>
              </a:solidFill>
            </p:spPr>
          </p:sp>
        </p:grpSp>
        <p:grpSp>
          <p:nvGrpSpPr>
            <p:cNvPr id="78" name="Group 78"/>
            <p:cNvGrpSpPr/>
            <p:nvPr/>
          </p:nvGrpSpPr>
          <p:grpSpPr>
            <a:xfrm>
              <a:off x="4272221" y="1942266"/>
              <a:ext cx="473632" cy="421399"/>
              <a:chOff x="0" y="0"/>
              <a:chExt cx="437438" cy="389197"/>
            </a:xfrm>
          </p:grpSpPr>
          <p:sp>
            <p:nvSpPr>
              <p:cNvPr id="79" name="Freeform 79"/>
              <p:cNvSpPr/>
              <p:nvPr/>
            </p:nvSpPr>
            <p:spPr>
              <a:xfrm>
                <a:off x="0" y="0"/>
                <a:ext cx="437261" cy="389255"/>
              </a:xfrm>
              <a:custGeom>
                <a:avLst/>
                <a:gdLst/>
                <a:ahLst/>
                <a:cxnLst/>
                <a:rect l="l" t="t" r="r" b="b"/>
                <a:pathLst>
                  <a:path w="437261" h="389255">
                    <a:moveTo>
                      <a:pt x="157480" y="0"/>
                    </a:moveTo>
                    <a:lnTo>
                      <a:pt x="0" y="387350"/>
                    </a:lnTo>
                    <a:lnTo>
                      <a:pt x="437261" y="389255"/>
                    </a:lnTo>
                    <a:lnTo>
                      <a:pt x="276098" y="1905"/>
                    </a:lnTo>
                    <a:lnTo>
                      <a:pt x="157480" y="0"/>
                    </a:lnTo>
                    <a:close/>
                  </a:path>
                </a:pathLst>
              </a:custGeom>
              <a:solidFill>
                <a:srgbClr val="662C24"/>
              </a:solidFill>
            </p:spPr>
          </p:sp>
        </p:grpSp>
        <p:grpSp>
          <p:nvGrpSpPr>
            <p:cNvPr id="80" name="Group 80"/>
            <p:cNvGrpSpPr/>
            <p:nvPr/>
          </p:nvGrpSpPr>
          <p:grpSpPr>
            <a:xfrm>
              <a:off x="4384606" y="1942266"/>
              <a:ext cx="282899" cy="473632"/>
              <a:chOff x="0" y="0"/>
              <a:chExt cx="261281" cy="437438"/>
            </a:xfrm>
          </p:grpSpPr>
          <p:sp>
            <p:nvSpPr>
              <p:cNvPr id="81" name="Freeform 81"/>
              <p:cNvSpPr/>
              <p:nvPr/>
            </p:nvSpPr>
            <p:spPr>
              <a:xfrm>
                <a:off x="0" y="0"/>
                <a:ext cx="261239" cy="437261"/>
              </a:xfrm>
              <a:custGeom>
                <a:avLst/>
                <a:gdLst/>
                <a:ahLst/>
                <a:cxnLst/>
                <a:rect l="l" t="t" r="r" b="b"/>
                <a:pathLst>
                  <a:path w="261239" h="437261">
                    <a:moveTo>
                      <a:pt x="53721" y="0"/>
                    </a:moveTo>
                    <a:lnTo>
                      <a:pt x="0" y="437261"/>
                    </a:lnTo>
                    <a:lnTo>
                      <a:pt x="261239" y="437261"/>
                    </a:lnTo>
                    <a:lnTo>
                      <a:pt x="172212" y="1905"/>
                    </a:lnTo>
                    <a:lnTo>
                      <a:pt x="53721" y="0"/>
                    </a:lnTo>
                    <a:close/>
                  </a:path>
                </a:pathLst>
              </a:custGeom>
              <a:solidFill>
                <a:srgbClr val="834831"/>
              </a:solidFill>
            </p:spPr>
          </p:sp>
        </p:grpSp>
        <p:grpSp>
          <p:nvGrpSpPr>
            <p:cNvPr id="82" name="Group 82"/>
            <p:cNvGrpSpPr/>
            <p:nvPr/>
          </p:nvGrpSpPr>
          <p:grpSpPr>
            <a:xfrm>
              <a:off x="4354446" y="2373613"/>
              <a:ext cx="339175" cy="60320"/>
              <a:chOff x="0" y="0"/>
              <a:chExt cx="313256" cy="55711"/>
            </a:xfrm>
          </p:grpSpPr>
          <p:sp>
            <p:nvSpPr>
              <p:cNvPr id="83" name="Freeform 83"/>
              <p:cNvSpPr/>
              <p:nvPr/>
            </p:nvSpPr>
            <p:spPr>
              <a:xfrm>
                <a:off x="0" y="0"/>
                <a:ext cx="313309" cy="55499"/>
              </a:xfrm>
              <a:custGeom>
                <a:avLst/>
                <a:gdLst/>
                <a:ahLst/>
                <a:cxnLst/>
                <a:rect l="l" t="t" r="r" b="b"/>
                <a:pathLst>
                  <a:path w="313309" h="55499">
                    <a:moveTo>
                      <a:pt x="0" y="0"/>
                    </a:moveTo>
                    <a:lnTo>
                      <a:pt x="0" y="55499"/>
                    </a:lnTo>
                    <a:lnTo>
                      <a:pt x="313309" y="55499"/>
                    </a:lnTo>
                    <a:lnTo>
                      <a:pt x="313309" y="0"/>
                    </a:lnTo>
                    <a:close/>
                  </a:path>
                </a:pathLst>
              </a:custGeom>
              <a:solidFill>
                <a:srgbClr val="C9886F"/>
              </a:solidFill>
            </p:spPr>
          </p:sp>
        </p:grpSp>
        <p:grpSp>
          <p:nvGrpSpPr>
            <p:cNvPr id="84" name="Group 84"/>
            <p:cNvGrpSpPr/>
            <p:nvPr/>
          </p:nvGrpSpPr>
          <p:grpSpPr>
            <a:xfrm>
              <a:off x="1034259" y="1942266"/>
              <a:ext cx="281045" cy="473632"/>
              <a:chOff x="0" y="0"/>
              <a:chExt cx="259569" cy="437438"/>
            </a:xfrm>
          </p:grpSpPr>
          <p:sp>
            <p:nvSpPr>
              <p:cNvPr id="85" name="Freeform 85"/>
              <p:cNvSpPr/>
              <p:nvPr/>
            </p:nvSpPr>
            <p:spPr>
              <a:xfrm>
                <a:off x="127" y="0"/>
                <a:ext cx="259334" cy="437261"/>
              </a:xfrm>
              <a:custGeom>
                <a:avLst/>
                <a:gdLst/>
                <a:ahLst/>
                <a:cxnLst/>
                <a:rect l="l" t="t" r="r" b="b"/>
                <a:pathLst>
                  <a:path w="259334" h="437261">
                    <a:moveTo>
                      <a:pt x="51816" y="0"/>
                    </a:moveTo>
                    <a:lnTo>
                      <a:pt x="0" y="437261"/>
                    </a:lnTo>
                    <a:lnTo>
                      <a:pt x="259334" y="437261"/>
                    </a:lnTo>
                    <a:lnTo>
                      <a:pt x="172339" y="1905"/>
                    </a:lnTo>
                    <a:lnTo>
                      <a:pt x="51816" y="0"/>
                    </a:lnTo>
                    <a:close/>
                  </a:path>
                </a:pathLst>
              </a:custGeom>
              <a:solidFill>
                <a:srgbClr val="834831"/>
              </a:solidFill>
            </p:spPr>
          </p:sp>
        </p:grpSp>
        <p:grpSp>
          <p:nvGrpSpPr>
            <p:cNvPr id="86" name="Group 86"/>
            <p:cNvGrpSpPr/>
            <p:nvPr/>
          </p:nvGrpSpPr>
          <p:grpSpPr>
            <a:xfrm>
              <a:off x="1004267" y="2373613"/>
              <a:ext cx="337154" cy="60320"/>
              <a:chOff x="0" y="0"/>
              <a:chExt cx="311389" cy="55711"/>
            </a:xfrm>
          </p:grpSpPr>
          <p:sp>
            <p:nvSpPr>
              <p:cNvPr id="87" name="Freeform 87"/>
              <p:cNvSpPr/>
              <p:nvPr/>
            </p:nvSpPr>
            <p:spPr>
              <a:xfrm>
                <a:off x="0" y="0"/>
                <a:ext cx="311277" cy="55499"/>
              </a:xfrm>
              <a:custGeom>
                <a:avLst/>
                <a:gdLst/>
                <a:ahLst/>
                <a:cxnLst/>
                <a:rect l="l" t="t" r="r" b="b"/>
                <a:pathLst>
                  <a:path w="311277" h="55499">
                    <a:moveTo>
                      <a:pt x="0" y="0"/>
                    </a:moveTo>
                    <a:lnTo>
                      <a:pt x="0" y="55499"/>
                    </a:lnTo>
                    <a:lnTo>
                      <a:pt x="311277" y="55499"/>
                    </a:lnTo>
                    <a:lnTo>
                      <a:pt x="311277" y="0"/>
                    </a:lnTo>
                    <a:close/>
                  </a:path>
                </a:pathLst>
              </a:custGeom>
              <a:solidFill>
                <a:srgbClr val="C9886F"/>
              </a:solidFill>
            </p:spPr>
          </p:sp>
        </p:grpSp>
        <p:grpSp>
          <p:nvGrpSpPr>
            <p:cNvPr id="88" name="Group 88"/>
            <p:cNvGrpSpPr/>
            <p:nvPr/>
          </p:nvGrpSpPr>
          <p:grpSpPr>
            <a:xfrm>
              <a:off x="1060376" y="2353562"/>
              <a:ext cx="60320" cy="52233"/>
              <a:chOff x="0" y="0"/>
              <a:chExt cx="55711" cy="48241"/>
            </a:xfrm>
          </p:grpSpPr>
          <p:sp>
            <p:nvSpPr>
              <p:cNvPr id="89" name="Freeform 89"/>
              <p:cNvSpPr/>
              <p:nvPr/>
            </p:nvSpPr>
            <p:spPr>
              <a:xfrm>
                <a:off x="0" y="0"/>
                <a:ext cx="55753" cy="48260"/>
              </a:xfrm>
              <a:custGeom>
                <a:avLst/>
                <a:gdLst/>
                <a:ahLst/>
                <a:cxnLst/>
                <a:rect l="l" t="t" r="r" b="b"/>
                <a:pathLst>
                  <a:path w="55753" h="48260">
                    <a:moveTo>
                      <a:pt x="27813" y="0"/>
                    </a:moveTo>
                    <a:cubicBezTo>
                      <a:pt x="13081" y="0"/>
                      <a:pt x="0" y="11176"/>
                      <a:pt x="0" y="24130"/>
                    </a:cubicBezTo>
                    <a:cubicBezTo>
                      <a:pt x="0" y="38862"/>
                      <a:pt x="13081" y="48260"/>
                      <a:pt x="27813" y="48260"/>
                    </a:cubicBezTo>
                    <a:cubicBezTo>
                      <a:pt x="42545" y="48260"/>
                      <a:pt x="55626" y="38862"/>
                      <a:pt x="55626" y="24130"/>
                    </a:cubicBezTo>
                    <a:cubicBezTo>
                      <a:pt x="55753" y="11176"/>
                      <a:pt x="44450" y="0"/>
                      <a:pt x="27813" y="0"/>
                    </a:cubicBezTo>
                    <a:close/>
                  </a:path>
                </a:pathLst>
              </a:custGeom>
              <a:solidFill>
                <a:srgbClr val="E4C5B9"/>
              </a:solidFill>
            </p:spPr>
          </p:sp>
        </p:grpSp>
        <p:grpSp>
          <p:nvGrpSpPr>
            <p:cNvPr id="90" name="Group 90"/>
            <p:cNvGrpSpPr/>
            <p:nvPr/>
          </p:nvGrpSpPr>
          <p:grpSpPr>
            <a:xfrm>
              <a:off x="1220782" y="2353562"/>
              <a:ext cx="60489" cy="52233"/>
              <a:chOff x="0" y="0"/>
              <a:chExt cx="55866" cy="48241"/>
            </a:xfrm>
          </p:grpSpPr>
          <p:sp>
            <p:nvSpPr>
              <p:cNvPr id="91" name="Freeform 91"/>
              <p:cNvSpPr/>
              <p:nvPr/>
            </p:nvSpPr>
            <p:spPr>
              <a:xfrm>
                <a:off x="127" y="0"/>
                <a:ext cx="55626" cy="48260"/>
              </a:xfrm>
              <a:custGeom>
                <a:avLst/>
                <a:gdLst/>
                <a:ahLst/>
                <a:cxnLst/>
                <a:rect l="l" t="t" r="r" b="b"/>
                <a:pathLst>
                  <a:path w="55626" h="48260">
                    <a:moveTo>
                      <a:pt x="27686" y="0"/>
                    </a:moveTo>
                    <a:cubicBezTo>
                      <a:pt x="11049" y="0"/>
                      <a:pt x="0" y="11176"/>
                      <a:pt x="0" y="24130"/>
                    </a:cubicBezTo>
                    <a:cubicBezTo>
                      <a:pt x="0" y="38862"/>
                      <a:pt x="11049" y="48260"/>
                      <a:pt x="27686" y="48260"/>
                    </a:cubicBezTo>
                    <a:cubicBezTo>
                      <a:pt x="42672" y="48260"/>
                      <a:pt x="55499" y="38862"/>
                      <a:pt x="55499" y="24130"/>
                    </a:cubicBezTo>
                    <a:cubicBezTo>
                      <a:pt x="55626" y="11176"/>
                      <a:pt x="42672" y="0"/>
                      <a:pt x="27686" y="0"/>
                    </a:cubicBezTo>
                    <a:close/>
                  </a:path>
                </a:pathLst>
              </a:custGeom>
              <a:solidFill>
                <a:srgbClr val="E4C5B9"/>
              </a:solidFill>
            </p:spPr>
          </p:sp>
        </p:grpSp>
        <p:grpSp>
          <p:nvGrpSpPr>
            <p:cNvPr id="92" name="Group 92"/>
            <p:cNvGrpSpPr/>
            <p:nvPr/>
          </p:nvGrpSpPr>
          <p:grpSpPr>
            <a:xfrm>
              <a:off x="1124571" y="1978323"/>
              <a:ext cx="62342" cy="52401"/>
              <a:chOff x="0" y="0"/>
              <a:chExt cx="57578" cy="48397"/>
            </a:xfrm>
          </p:grpSpPr>
          <p:sp>
            <p:nvSpPr>
              <p:cNvPr id="93" name="Freeform 93"/>
              <p:cNvSpPr/>
              <p:nvPr/>
            </p:nvSpPr>
            <p:spPr>
              <a:xfrm>
                <a:off x="0" y="127"/>
                <a:ext cx="57404" cy="48133"/>
              </a:xfrm>
              <a:custGeom>
                <a:avLst/>
                <a:gdLst/>
                <a:ahLst/>
                <a:cxnLst/>
                <a:rect l="l" t="t" r="r" b="b"/>
                <a:pathLst>
                  <a:path w="57404" h="48133">
                    <a:moveTo>
                      <a:pt x="27813" y="0"/>
                    </a:moveTo>
                    <a:cubicBezTo>
                      <a:pt x="13081" y="0"/>
                      <a:pt x="0" y="11049"/>
                      <a:pt x="0" y="24003"/>
                    </a:cubicBezTo>
                    <a:cubicBezTo>
                      <a:pt x="0" y="37084"/>
                      <a:pt x="13081" y="48133"/>
                      <a:pt x="27813" y="48133"/>
                    </a:cubicBezTo>
                    <a:cubicBezTo>
                      <a:pt x="44450" y="48133"/>
                      <a:pt x="57404" y="37084"/>
                      <a:pt x="57404" y="24003"/>
                    </a:cubicBezTo>
                    <a:cubicBezTo>
                      <a:pt x="57404" y="11049"/>
                      <a:pt x="44450" y="0"/>
                      <a:pt x="27813" y="0"/>
                    </a:cubicBezTo>
                    <a:close/>
                  </a:path>
                </a:pathLst>
              </a:custGeom>
              <a:solidFill>
                <a:srgbClr val="E4C5B9"/>
              </a:solidFill>
            </p:spPr>
          </p:sp>
        </p:grpSp>
        <p:grpSp>
          <p:nvGrpSpPr>
            <p:cNvPr id="94" name="Group 94"/>
            <p:cNvGrpSpPr/>
            <p:nvPr/>
          </p:nvGrpSpPr>
          <p:grpSpPr>
            <a:xfrm>
              <a:off x="4409534" y="2325420"/>
              <a:ext cx="60321" cy="52233"/>
              <a:chOff x="0" y="0"/>
              <a:chExt cx="55712" cy="48241"/>
            </a:xfrm>
          </p:grpSpPr>
          <p:sp>
            <p:nvSpPr>
              <p:cNvPr id="95" name="Freeform 95"/>
              <p:cNvSpPr/>
              <p:nvPr/>
            </p:nvSpPr>
            <p:spPr>
              <a:xfrm>
                <a:off x="0" y="0"/>
                <a:ext cx="55753" cy="48260"/>
              </a:xfrm>
              <a:custGeom>
                <a:avLst/>
                <a:gdLst/>
                <a:ahLst/>
                <a:cxnLst/>
                <a:rect l="l" t="t" r="r" b="b"/>
                <a:pathLst>
                  <a:path w="55753" h="48260">
                    <a:moveTo>
                      <a:pt x="27813" y="0"/>
                    </a:moveTo>
                    <a:cubicBezTo>
                      <a:pt x="13081" y="0"/>
                      <a:pt x="0" y="11176"/>
                      <a:pt x="0" y="24130"/>
                    </a:cubicBezTo>
                    <a:cubicBezTo>
                      <a:pt x="0" y="38862"/>
                      <a:pt x="13081" y="48260"/>
                      <a:pt x="27813" y="48260"/>
                    </a:cubicBezTo>
                    <a:cubicBezTo>
                      <a:pt x="42545" y="48260"/>
                      <a:pt x="55626" y="38862"/>
                      <a:pt x="55626" y="24130"/>
                    </a:cubicBezTo>
                    <a:cubicBezTo>
                      <a:pt x="55753" y="11176"/>
                      <a:pt x="44450" y="0"/>
                      <a:pt x="27813" y="0"/>
                    </a:cubicBezTo>
                    <a:close/>
                  </a:path>
                </a:pathLst>
              </a:custGeom>
              <a:solidFill>
                <a:srgbClr val="E4C5B9"/>
              </a:solidFill>
            </p:spPr>
          </p:sp>
        </p:grpSp>
        <p:grpSp>
          <p:nvGrpSpPr>
            <p:cNvPr id="96" name="Group 96"/>
            <p:cNvGrpSpPr/>
            <p:nvPr/>
          </p:nvGrpSpPr>
          <p:grpSpPr>
            <a:xfrm>
              <a:off x="4569942" y="2325420"/>
              <a:ext cx="60490" cy="52233"/>
              <a:chOff x="0" y="0"/>
              <a:chExt cx="55867" cy="48241"/>
            </a:xfrm>
          </p:grpSpPr>
          <p:sp>
            <p:nvSpPr>
              <p:cNvPr id="97" name="Freeform 97"/>
              <p:cNvSpPr/>
              <p:nvPr/>
            </p:nvSpPr>
            <p:spPr>
              <a:xfrm>
                <a:off x="127" y="0"/>
                <a:ext cx="55626" cy="48260"/>
              </a:xfrm>
              <a:custGeom>
                <a:avLst/>
                <a:gdLst/>
                <a:ahLst/>
                <a:cxnLst/>
                <a:rect l="l" t="t" r="r" b="b"/>
                <a:pathLst>
                  <a:path w="55626" h="48260">
                    <a:moveTo>
                      <a:pt x="27686" y="0"/>
                    </a:moveTo>
                    <a:cubicBezTo>
                      <a:pt x="11049" y="0"/>
                      <a:pt x="0" y="11176"/>
                      <a:pt x="0" y="24130"/>
                    </a:cubicBezTo>
                    <a:cubicBezTo>
                      <a:pt x="0" y="38862"/>
                      <a:pt x="11049" y="48260"/>
                      <a:pt x="27686" y="48260"/>
                    </a:cubicBezTo>
                    <a:cubicBezTo>
                      <a:pt x="42672" y="48260"/>
                      <a:pt x="55499" y="38862"/>
                      <a:pt x="55499" y="24130"/>
                    </a:cubicBezTo>
                    <a:cubicBezTo>
                      <a:pt x="55626" y="11176"/>
                      <a:pt x="42672" y="0"/>
                      <a:pt x="27686" y="0"/>
                    </a:cubicBezTo>
                    <a:close/>
                  </a:path>
                </a:pathLst>
              </a:custGeom>
              <a:solidFill>
                <a:srgbClr val="E4C5B9"/>
              </a:solidFill>
            </p:spPr>
          </p:sp>
        </p:grpSp>
        <p:grpSp>
          <p:nvGrpSpPr>
            <p:cNvPr id="98" name="Group 98"/>
            <p:cNvGrpSpPr/>
            <p:nvPr/>
          </p:nvGrpSpPr>
          <p:grpSpPr>
            <a:xfrm>
              <a:off x="4473731" y="1950183"/>
              <a:ext cx="62342" cy="52401"/>
              <a:chOff x="0" y="0"/>
              <a:chExt cx="57578" cy="48397"/>
            </a:xfrm>
          </p:grpSpPr>
          <p:sp>
            <p:nvSpPr>
              <p:cNvPr id="99" name="Freeform 99"/>
              <p:cNvSpPr/>
              <p:nvPr/>
            </p:nvSpPr>
            <p:spPr>
              <a:xfrm>
                <a:off x="0" y="127"/>
                <a:ext cx="57404" cy="48133"/>
              </a:xfrm>
              <a:custGeom>
                <a:avLst/>
                <a:gdLst/>
                <a:ahLst/>
                <a:cxnLst/>
                <a:rect l="l" t="t" r="r" b="b"/>
                <a:pathLst>
                  <a:path w="57404" h="48133">
                    <a:moveTo>
                      <a:pt x="27813" y="0"/>
                    </a:moveTo>
                    <a:cubicBezTo>
                      <a:pt x="13081" y="0"/>
                      <a:pt x="0" y="11049"/>
                      <a:pt x="0" y="24003"/>
                    </a:cubicBezTo>
                    <a:cubicBezTo>
                      <a:pt x="0" y="37084"/>
                      <a:pt x="13081" y="48133"/>
                      <a:pt x="27813" y="48133"/>
                    </a:cubicBezTo>
                    <a:cubicBezTo>
                      <a:pt x="44450" y="48133"/>
                      <a:pt x="57404" y="37084"/>
                      <a:pt x="57404" y="24003"/>
                    </a:cubicBezTo>
                    <a:cubicBezTo>
                      <a:pt x="57404" y="11049"/>
                      <a:pt x="44450" y="0"/>
                      <a:pt x="27813" y="0"/>
                    </a:cubicBezTo>
                    <a:close/>
                  </a:path>
                </a:pathLst>
              </a:custGeom>
              <a:solidFill>
                <a:srgbClr val="E4C5B9"/>
              </a:solidFill>
            </p:spPr>
          </p:sp>
        </p:grpSp>
        <p:grpSp>
          <p:nvGrpSpPr>
            <p:cNvPr id="100" name="Group 100"/>
            <p:cNvGrpSpPr/>
            <p:nvPr/>
          </p:nvGrpSpPr>
          <p:grpSpPr>
            <a:xfrm>
              <a:off x="3398863" y="539542"/>
              <a:ext cx="945075" cy="46335"/>
              <a:chOff x="0" y="0"/>
              <a:chExt cx="872855" cy="42795"/>
            </a:xfrm>
          </p:grpSpPr>
          <p:sp>
            <p:nvSpPr>
              <p:cNvPr id="101" name="Freeform 101"/>
              <p:cNvSpPr/>
              <p:nvPr/>
            </p:nvSpPr>
            <p:spPr>
              <a:xfrm>
                <a:off x="127" y="127"/>
                <a:ext cx="872744" cy="42672"/>
              </a:xfrm>
              <a:custGeom>
                <a:avLst/>
                <a:gdLst/>
                <a:ahLst/>
                <a:cxnLst/>
                <a:rect l="l" t="t" r="r" b="b"/>
                <a:pathLst>
                  <a:path w="872744" h="42672">
                    <a:moveTo>
                      <a:pt x="437261" y="0"/>
                    </a:moveTo>
                    <a:cubicBezTo>
                      <a:pt x="194564" y="0"/>
                      <a:pt x="0" y="9271"/>
                      <a:pt x="0" y="20447"/>
                    </a:cubicBezTo>
                    <a:cubicBezTo>
                      <a:pt x="0" y="33401"/>
                      <a:pt x="194564" y="42672"/>
                      <a:pt x="437261" y="42672"/>
                    </a:cubicBezTo>
                    <a:cubicBezTo>
                      <a:pt x="678180" y="42672"/>
                      <a:pt x="872617" y="33274"/>
                      <a:pt x="872617" y="20447"/>
                    </a:cubicBezTo>
                    <a:cubicBezTo>
                      <a:pt x="872744" y="9271"/>
                      <a:pt x="678180" y="0"/>
                      <a:pt x="437261" y="0"/>
                    </a:cubicBezTo>
                    <a:close/>
                  </a:path>
                </a:pathLst>
              </a:custGeom>
              <a:solidFill>
                <a:srgbClr val="662C24"/>
              </a:solidFill>
            </p:spPr>
          </p:sp>
        </p:grpSp>
      </p:grpSp>
      <p:grpSp>
        <p:nvGrpSpPr>
          <p:cNvPr id="102" name="Group 102"/>
          <p:cNvGrpSpPr/>
          <p:nvPr/>
        </p:nvGrpSpPr>
        <p:grpSpPr>
          <a:xfrm>
            <a:off x="136268" y="6270267"/>
            <a:ext cx="5462643" cy="1995233"/>
            <a:chOff x="0" y="0"/>
            <a:chExt cx="7283524" cy="2660311"/>
          </a:xfrm>
        </p:grpSpPr>
        <p:grpSp>
          <p:nvGrpSpPr>
            <p:cNvPr id="103" name="Group 103"/>
            <p:cNvGrpSpPr/>
            <p:nvPr/>
          </p:nvGrpSpPr>
          <p:grpSpPr>
            <a:xfrm>
              <a:off x="0" y="0"/>
              <a:ext cx="7283524" cy="2660311"/>
              <a:chOff x="0" y="0"/>
              <a:chExt cx="7059061" cy="2578325"/>
            </a:xfrm>
          </p:grpSpPr>
          <p:sp>
            <p:nvSpPr>
              <p:cNvPr id="104" name="Freeform 104"/>
              <p:cNvSpPr/>
              <p:nvPr/>
            </p:nvSpPr>
            <p:spPr>
              <a:xfrm>
                <a:off x="152400" y="152527"/>
                <a:ext cx="6754368" cy="2273300"/>
              </a:xfrm>
              <a:custGeom>
                <a:avLst/>
                <a:gdLst/>
                <a:ahLst/>
                <a:cxnLst/>
                <a:rect l="l" t="t" r="r" b="b"/>
                <a:pathLst>
                  <a:path w="6754368" h="2273300">
                    <a:moveTo>
                      <a:pt x="6658356" y="1735328"/>
                    </a:moveTo>
                    <a:cubicBezTo>
                      <a:pt x="6667881" y="1735328"/>
                      <a:pt x="6675375" y="1743710"/>
                      <a:pt x="6675375" y="1753743"/>
                    </a:cubicBezTo>
                    <a:lnTo>
                      <a:pt x="6682613" y="1875917"/>
                    </a:lnTo>
                    <a:cubicBezTo>
                      <a:pt x="6684391" y="1885061"/>
                      <a:pt x="6679057" y="1892300"/>
                      <a:pt x="6669913" y="1892300"/>
                    </a:cubicBezTo>
                    <a:lnTo>
                      <a:pt x="6540881" y="1885061"/>
                    </a:lnTo>
                    <a:cubicBezTo>
                      <a:pt x="6533769" y="1885061"/>
                      <a:pt x="6528436" y="1872234"/>
                      <a:pt x="6524752" y="1861312"/>
                    </a:cubicBezTo>
                    <a:lnTo>
                      <a:pt x="6562344" y="1861312"/>
                    </a:lnTo>
                    <a:lnTo>
                      <a:pt x="6562344" y="1786636"/>
                    </a:lnTo>
                    <a:lnTo>
                      <a:pt x="6522848" y="1786636"/>
                    </a:lnTo>
                    <a:cubicBezTo>
                      <a:pt x="6522848" y="1773809"/>
                      <a:pt x="6524625" y="1750187"/>
                      <a:pt x="6535293" y="1748409"/>
                    </a:cubicBezTo>
                    <a:lnTo>
                      <a:pt x="6655436" y="1735582"/>
                    </a:lnTo>
                    <a:cubicBezTo>
                      <a:pt x="6656325" y="1735455"/>
                      <a:pt x="6657213" y="1735455"/>
                      <a:pt x="6658102" y="1735455"/>
                    </a:cubicBezTo>
                    <a:close/>
                    <a:moveTo>
                      <a:pt x="1800225" y="1919732"/>
                    </a:moveTo>
                    <a:lnTo>
                      <a:pt x="1800225" y="1941576"/>
                    </a:lnTo>
                    <a:lnTo>
                      <a:pt x="1717675" y="1941576"/>
                    </a:lnTo>
                    <a:cubicBezTo>
                      <a:pt x="1705229" y="1932432"/>
                      <a:pt x="1692656" y="1926844"/>
                      <a:pt x="1678178" y="1919732"/>
                    </a:cubicBezTo>
                    <a:close/>
                    <a:moveTo>
                      <a:pt x="1986661" y="1919732"/>
                    </a:moveTo>
                    <a:lnTo>
                      <a:pt x="2001139" y="1941576"/>
                    </a:lnTo>
                    <a:lnTo>
                      <a:pt x="1859407" y="1941576"/>
                    </a:lnTo>
                    <a:lnTo>
                      <a:pt x="1859407" y="1919732"/>
                    </a:lnTo>
                    <a:close/>
                    <a:moveTo>
                      <a:pt x="3790442" y="1921510"/>
                    </a:moveTo>
                    <a:lnTo>
                      <a:pt x="3790442" y="1968881"/>
                    </a:lnTo>
                    <a:lnTo>
                      <a:pt x="3609213" y="1968881"/>
                    </a:lnTo>
                    <a:lnTo>
                      <a:pt x="3609213" y="1921510"/>
                    </a:lnTo>
                    <a:close/>
                    <a:moveTo>
                      <a:pt x="4172331" y="1921510"/>
                    </a:moveTo>
                    <a:lnTo>
                      <a:pt x="4172331" y="1998091"/>
                    </a:lnTo>
                    <a:cubicBezTo>
                      <a:pt x="4163314" y="2003425"/>
                      <a:pt x="4154424" y="2010791"/>
                      <a:pt x="4148963" y="2018157"/>
                    </a:cubicBezTo>
                    <a:lnTo>
                      <a:pt x="3889121" y="2018157"/>
                    </a:lnTo>
                    <a:cubicBezTo>
                      <a:pt x="3885565" y="1996313"/>
                      <a:pt x="3874770" y="1981708"/>
                      <a:pt x="3863975" y="1976247"/>
                    </a:cubicBezTo>
                    <a:lnTo>
                      <a:pt x="3863975" y="1956181"/>
                    </a:lnTo>
                    <a:lnTo>
                      <a:pt x="3837178" y="1956181"/>
                    </a:lnTo>
                    <a:lnTo>
                      <a:pt x="3837178" y="1968881"/>
                    </a:lnTo>
                    <a:lnTo>
                      <a:pt x="3804793" y="1968881"/>
                    </a:lnTo>
                    <a:lnTo>
                      <a:pt x="3804793" y="1921510"/>
                    </a:lnTo>
                    <a:close/>
                    <a:moveTo>
                      <a:pt x="953897" y="0"/>
                    </a:moveTo>
                    <a:lnTo>
                      <a:pt x="937768" y="111125"/>
                    </a:lnTo>
                    <a:lnTo>
                      <a:pt x="991489" y="111125"/>
                    </a:lnTo>
                    <a:lnTo>
                      <a:pt x="982599" y="163957"/>
                    </a:lnTo>
                    <a:lnTo>
                      <a:pt x="905510" y="603377"/>
                    </a:lnTo>
                    <a:lnTo>
                      <a:pt x="146939" y="749300"/>
                    </a:lnTo>
                    <a:lnTo>
                      <a:pt x="152400" y="1720977"/>
                    </a:lnTo>
                    <a:lnTo>
                      <a:pt x="87884" y="1720977"/>
                    </a:lnTo>
                    <a:lnTo>
                      <a:pt x="87884" y="1773809"/>
                    </a:lnTo>
                    <a:lnTo>
                      <a:pt x="193548" y="1773809"/>
                    </a:lnTo>
                    <a:lnTo>
                      <a:pt x="171958" y="1821307"/>
                    </a:lnTo>
                    <a:lnTo>
                      <a:pt x="0" y="2215007"/>
                    </a:lnTo>
                    <a:lnTo>
                      <a:pt x="278003" y="2215007"/>
                    </a:lnTo>
                    <a:lnTo>
                      <a:pt x="387350" y="2087245"/>
                    </a:lnTo>
                    <a:cubicBezTo>
                      <a:pt x="387350" y="2189353"/>
                      <a:pt x="482346" y="2273300"/>
                      <a:pt x="600710" y="2273300"/>
                    </a:cubicBezTo>
                    <a:cubicBezTo>
                      <a:pt x="717296" y="2273300"/>
                      <a:pt x="812292" y="2189353"/>
                      <a:pt x="812292" y="2087245"/>
                    </a:cubicBezTo>
                    <a:cubicBezTo>
                      <a:pt x="812292" y="2081784"/>
                      <a:pt x="812292" y="2076323"/>
                      <a:pt x="810514" y="2070862"/>
                    </a:cubicBezTo>
                    <a:lnTo>
                      <a:pt x="885825" y="2070862"/>
                    </a:lnTo>
                    <a:lnTo>
                      <a:pt x="901954" y="2131060"/>
                    </a:lnTo>
                    <a:lnTo>
                      <a:pt x="1310767" y="2131060"/>
                    </a:lnTo>
                    <a:lnTo>
                      <a:pt x="1332357" y="2070862"/>
                    </a:lnTo>
                    <a:lnTo>
                      <a:pt x="1378839" y="2070862"/>
                    </a:lnTo>
                    <a:cubicBezTo>
                      <a:pt x="1377061" y="2076323"/>
                      <a:pt x="1377061" y="2081784"/>
                      <a:pt x="1377061" y="2087245"/>
                    </a:cubicBezTo>
                    <a:cubicBezTo>
                      <a:pt x="1377061" y="2189353"/>
                      <a:pt x="1472057" y="2273300"/>
                      <a:pt x="1588643" y="2273300"/>
                    </a:cubicBezTo>
                    <a:cubicBezTo>
                      <a:pt x="1707007" y="2273300"/>
                      <a:pt x="1802003" y="2189353"/>
                      <a:pt x="1802003" y="2087245"/>
                    </a:cubicBezTo>
                    <a:cubicBezTo>
                      <a:pt x="1802003" y="2078228"/>
                      <a:pt x="1800225" y="2070862"/>
                      <a:pt x="1798447" y="2061718"/>
                    </a:cubicBezTo>
                    <a:cubicBezTo>
                      <a:pt x="1798447" y="2060067"/>
                      <a:pt x="1798447" y="2058162"/>
                      <a:pt x="1798447" y="2056384"/>
                    </a:cubicBezTo>
                    <a:cubicBezTo>
                      <a:pt x="1796669" y="2049018"/>
                      <a:pt x="1794891" y="2040001"/>
                      <a:pt x="1791335" y="2032635"/>
                    </a:cubicBezTo>
                    <a:cubicBezTo>
                      <a:pt x="1782318" y="2003425"/>
                      <a:pt x="1764411" y="1978025"/>
                      <a:pt x="1741043" y="1957959"/>
                    </a:cubicBezTo>
                    <a:lnTo>
                      <a:pt x="1800225" y="1957959"/>
                    </a:lnTo>
                    <a:lnTo>
                      <a:pt x="1800225" y="1974342"/>
                    </a:lnTo>
                    <a:lnTo>
                      <a:pt x="1857629" y="1974342"/>
                    </a:lnTo>
                    <a:lnTo>
                      <a:pt x="1857629" y="1957959"/>
                    </a:lnTo>
                    <a:lnTo>
                      <a:pt x="2013585" y="1957959"/>
                    </a:lnTo>
                    <a:lnTo>
                      <a:pt x="2053082" y="2014474"/>
                    </a:lnTo>
                    <a:lnTo>
                      <a:pt x="3469513" y="2014474"/>
                    </a:lnTo>
                    <a:lnTo>
                      <a:pt x="3535807" y="1919732"/>
                    </a:lnTo>
                    <a:lnTo>
                      <a:pt x="3593211" y="1919732"/>
                    </a:lnTo>
                    <a:lnTo>
                      <a:pt x="3593211" y="1967103"/>
                    </a:lnTo>
                    <a:lnTo>
                      <a:pt x="3559175" y="1967103"/>
                    </a:lnTo>
                    <a:lnTo>
                      <a:pt x="3559175" y="1956181"/>
                    </a:lnTo>
                    <a:lnTo>
                      <a:pt x="3532251" y="1956181"/>
                    </a:lnTo>
                    <a:lnTo>
                      <a:pt x="3532251" y="1976247"/>
                    </a:lnTo>
                    <a:cubicBezTo>
                      <a:pt x="3516122" y="1981708"/>
                      <a:pt x="3503676" y="2009013"/>
                      <a:pt x="3503676" y="2041906"/>
                    </a:cubicBezTo>
                    <a:cubicBezTo>
                      <a:pt x="3503676" y="2076450"/>
                      <a:pt x="3516122" y="2103755"/>
                      <a:pt x="3532251" y="2109216"/>
                    </a:cubicBezTo>
                    <a:lnTo>
                      <a:pt x="3532251" y="2127377"/>
                    </a:lnTo>
                    <a:lnTo>
                      <a:pt x="3559175" y="2127377"/>
                    </a:lnTo>
                    <a:lnTo>
                      <a:pt x="3559175" y="2110994"/>
                    </a:lnTo>
                    <a:lnTo>
                      <a:pt x="3837178" y="2110994"/>
                    </a:lnTo>
                    <a:lnTo>
                      <a:pt x="3837178" y="2127377"/>
                    </a:lnTo>
                    <a:lnTo>
                      <a:pt x="3863975" y="2127377"/>
                    </a:lnTo>
                    <a:lnTo>
                      <a:pt x="3863975" y="2109216"/>
                    </a:lnTo>
                    <a:cubicBezTo>
                      <a:pt x="3876421" y="2105533"/>
                      <a:pt x="3887343" y="2085467"/>
                      <a:pt x="3890899" y="2061718"/>
                    </a:cubicBezTo>
                    <a:lnTo>
                      <a:pt x="4148963" y="2061718"/>
                    </a:lnTo>
                    <a:cubicBezTo>
                      <a:pt x="4159758" y="2076450"/>
                      <a:pt x="4177665" y="2087245"/>
                      <a:pt x="4197477" y="2087245"/>
                    </a:cubicBezTo>
                    <a:cubicBezTo>
                      <a:pt x="4227957" y="2087245"/>
                      <a:pt x="4253103" y="2065401"/>
                      <a:pt x="4253103" y="2039874"/>
                    </a:cubicBezTo>
                    <a:cubicBezTo>
                      <a:pt x="4253103" y="2021713"/>
                      <a:pt x="4240403" y="2005076"/>
                      <a:pt x="4222496" y="1997964"/>
                    </a:cubicBezTo>
                    <a:lnTo>
                      <a:pt x="4222496" y="1919605"/>
                    </a:lnTo>
                    <a:lnTo>
                      <a:pt x="4884166" y="1919605"/>
                    </a:lnTo>
                    <a:cubicBezTo>
                      <a:pt x="4823206" y="1945005"/>
                      <a:pt x="4776470" y="1996186"/>
                      <a:pt x="4764024" y="2056384"/>
                    </a:cubicBezTo>
                    <a:cubicBezTo>
                      <a:pt x="4764024" y="2056384"/>
                      <a:pt x="4764024" y="2058162"/>
                      <a:pt x="4764024" y="2058162"/>
                    </a:cubicBezTo>
                    <a:cubicBezTo>
                      <a:pt x="4762246" y="2069084"/>
                      <a:pt x="4762246" y="2078228"/>
                      <a:pt x="4762246" y="2087245"/>
                    </a:cubicBezTo>
                    <a:cubicBezTo>
                      <a:pt x="4762246" y="2189353"/>
                      <a:pt x="4857242" y="2273300"/>
                      <a:pt x="4973828" y="2273300"/>
                    </a:cubicBezTo>
                    <a:cubicBezTo>
                      <a:pt x="5090414" y="2273300"/>
                      <a:pt x="5185410" y="2189353"/>
                      <a:pt x="5185410" y="2087245"/>
                    </a:cubicBezTo>
                    <a:cubicBezTo>
                      <a:pt x="5185410" y="2081784"/>
                      <a:pt x="5185410" y="2076323"/>
                      <a:pt x="5185410" y="2072640"/>
                    </a:cubicBezTo>
                    <a:lnTo>
                      <a:pt x="5233924" y="2072640"/>
                    </a:lnTo>
                    <a:lnTo>
                      <a:pt x="5250053" y="2132838"/>
                    </a:lnTo>
                    <a:lnTo>
                      <a:pt x="5656961" y="2132838"/>
                    </a:lnTo>
                    <a:lnTo>
                      <a:pt x="5680329" y="2072640"/>
                    </a:lnTo>
                    <a:lnTo>
                      <a:pt x="5751957" y="2072640"/>
                    </a:lnTo>
                    <a:cubicBezTo>
                      <a:pt x="5751957" y="2076323"/>
                      <a:pt x="5751957" y="2081657"/>
                      <a:pt x="5751957" y="2087245"/>
                    </a:cubicBezTo>
                    <a:cubicBezTo>
                      <a:pt x="5751957" y="2189353"/>
                      <a:pt x="5845302" y="2273300"/>
                      <a:pt x="5963539" y="2273300"/>
                    </a:cubicBezTo>
                    <a:cubicBezTo>
                      <a:pt x="6080125" y="2273300"/>
                      <a:pt x="6175121" y="2189353"/>
                      <a:pt x="6175121" y="2087245"/>
                    </a:cubicBezTo>
                    <a:cubicBezTo>
                      <a:pt x="6175121" y="2080006"/>
                      <a:pt x="6175121" y="2070862"/>
                      <a:pt x="6173343" y="2061718"/>
                    </a:cubicBezTo>
                    <a:cubicBezTo>
                      <a:pt x="6173343" y="2060067"/>
                      <a:pt x="6171565" y="2058162"/>
                      <a:pt x="6171565" y="2056384"/>
                    </a:cubicBezTo>
                    <a:cubicBezTo>
                      <a:pt x="6160897" y="1996186"/>
                      <a:pt x="6114161" y="1945005"/>
                      <a:pt x="6053328" y="1919605"/>
                    </a:cubicBezTo>
                    <a:lnTo>
                      <a:pt x="6177026" y="1919605"/>
                    </a:lnTo>
                    <a:lnTo>
                      <a:pt x="6218301" y="1861312"/>
                    </a:lnTo>
                    <a:lnTo>
                      <a:pt x="6485509" y="1861312"/>
                    </a:lnTo>
                    <a:lnTo>
                      <a:pt x="6487287" y="1903222"/>
                    </a:lnTo>
                    <a:cubicBezTo>
                      <a:pt x="6487287" y="1923288"/>
                      <a:pt x="6503416" y="1941449"/>
                      <a:pt x="6524879" y="1941449"/>
                    </a:cubicBezTo>
                    <a:lnTo>
                      <a:pt x="6725793" y="1954149"/>
                    </a:lnTo>
                    <a:cubicBezTo>
                      <a:pt x="6732905" y="1954149"/>
                      <a:pt x="6740144" y="1952371"/>
                      <a:pt x="6745351" y="1946783"/>
                    </a:cubicBezTo>
                    <a:cubicBezTo>
                      <a:pt x="6750812" y="1941449"/>
                      <a:pt x="6754368" y="1934083"/>
                      <a:pt x="6752590" y="1926717"/>
                    </a:cubicBezTo>
                    <a:lnTo>
                      <a:pt x="6736461" y="1704340"/>
                    </a:lnTo>
                    <a:cubicBezTo>
                      <a:pt x="6736461" y="1695196"/>
                      <a:pt x="6731000" y="1686179"/>
                      <a:pt x="6724015" y="1680591"/>
                    </a:cubicBezTo>
                    <a:cubicBezTo>
                      <a:pt x="6717030" y="1675130"/>
                      <a:pt x="6710299" y="1672590"/>
                      <a:pt x="6703441" y="1672590"/>
                    </a:cubicBezTo>
                    <a:cubicBezTo>
                      <a:pt x="6701282" y="1672590"/>
                      <a:pt x="6699250" y="1672844"/>
                      <a:pt x="6697091" y="1673225"/>
                    </a:cubicBezTo>
                    <a:lnTo>
                      <a:pt x="6508877" y="1695069"/>
                    </a:lnTo>
                    <a:cubicBezTo>
                      <a:pt x="6498082" y="1696847"/>
                      <a:pt x="6489192" y="1706118"/>
                      <a:pt x="6489192" y="1716913"/>
                    </a:cubicBezTo>
                    <a:lnTo>
                      <a:pt x="6485636" y="1784477"/>
                    </a:lnTo>
                    <a:lnTo>
                      <a:pt x="6350762" y="1784477"/>
                    </a:lnTo>
                    <a:lnTo>
                      <a:pt x="6350762" y="1773428"/>
                    </a:lnTo>
                    <a:lnTo>
                      <a:pt x="6431534" y="1773428"/>
                    </a:lnTo>
                    <a:lnTo>
                      <a:pt x="6431534" y="1720596"/>
                    </a:lnTo>
                    <a:lnTo>
                      <a:pt x="6399276" y="1720596"/>
                    </a:lnTo>
                    <a:lnTo>
                      <a:pt x="6383020" y="1611249"/>
                    </a:lnTo>
                    <a:lnTo>
                      <a:pt x="6372352" y="1525524"/>
                    </a:lnTo>
                    <a:lnTo>
                      <a:pt x="6400927" y="1525524"/>
                    </a:lnTo>
                    <a:lnTo>
                      <a:pt x="6284468" y="726948"/>
                    </a:lnTo>
                    <a:lnTo>
                      <a:pt x="6261100" y="726948"/>
                    </a:lnTo>
                    <a:lnTo>
                      <a:pt x="6228715" y="502793"/>
                    </a:lnTo>
                    <a:lnTo>
                      <a:pt x="6223381" y="455295"/>
                    </a:lnTo>
                    <a:lnTo>
                      <a:pt x="6237732" y="455295"/>
                    </a:lnTo>
                    <a:lnTo>
                      <a:pt x="6209157" y="203708"/>
                    </a:lnTo>
                    <a:lnTo>
                      <a:pt x="6128385" y="203708"/>
                    </a:lnTo>
                    <a:lnTo>
                      <a:pt x="6128385" y="167640"/>
                    </a:lnTo>
                    <a:lnTo>
                      <a:pt x="5764530" y="167640"/>
                    </a:lnTo>
                    <a:lnTo>
                      <a:pt x="5764530" y="204089"/>
                    </a:lnTo>
                    <a:lnTo>
                      <a:pt x="5703570" y="204089"/>
                    </a:lnTo>
                    <a:lnTo>
                      <a:pt x="5703570" y="167640"/>
                    </a:lnTo>
                    <a:lnTo>
                      <a:pt x="5257038" y="167640"/>
                    </a:lnTo>
                    <a:lnTo>
                      <a:pt x="5257038" y="204089"/>
                    </a:lnTo>
                    <a:lnTo>
                      <a:pt x="5104638" y="204089"/>
                    </a:lnTo>
                    <a:lnTo>
                      <a:pt x="5104638" y="144018"/>
                    </a:lnTo>
                    <a:lnTo>
                      <a:pt x="5140452" y="144018"/>
                    </a:lnTo>
                    <a:lnTo>
                      <a:pt x="5042027" y="73025"/>
                    </a:lnTo>
                    <a:lnTo>
                      <a:pt x="4941570" y="144018"/>
                    </a:lnTo>
                    <a:lnTo>
                      <a:pt x="4977384" y="144018"/>
                    </a:lnTo>
                    <a:lnTo>
                      <a:pt x="4977384" y="204216"/>
                    </a:lnTo>
                    <a:lnTo>
                      <a:pt x="4821428" y="204216"/>
                    </a:lnTo>
                    <a:lnTo>
                      <a:pt x="4821428" y="144018"/>
                    </a:lnTo>
                    <a:lnTo>
                      <a:pt x="4857242" y="144018"/>
                    </a:lnTo>
                    <a:lnTo>
                      <a:pt x="4756785" y="73025"/>
                    </a:lnTo>
                    <a:lnTo>
                      <a:pt x="4658360" y="144018"/>
                    </a:lnTo>
                    <a:lnTo>
                      <a:pt x="4694174" y="144018"/>
                    </a:lnTo>
                    <a:lnTo>
                      <a:pt x="4694174" y="204216"/>
                    </a:lnTo>
                    <a:lnTo>
                      <a:pt x="4453763" y="204216"/>
                    </a:lnTo>
                    <a:lnTo>
                      <a:pt x="4450207" y="191516"/>
                    </a:lnTo>
                    <a:lnTo>
                      <a:pt x="4450207" y="111252"/>
                    </a:lnTo>
                    <a:lnTo>
                      <a:pt x="4514850" y="111252"/>
                    </a:lnTo>
                    <a:lnTo>
                      <a:pt x="4464685" y="127"/>
                    </a:lnTo>
                    <a:close/>
                  </a:path>
                </a:pathLst>
              </a:custGeom>
              <a:solidFill>
                <a:srgbClr val="FFFFFF"/>
              </a:solidFill>
            </p:spPr>
          </p:sp>
          <p:sp>
            <p:nvSpPr>
              <p:cNvPr id="105" name="Freeform 105"/>
              <p:cNvSpPr/>
              <p:nvPr/>
            </p:nvSpPr>
            <p:spPr>
              <a:xfrm>
                <a:off x="-7874" y="127"/>
                <a:ext cx="7080504" cy="2578227"/>
              </a:xfrm>
              <a:custGeom>
                <a:avLst/>
                <a:gdLst/>
                <a:ahLst/>
                <a:cxnLst/>
                <a:rect l="l" t="t" r="r" b="b"/>
                <a:pathLst>
                  <a:path w="7080504" h="2578227">
                    <a:moveTo>
                      <a:pt x="6818630" y="1735328"/>
                    </a:moveTo>
                    <a:cubicBezTo>
                      <a:pt x="6924549" y="1735328"/>
                      <a:pt x="6988049" y="1824863"/>
                      <a:pt x="6988049" y="1906143"/>
                    </a:cubicBezTo>
                    <a:lnTo>
                      <a:pt x="6835649" y="1906143"/>
                    </a:lnTo>
                    <a:lnTo>
                      <a:pt x="6987794" y="1897126"/>
                    </a:lnTo>
                    <a:lnTo>
                      <a:pt x="6995034" y="2019300"/>
                    </a:lnTo>
                    <a:lnTo>
                      <a:pt x="6842887" y="2028317"/>
                    </a:lnTo>
                    <a:lnTo>
                      <a:pt x="6992366" y="1998853"/>
                    </a:lnTo>
                    <a:cubicBezTo>
                      <a:pt x="7007479" y="2075815"/>
                      <a:pt x="6965442" y="2173732"/>
                      <a:pt x="6862573" y="2193925"/>
                    </a:cubicBezTo>
                    <a:cubicBezTo>
                      <a:pt x="6851524" y="2196084"/>
                      <a:pt x="6840601" y="2197100"/>
                      <a:pt x="6830187" y="2197100"/>
                    </a:cubicBezTo>
                    <a:cubicBezTo>
                      <a:pt x="6827393" y="2197100"/>
                      <a:pt x="6824473" y="2196973"/>
                      <a:pt x="6821678" y="2196846"/>
                    </a:cubicBezTo>
                    <a:lnTo>
                      <a:pt x="6692647" y="2189607"/>
                    </a:lnTo>
                    <a:lnTo>
                      <a:pt x="6701155" y="2037461"/>
                    </a:lnTo>
                    <a:lnTo>
                      <a:pt x="6701155" y="2189861"/>
                    </a:lnTo>
                    <a:cubicBezTo>
                      <a:pt x="6560693" y="2189861"/>
                      <a:pt x="6526403" y="2021586"/>
                      <a:pt x="6541771" y="2065782"/>
                    </a:cubicBezTo>
                    <a:cubicBezTo>
                      <a:pt x="6541262" y="2064385"/>
                      <a:pt x="6540881" y="2063115"/>
                      <a:pt x="6540374" y="2061845"/>
                    </a:cubicBezTo>
                    <a:cubicBezTo>
                      <a:pt x="6524879" y="2015363"/>
                      <a:pt x="6532753" y="1964309"/>
                      <a:pt x="6561455" y="1924558"/>
                    </a:cubicBezTo>
                    <a:cubicBezTo>
                      <a:pt x="6590157" y="1884807"/>
                      <a:pt x="6636131" y="1861312"/>
                      <a:pt x="6685026" y="1861312"/>
                    </a:cubicBezTo>
                    <a:lnTo>
                      <a:pt x="6722618" y="1861312"/>
                    </a:lnTo>
                    <a:lnTo>
                      <a:pt x="6722618" y="2013712"/>
                    </a:lnTo>
                    <a:lnTo>
                      <a:pt x="6570218" y="2013712"/>
                    </a:lnTo>
                    <a:lnTo>
                      <a:pt x="6570218" y="1939036"/>
                    </a:lnTo>
                    <a:lnTo>
                      <a:pt x="6722618" y="1939036"/>
                    </a:lnTo>
                    <a:lnTo>
                      <a:pt x="6722618" y="2091436"/>
                    </a:lnTo>
                    <a:lnTo>
                      <a:pt x="6683122" y="2091436"/>
                    </a:lnTo>
                    <a:cubicBezTo>
                      <a:pt x="6598921" y="2091436"/>
                      <a:pt x="6530722" y="2023237"/>
                      <a:pt x="6530722" y="1939036"/>
                    </a:cubicBezTo>
                    <a:cubicBezTo>
                      <a:pt x="6530722" y="2007616"/>
                      <a:pt x="6500749" y="1779651"/>
                      <a:pt x="6669787" y="1750568"/>
                    </a:cubicBezTo>
                    <a:cubicBezTo>
                      <a:pt x="6672962" y="1750060"/>
                      <a:pt x="6676137" y="1749552"/>
                      <a:pt x="6679438" y="1749171"/>
                    </a:cubicBezTo>
                    <a:lnTo>
                      <a:pt x="6799580" y="1736344"/>
                    </a:lnTo>
                    <a:lnTo>
                      <a:pt x="6815837" y="1887855"/>
                    </a:lnTo>
                    <a:lnTo>
                      <a:pt x="6790437" y="1737614"/>
                    </a:lnTo>
                    <a:cubicBezTo>
                      <a:pt x="6805549" y="1735074"/>
                      <a:pt x="6818376" y="1735328"/>
                      <a:pt x="6818376" y="1735328"/>
                    </a:cubicBezTo>
                    <a:cubicBezTo>
                      <a:pt x="6818376" y="1735328"/>
                      <a:pt x="6818503" y="1735328"/>
                      <a:pt x="6818630" y="1735328"/>
                    </a:cubicBezTo>
                    <a:lnTo>
                      <a:pt x="6818630" y="1887728"/>
                    </a:lnTo>
                    <a:lnTo>
                      <a:pt x="6818630" y="1735328"/>
                    </a:lnTo>
                    <a:moveTo>
                      <a:pt x="6818630" y="2040128"/>
                    </a:moveTo>
                    <a:cubicBezTo>
                      <a:pt x="6818630" y="2040128"/>
                      <a:pt x="6818503" y="2040128"/>
                      <a:pt x="6818503" y="2040128"/>
                    </a:cubicBezTo>
                    <a:cubicBezTo>
                      <a:pt x="6816852" y="2040128"/>
                      <a:pt x="6828028" y="2040382"/>
                      <a:pt x="6841363" y="2038096"/>
                    </a:cubicBezTo>
                    <a:cubicBezTo>
                      <a:pt x="6838315" y="2038604"/>
                      <a:pt x="6835267" y="2038985"/>
                      <a:pt x="6832092" y="2039366"/>
                    </a:cubicBezTo>
                    <a:lnTo>
                      <a:pt x="6711950" y="2052193"/>
                    </a:lnTo>
                    <a:lnTo>
                      <a:pt x="6695694" y="1900682"/>
                    </a:lnTo>
                    <a:lnTo>
                      <a:pt x="6721475" y="2050923"/>
                    </a:lnTo>
                    <a:cubicBezTo>
                      <a:pt x="6869176" y="2025523"/>
                      <a:pt x="6835522" y="1844675"/>
                      <a:pt x="6835522" y="1939036"/>
                    </a:cubicBezTo>
                    <a:lnTo>
                      <a:pt x="6683122" y="1939036"/>
                    </a:lnTo>
                    <a:lnTo>
                      <a:pt x="6683122" y="1786636"/>
                    </a:lnTo>
                    <a:lnTo>
                      <a:pt x="6722618" y="1786636"/>
                    </a:lnTo>
                    <a:cubicBezTo>
                      <a:pt x="6806819" y="1786636"/>
                      <a:pt x="6875018" y="1854835"/>
                      <a:pt x="6875018" y="1939036"/>
                    </a:cubicBezTo>
                    <a:lnTo>
                      <a:pt x="6875018" y="2013712"/>
                    </a:lnTo>
                    <a:cubicBezTo>
                      <a:pt x="6875018" y="2097913"/>
                      <a:pt x="6806819" y="2166112"/>
                      <a:pt x="6722618" y="2166112"/>
                    </a:cubicBezTo>
                    <a:lnTo>
                      <a:pt x="6685026" y="2166112"/>
                    </a:lnTo>
                    <a:lnTo>
                      <a:pt x="6685026" y="2013712"/>
                    </a:lnTo>
                    <a:lnTo>
                      <a:pt x="6829679" y="1965579"/>
                    </a:lnTo>
                    <a:cubicBezTo>
                      <a:pt x="6829679" y="1965706"/>
                      <a:pt x="6829679" y="1965706"/>
                      <a:pt x="6829679" y="1965706"/>
                    </a:cubicBezTo>
                    <a:cubicBezTo>
                      <a:pt x="6852286" y="2030730"/>
                      <a:pt x="6828282" y="1884934"/>
                      <a:pt x="6701155" y="1884934"/>
                    </a:cubicBezTo>
                    <a:cubicBezTo>
                      <a:pt x="6703949" y="1884934"/>
                      <a:pt x="6706871" y="1885061"/>
                      <a:pt x="6709664" y="1885188"/>
                    </a:cubicBezTo>
                    <a:lnTo>
                      <a:pt x="6838697" y="1892427"/>
                    </a:lnTo>
                    <a:lnTo>
                      <a:pt x="6830187" y="2044573"/>
                    </a:lnTo>
                    <a:lnTo>
                      <a:pt x="6830187" y="1892173"/>
                    </a:lnTo>
                    <a:cubicBezTo>
                      <a:pt x="6821805" y="1892173"/>
                      <a:pt x="6812915" y="1892935"/>
                      <a:pt x="6803772" y="1894713"/>
                    </a:cubicBezTo>
                    <a:cubicBezTo>
                      <a:pt x="6715379" y="1912112"/>
                      <a:pt x="6681343" y="1996821"/>
                      <a:pt x="6693281" y="2057527"/>
                    </a:cubicBezTo>
                    <a:cubicBezTo>
                      <a:pt x="6692012" y="2050796"/>
                      <a:pt x="6691123" y="2043938"/>
                      <a:pt x="6690741" y="2037080"/>
                    </a:cubicBezTo>
                    <a:lnTo>
                      <a:pt x="6683502" y="1914906"/>
                    </a:lnTo>
                    <a:cubicBezTo>
                      <a:pt x="6683375" y="1911858"/>
                      <a:pt x="6683249" y="1908937"/>
                      <a:pt x="6683249" y="1905889"/>
                    </a:cubicBezTo>
                    <a:cubicBezTo>
                      <a:pt x="6683249" y="1967230"/>
                      <a:pt x="6731636" y="2039874"/>
                      <a:pt x="6818630" y="2039874"/>
                    </a:cubicBezTo>
                    <a:close/>
                    <a:moveTo>
                      <a:pt x="2112899" y="2072132"/>
                    </a:moveTo>
                    <a:lnTo>
                      <a:pt x="2112899" y="2093976"/>
                    </a:lnTo>
                    <a:cubicBezTo>
                      <a:pt x="2112899" y="2178177"/>
                      <a:pt x="2044700" y="2246376"/>
                      <a:pt x="1960499" y="2246376"/>
                    </a:cubicBezTo>
                    <a:lnTo>
                      <a:pt x="1877949" y="2246376"/>
                    </a:lnTo>
                    <a:cubicBezTo>
                      <a:pt x="1845437" y="2246376"/>
                      <a:pt x="1813814" y="2235962"/>
                      <a:pt x="1787652" y="2216785"/>
                    </a:cubicBezTo>
                    <a:cubicBezTo>
                      <a:pt x="1788541" y="2217420"/>
                      <a:pt x="1789176" y="2217801"/>
                      <a:pt x="1789303" y="2217928"/>
                    </a:cubicBezTo>
                    <a:cubicBezTo>
                      <a:pt x="1788541" y="2217547"/>
                      <a:pt x="1787017" y="2216658"/>
                      <a:pt x="1778508" y="2212467"/>
                    </a:cubicBezTo>
                    <a:cubicBezTo>
                      <a:pt x="1776349" y="2211324"/>
                      <a:pt x="1773555" y="2210054"/>
                      <a:pt x="1770634" y="2208530"/>
                    </a:cubicBezTo>
                    <a:cubicBezTo>
                      <a:pt x="1707261" y="2177034"/>
                      <a:pt x="1673987" y="2106041"/>
                      <a:pt x="1690243" y="2037207"/>
                    </a:cubicBezTo>
                    <a:cubicBezTo>
                      <a:pt x="1706499" y="1968373"/>
                      <a:pt x="1767840" y="1919732"/>
                      <a:pt x="1838579" y="1919732"/>
                    </a:cubicBezTo>
                    <a:lnTo>
                      <a:pt x="1960499" y="1919732"/>
                    </a:lnTo>
                    <a:cubicBezTo>
                      <a:pt x="2044700" y="1919732"/>
                      <a:pt x="2112899" y="1987931"/>
                      <a:pt x="2112899" y="2072132"/>
                    </a:cubicBezTo>
                    <a:moveTo>
                      <a:pt x="1808099" y="2072132"/>
                    </a:moveTo>
                    <a:lnTo>
                      <a:pt x="1960499" y="2072132"/>
                    </a:lnTo>
                    <a:lnTo>
                      <a:pt x="1960499" y="2224532"/>
                    </a:lnTo>
                    <a:lnTo>
                      <a:pt x="1838579" y="2224532"/>
                    </a:lnTo>
                    <a:lnTo>
                      <a:pt x="1838579" y="2072132"/>
                    </a:lnTo>
                    <a:lnTo>
                      <a:pt x="1906524" y="1935734"/>
                    </a:lnTo>
                    <a:cubicBezTo>
                      <a:pt x="1908429" y="1936623"/>
                      <a:pt x="1910207" y="1937639"/>
                      <a:pt x="1912620" y="1938782"/>
                    </a:cubicBezTo>
                    <a:cubicBezTo>
                      <a:pt x="1919351" y="1942084"/>
                      <a:pt x="1932051" y="1948180"/>
                      <a:pt x="1945386" y="1956054"/>
                    </a:cubicBezTo>
                    <a:cubicBezTo>
                      <a:pt x="1952625" y="1960372"/>
                      <a:pt x="1960372" y="1965325"/>
                      <a:pt x="1968373" y="1971294"/>
                    </a:cubicBezTo>
                    <a:lnTo>
                      <a:pt x="1878076" y="2094103"/>
                    </a:lnTo>
                    <a:lnTo>
                      <a:pt x="1878076" y="1941703"/>
                    </a:lnTo>
                    <a:lnTo>
                      <a:pt x="1960626" y="1941703"/>
                    </a:lnTo>
                    <a:lnTo>
                      <a:pt x="1960626" y="2094103"/>
                    </a:lnTo>
                    <a:lnTo>
                      <a:pt x="1808226" y="2094103"/>
                    </a:lnTo>
                    <a:lnTo>
                      <a:pt x="1808226" y="2072259"/>
                    </a:lnTo>
                    <a:close/>
                    <a:moveTo>
                      <a:pt x="2274062" y="1988185"/>
                    </a:moveTo>
                    <a:lnTo>
                      <a:pt x="2288540" y="2010029"/>
                    </a:lnTo>
                    <a:cubicBezTo>
                      <a:pt x="2319401" y="2056892"/>
                      <a:pt x="2322195" y="2116836"/>
                      <a:pt x="2295525" y="2166239"/>
                    </a:cubicBezTo>
                    <a:cubicBezTo>
                      <a:pt x="2268855" y="2215642"/>
                      <a:pt x="2217420" y="2246376"/>
                      <a:pt x="2161286" y="2246376"/>
                    </a:cubicBezTo>
                    <a:lnTo>
                      <a:pt x="2019681" y="2246376"/>
                    </a:lnTo>
                    <a:cubicBezTo>
                      <a:pt x="1935480" y="2246376"/>
                      <a:pt x="1867281" y="2178177"/>
                      <a:pt x="1867281" y="2093976"/>
                    </a:cubicBezTo>
                    <a:lnTo>
                      <a:pt x="1867281" y="2072132"/>
                    </a:lnTo>
                    <a:cubicBezTo>
                      <a:pt x="1867281" y="1987931"/>
                      <a:pt x="1935480" y="1919732"/>
                      <a:pt x="2019681" y="1919732"/>
                    </a:cubicBezTo>
                    <a:lnTo>
                      <a:pt x="2146935" y="1919732"/>
                    </a:lnTo>
                    <a:cubicBezTo>
                      <a:pt x="2198116" y="1919732"/>
                      <a:pt x="2245868" y="1945386"/>
                      <a:pt x="2274062" y="1988185"/>
                    </a:cubicBezTo>
                    <a:moveTo>
                      <a:pt x="2019681" y="2156079"/>
                    </a:moveTo>
                    <a:lnTo>
                      <a:pt x="2146808" y="2072132"/>
                    </a:lnTo>
                    <a:lnTo>
                      <a:pt x="2146808" y="2224532"/>
                    </a:lnTo>
                    <a:lnTo>
                      <a:pt x="2019681" y="2224532"/>
                    </a:lnTo>
                    <a:lnTo>
                      <a:pt x="2019681" y="2072132"/>
                    </a:lnTo>
                    <a:lnTo>
                      <a:pt x="2172081" y="2072132"/>
                    </a:lnTo>
                    <a:lnTo>
                      <a:pt x="2172081" y="2093976"/>
                    </a:lnTo>
                    <a:lnTo>
                      <a:pt x="2019681" y="2093976"/>
                    </a:lnTo>
                    <a:lnTo>
                      <a:pt x="2019681" y="1941576"/>
                    </a:lnTo>
                    <a:lnTo>
                      <a:pt x="2161413" y="1941576"/>
                    </a:lnTo>
                    <a:lnTo>
                      <a:pt x="2161413" y="2093976"/>
                    </a:lnTo>
                    <a:lnTo>
                      <a:pt x="2034286" y="2177923"/>
                    </a:lnTo>
                    <a:lnTo>
                      <a:pt x="2019808" y="2156079"/>
                    </a:lnTo>
                    <a:close/>
                    <a:moveTo>
                      <a:pt x="4103116" y="2073910"/>
                    </a:moveTo>
                    <a:lnTo>
                      <a:pt x="4103116" y="2121281"/>
                    </a:lnTo>
                    <a:cubicBezTo>
                      <a:pt x="4103116" y="2205482"/>
                      <a:pt x="4034917" y="2273681"/>
                      <a:pt x="3950716" y="2273681"/>
                    </a:cubicBezTo>
                    <a:lnTo>
                      <a:pt x="3769487" y="2273681"/>
                    </a:lnTo>
                    <a:cubicBezTo>
                      <a:pt x="3685286" y="2273681"/>
                      <a:pt x="3617087" y="2205482"/>
                      <a:pt x="3617087" y="2121281"/>
                    </a:cubicBezTo>
                    <a:lnTo>
                      <a:pt x="3617087" y="2073910"/>
                    </a:lnTo>
                    <a:cubicBezTo>
                      <a:pt x="3617087" y="1989709"/>
                      <a:pt x="3685286" y="1921510"/>
                      <a:pt x="3769487" y="1921510"/>
                    </a:cubicBezTo>
                    <a:lnTo>
                      <a:pt x="3950589" y="1921510"/>
                    </a:lnTo>
                    <a:cubicBezTo>
                      <a:pt x="4034790" y="1921510"/>
                      <a:pt x="4102989" y="1989709"/>
                      <a:pt x="4102989" y="2073910"/>
                    </a:cubicBezTo>
                    <a:moveTo>
                      <a:pt x="3798189" y="2073910"/>
                    </a:moveTo>
                    <a:lnTo>
                      <a:pt x="3950589" y="2073910"/>
                    </a:lnTo>
                    <a:lnTo>
                      <a:pt x="3950589" y="2226310"/>
                    </a:lnTo>
                    <a:lnTo>
                      <a:pt x="3769487" y="2226310"/>
                    </a:lnTo>
                    <a:lnTo>
                      <a:pt x="3769487" y="2073910"/>
                    </a:lnTo>
                    <a:lnTo>
                      <a:pt x="3921887" y="2073910"/>
                    </a:lnTo>
                    <a:lnTo>
                      <a:pt x="3921887" y="2121281"/>
                    </a:lnTo>
                    <a:lnTo>
                      <a:pt x="3769487" y="2121281"/>
                    </a:lnTo>
                    <a:lnTo>
                      <a:pt x="3769487" y="1968881"/>
                    </a:lnTo>
                    <a:lnTo>
                      <a:pt x="3950589" y="1968881"/>
                    </a:lnTo>
                    <a:lnTo>
                      <a:pt x="3950589" y="2121281"/>
                    </a:lnTo>
                    <a:lnTo>
                      <a:pt x="3798189" y="2121281"/>
                    </a:lnTo>
                    <a:lnTo>
                      <a:pt x="3798189" y="2073910"/>
                    </a:lnTo>
                    <a:close/>
                    <a:moveTo>
                      <a:pt x="4484878" y="2073910"/>
                    </a:moveTo>
                    <a:lnTo>
                      <a:pt x="4484878" y="2150491"/>
                    </a:lnTo>
                    <a:cubicBezTo>
                      <a:pt x="4484878" y="2204339"/>
                      <a:pt x="4456557" y="2254123"/>
                      <a:pt x="4410202" y="2281555"/>
                    </a:cubicBezTo>
                    <a:cubicBezTo>
                      <a:pt x="4412869" y="2280031"/>
                      <a:pt x="4421632" y="2274824"/>
                      <a:pt x="4431792" y="2260981"/>
                    </a:cubicBezTo>
                    <a:cubicBezTo>
                      <a:pt x="4403090" y="2299970"/>
                      <a:pt x="4357497" y="2322957"/>
                      <a:pt x="4309110" y="2322957"/>
                    </a:cubicBezTo>
                    <a:lnTo>
                      <a:pt x="4049395" y="2322957"/>
                    </a:lnTo>
                    <a:cubicBezTo>
                      <a:pt x="3974846" y="2322957"/>
                      <a:pt x="3911219" y="2268982"/>
                      <a:pt x="3899027" y="2195322"/>
                    </a:cubicBezTo>
                    <a:cubicBezTo>
                      <a:pt x="3900678" y="2205228"/>
                      <a:pt x="3910203" y="2241550"/>
                      <a:pt x="3955161" y="2264410"/>
                    </a:cubicBezTo>
                    <a:cubicBezTo>
                      <a:pt x="3903980" y="2238375"/>
                      <a:pt x="3871849" y="2185924"/>
                      <a:pt x="3871849" y="2128520"/>
                    </a:cubicBezTo>
                    <a:lnTo>
                      <a:pt x="3871849" y="2108454"/>
                    </a:lnTo>
                    <a:lnTo>
                      <a:pt x="4024249" y="2108454"/>
                    </a:lnTo>
                    <a:lnTo>
                      <a:pt x="4024249" y="2260854"/>
                    </a:lnTo>
                    <a:lnTo>
                      <a:pt x="3997452" y="2260854"/>
                    </a:lnTo>
                    <a:lnTo>
                      <a:pt x="3997452" y="2108454"/>
                    </a:lnTo>
                    <a:lnTo>
                      <a:pt x="4149852" y="2108454"/>
                    </a:lnTo>
                    <a:lnTo>
                      <a:pt x="4149852" y="2121154"/>
                    </a:lnTo>
                    <a:cubicBezTo>
                      <a:pt x="4149852" y="2205355"/>
                      <a:pt x="4081653" y="2273554"/>
                      <a:pt x="3997452" y="2273554"/>
                    </a:cubicBezTo>
                    <a:lnTo>
                      <a:pt x="3965067" y="2273554"/>
                    </a:lnTo>
                    <a:cubicBezTo>
                      <a:pt x="3880866" y="2273554"/>
                      <a:pt x="3812667" y="2205355"/>
                      <a:pt x="3812667" y="2121154"/>
                    </a:cubicBezTo>
                    <a:lnTo>
                      <a:pt x="3812667" y="2073783"/>
                    </a:lnTo>
                    <a:cubicBezTo>
                      <a:pt x="3812667" y="1989582"/>
                      <a:pt x="3880866" y="1921383"/>
                      <a:pt x="3965067" y="1921383"/>
                    </a:cubicBezTo>
                    <a:lnTo>
                      <a:pt x="4332605" y="1921383"/>
                    </a:lnTo>
                    <a:cubicBezTo>
                      <a:pt x="4416806" y="1921383"/>
                      <a:pt x="4485005" y="1989582"/>
                      <a:pt x="4485005" y="2073783"/>
                    </a:cubicBezTo>
                    <a:moveTo>
                      <a:pt x="4180205" y="2073783"/>
                    </a:moveTo>
                    <a:lnTo>
                      <a:pt x="4332605" y="2073783"/>
                    </a:lnTo>
                    <a:lnTo>
                      <a:pt x="4332605" y="2226183"/>
                    </a:lnTo>
                    <a:lnTo>
                      <a:pt x="3965067" y="2226183"/>
                    </a:lnTo>
                    <a:lnTo>
                      <a:pt x="3965067" y="2073783"/>
                    </a:lnTo>
                    <a:lnTo>
                      <a:pt x="4117467" y="2073783"/>
                    </a:lnTo>
                    <a:lnTo>
                      <a:pt x="4117467" y="2121154"/>
                    </a:lnTo>
                    <a:lnTo>
                      <a:pt x="3965067" y="2121154"/>
                    </a:lnTo>
                    <a:lnTo>
                      <a:pt x="3965067" y="1968754"/>
                    </a:lnTo>
                    <a:lnTo>
                      <a:pt x="3997452" y="1968754"/>
                    </a:lnTo>
                    <a:lnTo>
                      <a:pt x="3997452" y="2121154"/>
                    </a:lnTo>
                    <a:lnTo>
                      <a:pt x="3845052" y="2121154"/>
                    </a:lnTo>
                    <a:lnTo>
                      <a:pt x="3845052" y="2108454"/>
                    </a:lnTo>
                    <a:cubicBezTo>
                      <a:pt x="3845052" y="2024253"/>
                      <a:pt x="3913251" y="1956054"/>
                      <a:pt x="3997452" y="1956054"/>
                    </a:cubicBezTo>
                    <a:lnTo>
                      <a:pt x="4024249" y="1956054"/>
                    </a:lnTo>
                    <a:cubicBezTo>
                      <a:pt x="4108450" y="1956054"/>
                      <a:pt x="4176649" y="2024253"/>
                      <a:pt x="4176649" y="2108454"/>
                    </a:cubicBezTo>
                    <a:lnTo>
                      <a:pt x="4176649" y="2128520"/>
                    </a:lnTo>
                    <a:lnTo>
                      <a:pt x="4024249" y="2128520"/>
                    </a:lnTo>
                    <a:lnTo>
                      <a:pt x="4093337" y="1992630"/>
                    </a:lnTo>
                    <a:cubicBezTo>
                      <a:pt x="4160012" y="2026539"/>
                      <a:pt x="4190873" y="2091817"/>
                      <a:pt x="4199763" y="2145665"/>
                    </a:cubicBezTo>
                    <a:lnTo>
                      <a:pt x="4049395" y="2170430"/>
                    </a:lnTo>
                    <a:lnTo>
                      <a:pt x="4049395" y="2018030"/>
                    </a:lnTo>
                    <a:lnTo>
                      <a:pt x="4309364" y="2018030"/>
                    </a:lnTo>
                    <a:lnTo>
                      <a:pt x="4309364" y="2170430"/>
                    </a:lnTo>
                    <a:lnTo>
                      <a:pt x="4186682" y="2080006"/>
                    </a:lnTo>
                    <a:cubicBezTo>
                      <a:pt x="4207637" y="2051558"/>
                      <a:pt x="4234180" y="2031619"/>
                      <a:pt x="4254881" y="2019300"/>
                    </a:cubicBezTo>
                    <a:lnTo>
                      <a:pt x="4332605" y="2150364"/>
                    </a:lnTo>
                    <a:lnTo>
                      <a:pt x="4180205" y="2150364"/>
                    </a:lnTo>
                    <a:lnTo>
                      <a:pt x="4180205" y="2073783"/>
                    </a:lnTo>
                    <a:close/>
                    <a:moveTo>
                      <a:pt x="1264920" y="174244"/>
                    </a:moveTo>
                    <a:lnTo>
                      <a:pt x="1248791" y="285369"/>
                    </a:lnTo>
                    <a:lnTo>
                      <a:pt x="1097915" y="263525"/>
                    </a:lnTo>
                    <a:lnTo>
                      <a:pt x="1097915" y="111125"/>
                    </a:lnTo>
                    <a:lnTo>
                      <a:pt x="1151636" y="111125"/>
                    </a:lnTo>
                    <a:cubicBezTo>
                      <a:pt x="1196467" y="111125"/>
                      <a:pt x="1239012" y="130810"/>
                      <a:pt x="1267968" y="165100"/>
                    </a:cubicBezTo>
                    <a:cubicBezTo>
                      <a:pt x="1296924" y="199390"/>
                      <a:pt x="1309370" y="244602"/>
                      <a:pt x="1301877" y="288798"/>
                    </a:cubicBezTo>
                    <a:lnTo>
                      <a:pt x="1292987" y="341630"/>
                    </a:lnTo>
                    <a:lnTo>
                      <a:pt x="1292860" y="342646"/>
                    </a:lnTo>
                    <a:lnTo>
                      <a:pt x="1215771" y="781939"/>
                    </a:lnTo>
                    <a:cubicBezTo>
                      <a:pt x="1204849" y="844296"/>
                      <a:pt x="1156589" y="893318"/>
                      <a:pt x="1094486" y="905256"/>
                    </a:cubicBezTo>
                    <a:lnTo>
                      <a:pt x="336042" y="1051306"/>
                    </a:lnTo>
                    <a:lnTo>
                      <a:pt x="307213" y="901700"/>
                    </a:lnTo>
                    <a:lnTo>
                      <a:pt x="459613" y="900811"/>
                    </a:lnTo>
                    <a:lnTo>
                      <a:pt x="465074" y="1872488"/>
                    </a:lnTo>
                    <a:cubicBezTo>
                      <a:pt x="465328" y="1913001"/>
                      <a:pt x="449326" y="1951990"/>
                      <a:pt x="420751" y="1980819"/>
                    </a:cubicBezTo>
                    <a:cubicBezTo>
                      <a:pt x="392176" y="2009648"/>
                      <a:pt x="353314" y="2025777"/>
                      <a:pt x="312674" y="2025777"/>
                    </a:cubicBezTo>
                    <a:lnTo>
                      <a:pt x="248158" y="2025777"/>
                    </a:lnTo>
                    <a:lnTo>
                      <a:pt x="248158" y="1873377"/>
                    </a:lnTo>
                    <a:lnTo>
                      <a:pt x="400558" y="1873377"/>
                    </a:lnTo>
                    <a:lnTo>
                      <a:pt x="400558" y="1926209"/>
                    </a:lnTo>
                    <a:lnTo>
                      <a:pt x="248158" y="1926209"/>
                    </a:lnTo>
                    <a:lnTo>
                      <a:pt x="248158" y="1773809"/>
                    </a:lnTo>
                    <a:lnTo>
                      <a:pt x="353822" y="1773809"/>
                    </a:lnTo>
                    <a:cubicBezTo>
                      <a:pt x="405638" y="1773809"/>
                      <a:pt x="453898" y="1800098"/>
                      <a:pt x="481965" y="1843659"/>
                    </a:cubicBezTo>
                    <a:cubicBezTo>
                      <a:pt x="510032" y="1887220"/>
                      <a:pt x="514096" y="1941957"/>
                      <a:pt x="492633" y="1989201"/>
                    </a:cubicBezTo>
                    <a:lnTo>
                      <a:pt x="471043" y="2036699"/>
                    </a:lnTo>
                    <a:lnTo>
                      <a:pt x="332232" y="1973707"/>
                    </a:lnTo>
                    <a:lnTo>
                      <a:pt x="471932" y="2034794"/>
                    </a:lnTo>
                    <a:lnTo>
                      <a:pt x="299974" y="2428494"/>
                    </a:lnTo>
                    <a:lnTo>
                      <a:pt x="160274" y="2367407"/>
                    </a:lnTo>
                    <a:lnTo>
                      <a:pt x="160274" y="2215007"/>
                    </a:lnTo>
                    <a:lnTo>
                      <a:pt x="438277" y="2215007"/>
                    </a:lnTo>
                    <a:lnTo>
                      <a:pt x="438277" y="2367407"/>
                    </a:lnTo>
                    <a:lnTo>
                      <a:pt x="322453" y="2268347"/>
                    </a:lnTo>
                    <a:lnTo>
                      <a:pt x="431800" y="2140585"/>
                    </a:lnTo>
                    <a:cubicBezTo>
                      <a:pt x="473329" y="2092071"/>
                      <a:pt x="540512" y="2074672"/>
                      <a:pt x="600456" y="2096770"/>
                    </a:cubicBezTo>
                    <a:cubicBezTo>
                      <a:pt x="660400" y="2118868"/>
                      <a:pt x="700024" y="2175891"/>
                      <a:pt x="700024" y="2239772"/>
                    </a:cubicBezTo>
                    <a:cubicBezTo>
                      <a:pt x="700024" y="2239264"/>
                      <a:pt x="707136" y="2273427"/>
                      <a:pt x="760984" y="2273427"/>
                    </a:cubicBezTo>
                    <a:lnTo>
                      <a:pt x="760984" y="2425827"/>
                    </a:lnTo>
                    <a:lnTo>
                      <a:pt x="760984" y="2273427"/>
                    </a:lnTo>
                    <a:cubicBezTo>
                      <a:pt x="812165" y="2273427"/>
                      <a:pt x="820166" y="2240153"/>
                      <a:pt x="820166" y="2239772"/>
                    </a:cubicBezTo>
                    <a:lnTo>
                      <a:pt x="972566" y="2239772"/>
                    </a:lnTo>
                    <a:lnTo>
                      <a:pt x="820166" y="2239772"/>
                    </a:lnTo>
                    <a:cubicBezTo>
                      <a:pt x="820166" y="2238756"/>
                      <a:pt x="820166" y="2238502"/>
                      <a:pt x="820166" y="2238375"/>
                    </a:cubicBezTo>
                    <a:cubicBezTo>
                      <a:pt x="820166" y="2237232"/>
                      <a:pt x="819785" y="2252218"/>
                      <a:pt x="825881" y="2270760"/>
                    </a:cubicBezTo>
                    <a:cubicBezTo>
                      <a:pt x="810641" y="2224278"/>
                      <a:pt x="818642" y="2173478"/>
                      <a:pt x="847344" y="2133854"/>
                    </a:cubicBezTo>
                    <a:cubicBezTo>
                      <a:pt x="876046" y="2094230"/>
                      <a:pt x="921893" y="2070862"/>
                      <a:pt x="970788" y="2070862"/>
                    </a:cubicBezTo>
                    <a:lnTo>
                      <a:pt x="1046099" y="2070862"/>
                    </a:lnTo>
                    <a:cubicBezTo>
                      <a:pt x="1115060" y="2070862"/>
                      <a:pt x="1175512" y="2117217"/>
                      <a:pt x="1193292" y="2183892"/>
                    </a:cubicBezTo>
                    <a:lnTo>
                      <a:pt x="1209421" y="2244090"/>
                    </a:lnTo>
                    <a:lnTo>
                      <a:pt x="1062228" y="2283460"/>
                    </a:lnTo>
                    <a:lnTo>
                      <a:pt x="1062228" y="2131060"/>
                    </a:lnTo>
                    <a:lnTo>
                      <a:pt x="1471041" y="2131060"/>
                    </a:lnTo>
                    <a:lnTo>
                      <a:pt x="1471041" y="2283460"/>
                    </a:lnTo>
                    <a:lnTo>
                      <a:pt x="1327531" y="2232152"/>
                    </a:lnTo>
                    <a:lnTo>
                      <a:pt x="1349121" y="2171954"/>
                    </a:lnTo>
                    <a:cubicBezTo>
                      <a:pt x="1370838" y="2111375"/>
                      <a:pt x="1428242" y="2070862"/>
                      <a:pt x="1492631" y="2070862"/>
                    </a:cubicBezTo>
                    <a:lnTo>
                      <a:pt x="1539113" y="2070862"/>
                    </a:lnTo>
                    <a:cubicBezTo>
                      <a:pt x="1588008" y="2070862"/>
                      <a:pt x="1633855" y="2094230"/>
                      <a:pt x="1662557" y="2133854"/>
                    </a:cubicBezTo>
                    <a:cubicBezTo>
                      <a:pt x="1691259" y="2173478"/>
                      <a:pt x="1699133" y="2224278"/>
                      <a:pt x="1684020" y="2270760"/>
                    </a:cubicBezTo>
                    <a:cubicBezTo>
                      <a:pt x="1690116" y="2252218"/>
                      <a:pt x="1689862" y="2237232"/>
                      <a:pt x="1689735" y="2238375"/>
                    </a:cubicBezTo>
                    <a:cubicBezTo>
                      <a:pt x="1689735" y="2238502"/>
                      <a:pt x="1689735" y="2238756"/>
                      <a:pt x="1689735" y="2239772"/>
                    </a:cubicBezTo>
                    <a:lnTo>
                      <a:pt x="1537335" y="2239772"/>
                    </a:lnTo>
                    <a:lnTo>
                      <a:pt x="1689735" y="2239772"/>
                    </a:lnTo>
                    <a:cubicBezTo>
                      <a:pt x="1689735" y="2240026"/>
                      <a:pt x="1697736" y="2273427"/>
                      <a:pt x="1748917" y="2273427"/>
                    </a:cubicBezTo>
                    <a:lnTo>
                      <a:pt x="1748917" y="2425827"/>
                    </a:lnTo>
                    <a:lnTo>
                      <a:pt x="1748917" y="2273427"/>
                    </a:lnTo>
                    <a:cubicBezTo>
                      <a:pt x="1802765" y="2273427"/>
                      <a:pt x="1809877" y="2239264"/>
                      <a:pt x="1809877" y="2239772"/>
                    </a:cubicBezTo>
                    <a:lnTo>
                      <a:pt x="1962277" y="2239772"/>
                    </a:lnTo>
                    <a:lnTo>
                      <a:pt x="1809877" y="2239772"/>
                    </a:lnTo>
                    <a:cubicBezTo>
                      <a:pt x="1809877" y="2246757"/>
                      <a:pt x="1810766" y="2251837"/>
                      <a:pt x="1810766" y="2252091"/>
                    </a:cubicBezTo>
                    <a:cubicBezTo>
                      <a:pt x="1810766" y="2251837"/>
                      <a:pt x="1810639" y="2251202"/>
                      <a:pt x="1810004" y="2248408"/>
                    </a:cubicBezTo>
                    <a:cubicBezTo>
                      <a:pt x="1809750" y="2247138"/>
                      <a:pt x="1809369" y="2245487"/>
                      <a:pt x="1808988" y="2243582"/>
                    </a:cubicBezTo>
                    <a:cubicBezTo>
                      <a:pt x="1807083" y="2233930"/>
                      <a:pt x="1806067" y="2224024"/>
                      <a:pt x="1806067" y="2214118"/>
                    </a:cubicBezTo>
                    <a:lnTo>
                      <a:pt x="1806067" y="2208784"/>
                    </a:lnTo>
                    <a:lnTo>
                      <a:pt x="1958467" y="2208784"/>
                    </a:lnTo>
                    <a:lnTo>
                      <a:pt x="1810512" y="2245233"/>
                    </a:lnTo>
                    <a:cubicBezTo>
                      <a:pt x="1810004" y="2243328"/>
                      <a:pt x="1809623" y="2241423"/>
                      <a:pt x="1809369" y="2240280"/>
                    </a:cubicBezTo>
                    <a:cubicBezTo>
                      <a:pt x="1808988" y="2238883"/>
                      <a:pt x="1808861" y="2238121"/>
                      <a:pt x="1808734" y="2237486"/>
                    </a:cubicBezTo>
                    <a:cubicBezTo>
                      <a:pt x="1808607" y="2237105"/>
                      <a:pt x="1808607" y="2236851"/>
                      <a:pt x="1808607" y="2236851"/>
                    </a:cubicBezTo>
                    <a:cubicBezTo>
                      <a:pt x="1808353" y="2235835"/>
                      <a:pt x="1809750" y="2241677"/>
                      <a:pt x="1813687" y="2250186"/>
                    </a:cubicBezTo>
                    <a:cubicBezTo>
                      <a:pt x="1810639" y="2243709"/>
                      <a:pt x="1808099" y="2236978"/>
                      <a:pt x="1805940" y="2230247"/>
                    </a:cubicBezTo>
                    <a:cubicBezTo>
                      <a:pt x="1806067" y="2230628"/>
                      <a:pt x="1806194" y="2230755"/>
                      <a:pt x="1806194" y="2230755"/>
                    </a:cubicBezTo>
                    <a:cubicBezTo>
                      <a:pt x="1806194" y="2230755"/>
                      <a:pt x="1805305" y="2228977"/>
                      <a:pt x="1802003" y="2226056"/>
                    </a:cubicBezTo>
                    <a:cubicBezTo>
                      <a:pt x="1753616" y="2184527"/>
                      <a:pt x="1736217" y="2117217"/>
                      <a:pt x="1758442" y="2057527"/>
                    </a:cubicBezTo>
                    <a:cubicBezTo>
                      <a:pt x="1780667" y="1997837"/>
                      <a:pt x="1837563" y="1958086"/>
                      <a:pt x="1901317" y="1958086"/>
                    </a:cubicBezTo>
                    <a:lnTo>
                      <a:pt x="1960499" y="1958086"/>
                    </a:lnTo>
                    <a:cubicBezTo>
                      <a:pt x="2044700" y="1958086"/>
                      <a:pt x="2112899" y="2026285"/>
                      <a:pt x="2112899" y="2110486"/>
                    </a:cubicBezTo>
                    <a:lnTo>
                      <a:pt x="2112899" y="2126869"/>
                    </a:lnTo>
                    <a:lnTo>
                      <a:pt x="1960499" y="2126869"/>
                    </a:lnTo>
                    <a:lnTo>
                      <a:pt x="1960499" y="1974469"/>
                    </a:lnTo>
                    <a:lnTo>
                      <a:pt x="2017903" y="1974469"/>
                    </a:lnTo>
                    <a:lnTo>
                      <a:pt x="2017903" y="2126869"/>
                    </a:lnTo>
                    <a:lnTo>
                      <a:pt x="1865503" y="2126869"/>
                    </a:lnTo>
                    <a:lnTo>
                      <a:pt x="1865503" y="2110486"/>
                    </a:lnTo>
                    <a:cubicBezTo>
                      <a:pt x="1865503" y="2026285"/>
                      <a:pt x="1933702" y="1958086"/>
                      <a:pt x="2017903" y="1958086"/>
                    </a:cubicBezTo>
                    <a:lnTo>
                      <a:pt x="2173859" y="1958086"/>
                    </a:lnTo>
                    <a:cubicBezTo>
                      <a:pt x="2223643" y="1958086"/>
                      <a:pt x="2270252" y="1982470"/>
                      <a:pt x="2298827" y="2023237"/>
                    </a:cubicBezTo>
                    <a:lnTo>
                      <a:pt x="2338324" y="2079752"/>
                    </a:lnTo>
                    <a:lnTo>
                      <a:pt x="2213356" y="2167001"/>
                    </a:lnTo>
                    <a:lnTo>
                      <a:pt x="2213356" y="2014601"/>
                    </a:lnTo>
                    <a:lnTo>
                      <a:pt x="3629787" y="2014601"/>
                    </a:lnTo>
                    <a:lnTo>
                      <a:pt x="3629787" y="2167001"/>
                    </a:lnTo>
                    <a:lnTo>
                      <a:pt x="3504946" y="2079625"/>
                    </a:lnTo>
                    <a:lnTo>
                      <a:pt x="3571240" y="1984883"/>
                    </a:lnTo>
                    <a:cubicBezTo>
                      <a:pt x="3599815" y="1944116"/>
                      <a:pt x="3646424" y="1919859"/>
                      <a:pt x="3696081" y="1919859"/>
                    </a:cubicBezTo>
                    <a:lnTo>
                      <a:pt x="3753485" y="1919859"/>
                    </a:lnTo>
                    <a:cubicBezTo>
                      <a:pt x="3837686" y="1919859"/>
                      <a:pt x="3905885" y="1988058"/>
                      <a:pt x="3905885" y="2072259"/>
                    </a:cubicBezTo>
                    <a:lnTo>
                      <a:pt x="3905885" y="2119630"/>
                    </a:lnTo>
                    <a:cubicBezTo>
                      <a:pt x="3905885" y="2203831"/>
                      <a:pt x="3837686" y="2272030"/>
                      <a:pt x="3753485" y="2272030"/>
                    </a:cubicBezTo>
                    <a:lnTo>
                      <a:pt x="3719449" y="2272030"/>
                    </a:lnTo>
                    <a:cubicBezTo>
                      <a:pt x="3635248" y="2272030"/>
                      <a:pt x="3567049" y="2203831"/>
                      <a:pt x="3567049" y="2119630"/>
                    </a:cubicBezTo>
                    <a:lnTo>
                      <a:pt x="3567049" y="2108708"/>
                    </a:lnTo>
                    <a:lnTo>
                      <a:pt x="3719449" y="2108708"/>
                    </a:lnTo>
                    <a:lnTo>
                      <a:pt x="3719449" y="2261108"/>
                    </a:lnTo>
                    <a:lnTo>
                      <a:pt x="3692525" y="2261108"/>
                    </a:lnTo>
                    <a:lnTo>
                      <a:pt x="3692525" y="2108708"/>
                    </a:lnTo>
                    <a:lnTo>
                      <a:pt x="3844925" y="2108708"/>
                    </a:lnTo>
                    <a:lnTo>
                      <a:pt x="3844925" y="2128774"/>
                    </a:lnTo>
                    <a:cubicBezTo>
                      <a:pt x="3844925" y="2193925"/>
                      <a:pt x="3803523" y="2251837"/>
                      <a:pt x="3741801" y="2272919"/>
                    </a:cubicBezTo>
                    <a:cubicBezTo>
                      <a:pt x="3828415" y="2243328"/>
                      <a:pt x="3816223" y="2168779"/>
                      <a:pt x="3816223" y="2194433"/>
                    </a:cubicBezTo>
                    <a:lnTo>
                      <a:pt x="3663823" y="2194433"/>
                    </a:lnTo>
                    <a:lnTo>
                      <a:pt x="3816223" y="2194433"/>
                    </a:lnTo>
                    <a:cubicBezTo>
                      <a:pt x="3816223" y="2223897"/>
                      <a:pt x="3829431" y="2147570"/>
                      <a:pt x="3741801" y="2117598"/>
                    </a:cubicBezTo>
                    <a:cubicBezTo>
                      <a:pt x="3803396" y="2138680"/>
                      <a:pt x="3844925" y="2196592"/>
                      <a:pt x="3844925" y="2261743"/>
                    </a:cubicBezTo>
                    <a:lnTo>
                      <a:pt x="3844925" y="2279904"/>
                    </a:lnTo>
                    <a:lnTo>
                      <a:pt x="3692525" y="2279904"/>
                    </a:lnTo>
                    <a:lnTo>
                      <a:pt x="3692525" y="2127504"/>
                    </a:lnTo>
                    <a:lnTo>
                      <a:pt x="3719449" y="2127504"/>
                    </a:lnTo>
                    <a:lnTo>
                      <a:pt x="3719449" y="2279904"/>
                    </a:lnTo>
                    <a:lnTo>
                      <a:pt x="3567049" y="2279904"/>
                    </a:lnTo>
                    <a:lnTo>
                      <a:pt x="3567049" y="2263521"/>
                    </a:lnTo>
                    <a:cubicBezTo>
                      <a:pt x="3567049" y="2179320"/>
                      <a:pt x="3635248" y="2111121"/>
                      <a:pt x="3719449" y="2111121"/>
                    </a:cubicBezTo>
                    <a:lnTo>
                      <a:pt x="3997452" y="2111121"/>
                    </a:lnTo>
                    <a:cubicBezTo>
                      <a:pt x="4081653" y="2111121"/>
                      <a:pt x="4149852" y="2179320"/>
                      <a:pt x="4149852" y="2263521"/>
                    </a:cubicBezTo>
                    <a:lnTo>
                      <a:pt x="4149852" y="2279904"/>
                    </a:lnTo>
                    <a:lnTo>
                      <a:pt x="3997452" y="2279904"/>
                    </a:lnTo>
                    <a:lnTo>
                      <a:pt x="3997452" y="2127504"/>
                    </a:lnTo>
                    <a:lnTo>
                      <a:pt x="4024249" y="2127504"/>
                    </a:lnTo>
                    <a:lnTo>
                      <a:pt x="4024249" y="2279904"/>
                    </a:lnTo>
                    <a:lnTo>
                      <a:pt x="3871849" y="2279904"/>
                    </a:lnTo>
                    <a:lnTo>
                      <a:pt x="3871849" y="2261743"/>
                    </a:lnTo>
                    <a:cubicBezTo>
                      <a:pt x="3871849" y="2194179"/>
                      <a:pt x="3916426" y="2134616"/>
                      <a:pt x="3981323" y="2115566"/>
                    </a:cubicBezTo>
                    <a:cubicBezTo>
                      <a:pt x="3897249" y="2140331"/>
                      <a:pt x="3897249" y="2213737"/>
                      <a:pt x="3900551" y="2191385"/>
                    </a:cubicBezTo>
                    <a:cubicBezTo>
                      <a:pt x="3911854" y="2116963"/>
                      <a:pt x="3975862" y="2061972"/>
                      <a:pt x="4051173" y="2061972"/>
                    </a:cubicBezTo>
                    <a:lnTo>
                      <a:pt x="4309237" y="2061972"/>
                    </a:lnTo>
                    <a:cubicBezTo>
                      <a:pt x="4357624" y="2061972"/>
                      <a:pt x="4403090" y="2084959"/>
                      <a:pt x="4431919" y="2123948"/>
                    </a:cubicBezTo>
                    <a:cubicBezTo>
                      <a:pt x="4418838" y="2106168"/>
                      <a:pt x="4393946" y="2087626"/>
                      <a:pt x="4357751" y="2087626"/>
                    </a:cubicBezTo>
                    <a:lnTo>
                      <a:pt x="4357751" y="2240026"/>
                    </a:lnTo>
                    <a:lnTo>
                      <a:pt x="4357751" y="2087626"/>
                    </a:lnTo>
                    <a:cubicBezTo>
                      <a:pt x="4326890" y="2087626"/>
                      <a:pt x="4260977" y="2112772"/>
                      <a:pt x="4260977" y="2192655"/>
                    </a:cubicBezTo>
                    <a:lnTo>
                      <a:pt x="4413377" y="2192655"/>
                    </a:lnTo>
                    <a:lnTo>
                      <a:pt x="4260977" y="2192655"/>
                    </a:lnTo>
                    <a:cubicBezTo>
                      <a:pt x="4260977" y="2246630"/>
                      <a:pt x="4296029" y="2280031"/>
                      <a:pt x="4326001" y="2292096"/>
                    </a:cubicBezTo>
                    <a:cubicBezTo>
                      <a:pt x="4268216" y="2268855"/>
                      <a:pt x="4230370" y="2212975"/>
                      <a:pt x="4230370" y="2150618"/>
                    </a:cubicBezTo>
                    <a:lnTo>
                      <a:pt x="4230370" y="2072259"/>
                    </a:lnTo>
                    <a:cubicBezTo>
                      <a:pt x="4230370" y="1988058"/>
                      <a:pt x="4298569" y="1919859"/>
                      <a:pt x="4382770" y="1919859"/>
                    </a:cubicBezTo>
                    <a:lnTo>
                      <a:pt x="5044440" y="1919859"/>
                    </a:lnTo>
                    <a:cubicBezTo>
                      <a:pt x="5117084" y="1919859"/>
                      <a:pt x="5179568" y="1971167"/>
                      <a:pt x="5193919" y="2042414"/>
                    </a:cubicBezTo>
                    <a:cubicBezTo>
                      <a:pt x="5208270" y="2113661"/>
                      <a:pt x="5170170" y="2185035"/>
                      <a:pt x="5103114" y="2212975"/>
                    </a:cubicBezTo>
                    <a:cubicBezTo>
                      <a:pt x="5080762" y="2222246"/>
                      <a:pt x="5074158" y="2236978"/>
                      <a:pt x="5073523" y="2240026"/>
                    </a:cubicBezTo>
                    <a:lnTo>
                      <a:pt x="4924298" y="2209038"/>
                    </a:lnTo>
                    <a:lnTo>
                      <a:pt x="5076698" y="2209038"/>
                    </a:lnTo>
                    <a:lnTo>
                      <a:pt x="5076698" y="2210816"/>
                    </a:lnTo>
                    <a:cubicBezTo>
                      <a:pt x="5076698" y="2219198"/>
                      <a:pt x="5076063" y="2227580"/>
                      <a:pt x="5074666" y="2235835"/>
                    </a:cubicBezTo>
                    <a:cubicBezTo>
                      <a:pt x="5075174" y="2232914"/>
                      <a:pt x="5074920" y="2230628"/>
                      <a:pt x="5074920" y="2239899"/>
                    </a:cubicBezTo>
                    <a:lnTo>
                      <a:pt x="4922520" y="2239899"/>
                    </a:lnTo>
                    <a:lnTo>
                      <a:pt x="5074920" y="2239899"/>
                    </a:lnTo>
                    <a:cubicBezTo>
                      <a:pt x="5074920" y="2240153"/>
                      <a:pt x="5082921" y="2273554"/>
                      <a:pt x="5134102" y="2273554"/>
                    </a:cubicBezTo>
                    <a:lnTo>
                      <a:pt x="5134102" y="2425954"/>
                    </a:lnTo>
                    <a:lnTo>
                      <a:pt x="5134102" y="2273554"/>
                    </a:lnTo>
                    <a:cubicBezTo>
                      <a:pt x="5185283" y="2273554"/>
                      <a:pt x="5193284" y="2240280"/>
                      <a:pt x="5193284" y="2239899"/>
                    </a:cubicBezTo>
                    <a:lnTo>
                      <a:pt x="5345684" y="2239899"/>
                    </a:lnTo>
                    <a:lnTo>
                      <a:pt x="5193284" y="2239899"/>
                    </a:lnTo>
                    <a:lnTo>
                      <a:pt x="5193284" y="2225294"/>
                    </a:lnTo>
                    <a:cubicBezTo>
                      <a:pt x="5193284" y="2141093"/>
                      <a:pt x="5261483" y="2072894"/>
                      <a:pt x="5345684" y="2072894"/>
                    </a:cubicBezTo>
                    <a:lnTo>
                      <a:pt x="5394198" y="2072894"/>
                    </a:lnTo>
                    <a:cubicBezTo>
                      <a:pt x="5463159" y="2072894"/>
                      <a:pt x="5523611" y="2119249"/>
                      <a:pt x="5541391" y="2185924"/>
                    </a:cubicBezTo>
                    <a:lnTo>
                      <a:pt x="5557520" y="2246122"/>
                    </a:lnTo>
                    <a:lnTo>
                      <a:pt x="5410327" y="2285492"/>
                    </a:lnTo>
                    <a:lnTo>
                      <a:pt x="5410327" y="2133092"/>
                    </a:lnTo>
                    <a:lnTo>
                      <a:pt x="5817235" y="2133092"/>
                    </a:lnTo>
                    <a:lnTo>
                      <a:pt x="5817235" y="2285492"/>
                    </a:lnTo>
                    <a:lnTo>
                      <a:pt x="5675122" y="2230374"/>
                    </a:lnTo>
                    <a:lnTo>
                      <a:pt x="5698490" y="2170176"/>
                    </a:lnTo>
                    <a:cubicBezTo>
                      <a:pt x="5721223" y="2111502"/>
                      <a:pt x="5777738" y="2072894"/>
                      <a:pt x="5840603" y="2072894"/>
                    </a:cubicBezTo>
                    <a:lnTo>
                      <a:pt x="5912231" y="2072894"/>
                    </a:lnTo>
                    <a:cubicBezTo>
                      <a:pt x="5996432" y="2072894"/>
                      <a:pt x="6064631" y="2141093"/>
                      <a:pt x="6064631" y="2225294"/>
                    </a:cubicBezTo>
                    <a:lnTo>
                      <a:pt x="6064631" y="2239899"/>
                    </a:lnTo>
                    <a:lnTo>
                      <a:pt x="5912231" y="2239899"/>
                    </a:lnTo>
                    <a:lnTo>
                      <a:pt x="6064631" y="2239899"/>
                    </a:lnTo>
                    <a:cubicBezTo>
                      <a:pt x="6064631" y="2240915"/>
                      <a:pt x="6071743" y="2273554"/>
                      <a:pt x="6123813" y="2273554"/>
                    </a:cubicBezTo>
                    <a:lnTo>
                      <a:pt x="6123813" y="2425954"/>
                    </a:lnTo>
                    <a:lnTo>
                      <a:pt x="6123813" y="2273554"/>
                    </a:lnTo>
                    <a:cubicBezTo>
                      <a:pt x="6174994" y="2273554"/>
                      <a:pt x="6182995" y="2240280"/>
                      <a:pt x="6182995" y="2239899"/>
                    </a:cubicBezTo>
                    <a:lnTo>
                      <a:pt x="6335395" y="2239899"/>
                    </a:lnTo>
                    <a:lnTo>
                      <a:pt x="6182995" y="2239899"/>
                    </a:lnTo>
                    <a:cubicBezTo>
                      <a:pt x="6182995" y="2236597"/>
                      <a:pt x="6182995" y="2235962"/>
                      <a:pt x="6182995" y="2235581"/>
                    </a:cubicBezTo>
                    <a:cubicBezTo>
                      <a:pt x="6182995" y="2235200"/>
                      <a:pt x="6182995" y="2238502"/>
                      <a:pt x="6184138" y="2243709"/>
                    </a:cubicBezTo>
                    <a:cubicBezTo>
                      <a:pt x="6182233" y="2234057"/>
                      <a:pt x="6181217" y="2224151"/>
                      <a:pt x="6181217" y="2214245"/>
                    </a:cubicBezTo>
                    <a:cubicBezTo>
                      <a:pt x="6181217" y="2256917"/>
                      <a:pt x="6202045" y="2291080"/>
                      <a:pt x="6196584" y="2280158"/>
                    </a:cubicBezTo>
                    <a:cubicBezTo>
                      <a:pt x="6200521" y="2288032"/>
                      <a:pt x="6179439" y="2252980"/>
                      <a:pt x="6179439" y="2208911"/>
                    </a:cubicBezTo>
                    <a:lnTo>
                      <a:pt x="6331839" y="2208911"/>
                    </a:lnTo>
                    <a:lnTo>
                      <a:pt x="6181852" y="2235581"/>
                    </a:lnTo>
                    <a:cubicBezTo>
                      <a:pt x="6181852" y="2235581"/>
                      <a:pt x="6181852" y="2235581"/>
                      <a:pt x="6181852" y="2235581"/>
                    </a:cubicBezTo>
                    <a:cubicBezTo>
                      <a:pt x="6181852" y="2235581"/>
                      <a:pt x="6177153" y="2222119"/>
                      <a:pt x="6154928" y="2212848"/>
                    </a:cubicBezTo>
                    <a:cubicBezTo>
                      <a:pt x="6087872" y="2184908"/>
                      <a:pt x="6050026" y="2113407"/>
                      <a:pt x="6064250" y="2042287"/>
                    </a:cubicBezTo>
                    <a:cubicBezTo>
                      <a:pt x="6078474" y="1971167"/>
                      <a:pt x="6141085" y="1919859"/>
                      <a:pt x="6213729" y="1919859"/>
                    </a:cubicBezTo>
                    <a:lnTo>
                      <a:pt x="6337427" y="1919859"/>
                    </a:lnTo>
                    <a:lnTo>
                      <a:pt x="6337427" y="2072259"/>
                    </a:lnTo>
                    <a:lnTo>
                      <a:pt x="6212967" y="1984248"/>
                    </a:lnTo>
                    <a:lnTo>
                      <a:pt x="6254242" y="1925955"/>
                    </a:lnTo>
                    <a:cubicBezTo>
                      <a:pt x="6282817" y="1885569"/>
                      <a:pt x="6329172" y="1861566"/>
                      <a:pt x="6378702" y="1861566"/>
                    </a:cubicBezTo>
                    <a:lnTo>
                      <a:pt x="6645910" y="1861566"/>
                    </a:lnTo>
                    <a:cubicBezTo>
                      <a:pt x="6727571" y="1861566"/>
                      <a:pt x="6794627" y="1925828"/>
                      <a:pt x="6798183" y="2007362"/>
                    </a:cubicBezTo>
                    <a:lnTo>
                      <a:pt x="6799961" y="2049272"/>
                    </a:lnTo>
                    <a:cubicBezTo>
                      <a:pt x="6800088" y="2051431"/>
                      <a:pt x="6800088" y="2053590"/>
                      <a:pt x="6800088" y="2055876"/>
                    </a:cubicBezTo>
                    <a:cubicBezTo>
                      <a:pt x="6800088" y="1998980"/>
                      <a:pt x="6755003" y="1941703"/>
                      <a:pt x="6685280" y="1941703"/>
                    </a:cubicBezTo>
                    <a:cubicBezTo>
                      <a:pt x="6688455" y="1941703"/>
                      <a:pt x="6691757" y="1941830"/>
                      <a:pt x="6694932" y="1941957"/>
                    </a:cubicBezTo>
                    <a:lnTo>
                      <a:pt x="6895846" y="1954657"/>
                    </a:lnTo>
                    <a:lnTo>
                      <a:pt x="6886194" y="2106803"/>
                    </a:lnTo>
                    <a:lnTo>
                      <a:pt x="6886194" y="1954403"/>
                    </a:lnTo>
                    <a:cubicBezTo>
                      <a:pt x="6869303" y="1954403"/>
                      <a:pt x="6829425" y="1958848"/>
                      <a:pt x="6795643" y="1994154"/>
                    </a:cubicBezTo>
                    <a:cubicBezTo>
                      <a:pt x="6796659" y="1993138"/>
                      <a:pt x="6797675" y="1992122"/>
                      <a:pt x="6798691" y="1991106"/>
                    </a:cubicBezTo>
                    <a:cubicBezTo>
                      <a:pt x="6784340" y="2005330"/>
                      <a:pt x="6748907" y="2050161"/>
                      <a:pt x="6765036" y="2115820"/>
                    </a:cubicBezTo>
                    <a:cubicBezTo>
                      <a:pt x="6763004" y="2107438"/>
                      <a:pt x="6761607" y="2099056"/>
                      <a:pt x="6760972" y="2090420"/>
                    </a:cubicBezTo>
                    <a:lnTo>
                      <a:pt x="6744843" y="1868043"/>
                    </a:lnTo>
                    <a:cubicBezTo>
                      <a:pt x="6744589" y="1864360"/>
                      <a:pt x="6744462" y="1860677"/>
                      <a:pt x="6744462" y="1856994"/>
                    </a:cubicBezTo>
                    <a:cubicBezTo>
                      <a:pt x="6744462" y="1904746"/>
                      <a:pt x="6769354" y="1936750"/>
                      <a:pt x="6790690" y="1953514"/>
                    </a:cubicBezTo>
                    <a:cubicBezTo>
                      <a:pt x="6790309" y="1953133"/>
                      <a:pt x="6789801" y="1952879"/>
                      <a:pt x="6789420" y="1952498"/>
                    </a:cubicBezTo>
                    <a:cubicBezTo>
                      <a:pt x="6804787" y="1964690"/>
                      <a:pt x="6830568" y="1977644"/>
                      <a:pt x="6863715" y="1977644"/>
                    </a:cubicBezTo>
                    <a:lnTo>
                      <a:pt x="6863715" y="1825244"/>
                    </a:lnTo>
                    <a:lnTo>
                      <a:pt x="6863715" y="1977644"/>
                    </a:lnTo>
                    <a:cubicBezTo>
                      <a:pt x="6873494" y="1977644"/>
                      <a:pt x="6880860" y="1976501"/>
                      <a:pt x="6879717" y="1976628"/>
                    </a:cubicBezTo>
                    <a:lnTo>
                      <a:pt x="6858254" y="1825752"/>
                    </a:lnTo>
                    <a:lnTo>
                      <a:pt x="6879717" y="1976628"/>
                    </a:lnTo>
                    <a:cubicBezTo>
                      <a:pt x="6879717" y="1976628"/>
                      <a:pt x="6879590" y="1976628"/>
                      <a:pt x="6879209" y="1976755"/>
                    </a:cubicBezTo>
                    <a:cubicBezTo>
                      <a:pt x="6877812" y="1977009"/>
                      <a:pt x="6876288" y="1977136"/>
                      <a:pt x="6874891" y="1977263"/>
                    </a:cubicBezTo>
                    <a:lnTo>
                      <a:pt x="6686677" y="1999107"/>
                    </a:lnTo>
                    <a:lnTo>
                      <a:pt x="6669024" y="1847723"/>
                    </a:lnTo>
                    <a:lnTo>
                      <a:pt x="6694424" y="1997964"/>
                    </a:lnTo>
                    <a:cubicBezTo>
                      <a:pt x="6745478" y="1989328"/>
                      <a:pt x="6801612" y="1944116"/>
                      <a:pt x="6801612" y="1869567"/>
                    </a:cubicBezTo>
                    <a:cubicBezTo>
                      <a:pt x="6801612" y="1872234"/>
                      <a:pt x="6801485" y="1875028"/>
                      <a:pt x="6801358" y="1877695"/>
                    </a:cubicBezTo>
                    <a:lnTo>
                      <a:pt x="6797802" y="1945259"/>
                    </a:lnTo>
                    <a:cubicBezTo>
                      <a:pt x="6793484" y="2026158"/>
                      <a:pt x="6726682" y="2089531"/>
                      <a:pt x="6645656" y="2089531"/>
                    </a:cubicBezTo>
                    <a:lnTo>
                      <a:pt x="6511036" y="2089531"/>
                    </a:lnTo>
                    <a:cubicBezTo>
                      <a:pt x="6426835" y="2089531"/>
                      <a:pt x="6358636" y="2021332"/>
                      <a:pt x="6358636" y="1937131"/>
                    </a:cubicBezTo>
                    <a:lnTo>
                      <a:pt x="6358636" y="1926082"/>
                    </a:lnTo>
                    <a:cubicBezTo>
                      <a:pt x="6358636" y="1841881"/>
                      <a:pt x="6426835" y="1773682"/>
                      <a:pt x="6511036" y="1773682"/>
                    </a:cubicBezTo>
                    <a:lnTo>
                      <a:pt x="6591808" y="1773682"/>
                    </a:lnTo>
                    <a:lnTo>
                      <a:pt x="6591808" y="1926082"/>
                    </a:lnTo>
                    <a:lnTo>
                      <a:pt x="6439408" y="1926082"/>
                    </a:lnTo>
                    <a:lnTo>
                      <a:pt x="6439408" y="1873250"/>
                    </a:lnTo>
                    <a:lnTo>
                      <a:pt x="6591808" y="1873250"/>
                    </a:lnTo>
                    <a:lnTo>
                      <a:pt x="6591808" y="2025650"/>
                    </a:lnTo>
                    <a:lnTo>
                      <a:pt x="6559550" y="2025650"/>
                    </a:lnTo>
                    <a:cubicBezTo>
                      <a:pt x="6483985" y="2025650"/>
                      <a:pt x="6419977" y="1970405"/>
                      <a:pt x="6408801" y="1895729"/>
                    </a:cubicBezTo>
                    <a:lnTo>
                      <a:pt x="6392545" y="1786382"/>
                    </a:lnTo>
                    <a:cubicBezTo>
                      <a:pt x="6392418" y="1785239"/>
                      <a:pt x="6392164" y="1783969"/>
                      <a:pt x="6392037" y="1782826"/>
                    </a:cubicBezTo>
                    <a:lnTo>
                      <a:pt x="6381369" y="1697101"/>
                    </a:lnTo>
                    <a:cubicBezTo>
                      <a:pt x="6375908" y="1653794"/>
                      <a:pt x="6389370" y="1610106"/>
                      <a:pt x="6418326" y="1577340"/>
                    </a:cubicBezTo>
                    <a:cubicBezTo>
                      <a:pt x="6447282" y="1544574"/>
                      <a:pt x="6488811" y="1525778"/>
                      <a:pt x="6532499" y="1525778"/>
                    </a:cubicBezTo>
                    <a:lnTo>
                      <a:pt x="6561074" y="1525778"/>
                    </a:lnTo>
                    <a:lnTo>
                      <a:pt x="6561074" y="1678178"/>
                    </a:lnTo>
                    <a:lnTo>
                      <a:pt x="6410325" y="1700149"/>
                    </a:lnTo>
                    <a:lnTo>
                      <a:pt x="6293866" y="901573"/>
                    </a:lnTo>
                    <a:lnTo>
                      <a:pt x="6444615" y="879602"/>
                    </a:lnTo>
                    <a:lnTo>
                      <a:pt x="6444615" y="1032002"/>
                    </a:lnTo>
                    <a:lnTo>
                      <a:pt x="6421247" y="1032002"/>
                    </a:lnTo>
                    <a:cubicBezTo>
                      <a:pt x="6345555" y="1032002"/>
                      <a:pt x="6281293" y="976376"/>
                      <a:pt x="6270371" y="901446"/>
                    </a:cubicBezTo>
                    <a:lnTo>
                      <a:pt x="6237986" y="677291"/>
                    </a:lnTo>
                    <a:cubicBezTo>
                      <a:pt x="6237732" y="675640"/>
                      <a:pt x="6237478" y="673989"/>
                      <a:pt x="6237351" y="672338"/>
                    </a:cubicBezTo>
                    <a:lnTo>
                      <a:pt x="6232017" y="624840"/>
                    </a:lnTo>
                    <a:cubicBezTo>
                      <a:pt x="6227191" y="581787"/>
                      <a:pt x="6241034" y="538734"/>
                      <a:pt x="6269990" y="506349"/>
                    </a:cubicBezTo>
                    <a:cubicBezTo>
                      <a:pt x="6298946" y="473964"/>
                      <a:pt x="6340221" y="455549"/>
                      <a:pt x="6383528" y="455549"/>
                    </a:cubicBezTo>
                    <a:lnTo>
                      <a:pt x="6397879" y="455549"/>
                    </a:lnTo>
                    <a:lnTo>
                      <a:pt x="6397879" y="607949"/>
                    </a:lnTo>
                    <a:lnTo>
                      <a:pt x="6246495" y="625221"/>
                    </a:lnTo>
                    <a:lnTo>
                      <a:pt x="6218174" y="373761"/>
                    </a:lnTo>
                    <a:lnTo>
                      <a:pt x="6369558" y="356489"/>
                    </a:lnTo>
                    <a:lnTo>
                      <a:pt x="6369558" y="508889"/>
                    </a:lnTo>
                    <a:lnTo>
                      <a:pt x="6288786" y="508889"/>
                    </a:lnTo>
                    <a:cubicBezTo>
                      <a:pt x="6204585" y="508889"/>
                      <a:pt x="6136386" y="440690"/>
                      <a:pt x="6136386" y="356489"/>
                    </a:cubicBezTo>
                    <a:lnTo>
                      <a:pt x="6136386" y="320040"/>
                    </a:lnTo>
                    <a:lnTo>
                      <a:pt x="6288786" y="320040"/>
                    </a:lnTo>
                    <a:lnTo>
                      <a:pt x="6288786" y="472440"/>
                    </a:lnTo>
                    <a:lnTo>
                      <a:pt x="5924804" y="472440"/>
                    </a:lnTo>
                    <a:lnTo>
                      <a:pt x="5924804" y="320040"/>
                    </a:lnTo>
                    <a:lnTo>
                      <a:pt x="6077204" y="320040"/>
                    </a:lnTo>
                    <a:lnTo>
                      <a:pt x="6077204" y="356489"/>
                    </a:lnTo>
                    <a:cubicBezTo>
                      <a:pt x="6077204" y="440690"/>
                      <a:pt x="6009005" y="508889"/>
                      <a:pt x="5924804" y="508889"/>
                    </a:cubicBezTo>
                    <a:lnTo>
                      <a:pt x="5863844" y="508889"/>
                    </a:lnTo>
                    <a:cubicBezTo>
                      <a:pt x="5779643" y="508889"/>
                      <a:pt x="5711444" y="440690"/>
                      <a:pt x="5711444" y="356489"/>
                    </a:cubicBezTo>
                    <a:lnTo>
                      <a:pt x="5711444" y="320040"/>
                    </a:lnTo>
                    <a:lnTo>
                      <a:pt x="5863844" y="320040"/>
                    </a:lnTo>
                    <a:lnTo>
                      <a:pt x="5863844" y="472440"/>
                    </a:lnTo>
                    <a:lnTo>
                      <a:pt x="5417312" y="472440"/>
                    </a:lnTo>
                    <a:lnTo>
                      <a:pt x="5417312" y="320040"/>
                    </a:lnTo>
                    <a:lnTo>
                      <a:pt x="5569712" y="320040"/>
                    </a:lnTo>
                    <a:lnTo>
                      <a:pt x="5569712" y="356489"/>
                    </a:lnTo>
                    <a:cubicBezTo>
                      <a:pt x="5569712" y="440690"/>
                      <a:pt x="5501513" y="508889"/>
                      <a:pt x="5417312" y="508889"/>
                    </a:cubicBezTo>
                    <a:lnTo>
                      <a:pt x="5264912" y="508889"/>
                    </a:lnTo>
                    <a:cubicBezTo>
                      <a:pt x="5180711" y="508889"/>
                      <a:pt x="5112512" y="440690"/>
                      <a:pt x="5112512" y="356489"/>
                    </a:cubicBezTo>
                    <a:lnTo>
                      <a:pt x="5112512" y="296418"/>
                    </a:lnTo>
                    <a:cubicBezTo>
                      <a:pt x="5112512" y="212217"/>
                      <a:pt x="5180711" y="144018"/>
                      <a:pt x="5264912" y="144018"/>
                    </a:cubicBezTo>
                    <a:lnTo>
                      <a:pt x="5300726" y="144018"/>
                    </a:lnTo>
                    <a:lnTo>
                      <a:pt x="5300726" y="296418"/>
                    </a:lnTo>
                    <a:lnTo>
                      <a:pt x="5211572" y="419989"/>
                    </a:lnTo>
                    <a:lnTo>
                      <a:pt x="5113147" y="348996"/>
                    </a:lnTo>
                    <a:lnTo>
                      <a:pt x="5202301" y="225425"/>
                    </a:lnTo>
                    <a:lnTo>
                      <a:pt x="5290312" y="349885"/>
                    </a:lnTo>
                    <a:lnTo>
                      <a:pt x="5189855" y="420878"/>
                    </a:lnTo>
                    <a:lnTo>
                      <a:pt x="5101844" y="296418"/>
                    </a:lnTo>
                    <a:lnTo>
                      <a:pt x="5101844" y="144018"/>
                    </a:lnTo>
                    <a:lnTo>
                      <a:pt x="5137658" y="144018"/>
                    </a:lnTo>
                    <a:cubicBezTo>
                      <a:pt x="5221859" y="144018"/>
                      <a:pt x="5290058" y="212217"/>
                      <a:pt x="5290058" y="296418"/>
                    </a:cubicBezTo>
                    <a:lnTo>
                      <a:pt x="5290058" y="356616"/>
                    </a:lnTo>
                    <a:cubicBezTo>
                      <a:pt x="5290058" y="440817"/>
                      <a:pt x="5221859" y="509016"/>
                      <a:pt x="5137658" y="509016"/>
                    </a:cubicBezTo>
                    <a:lnTo>
                      <a:pt x="4981702" y="509016"/>
                    </a:lnTo>
                    <a:cubicBezTo>
                      <a:pt x="4897501" y="509016"/>
                      <a:pt x="4829302" y="440817"/>
                      <a:pt x="4829302" y="356616"/>
                    </a:cubicBezTo>
                    <a:lnTo>
                      <a:pt x="4829302" y="296418"/>
                    </a:lnTo>
                    <a:cubicBezTo>
                      <a:pt x="4829302" y="212217"/>
                      <a:pt x="4897501" y="144018"/>
                      <a:pt x="4981702" y="144018"/>
                    </a:cubicBezTo>
                    <a:lnTo>
                      <a:pt x="5017516" y="144018"/>
                    </a:lnTo>
                    <a:lnTo>
                      <a:pt x="5017516" y="296418"/>
                    </a:lnTo>
                    <a:lnTo>
                      <a:pt x="4929505" y="420878"/>
                    </a:lnTo>
                    <a:lnTo>
                      <a:pt x="4829048" y="349885"/>
                    </a:lnTo>
                    <a:lnTo>
                      <a:pt x="4917059" y="225425"/>
                    </a:lnTo>
                    <a:lnTo>
                      <a:pt x="5006213" y="348996"/>
                    </a:lnTo>
                    <a:lnTo>
                      <a:pt x="4907788" y="419989"/>
                    </a:lnTo>
                    <a:lnTo>
                      <a:pt x="4818634" y="296418"/>
                    </a:lnTo>
                    <a:lnTo>
                      <a:pt x="4818634" y="144018"/>
                    </a:lnTo>
                    <a:lnTo>
                      <a:pt x="4854448" y="144018"/>
                    </a:lnTo>
                    <a:cubicBezTo>
                      <a:pt x="4938649" y="144018"/>
                      <a:pt x="5006848" y="212217"/>
                      <a:pt x="5006848" y="296418"/>
                    </a:cubicBezTo>
                    <a:lnTo>
                      <a:pt x="5006848" y="356616"/>
                    </a:lnTo>
                    <a:cubicBezTo>
                      <a:pt x="5006848" y="440817"/>
                      <a:pt x="4938649" y="509016"/>
                      <a:pt x="4854448" y="509016"/>
                    </a:cubicBezTo>
                    <a:lnTo>
                      <a:pt x="4614037" y="509016"/>
                    </a:lnTo>
                    <a:cubicBezTo>
                      <a:pt x="4545965" y="509016"/>
                      <a:pt x="4486021" y="463804"/>
                      <a:pt x="4467479" y="398272"/>
                    </a:cubicBezTo>
                    <a:lnTo>
                      <a:pt x="4463923" y="385572"/>
                    </a:lnTo>
                    <a:cubicBezTo>
                      <a:pt x="4460113" y="371983"/>
                      <a:pt x="4458081" y="358013"/>
                      <a:pt x="4458081" y="343916"/>
                    </a:cubicBezTo>
                    <a:lnTo>
                      <a:pt x="4458081" y="263652"/>
                    </a:lnTo>
                    <a:cubicBezTo>
                      <a:pt x="4458081" y="179451"/>
                      <a:pt x="4526280" y="111252"/>
                      <a:pt x="4610481" y="111252"/>
                    </a:cubicBezTo>
                    <a:lnTo>
                      <a:pt x="4675124" y="111252"/>
                    </a:lnTo>
                    <a:lnTo>
                      <a:pt x="4675124" y="263652"/>
                    </a:lnTo>
                    <a:lnTo>
                      <a:pt x="4536186" y="326263"/>
                    </a:lnTo>
                    <a:lnTo>
                      <a:pt x="4486021" y="215138"/>
                    </a:lnTo>
                    <a:lnTo>
                      <a:pt x="4624959" y="152527"/>
                    </a:lnTo>
                    <a:lnTo>
                      <a:pt x="4624959" y="304927"/>
                    </a:lnTo>
                    <a:lnTo>
                      <a:pt x="1114171" y="304927"/>
                    </a:lnTo>
                    <a:lnTo>
                      <a:pt x="1114171" y="152527"/>
                    </a:lnTo>
                    <a:lnTo>
                      <a:pt x="1265047" y="174371"/>
                    </a:lnTo>
                    <a:moveTo>
                      <a:pt x="963295" y="130556"/>
                    </a:moveTo>
                    <a:cubicBezTo>
                      <a:pt x="974217" y="55626"/>
                      <a:pt x="1038352" y="0"/>
                      <a:pt x="1114171" y="0"/>
                    </a:cubicBezTo>
                    <a:lnTo>
                      <a:pt x="4624959" y="0"/>
                    </a:lnTo>
                    <a:cubicBezTo>
                      <a:pt x="4684903" y="0"/>
                      <a:pt x="4739259" y="35052"/>
                      <a:pt x="4763897" y="89789"/>
                    </a:cubicBezTo>
                    <a:lnTo>
                      <a:pt x="4814062" y="200914"/>
                    </a:lnTo>
                    <a:cubicBezTo>
                      <a:pt x="4835398" y="248031"/>
                      <a:pt x="4831207" y="302768"/>
                      <a:pt x="4803140" y="346329"/>
                    </a:cubicBezTo>
                    <a:cubicBezTo>
                      <a:pt x="4775073" y="389890"/>
                      <a:pt x="4726813" y="416052"/>
                      <a:pt x="4675124" y="416052"/>
                    </a:cubicBezTo>
                    <a:lnTo>
                      <a:pt x="4610481" y="416052"/>
                    </a:lnTo>
                    <a:lnTo>
                      <a:pt x="4610481" y="263652"/>
                    </a:lnTo>
                    <a:lnTo>
                      <a:pt x="4762881" y="263652"/>
                    </a:lnTo>
                    <a:lnTo>
                      <a:pt x="4762881" y="343916"/>
                    </a:lnTo>
                    <a:lnTo>
                      <a:pt x="4610481" y="343916"/>
                    </a:lnTo>
                    <a:lnTo>
                      <a:pt x="4757039" y="302260"/>
                    </a:lnTo>
                    <a:lnTo>
                      <a:pt x="4760595" y="314960"/>
                    </a:lnTo>
                    <a:lnTo>
                      <a:pt x="4614037" y="356616"/>
                    </a:lnTo>
                    <a:lnTo>
                      <a:pt x="4614037" y="204216"/>
                    </a:lnTo>
                    <a:lnTo>
                      <a:pt x="4854321" y="204216"/>
                    </a:lnTo>
                    <a:lnTo>
                      <a:pt x="4854321" y="356616"/>
                    </a:lnTo>
                    <a:lnTo>
                      <a:pt x="4701921" y="356616"/>
                    </a:lnTo>
                    <a:lnTo>
                      <a:pt x="4701921" y="296418"/>
                    </a:lnTo>
                    <a:lnTo>
                      <a:pt x="4854321" y="296418"/>
                    </a:lnTo>
                    <a:lnTo>
                      <a:pt x="4854321" y="448818"/>
                    </a:lnTo>
                    <a:lnTo>
                      <a:pt x="4818634" y="448818"/>
                    </a:lnTo>
                    <a:cubicBezTo>
                      <a:pt x="4752467" y="448818"/>
                      <a:pt x="4693920" y="406146"/>
                      <a:pt x="4673600" y="343281"/>
                    </a:cubicBezTo>
                    <a:cubicBezTo>
                      <a:pt x="4653280" y="280416"/>
                      <a:pt x="4675886" y="211455"/>
                      <a:pt x="4729480" y="172847"/>
                    </a:cubicBezTo>
                    <a:lnTo>
                      <a:pt x="4827905" y="101854"/>
                    </a:lnTo>
                    <a:cubicBezTo>
                      <a:pt x="4880737" y="63754"/>
                      <a:pt x="4951857" y="63373"/>
                      <a:pt x="5005070" y="101092"/>
                    </a:cubicBezTo>
                    <a:lnTo>
                      <a:pt x="5105527" y="172085"/>
                    </a:lnTo>
                    <a:cubicBezTo>
                      <a:pt x="5159756" y="210439"/>
                      <a:pt x="5182870" y="279400"/>
                      <a:pt x="5162804" y="342646"/>
                    </a:cubicBezTo>
                    <a:cubicBezTo>
                      <a:pt x="5142738" y="405892"/>
                      <a:pt x="5083937" y="448818"/>
                      <a:pt x="5017516" y="448818"/>
                    </a:cubicBezTo>
                    <a:lnTo>
                      <a:pt x="4981702" y="448818"/>
                    </a:lnTo>
                    <a:lnTo>
                      <a:pt x="4981702" y="296418"/>
                    </a:lnTo>
                    <a:lnTo>
                      <a:pt x="5134102" y="296418"/>
                    </a:lnTo>
                    <a:lnTo>
                      <a:pt x="5134102" y="356616"/>
                    </a:lnTo>
                    <a:lnTo>
                      <a:pt x="4981702" y="356616"/>
                    </a:lnTo>
                    <a:lnTo>
                      <a:pt x="4981702" y="204216"/>
                    </a:lnTo>
                    <a:lnTo>
                      <a:pt x="5137658" y="204216"/>
                    </a:lnTo>
                    <a:lnTo>
                      <a:pt x="5137658" y="356616"/>
                    </a:lnTo>
                    <a:lnTo>
                      <a:pt x="4985258" y="356616"/>
                    </a:lnTo>
                    <a:lnTo>
                      <a:pt x="4985258" y="296418"/>
                    </a:lnTo>
                    <a:lnTo>
                      <a:pt x="5137658" y="296418"/>
                    </a:lnTo>
                    <a:lnTo>
                      <a:pt x="5137658" y="448818"/>
                    </a:lnTo>
                    <a:lnTo>
                      <a:pt x="5101844" y="448818"/>
                    </a:lnTo>
                    <a:cubicBezTo>
                      <a:pt x="5035423" y="448818"/>
                      <a:pt x="4976749" y="405892"/>
                      <a:pt x="4956556" y="342646"/>
                    </a:cubicBezTo>
                    <a:cubicBezTo>
                      <a:pt x="4936363" y="279400"/>
                      <a:pt x="4959604" y="210439"/>
                      <a:pt x="5013833" y="172085"/>
                    </a:cubicBezTo>
                    <a:lnTo>
                      <a:pt x="5114290" y="101092"/>
                    </a:lnTo>
                    <a:cubicBezTo>
                      <a:pt x="5167503" y="63500"/>
                      <a:pt x="5238623" y="63881"/>
                      <a:pt x="5291455" y="101854"/>
                    </a:cubicBezTo>
                    <a:lnTo>
                      <a:pt x="5389880" y="172847"/>
                    </a:lnTo>
                    <a:cubicBezTo>
                      <a:pt x="5443474" y="211582"/>
                      <a:pt x="5466080" y="280416"/>
                      <a:pt x="5445760" y="343281"/>
                    </a:cubicBezTo>
                    <a:cubicBezTo>
                      <a:pt x="5425440" y="406146"/>
                      <a:pt x="5366893" y="448818"/>
                      <a:pt x="5300726" y="448818"/>
                    </a:cubicBezTo>
                    <a:lnTo>
                      <a:pt x="5264912" y="448818"/>
                    </a:lnTo>
                    <a:lnTo>
                      <a:pt x="5264912" y="296418"/>
                    </a:lnTo>
                    <a:lnTo>
                      <a:pt x="5417312" y="296418"/>
                    </a:lnTo>
                    <a:lnTo>
                      <a:pt x="5417312" y="356616"/>
                    </a:lnTo>
                    <a:lnTo>
                      <a:pt x="5264912" y="356616"/>
                    </a:lnTo>
                    <a:lnTo>
                      <a:pt x="5264912" y="204216"/>
                    </a:lnTo>
                    <a:lnTo>
                      <a:pt x="5417312" y="204216"/>
                    </a:lnTo>
                    <a:lnTo>
                      <a:pt x="5417312" y="356616"/>
                    </a:lnTo>
                    <a:lnTo>
                      <a:pt x="5264912" y="356616"/>
                    </a:lnTo>
                    <a:lnTo>
                      <a:pt x="5264912" y="320040"/>
                    </a:lnTo>
                    <a:cubicBezTo>
                      <a:pt x="5264912" y="235839"/>
                      <a:pt x="5333111" y="167640"/>
                      <a:pt x="5417312" y="167640"/>
                    </a:cubicBezTo>
                    <a:lnTo>
                      <a:pt x="5863844" y="167640"/>
                    </a:lnTo>
                    <a:cubicBezTo>
                      <a:pt x="5948045" y="167640"/>
                      <a:pt x="6016244" y="235839"/>
                      <a:pt x="6016244" y="320040"/>
                    </a:cubicBezTo>
                    <a:lnTo>
                      <a:pt x="6016244" y="356489"/>
                    </a:lnTo>
                    <a:lnTo>
                      <a:pt x="5863844" y="356489"/>
                    </a:lnTo>
                    <a:lnTo>
                      <a:pt x="5863844" y="204089"/>
                    </a:lnTo>
                    <a:lnTo>
                      <a:pt x="5924804" y="204089"/>
                    </a:lnTo>
                    <a:lnTo>
                      <a:pt x="5924804" y="356489"/>
                    </a:lnTo>
                    <a:lnTo>
                      <a:pt x="5772404" y="356489"/>
                    </a:lnTo>
                    <a:lnTo>
                      <a:pt x="5772404" y="320040"/>
                    </a:lnTo>
                    <a:cubicBezTo>
                      <a:pt x="5772404" y="235839"/>
                      <a:pt x="5840603" y="167640"/>
                      <a:pt x="5924804" y="167640"/>
                    </a:cubicBezTo>
                    <a:lnTo>
                      <a:pt x="6288786" y="167640"/>
                    </a:lnTo>
                    <a:cubicBezTo>
                      <a:pt x="6372987" y="167640"/>
                      <a:pt x="6441186" y="235839"/>
                      <a:pt x="6441186" y="320040"/>
                    </a:cubicBezTo>
                    <a:lnTo>
                      <a:pt x="6441186" y="356489"/>
                    </a:lnTo>
                    <a:lnTo>
                      <a:pt x="6288786" y="356489"/>
                    </a:lnTo>
                    <a:lnTo>
                      <a:pt x="6288786" y="204089"/>
                    </a:lnTo>
                    <a:lnTo>
                      <a:pt x="6369558" y="204089"/>
                    </a:lnTo>
                    <a:cubicBezTo>
                      <a:pt x="6447028" y="204089"/>
                      <a:pt x="6512179" y="262255"/>
                      <a:pt x="6520942" y="339217"/>
                    </a:cubicBezTo>
                    <a:lnTo>
                      <a:pt x="6549517" y="590804"/>
                    </a:lnTo>
                    <a:cubicBezTo>
                      <a:pt x="6554470" y="633984"/>
                      <a:pt x="6540754" y="677164"/>
                      <a:pt x="6511798" y="709549"/>
                    </a:cubicBezTo>
                    <a:cubicBezTo>
                      <a:pt x="6482842" y="741934"/>
                      <a:pt x="6441567" y="760476"/>
                      <a:pt x="6398133" y="760476"/>
                    </a:cubicBezTo>
                    <a:lnTo>
                      <a:pt x="6383782" y="760476"/>
                    </a:lnTo>
                    <a:lnTo>
                      <a:pt x="6383782" y="608076"/>
                    </a:lnTo>
                    <a:lnTo>
                      <a:pt x="6535293" y="591312"/>
                    </a:lnTo>
                    <a:lnTo>
                      <a:pt x="6540627" y="638810"/>
                    </a:lnTo>
                    <a:lnTo>
                      <a:pt x="6389116" y="655574"/>
                    </a:lnTo>
                    <a:lnTo>
                      <a:pt x="6539992" y="633730"/>
                    </a:lnTo>
                    <a:lnTo>
                      <a:pt x="6572377" y="857885"/>
                    </a:lnTo>
                    <a:lnTo>
                      <a:pt x="6421501" y="879729"/>
                    </a:lnTo>
                    <a:lnTo>
                      <a:pt x="6421501" y="727329"/>
                    </a:lnTo>
                    <a:lnTo>
                      <a:pt x="6444869" y="727329"/>
                    </a:lnTo>
                    <a:cubicBezTo>
                      <a:pt x="6520561" y="727329"/>
                      <a:pt x="6584696" y="782828"/>
                      <a:pt x="6595618" y="857758"/>
                    </a:cubicBezTo>
                    <a:lnTo>
                      <a:pt x="6712077" y="1656334"/>
                    </a:lnTo>
                    <a:cubicBezTo>
                      <a:pt x="6718427" y="1700149"/>
                      <a:pt x="6705473" y="1744472"/>
                      <a:pt x="6676517" y="1778000"/>
                    </a:cubicBezTo>
                    <a:cubicBezTo>
                      <a:pt x="6647561" y="1811528"/>
                      <a:pt x="6605524" y="1830705"/>
                      <a:pt x="6561201" y="1830705"/>
                    </a:cubicBezTo>
                    <a:lnTo>
                      <a:pt x="6532626" y="1830705"/>
                    </a:lnTo>
                    <a:lnTo>
                      <a:pt x="6532626" y="1678305"/>
                    </a:lnTo>
                    <a:lnTo>
                      <a:pt x="6683883" y="1659509"/>
                    </a:lnTo>
                    <a:lnTo>
                      <a:pt x="6694551" y="1745234"/>
                    </a:lnTo>
                    <a:lnTo>
                      <a:pt x="6543294" y="1764030"/>
                    </a:lnTo>
                    <a:lnTo>
                      <a:pt x="6694043" y="1741551"/>
                    </a:lnTo>
                    <a:lnTo>
                      <a:pt x="6710299" y="1850898"/>
                    </a:lnTo>
                    <a:lnTo>
                      <a:pt x="6559550" y="1873377"/>
                    </a:lnTo>
                    <a:lnTo>
                      <a:pt x="6559550" y="1720977"/>
                    </a:lnTo>
                    <a:lnTo>
                      <a:pt x="6591808" y="1720977"/>
                    </a:lnTo>
                    <a:cubicBezTo>
                      <a:pt x="6676009" y="1720977"/>
                      <a:pt x="6744208" y="1789176"/>
                      <a:pt x="6744208" y="1873377"/>
                    </a:cubicBezTo>
                    <a:lnTo>
                      <a:pt x="6744208" y="1926209"/>
                    </a:lnTo>
                    <a:cubicBezTo>
                      <a:pt x="6744208" y="2010410"/>
                      <a:pt x="6676009" y="2078609"/>
                      <a:pt x="6591808" y="2078609"/>
                    </a:cubicBezTo>
                    <a:lnTo>
                      <a:pt x="6511036" y="2078609"/>
                    </a:lnTo>
                    <a:lnTo>
                      <a:pt x="6511036" y="1926209"/>
                    </a:lnTo>
                    <a:lnTo>
                      <a:pt x="6663436" y="1926209"/>
                    </a:lnTo>
                    <a:lnTo>
                      <a:pt x="6663436" y="1937258"/>
                    </a:lnTo>
                    <a:lnTo>
                      <a:pt x="6511036" y="1937258"/>
                    </a:lnTo>
                    <a:lnTo>
                      <a:pt x="6511036" y="1784858"/>
                    </a:lnTo>
                    <a:lnTo>
                      <a:pt x="6645529" y="1784858"/>
                    </a:lnTo>
                    <a:lnTo>
                      <a:pt x="6645529" y="1937258"/>
                    </a:lnTo>
                    <a:lnTo>
                      <a:pt x="6493383" y="1929130"/>
                    </a:lnTo>
                    <a:lnTo>
                      <a:pt x="6496939" y="1861566"/>
                    </a:lnTo>
                    <a:lnTo>
                      <a:pt x="6649085" y="1869694"/>
                    </a:lnTo>
                    <a:lnTo>
                      <a:pt x="6496685" y="1869694"/>
                    </a:lnTo>
                    <a:cubicBezTo>
                      <a:pt x="6496685" y="1773428"/>
                      <a:pt x="6570599" y="1709801"/>
                      <a:pt x="6643370" y="1697482"/>
                    </a:cubicBezTo>
                    <a:cubicBezTo>
                      <a:pt x="6646037" y="1697101"/>
                      <a:pt x="6648577" y="1696720"/>
                      <a:pt x="6651244" y="1696339"/>
                    </a:cubicBezTo>
                    <a:lnTo>
                      <a:pt x="6839458" y="1674495"/>
                    </a:lnTo>
                    <a:lnTo>
                      <a:pt x="6857111" y="1825879"/>
                    </a:lnTo>
                    <a:lnTo>
                      <a:pt x="6835267" y="1675003"/>
                    </a:lnTo>
                    <a:cubicBezTo>
                      <a:pt x="6835521" y="1675003"/>
                      <a:pt x="6836029" y="1674876"/>
                      <a:pt x="6836664" y="1674749"/>
                    </a:cubicBezTo>
                    <a:lnTo>
                      <a:pt x="6858127" y="1825625"/>
                    </a:lnTo>
                    <a:lnTo>
                      <a:pt x="6836664" y="1674749"/>
                    </a:lnTo>
                    <a:cubicBezTo>
                      <a:pt x="6839204" y="1674368"/>
                      <a:pt x="6850126" y="1672717"/>
                      <a:pt x="6863461" y="1672717"/>
                    </a:cubicBezTo>
                    <a:cubicBezTo>
                      <a:pt x="6910451" y="1672717"/>
                      <a:pt x="6949821" y="1690624"/>
                      <a:pt x="6979031" y="1713865"/>
                    </a:cubicBezTo>
                    <a:lnTo>
                      <a:pt x="6884162" y="1833118"/>
                    </a:lnTo>
                    <a:lnTo>
                      <a:pt x="6977761" y="1712849"/>
                    </a:lnTo>
                    <a:cubicBezTo>
                      <a:pt x="7013321" y="1740535"/>
                      <a:pt x="7049008" y="1790700"/>
                      <a:pt x="7049008" y="1856867"/>
                    </a:cubicBezTo>
                    <a:lnTo>
                      <a:pt x="6896608" y="1856867"/>
                    </a:lnTo>
                    <a:lnTo>
                      <a:pt x="7048627" y="1845818"/>
                    </a:lnTo>
                    <a:lnTo>
                      <a:pt x="7064756" y="2068195"/>
                    </a:lnTo>
                    <a:lnTo>
                      <a:pt x="6912737" y="2079244"/>
                    </a:lnTo>
                    <a:lnTo>
                      <a:pt x="7060692" y="2042795"/>
                    </a:lnTo>
                    <a:cubicBezTo>
                      <a:pt x="7080504" y="2123186"/>
                      <a:pt x="7037832" y="2182749"/>
                      <a:pt x="7012559" y="2207641"/>
                    </a:cubicBezTo>
                    <a:lnTo>
                      <a:pt x="6905371" y="2099310"/>
                    </a:lnTo>
                    <a:lnTo>
                      <a:pt x="7015480" y="2204593"/>
                    </a:lnTo>
                    <a:cubicBezTo>
                      <a:pt x="6971157" y="2250948"/>
                      <a:pt x="6916801" y="2259076"/>
                      <a:pt x="6885813" y="2259076"/>
                    </a:cubicBezTo>
                    <a:cubicBezTo>
                      <a:pt x="6882638" y="2259076"/>
                      <a:pt x="6879336" y="2258949"/>
                      <a:pt x="6876161" y="2258822"/>
                    </a:cubicBezTo>
                    <a:lnTo>
                      <a:pt x="6675247" y="2246122"/>
                    </a:lnTo>
                    <a:lnTo>
                      <a:pt x="6684899" y="2093976"/>
                    </a:lnTo>
                    <a:lnTo>
                      <a:pt x="6684899" y="2246376"/>
                    </a:lnTo>
                    <a:cubicBezTo>
                      <a:pt x="6572123" y="2246376"/>
                      <a:pt x="6494907" y="2152650"/>
                      <a:pt x="6494907" y="2055749"/>
                    </a:cubicBezTo>
                    <a:lnTo>
                      <a:pt x="6647307" y="2055749"/>
                    </a:lnTo>
                    <a:lnTo>
                      <a:pt x="6495034" y="2062353"/>
                    </a:lnTo>
                    <a:lnTo>
                      <a:pt x="6493256" y="2020443"/>
                    </a:lnTo>
                    <a:lnTo>
                      <a:pt x="6645529" y="2013839"/>
                    </a:lnTo>
                    <a:lnTo>
                      <a:pt x="6645529" y="2166239"/>
                    </a:lnTo>
                    <a:lnTo>
                      <a:pt x="6378448" y="2166239"/>
                    </a:lnTo>
                    <a:lnTo>
                      <a:pt x="6378448" y="2013839"/>
                    </a:lnTo>
                    <a:lnTo>
                      <a:pt x="6502908" y="2101850"/>
                    </a:lnTo>
                    <a:lnTo>
                      <a:pt x="6461633" y="2160143"/>
                    </a:lnTo>
                    <a:cubicBezTo>
                      <a:pt x="6433058" y="2200529"/>
                      <a:pt x="6386703" y="2224532"/>
                      <a:pt x="6337173" y="2224532"/>
                    </a:cubicBezTo>
                    <a:lnTo>
                      <a:pt x="6213475" y="2224532"/>
                    </a:lnTo>
                    <a:lnTo>
                      <a:pt x="6213475" y="2072132"/>
                    </a:lnTo>
                    <a:lnTo>
                      <a:pt x="6272276" y="1931543"/>
                    </a:lnTo>
                    <a:cubicBezTo>
                      <a:pt x="6368669" y="1971802"/>
                      <a:pt x="6455664" y="2056765"/>
                      <a:pt x="6480048" y="2173224"/>
                    </a:cubicBezTo>
                    <a:cubicBezTo>
                      <a:pt x="6480683" y="2176272"/>
                      <a:pt x="6481318" y="2179193"/>
                      <a:pt x="6481826" y="2182241"/>
                    </a:cubicBezTo>
                    <a:cubicBezTo>
                      <a:pt x="6483350" y="2191004"/>
                      <a:pt x="6484239" y="2200021"/>
                      <a:pt x="6484239" y="2208911"/>
                    </a:cubicBezTo>
                    <a:cubicBezTo>
                      <a:pt x="6484239" y="2166747"/>
                      <a:pt x="6464046" y="2133600"/>
                      <a:pt x="6468999" y="2143252"/>
                    </a:cubicBezTo>
                    <a:cubicBezTo>
                      <a:pt x="6464427" y="2133981"/>
                      <a:pt x="6486144" y="2169795"/>
                      <a:pt x="6486144" y="2214245"/>
                    </a:cubicBezTo>
                    <a:lnTo>
                      <a:pt x="6333744" y="2214245"/>
                    </a:lnTo>
                    <a:lnTo>
                      <a:pt x="6483223" y="2184781"/>
                    </a:lnTo>
                    <a:cubicBezTo>
                      <a:pt x="6486398" y="2200656"/>
                      <a:pt x="6487287" y="2214626"/>
                      <a:pt x="6487668" y="2224151"/>
                    </a:cubicBezTo>
                    <a:cubicBezTo>
                      <a:pt x="6487922" y="2231009"/>
                      <a:pt x="6487922" y="2237105"/>
                      <a:pt x="6487922" y="2239772"/>
                    </a:cubicBezTo>
                    <a:cubicBezTo>
                      <a:pt x="6487922" y="2443734"/>
                      <a:pt x="6305804" y="2578227"/>
                      <a:pt x="6123940" y="2578227"/>
                    </a:cubicBezTo>
                    <a:cubicBezTo>
                      <a:pt x="5939536" y="2578227"/>
                      <a:pt x="5759958" y="2442972"/>
                      <a:pt x="5759958" y="2239772"/>
                    </a:cubicBezTo>
                    <a:lnTo>
                      <a:pt x="5759958" y="2225167"/>
                    </a:lnTo>
                    <a:lnTo>
                      <a:pt x="5912358" y="2225167"/>
                    </a:lnTo>
                    <a:lnTo>
                      <a:pt x="5912358" y="2377567"/>
                    </a:lnTo>
                    <a:lnTo>
                      <a:pt x="5840730" y="2377567"/>
                    </a:lnTo>
                    <a:lnTo>
                      <a:pt x="5840730" y="2225167"/>
                    </a:lnTo>
                    <a:lnTo>
                      <a:pt x="5982843" y="2280285"/>
                    </a:lnTo>
                    <a:lnTo>
                      <a:pt x="5959475" y="2340483"/>
                    </a:lnTo>
                    <a:cubicBezTo>
                      <a:pt x="5936742" y="2399157"/>
                      <a:pt x="5880227" y="2437765"/>
                      <a:pt x="5817362" y="2437765"/>
                    </a:cubicBezTo>
                    <a:lnTo>
                      <a:pt x="5410200" y="2437765"/>
                    </a:lnTo>
                    <a:cubicBezTo>
                      <a:pt x="5341239" y="2437765"/>
                      <a:pt x="5280787" y="2391410"/>
                      <a:pt x="5263007" y="2324735"/>
                    </a:cubicBezTo>
                    <a:lnTo>
                      <a:pt x="5246878" y="2264537"/>
                    </a:lnTo>
                    <a:lnTo>
                      <a:pt x="5394071" y="2225167"/>
                    </a:lnTo>
                    <a:lnTo>
                      <a:pt x="5394071" y="2377567"/>
                    </a:lnTo>
                    <a:lnTo>
                      <a:pt x="5345684" y="2377567"/>
                    </a:lnTo>
                    <a:lnTo>
                      <a:pt x="5345684" y="2225167"/>
                    </a:lnTo>
                    <a:lnTo>
                      <a:pt x="5498084" y="2225167"/>
                    </a:lnTo>
                    <a:lnTo>
                      <a:pt x="5498084" y="2239772"/>
                    </a:lnTo>
                    <a:cubicBezTo>
                      <a:pt x="5498084" y="2443734"/>
                      <a:pt x="5315966" y="2578227"/>
                      <a:pt x="5134102" y="2578227"/>
                    </a:cubicBezTo>
                    <a:cubicBezTo>
                      <a:pt x="4952238" y="2578227"/>
                      <a:pt x="4770120" y="2443734"/>
                      <a:pt x="4770120" y="2239772"/>
                    </a:cubicBezTo>
                    <a:cubicBezTo>
                      <a:pt x="4770120" y="2231009"/>
                      <a:pt x="4769866" y="2210435"/>
                      <a:pt x="4773930" y="2185670"/>
                    </a:cubicBezTo>
                    <a:lnTo>
                      <a:pt x="4924298" y="2210689"/>
                    </a:lnTo>
                    <a:lnTo>
                      <a:pt x="4771898" y="2210689"/>
                    </a:lnTo>
                    <a:lnTo>
                      <a:pt x="4771898" y="2208911"/>
                    </a:lnTo>
                    <a:cubicBezTo>
                      <a:pt x="4771898" y="2198497"/>
                      <a:pt x="4772914" y="2188083"/>
                      <a:pt x="4775073" y="2177923"/>
                    </a:cubicBezTo>
                    <a:cubicBezTo>
                      <a:pt x="4799457" y="2060702"/>
                      <a:pt x="4886198" y="1973072"/>
                      <a:pt x="4985893" y="1931543"/>
                    </a:cubicBezTo>
                    <a:lnTo>
                      <a:pt x="5044567" y="2072259"/>
                    </a:lnTo>
                    <a:lnTo>
                      <a:pt x="5044567" y="2224659"/>
                    </a:lnTo>
                    <a:lnTo>
                      <a:pt x="4382897" y="2224659"/>
                    </a:lnTo>
                    <a:lnTo>
                      <a:pt x="4382897" y="2072259"/>
                    </a:lnTo>
                    <a:lnTo>
                      <a:pt x="4535297" y="2072259"/>
                    </a:lnTo>
                    <a:lnTo>
                      <a:pt x="4535297" y="2150618"/>
                    </a:lnTo>
                    <a:lnTo>
                      <a:pt x="4382897" y="2150618"/>
                    </a:lnTo>
                    <a:lnTo>
                      <a:pt x="4439666" y="2009140"/>
                    </a:lnTo>
                    <a:cubicBezTo>
                      <a:pt x="4505452" y="2035556"/>
                      <a:pt x="4565904" y="2102104"/>
                      <a:pt x="4565904" y="2192528"/>
                    </a:cubicBezTo>
                    <a:cubicBezTo>
                      <a:pt x="4565904" y="2323211"/>
                      <a:pt x="4449699" y="2392299"/>
                      <a:pt x="4357878" y="2392299"/>
                    </a:cubicBezTo>
                    <a:cubicBezTo>
                      <a:pt x="4282186" y="2392299"/>
                      <a:pt x="4221480" y="2351913"/>
                      <a:pt x="4186682" y="2304796"/>
                    </a:cubicBezTo>
                    <a:lnTo>
                      <a:pt x="4309364" y="2214372"/>
                    </a:lnTo>
                    <a:lnTo>
                      <a:pt x="4309364" y="2366772"/>
                    </a:lnTo>
                    <a:lnTo>
                      <a:pt x="4051173" y="2366772"/>
                    </a:lnTo>
                    <a:lnTo>
                      <a:pt x="4051173" y="2214372"/>
                    </a:lnTo>
                    <a:lnTo>
                      <a:pt x="4201795" y="2237359"/>
                    </a:lnTo>
                    <a:cubicBezTo>
                      <a:pt x="4197985" y="2262505"/>
                      <a:pt x="4176268" y="2376043"/>
                      <a:pt x="4067175" y="2408047"/>
                    </a:cubicBezTo>
                    <a:lnTo>
                      <a:pt x="4024249" y="2261870"/>
                    </a:lnTo>
                    <a:lnTo>
                      <a:pt x="4176649" y="2261870"/>
                    </a:lnTo>
                    <a:lnTo>
                      <a:pt x="4176649" y="2280031"/>
                    </a:lnTo>
                    <a:cubicBezTo>
                      <a:pt x="4176649" y="2364232"/>
                      <a:pt x="4108450" y="2432431"/>
                      <a:pt x="4024249" y="2432431"/>
                    </a:cubicBezTo>
                    <a:lnTo>
                      <a:pt x="3997452" y="2432431"/>
                    </a:lnTo>
                    <a:cubicBezTo>
                      <a:pt x="3913251" y="2432431"/>
                      <a:pt x="3845052" y="2364232"/>
                      <a:pt x="3845052" y="2280031"/>
                    </a:cubicBezTo>
                    <a:lnTo>
                      <a:pt x="3845052" y="2263648"/>
                    </a:lnTo>
                    <a:lnTo>
                      <a:pt x="3997452" y="2263648"/>
                    </a:lnTo>
                    <a:lnTo>
                      <a:pt x="3997452" y="2416048"/>
                    </a:lnTo>
                    <a:lnTo>
                      <a:pt x="3719449" y="2416048"/>
                    </a:lnTo>
                    <a:lnTo>
                      <a:pt x="3719449" y="2263648"/>
                    </a:lnTo>
                    <a:lnTo>
                      <a:pt x="3871849" y="2263648"/>
                    </a:lnTo>
                    <a:lnTo>
                      <a:pt x="3871849" y="2280031"/>
                    </a:lnTo>
                    <a:cubicBezTo>
                      <a:pt x="3871849" y="2364232"/>
                      <a:pt x="3803650" y="2432431"/>
                      <a:pt x="3719449" y="2432431"/>
                    </a:cubicBezTo>
                    <a:lnTo>
                      <a:pt x="3692525" y="2432431"/>
                    </a:lnTo>
                    <a:cubicBezTo>
                      <a:pt x="3608324" y="2432431"/>
                      <a:pt x="3540125" y="2364232"/>
                      <a:pt x="3540125" y="2280031"/>
                    </a:cubicBezTo>
                    <a:lnTo>
                      <a:pt x="3540125" y="2261870"/>
                    </a:lnTo>
                    <a:lnTo>
                      <a:pt x="3692525" y="2261870"/>
                    </a:lnTo>
                    <a:lnTo>
                      <a:pt x="3643249" y="2406015"/>
                    </a:lnTo>
                    <a:cubicBezTo>
                      <a:pt x="3523361" y="2364994"/>
                      <a:pt x="3511550" y="2234184"/>
                      <a:pt x="3511550" y="2194433"/>
                    </a:cubicBezTo>
                    <a:cubicBezTo>
                      <a:pt x="3511550" y="2154301"/>
                      <a:pt x="3524377" y="2025142"/>
                      <a:pt x="3643249" y="1984502"/>
                    </a:cubicBezTo>
                    <a:lnTo>
                      <a:pt x="3692525" y="2128647"/>
                    </a:lnTo>
                    <a:lnTo>
                      <a:pt x="3540125" y="2128647"/>
                    </a:lnTo>
                    <a:lnTo>
                      <a:pt x="3540125" y="2108581"/>
                    </a:lnTo>
                    <a:cubicBezTo>
                      <a:pt x="3540125" y="2024380"/>
                      <a:pt x="3608324" y="1956181"/>
                      <a:pt x="3692525" y="1956181"/>
                    </a:cubicBezTo>
                    <a:lnTo>
                      <a:pt x="3719449" y="1956181"/>
                    </a:lnTo>
                    <a:cubicBezTo>
                      <a:pt x="3803650" y="1956181"/>
                      <a:pt x="3871849" y="2024380"/>
                      <a:pt x="3871849" y="2108581"/>
                    </a:cubicBezTo>
                    <a:lnTo>
                      <a:pt x="3871849" y="2119503"/>
                    </a:lnTo>
                    <a:lnTo>
                      <a:pt x="3719449" y="2119503"/>
                    </a:lnTo>
                    <a:lnTo>
                      <a:pt x="3719449" y="1967103"/>
                    </a:lnTo>
                    <a:lnTo>
                      <a:pt x="3753485" y="1967103"/>
                    </a:lnTo>
                    <a:lnTo>
                      <a:pt x="3753485" y="2119503"/>
                    </a:lnTo>
                    <a:lnTo>
                      <a:pt x="3601085" y="2119503"/>
                    </a:lnTo>
                    <a:lnTo>
                      <a:pt x="3601085" y="2072132"/>
                    </a:lnTo>
                    <a:lnTo>
                      <a:pt x="3753485" y="2072132"/>
                    </a:lnTo>
                    <a:lnTo>
                      <a:pt x="3753485" y="2224532"/>
                    </a:lnTo>
                    <a:lnTo>
                      <a:pt x="3696081" y="2224532"/>
                    </a:lnTo>
                    <a:lnTo>
                      <a:pt x="3696081" y="2072132"/>
                    </a:lnTo>
                    <a:lnTo>
                      <a:pt x="3820922" y="2159508"/>
                    </a:lnTo>
                    <a:lnTo>
                      <a:pt x="3754628" y="2254250"/>
                    </a:lnTo>
                    <a:cubicBezTo>
                      <a:pt x="3726053" y="2295017"/>
                      <a:pt x="3679444" y="2319274"/>
                      <a:pt x="3629787" y="2319274"/>
                    </a:cubicBezTo>
                    <a:lnTo>
                      <a:pt x="2213356" y="2319274"/>
                    </a:lnTo>
                    <a:cubicBezTo>
                      <a:pt x="2163572" y="2319274"/>
                      <a:pt x="2116963" y="2294890"/>
                      <a:pt x="2088388" y="2254123"/>
                    </a:cubicBezTo>
                    <a:lnTo>
                      <a:pt x="2048891" y="2197608"/>
                    </a:lnTo>
                    <a:lnTo>
                      <a:pt x="2173859" y="2110359"/>
                    </a:lnTo>
                    <a:lnTo>
                      <a:pt x="2173859" y="2262759"/>
                    </a:lnTo>
                    <a:lnTo>
                      <a:pt x="2017903" y="2262759"/>
                    </a:lnTo>
                    <a:lnTo>
                      <a:pt x="2017903" y="2110359"/>
                    </a:lnTo>
                    <a:lnTo>
                      <a:pt x="2170303" y="2110359"/>
                    </a:lnTo>
                    <a:lnTo>
                      <a:pt x="2170303" y="2126742"/>
                    </a:lnTo>
                    <a:cubicBezTo>
                      <a:pt x="2170303" y="2210943"/>
                      <a:pt x="2102104" y="2279142"/>
                      <a:pt x="2017903" y="2279142"/>
                    </a:cubicBezTo>
                    <a:lnTo>
                      <a:pt x="1960499" y="2279142"/>
                    </a:lnTo>
                    <a:cubicBezTo>
                      <a:pt x="1876298" y="2279142"/>
                      <a:pt x="1808099" y="2210943"/>
                      <a:pt x="1808099" y="2126742"/>
                    </a:cubicBezTo>
                    <a:lnTo>
                      <a:pt x="1808099" y="2110359"/>
                    </a:lnTo>
                    <a:lnTo>
                      <a:pt x="1960499" y="2110359"/>
                    </a:lnTo>
                    <a:lnTo>
                      <a:pt x="1960499" y="2262759"/>
                    </a:lnTo>
                    <a:lnTo>
                      <a:pt x="1901317" y="2262759"/>
                    </a:lnTo>
                    <a:lnTo>
                      <a:pt x="1901317" y="2110359"/>
                    </a:lnTo>
                    <a:lnTo>
                      <a:pt x="2000631" y="1994789"/>
                    </a:lnTo>
                    <a:cubicBezTo>
                      <a:pt x="2031873" y="2021586"/>
                      <a:pt x="2059559" y="2055241"/>
                      <a:pt x="2079371" y="2095500"/>
                    </a:cubicBezTo>
                    <a:cubicBezTo>
                      <a:pt x="2086356" y="2109724"/>
                      <a:pt x="2092325" y="2124583"/>
                      <a:pt x="2097151" y="2140204"/>
                    </a:cubicBezTo>
                    <a:lnTo>
                      <a:pt x="1951482" y="2185162"/>
                    </a:lnTo>
                    <a:lnTo>
                      <a:pt x="2089404" y="2120138"/>
                    </a:lnTo>
                    <a:cubicBezTo>
                      <a:pt x="2097151" y="2136521"/>
                      <a:pt x="2101215" y="2151253"/>
                      <a:pt x="2103374" y="2159000"/>
                    </a:cubicBezTo>
                    <a:cubicBezTo>
                      <a:pt x="2103882" y="2161032"/>
                      <a:pt x="2104390" y="2162937"/>
                      <a:pt x="2104771" y="2164588"/>
                    </a:cubicBezTo>
                    <a:cubicBezTo>
                      <a:pt x="2105279" y="2166747"/>
                      <a:pt x="2105787" y="2168652"/>
                      <a:pt x="2106041" y="2169922"/>
                    </a:cubicBezTo>
                    <a:cubicBezTo>
                      <a:pt x="2106422" y="2171319"/>
                      <a:pt x="2106549" y="2171954"/>
                      <a:pt x="2106676" y="2172335"/>
                    </a:cubicBezTo>
                    <a:cubicBezTo>
                      <a:pt x="2109597" y="2184273"/>
                      <a:pt x="2111121" y="2196465"/>
                      <a:pt x="2111121" y="2208784"/>
                    </a:cubicBezTo>
                    <a:lnTo>
                      <a:pt x="2111121" y="2214118"/>
                    </a:lnTo>
                    <a:lnTo>
                      <a:pt x="1958721" y="2214118"/>
                    </a:lnTo>
                    <a:lnTo>
                      <a:pt x="2108200" y="2184654"/>
                    </a:lnTo>
                    <a:cubicBezTo>
                      <a:pt x="2108327" y="2185543"/>
                      <a:pt x="2108581" y="2186432"/>
                      <a:pt x="2108835" y="2187702"/>
                    </a:cubicBezTo>
                    <a:cubicBezTo>
                      <a:pt x="2109216" y="2189734"/>
                      <a:pt x="2110105" y="2193798"/>
                      <a:pt x="2110867" y="2198116"/>
                    </a:cubicBezTo>
                    <a:cubicBezTo>
                      <a:pt x="2112645" y="2207895"/>
                      <a:pt x="2114677" y="2222246"/>
                      <a:pt x="2114677" y="2239645"/>
                    </a:cubicBezTo>
                    <a:cubicBezTo>
                      <a:pt x="2114677" y="2444369"/>
                      <a:pt x="1931670" y="2578100"/>
                      <a:pt x="1748917" y="2578100"/>
                    </a:cubicBezTo>
                    <a:cubicBezTo>
                      <a:pt x="1567053" y="2578100"/>
                      <a:pt x="1384935" y="2443607"/>
                      <a:pt x="1384935" y="2239645"/>
                    </a:cubicBezTo>
                    <a:cubicBezTo>
                      <a:pt x="1384935" y="2238883"/>
                      <a:pt x="1384935" y="2237359"/>
                      <a:pt x="1384935" y="2235581"/>
                    </a:cubicBezTo>
                    <a:cubicBezTo>
                      <a:pt x="1385062" y="2227453"/>
                      <a:pt x="1385189" y="2203577"/>
                      <a:pt x="1394333" y="2175764"/>
                    </a:cubicBezTo>
                    <a:lnTo>
                      <a:pt x="1539113" y="2223262"/>
                    </a:lnTo>
                    <a:lnTo>
                      <a:pt x="1539113" y="2375662"/>
                    </a:lnTo>
                    <a:lnTo>
                      <a:pt x="1492631" y="2375662"/>
                    </a:lnTo>
                    <a:lnTo>
                      <a:pt x="1492631" y="2223262"/>
                    </a:lnTo>
                    <a:lnTo>
                      <a:pt x="1636141" y="2274570"/>
                    </a:lnTo>
                    <a:lnTo>
                      <a:pt x="1614551" y="2334768"/>
                    </a:lnTo>
                    <a:cubicBezTo>
                      <a:pt x="1592834" y="2395347"/>
                      <a:pt x="1535430" y="2435860"/>
                      <a:pt x="1471041" y="2435860"/>
                    </a:cubicBezTo>
                    <a:lnTo>
                      <a:pt x="1062228" y="2435860"/>
                    </a:lnTo>
                    <a:cubicBezTo>
                      <a:pt x="993267" y="2435860"/>
                      <a:pt x="932815" y="2389505"/>
                      <a:pt x="915035" y="2322830"/>
                    </a:cubicBezTo>
                    <a:lnTo>
                      <a:pt x="898906" y="2262632"/>
                    </a:lnTo>
                    <a:lnTo>
                      <a:pt x="1046099" y="2223262"/>
                    </a:lnTo>
                    <a:lnTo>
                      <a:pt x="1046099" y="2375662"/>
                    </a:lnTo>
                    <a:lnTo>
                      <a:pt x="970788" y="2375662"/>
                    </a:lnTo>
                    <a:lnTo>
                      <a:pt x="970788" y="2223262"/>
                    </a:lnTo>
                    <a:lnTo>
                      <a:pt x="1115568" y="2175764"/>
                    </a:lnTo>
                    <a:cubicBezTo>
                      <a:pt x="1124712" y="2203577"/>
                      <a:pt x="1124839" y="2227580"/>
                      <a:pt x="1124966" y="2235581"/>
                    </a:cubicBezTo>
                    <a:cubicBezTo>
                      <a:pt x="1124966" y="2237232"/>
                      <a:pt x="1124966" y="2238756"/>
                      <a:pt x="1124966" y="2239645"/>
                    </a:cubicBezTo>
                    <a:cubicBezTo>
                      <a:pt x="1124966" y="2443607"/>
                      <a:pt x="942848" y="2578100"/>
                      <a:pt x="760984" y="2578100"/>
                    </a:cubicBezTo>
                    <a:cubicBezTo>
                      <a:pt x="578104" y="2578100"/>
                      <a:pt x="395224" y="2444369"/>
                      <a:pt x="395224" y="2239645"/>
                    </a:cubicBezTo>
                    <a:lnTo>
                      <a:pt x="547624" y="2239645"/>
                    </a:lnTo>
                    <a:lnTo>
                      <a:pt x="663448" y="2338705"/>
                    </a:lnTo>
                    <a:lnTo>
                      <a:pt x="553974" y="2466594"/>
                    </a:lnTo>
                    <a:cubicBezTo>
                      <a:pt x="525018" y="2500376"/>
                      <a:pt x="482727" y="2519934"/>
                      <a:pt x="438150" y="2519934"/>
                    </a:cubicBezTo>
                    <a:lnTo>
                      <a:pt x="160274" y="2519934"/>
                    </a:lnTo>
                    <a:cubicBezTo>
                      <a:pt x="108839" y="2519934"/>
                      <a:pt x="60960" y="2494026"/>
                      <a:pt x="32766" y="2450973"/>
                    </a:cubicBezTo>
                    <a:cubicBezTo>
                      <a:pt x="4572" y="2407920"/>
                      <a:pt x="0" y="2353564"/>
                      <a:pt x="20574" y="2306447"/>
                    </a:cubicBezTo>
                    <a:lnTo>
                      <a:pt x="192659" y="1912620"/>
                    </a:lnTo>
                    <a:cubicBezTo>
                      <a:pt x="192913" y="1911985"/>
                      <a:pt x="193167" y="1911350"/>
                      <a:pt x="193548" y="1910715"/>
                    </a:cubicBezTo>
                    <a:lnTo>
                      <a:pt x="215138" y="1863217"/>
                    </a:lnTo>
                    <a:lnTo>
                      <a:pt x="353949" y="1926209"/>
                    </a:lnTo>
                    <a:lnTo>
                      <a:pt x="353949" y="2078609"/>
                    </a:lnTo>
                    <a:lnTo>
                      <a:pt x="248158" y="2078609"/>
                    </a:lnTo>
                    <a:cubicBezTo>
                      <a:pt x="163957" y="2078609"/>
                      <a:pt x="95758" y="2010410"/>
                      <a:pt x="95758" y="1926209"/>
                    </a:cubicBezTo>
                    <a:lnTo>
                      <a:pt x="95758" y="1873377"/>
                    </a:lnTo>
                    <a:cubicBezTo>
                      <a:pt x="95758" y="1789176"/>
                      <a:pt x="163957" y="1720977"/>
                      <a:pt x="248158" y="1720977"/>
                    </a:cubicBezTo>
                    <a:lnTo>
                      <a:pt x="312674" y="1720977"/>
                    </a:lnTo>
                    <a:lnTo>
                      <a:pt x="312674" y="1873377"/>
                    </a:lnTo>
                    <a:lnTo>
                      <a:pt x="160274" y="1874266"/>
                    </a:lnTo>
                    <a:lnTo>
                      <a:pt x="154813" y="902589"/>
                    </a:lnTo>
                    <a:cubicBezTo>
                      <a:pt x="154432" y="829183"/>
                      <a:pt x="206375" y="765937"/>
                      <a:pt x="278384" y="752094"/>
                    </a:cubicBezTo>
                    <a:lnTo>
                      <a:pt x="1036955" y="606044"/>
                    </a:lnTo>
                    <a:lnTo>
                      <a:pt x="1065784" y="755777"/>
                    </a:lnTo>
                    <a:lnTo>
                      <a:pt x="915670" y="729361"/>
                    </a:lnTo>
                    <a:lnTo>
                      <a:pt x="992759" y="290068"/>
                    </a:lnTo>
                    <a:lnTo>
                      <a:pt x="1142873" y="316357"/>
                    </a:lnTo>
                    <a:lnTo>
                      <a:pt x="992632" y="291084"/>
                    </a:lnTo>
                    <a:lnTo>
                      <a:pt x="1001522" y="238252"/>
                    </a:lnTo>
                    <a:lnTo>
                      <a:pt x="1151763" y="263525"/>
                    </a:lnTo>
                    <a:lnTo>
                      <a:pt x="1151763" y="415925"/>
                    </a:lnTo>
                    <a:lnTo>
                      <a:pt x="1098042" y="415925"/>
                    </a:lnTo>
                    <a:cubicBezTo>
                      <a:pt x="1053846" y="415925"/>
                      <a:pt x="1011809" y="396748"/>
                      <a:pt x="982853" y="363220"/>
                    </a:cubicBezTo>
                    <a:cubicBezTo>
                      <a:pt x="953897" y="329692"/>
                      <a:pt x="940943" y="285369"/>
                      <a:pt x="947293" y="241681"/>
                    </a:cubicBezTo>
                    <a:lnTo>
                      <a:pt x="963422" y="130556"/>
                    </a:lnTo>
                    <a:close/>
                  </a:path>
                </a:pathLst>
              </a:custGeom>
              <a:solidFill>
                <a:srgbClr val="FFFFFF"/>
              </a:solidFill>
            </p:spPr>
          </p:sp>
        </p:grpSp>
        <p:grpSp>
          <p:nvGrpSpPr>
            <p:cNvPr id="106" name="Group 106"/>
            <p:cNvGrpSpPr/>
            <p:nvPr/>
          </p:nvGrpSpPr>
          <p:grpSpPr>
            <a:xfrm>
              <a:off x="285360" y="278660"/>
              <a:ext cx="6456807" cy="1678628"/>
              <a:chOff x="0" y="0"/>
              <a:chExt cx="6257821" cy="1626896"/>
            </a:xfrm>
          </p:grpSpPr>
          <p:sp>
            <p:nvSpPr>
              <p:cNvPr id="107" name="Freeform 107"/>
              <p:cNvSpPr/>
              <p:nvPr/>
            </p:nvSpPr>
            <p:spPr>
              <a:xfrm>
                <a:off x="127" y="127"/>
                <a:ext cx="6257671" cy="1626616"/>
              </a:xfrm>
              <a:custGeom>
                <a:avLst/>
                <a:gdLst/>
                <a:ahLst/>
                <a:cxnLst/>
                <a:rect l="l" t="t" r="r" b="b"/>
                <a:pathLst>
                  <a:path w="6257671" h="1626616">
                    <a:moveTo>
                      <a:pt x="848233" y="0"/>
                    </a:moveTo>
                    <a:lnTo>
                      <a:pt x="760349" y="500380"/>
                    </a:lnTo>
                    <a:lnTo>
                      <a:pt x="0" y="641985"/>
                    </a:lnTo>
                    <a:lnTo>
                      <a:pt x="46609" y="1615821"/>
                    </a:lnTo>
                    <a:lnTo>
                      <a:pt x="776605" y="1626616"/>
                    </a:lnTo>
                    <a:lnTo>
                      <a:pt x="6257671" y="1626616"/>
                    </a:lnTo>
                    <a:lnTo>
                      <a:pt x="6047867" y="138176"/>
                    </a:lnTo>
                    <a:lnTo>
                      <a:pt x="4306316" y="138176"/>
                    </a:lnTo>
                    <a:lnTo>
                      <a:pt x="4306316" y="0"/>
                    </a:lnTo>
                    <a:close/>
                  </a:path>
                </a:pathLst>
              </a:custGeom>
              <a:solidFill>
                <a:srgbClr val="C9886F"/>
              </a:solidFill>
            </p:spPr>
          </p:sp>
        </p:grpSp>
        <p:grpSp>
          <p:nvGrpSpPr>
            <p:cNvPr id="108" name="Group 108"/>
            <p:cNvGrpSpPr/>
            <p:nvPr/>
          </p:nvGrpSpPr>
          <p:grpSpPr>
            <a:xfrm>
              <a:off x="355769" y="239801"/>
              <a:ext cx="6330911" cy="1715618"/>
              <a:chOff x="0" y="0"/>
              <a:chExt cx="6135805" cy="1662747"/>
            </a:xfrm>
          </p:grpSpPr>
          <p:sp>
            <p:nvSpPr>
              <p:cNvPr id="109" name="Freeform 109"/>
              <p:cNvSpPr/>
              <p:nvPr/>
            </p:nvSpPr>
            <p:spPr>
              <a:xfrm>
                <a:off x="0" y="127"/>
                <a:ext cx="6135624" cy="1662557"/>
              </a:xfrm>
              <a:custGeom>
                <a:avLst/>
                <a:gdLst/>
                <a:ahLst/>
                <a:cxnLst/>
                <a:rect l="l" t="t" r="r" b="b"/>
                <a:pathLst>
                  <a:path w="6135624" h="1662557">
                    <a:moveTo>
                      <a:pt x="4214876" y="0"/>
                    </a:moveTo>
                    <a:lnTo>
                      <a:pt x="1081532" y="25146"/>
                    </a:lnTo>
                    <a:lnTo>
                      <a:pt x="862711" y="1282446"/>
                    </a:lnTo>
                    <a:lnTo>
                      <a:pt x="30607" y="1456436"/>
                    </a:lnTo>
                    <a:lnTo>
                      <a:pt x="0" y="1644650"/>
                    </a:lnTo>
                    <a:lnTo>
                      <a:pt x="6135624" y="1662557"/>
                    </a:lnTo>
                    <a:lnTo>
                      <a:pt x="5800344" y="199009"/>
                    </a:lnTo>
                    <a:lnTo>
                      <a:pt x="4250690" y="211709"/>
                    </a:lnTo>
                    <a:lnTo>
                      <a:pt x="4214876" y="0"/>
                    </a:lnTo>
                    <a:close/>
                  </a:path>
                </a:pathLst>
              </a:custGeom>
              <a:solidFill>
                <a:srgbClr val="C9886F"/>
              </a:solidFill>
            </p:spPr>
          </p:sp>
        </p:grpSp>
        <p:grpSp>
          <p:nvGrpSpPr>
            <p:cNvPr id="110" name="Group 110"/>
            <p:cNvGrpSpPr/>
            <p:nvPr/>
          </p:nvGrpSpPr>
          <p:grpSpPr>
            <a:xfrm>
              <a:off x="3057613" y="395231"/>
              <a:ext cx="697718" cy="225994"/>
              <a:chOff x="0" y="0"/>
              <a:chExt cx="676216" cy="219029"/>
            </a:xfrm>
          </p:grpSpPr>
          <p:sp>
            <p:nvSpPr>
              <p:cNvPr id="111" name="Freeform 111"/>
              <p:cNvSpPr/>
              <p:nvPr/>
            </p:nvSpPr>
            <p:spPr>
              <a:xfrm>
                <a:off x="0" y="127"/>
                <a:ext cx="676275" cy="218948"/>
              </a:xfrm>
              <a:custGeom>
                <a:avLst/>
                <a:gdLst/>
                <a:ahLst/>
                <a:cxnLst/>
                <a:rect l="l" t="t" r="r" b="b"/>
                <a:pathLst>
                  <a:path w="676275" h="218948">
                    <a:moveTo>
                      <a:pt x="0" y="0"/>
                    </a:moveTo>
                    <a:lnTo>
                      <a:pt x="0" y="218948"/>
                    </a:lnTo>
                    <a:lnTo>
                      <a:pt x="676275" y="218948"/>
                    </a:lnTo>
                    <a:lnTo>
                      <a:pt x="676275" y="0"/>
                    </a:lnTo>
                    <a:close/>
                  </a:path>
                </a:pathLst>
              </a:custGeom>
              <a:solidFill>
                <a:srgbClr val="AA5138"/>
              </a:solidFill>
            </p:spPr>
          </p:sp>
        </p:grpSp>
        <p:grpSp>
          <p:nvGrpSpPr>
            <p:cNvPr id="112" name="Group 112"/>
            <p:cNvGrpSpPr/>
            <p:nvPr/>
          </p:nvGrpSpPr>
          <p:grpSpPr>
            <a:xfrm>
              <a:off x="3079840" y="412018"/>
              <a:ext cx="655131" cy="192575"/>
              <a:chOff x="0" y="0"/>
              <a:chExt cx="634941" cy="186640"/>
            </a:xfrm>
          </p:grpSpPr>
          <p:sp>
            <p:nvSpPr>
              <p:cNvPr id="113" name="Freeform 113"/>
              <p:cNvSpPr/>
              <p:nvPr/>
            </p:nvSpPr>
            <p:spPr>
              <a:xfrm>
                <a:off x="0" y="0"/>
                <a:ext cx="635000" cy="186436"/>
              </a:xfrm>
              <a:custGeom>
                <a:avLst/>
                <a:gdLst/>
                <a:ahLst/>
                <a:cxnLst/>
                <a:rect l="l" t="t" r="r" b="b"/>
                <a:pathLst>
                  <a:path w="635000" h="186436">
                    <a:moveTo>
                      <a:pt x="0" y="0"/>
                    </a:moveTo>
                    <a:lnTo>
                      <a:pt x="0" y="186436"/>
                    </a:lnTo>
                    <a:lnTo>
                      <a:pt x="635000" y="186436"/>
                    </a:lnTo>
                    <a:lnTo>
                      <a:pt x="635000" y="0"/>
                    </a:lnTo>
                    <a:close/>
                  </a:path>
                </a:pathLst>
              </a:custGeom>
              <a:solidFill>
                <a:srgbClr val="AA5138"/>
              </a:solidFill>
            </p:spPr>
          </p:sp>
        </p:grpSp>
        <p:grpSp>
          <p:nvGrpSpPr>
            <p:cNvPr id="114" name="Group 114"/>
            <p:cNvGrpSpPr/>
            <p:nvPr/>
          </p:nvGrpSpPr>
          <p:grpSpPr>
            <a:xfrm>
              <a:off x="3068649" y="432378"/>
              <a:ext cx="671918" cy="22226"/>
              <a:chOff x="0" y="0"/>
              <a:chExt cx="651211" cy="21541"/>
            </a:xfrm>
          </p:grpSpPr>
          <p:sp>
            <p:nvSpPr>
              <p:cNvPr id="115" name="Freeform 115"/>
              <p:cNvSpPr/>
              <p:nvPr/>
            </p:nvSpPr>
            <p:spPr>
              <a:xfrm>
                <a:off x="127" y="0"/>
                <a:ext cx="651129" cy="21590"/>
              </a:xfrm>
              <a:custGeom>
                <a:avLst/>
                <a:gdLst/>
                <a:ahLst/>
                <a:cxnLst/>
                <a:rect l="l" t="t" r="r" b="b"/>
                <a:pathLst>
                  <a:path w="651129" h="21590">
                    <a:moveTo>
                      <a:pt x="0" y="0"/>
                    </a:moveTo>
                    <a:lnTo>
                      <a:pt x="0" y="21590"/>
                    </a:lnTo>
                    <a:lnTo>
                      <a:pt x="651129" y="21590"/>
                    </a:lnTo>
                    <a:lnTo>
                      <a:pt x="651129" y="0"/>
                    </a:lnTo>
                    <a:close/>
                  </a:path>
                </a:pathLst>
              </a:custGeom>
              <a:solidFill>
                <a:srgbClr val="F2BCA7"/>
              </a:solidFill>
            </p:spPr>
          </p:sp>
        </p:grpSp>
        <p:grpSp>
          <p:nvGrpSpPr>
            <p:cNvPr id="116" name="Group 116"/>
            <p:cNvGrpSpPr/>
            <p:nvPr/>
          </p:nvGrpSpPr>
          <p:grpSpPr>
            <a:xfrm>
              <a:off x="5270938" y="304614"/>
              <a:ext cx="131492" cy="161181"/>
              <a:chOff x="0" y="0"/>
              <a:chExt cx="127440" cy="156213"/>
            </a:xfrm>
          </p:grpSpPr>
          <p:sp>
            <p:nvSpPr>
              <p:cNvPr id="117" name="Freeform 117"/>
              <p:cNvSpPr/>
              <p:nvPr/>
            </p:nvSpPr>
            <p:spPr>
              <a:xfrm>
                <a:off x="0" y="127"/>
                <a:ext cx="127254" cy="155956"/>
              </a:xfrm>
              <a:custGeom>
                <a:avLst/>
                <a:gdLst/>
                <a:ahLst/>
                <a:cxnLst/>
                <a:rect l="l" t="t" r="r" b="b"/>
                <a:pathLst>
                  <a:path w="127254" h="155956">
                    <a:moveTo>
                      <a:pt x="0" y="0"/>
                    </a:moveTo>
                    <a:lnTo>
                      <a:pt x="0" y="155956"/>
                    </a:lnTo>
                    <a:lnTo>
                      <a:pt x="127254" y="155956"/>
                    </a:lnTo>
                    <a:lnTo>
                      <a:pt x="127254" y="0"/>
                    </a:lnTo>
                    <a:close/>
                  </a:path>
                </a:pathLst>
              </a:custGeom>
              <a:solidFill>
                <a:srgbClr val="683D34"/>
              </a:solidFill>
            </p:spPr>
          </p:sp>
        </p:grpSp>
        <p:grpSp>
          <p:nvGrpSpPr>
            <p:cNvPr id="118" name="Group 118"/>
            <p:cNvGrpSpPr/>
            <p:nvPr/>
          </p:nvGrpSpPr>
          <p:grpSpPr>
            <a:xfrm>
              <a:off x="6083216" y="350932"/>
              <a:ext cx="375825" cy="114862"/>
              <a:chOff x="0" y="0"/>
              <a:chExt cx="364243" cy="111323"/>
            </a:xfrm>
          </p:grpSpPr>
          <p:sp>
            <p:nvSpPr>
              <p:cNvPr id="119" name="Freeform 119"/>
              <p:cNvSpPr/>
              <p:nvPr/>
            </p:nvSpPr>
            <p:spPr>
              <a:xfrm>
                <a:off x="127" y="0"/>
                <a:ext cx="364109" cy="111125"/>
              </a:xfrm>
              <a:custGeom>
                <a:avLst/>
                <a:gdLst/>
                <a:ahLst/>
                <a:cxnLst/>
                <a:rect l="l" t="t" r="r" b="b"/>
                <a:pathLst>
                  <a:path w="364109" h="111125">
                    <a:moveTo>
                      <a:pt x="0" y="0"/>
                    </a:moveTo>
                    <a:lnTo>
                      <a:pt x="0" y="111125"/>
                    </a:lnTo>
                    <a:lnTo>
                      <a:pt x="364109" y="111125"/>
                    </a:lnTo>
                    <a:lnTo>
                      <a:pt x="364109" y="0"/>
                    </a:lnTo>
                    <a:close/>
                  </a:path>
                </a:pathLst>
              </a:custGeom>
              <a:solidFill>
                <a:srgbClr val="662C24"/>
              </a:solidFill>
            </p:spPr>
          </p:sp>
        </p:grpSp>
        <p:grpSp>
          <p:nvGrpSpPr>
            <p:cNvPr id="120" name="Group 120"/>
            <p:cNvGrpSpPr/>
            <p:nvPr/>
          </p:nvGrpSpPr>
          <p:grpSpPr>
            <a:xfrm>
              <a:off x="5559572" y="350932"/>
              <a:ext cx="461002" cy="114862"/>
              <a:chOff x="0" y="0"/>
              <a:chExt cx="446795" cy="111323"/>
            </a:xfrm>
          </p:grpSpPr>
          <p:sp>
            <p:nvSpPr>
              <p:cNvPr id="121" name="Freeform 121"/>
              <p:cNvSpPr/>
              <p:nvPr/>
            </p:nvSpPr>
            <p:spPr>
              <a:xfrm>
                <a:off x="127" y="0"/>
                <a:ext cx="446532" cy="111125"/>
              </a:xfrm>
              <a:custGeom>
                <a:avLst/>
                <a:gdLst/>
                <a:ahLst/>
                <a:cxnLst/>
                <a:rect l="l" t="t" r="r" b="b"/>
                <a:pathLst>
                  <a:path w="446532" h="111125">
                    <a:moveTo>
                      <a:pt x="0" y="0"/>
                    </a:moveTo>
                    <a:lnTo>
                      <a:pt x="0" y="111125"/>
                    </a:lnTo>
                    <a:lnTo>
                      <a:pt x="446532" y="111125"/>
                    </a:lnTo>
                    <a:lnTo>
                      <a:pt x="446532" y="0"/>
                    </a:lnTo>
                    <a:close/>
                  </a:path>
                </a:pathLst>
              </a:custGeom>
              <a:solidFill>
                <a:srgbClr val="683D34"/>
              </a:solidFill>
            </p:spPr>
          </p:sp>
        </p:grpSp>
        <p:grpSp>
          <p:nvGrpSpPr>
            <p:cNvPr id="122" name="Group 122"/>
            <p:cNvGrpSpPr/>
            <p:nvPr/>
          </p:nvGrpSpPr>
          <p:grpSpPr>
            <a:xfrm>
              <a:off x="4978419" y="304614"/>
              <a:ext cx="131649" cy="161181"/>
              <a:chOff x="0" y="0"/>
              <a:chExt cx="127592" cy="156213"/>
            </a:xfrm>
          </p:grpSpPr>
          <p:sp>
            <p:nvSpPr>
              <p:cNvPr id="123" name="Freeform 123"/>
              <p:cNvSpPr/>
              <p:nvPr/>
            </p:nvSpPr>
            <p:spPr>
              <a:xfrm>
                <a:off x="127" y="127"/>
                <a:ext cx="127254" cy="155956"/>
              </a:xfrm>
              <a:custGeom>
                <a:avLst/>
                <a:gdLst/>
                <a:ahLst/>
                <a:cxnLst/>
                <a:rect l="l" t="t" r="r" b="b"/>
                <a:pathLst>
                  <a:path w="127254" h="155956">
                    <a:moveTo>
                      <a:pt x="0" y="0"/>
                    </a:moveTo>
                    <a:lnTo>
                      <a:pt x="0" y="155956"/>
                    </a:lnTo>
                    <a:lnTo>
                      <a:pt x="127254" y="155956"/>
                    </a:lnTo>
                    <a:lnTo>
                      <a:pt x="127254" y="0"/>
                    </a:lnTo>
                    <a:close/>
                  </a:path>
                </a:pathLst>
              </a:custGeom>
              <a:solidFill>
                <a:srgbClr val="662C24"/>
              </a:solidFill>
            </p:spPr>
          </p:sp>
        </p:grpSp>
        <p:grpSp>
          <p:nvGrpSpPr>
            <p:cNvPr id="124" name="Group 124"/>
            <p:cNvGrpSpPr/>
            <p:nvPr/>
          </p:nvGrpSpPr>
          <p:grpSpPr>
            <a:xfrm>
              <a:off x="440790" y="1878964"/>
              <a:ext cx="6664148" cy="609435"/>
              <a:chOff x="0" y="0"/>
              <a:chExt cx="6458773" cy="590653"/>
            </a:xfrm>
          </p:grpSpPr>
          <p:sp>
            <p:nvSpPr>
              <p:cNvPr id="125" name="Freeform 125"/>
              <p:cNvSpPr/>
              <p:nvPr/>
            </p:nvSpPr>
            <p:spPr>
              <a:xfrm>
                <a:off x="127" y="127"/>
                <a:ext cx="6458839" cy="590423"/>
              </a:xfrm>
              <a:custGeom>
                <a:avLst/>
                <a:gdLst/>
                <a:ahLst/>
                <a:cxnLst/>
                <a:rect l="l" t="t" r="r" b="b"/>
                <a:pathLst>
                  <a:path w="6458839" h="590423">
                    <a:moveTo>
                      <a:pt x="6361684" y="61468"/>
                    </a:moveTo>
                    <a:cubicBezTo>
                      <a:pt x="6372479" y="61468"/>
                      <a:pt x="6379591" y="70358"/>
                      <a:pt x="6379591" y="79375"/>
                    </a:cubicBezTo>
                    <a:lnTo>
                      <a:pt x="6388608" y="201295"/>
                    </a:lnTo>
                    <a:cubicBezTo>
                      <a:pt x="6388608" y="208534"/>
                      <a:pt x="6383147" y="215646"/>
                      <a:pt x="6376162" y="215646"/>
                    </a:cubicBezTo>
                    <a:lnTo>
                      <a:pt x="6245098" y="208534"/>
                    </a:lnTo>
                    <a:cubicBezTo>
                      <a:pt x="6239764" y="208534"/>
                      <a:pt x="6232652" y="196088"/>
                      <a:pt x="6228969" y="186944"/>
                    </a:cubicBezTo>
                    <a:lnTo>
                      <a:pt x="6266688" y="186944"/>
                    </a:lnTo>
                    <a:lnTo>
                      <a:pt x="6266688" y="111633"/>
                    </a:lnTo>
                    <a:lnTo>
                      <a:pt x="6227191" y="111633"/>
                    </a:lnTo>
                    <a:cubicBezTo>
                      <a:pt x="6228969" y="99187"/>
                      <a:pt x="6228969" y="75819"/>
                      <a:pt x="6239891" y="75819"/>
                    </a:cubicBezTo>
                    <a:lnTo>
                      <a:pt x="6361811" y="61468"/>
                    </a:lnTo>
                    <a:close/>
                    <a:moveTo>
                      <a:pt x="1502918" y="244348"/>
                    </a:moveTo>
                    <a:lnTo>
                      <a:pt x="1502918" y="264033"/>
                    </a:lnTo>
                    <a:lnTo>
                      <a:pt x="1420495" y="264033"/>
                    </a:lnTo>
                    <a:cubicBezTo>
                      <a:pt x="1409700" y="256794"/>
                      <a:pt x="1395349" y="249682"/>
                      <a:pt x="1382776" y="244348"/>
                    </a:cubicBezTo>
                    <a:close/>
                    <a:moveTo>
                      <a:pt x="1823974" y="244348"/>
                    </a:moveTo>
                    <a:lnTo>
                      <a:pt x="1823974" y="264033"/>
                    </a:lnTo>
                    <a:lnTo>
                      <a:pt x="1562100" y="264033"/>
                    </a:lnTo>
                    <a:lnTo>
                      <a:pt x="1562100" y="244348"/>
                    </a:lnTo>
                    <a:close/>
                    <a:moveTo>
                      <a:pt x="3493770" y="244348"/>
                    </a:moveTo>
                    <a:lnTo>
                      <a:pt x="3493770" y="291084"/>
                    </a:lnTo>
                    <a:lnTo>
                      <a:pt x="3312668" y="291084"/>
                    </a:lnTo>
                    <a:lnTo>
                      <a:pt x="3312668" y="244348"/>
                    </a:lnTo>
                    <a:close/>
                    <a:moveTo>
                      <a:pt x="3875786" y="244348"/>
                    </a:moveTo>
                    <a:lnTo>
                      <a:pt x="3875786" y="321437"/>
                    </a:lnTo>
                    <a:cubicBezTo>
                      <a:pt x="3866896" y="324993"/>
                      <a:pt x="3859657" y="332105"/>
                      <a:pt x="3854196" y="339344"/>
                    </a:cubicBezTo>
                    <a:lnTo>
                      <a:pt x="3594227" y="339344"/>
                    </a:lnTo>
                    <a:cubicBezTo>
                      <a:pt x="3588766" y="319659"/>
                      <a:pt x="3579876" y="303530"/>
                      <a:pt x="3567303" y="299847"/>
                    </a:cubicBezTo>
                    <a:lnTo>
                      <a:pt x="3567303" y="278257"/>
                    </a:lnTo>
                    <a:lnTo>
                      <a:pt x="3542284" y="278257"/>
                    </a:lnTo>
                    <a:lnTo>
                      <a:pt x="3542284" y="290957"/>
                    </a:lnTo>
                    <a:lnTo>
                      <a:pt x="3509899" y="290957"/>
                    </a:lnTo>
                    <a:lnTo>
                      <a:pt x="3509899" y="244348"/>
                    </a:lnTo>
                    <a:close/>
                    <a:moveTo>
                      <a:pt x="6406134" y="0"/>
                    </a:moveTo>
                    <a:cubicBezTo>
                      <a:pt x="6404483" y="0"/>
                      <a:pt x="6402832" y="127"/>
                      <a:pt x="6401181" y="508"/>
                    </a:cubicBezTo>
                    <a:lnTo>
                      <a:pt x="6212840" y="23876"/>
                    </a:lnTo>
                    <a:cubicBezTo>
                      <a:pt x="6202172" y="23876"/>
                      <a:pt x="6193155" y="34544"/>
                      <a:pt x="6193155" y="45212"/>
                    </a:cubicBezTo>
                    <a:lnTo>
                      <a:pt x="6189599" y="111633"/>
                    </a:lnTo>
                    <a:lnTo>
                      <a:pt x="0" y="111633"/>
                    </a:lnTo>
                    <a:lnTo>
                      <a:pt x="0" y="186944"/>
                    </a:lnTo>
                    <a:lnTo>
                      <a:pt x="93218" y="186944"/>
                    </a:lnTo>
                    <a:lnTo>
                      <a:pt x="57404" y="244348"/>
                    </a:lnTo>
                    <a:lnTo>
                      <a:pt x="213487" y="244348"/>
                    </a:lnTo>
                    <a:cubicBezTo>
                      <a:pt x="161417" y="264033"/>
                      <a:pt x="120269" y="303530"/>
                      <a:pt x="102108" y="350139"/>
                    </a:cubicBezTo>
                    <a:cubicBezTo>
                      <a:pt x="98679" y="359156"/>
                      <a:pt x="94996" y="368173"/>
                      <a:pt x="93218" y="377063"/>
                    </a:cubicBezTo>
                    <a:lnTo>
                      <a:pt x="93218" y="380619"/>
                    </a:lnTo>
                    <a:cubicBezTo>
                      <a:pt x="91440" y="389509"/>
                      <a:pt x="89662" y="398526"/>
                      <a:pt x="89662" y="409194"/>
                    </a:cubicBezTo>
                    <a:cubicBezTo>
                      <a:pt x="89662" y="509651"/>
                      <a:pt x="184658" y="590423"/>
                      <a:pt x="303149" y="590423"/>
                    </a:cubicBezTo>
                    <a:cubicBezTo>
                      <a:pt x="419735" y="590423"/>
                      <a:pt x="514858" y="509651"/>
                      <a:pt x="514858" y="409194"/>
                    </a:cubicBezTo>
                    <a:cubicBezTo>
                      <a:pt x="514858" y="403860"/>
                      <a:pt x="514858" y="398526"/>
                      <a:pt x="513080" y="393065"/>
                    </a:cubicBezTo>
                    <a:lnTo>
                      <a:pt x="588391" y="393065"/>
                    </a:lnTo>
                    <a:lnTo>
                      <a:pt x="606298" y="452247"/>
                    </a:lnTo>
                    <a:lnTo>
                      <a:pt x="1013333" y="452247"/>
                    </a:lnTo>
                    <a:lnTo>
                      <a:pt x="1034923" y="393065"/>
                    </a:lnTo>
                    <a:lnTo>
                      <a:pt x="1081532" y="393065"/>
                    </a:lnTo>
                    <a:cubicBezTo>
                      <a:pt x="1081532" y="398526"/>
                      <a:pt x="1079754" y="403860"/>
                      <a:pt x="1079754" y="409194"/>
                    </a:cubicBezTo>
                    <a:cubicBezTo>
                      <a:pt x="1079754" y="509651"/>
                      <a:pt x="1174750" y="590423"/>
                      <a:pt x="1293241" y="590423"/>
                    </a:cubicBezTo>
                    <a:cubicBezTo>
                      <a:pt x="1409827" y="590423"/>
                      <a:pt x="1504950" y="509651"/>
                      <a:pt x="1504950" y="409194"/>
                    </a:cubicBezTo>
                    <a:cubicBezTo>
                      <a:pt x="1504950" y="400304"/>
                      <a:pt x="1503172" y="391287"/>
                      <a:pt x="1503172" y="384175"/>
                    </a:cubicBezTo>
                    <a:cubicBezTo>
                      <a:pt x="1501394" y="382397"/>
                      <a:pt x="1501394" y="380619"/>
                      <a:pt x="1501394" y="378714"/>
                    </a:cubicBezTo>
                    <a:cubicBezTo>
                      <a:pt x="1499616" y="369697"/>
                      <a:pt x="1497965" y="362585"/>
                      <a:pt x="1494282" y="353568"/>
                    </a:cubicBezTo>
                    <a:cubicBezTo>
                      <a:pt x="1485265" y="326771"/>
                      <a:pt x="1467358" y="301625"/>
                      <a:pt x="1443990" y="281813"/>
                    </a:cubicBezTo>
                    <a:lnTo>
                      <a:pt x="1503172" y="281813"/>
                    </a:lnTo>
                    <a:lnTo>
                      <a:pt x="1503172" y="296164"/>
                    </a:lnTo>
                    <a:lnTo>
                      <a:pt x="1562354" y="296164"/>
                    </a:lnTo>
                    <a:lnTo>
                      <a:pt x="1562354" y="282067"/>
                    </a:lnTo>
                    <a:lnTo>
                      <a:pt x="1824101" y="282067"/>
                    </a:lnTo>
                    <a:lnTo>
                      <a:pt x="1824101" y="296418"/>
                    </a:lnTo>
                    <a:lnTo>
                      <a:pt x="2012569" y="296418"/>
                    </a:lnTo>
                    <a:lnTo>
                      <a:pt x="2012569" y="244348"/>
                    </a:lnTo>
                    <a:lnTo>
                      <a:pt x="3296539" y="244348"/>
                    </a:lnTo>
                    <a:lnTo>
                      <a:pt x="3296539" y="291084"/>
                    </a:lnTo>
                    <a:lnTo>
                      <a:pt x="3262376" y="291084"/>
                    </a:lnTo>
                    <a:lnTo>
                      <a:pt x="3262376" y="278384"/>
                    </a:lnTo>
                    <a:lnTo>
                      <a:pt x="3235579" y="278384"/>
                    </a:lnTo>
                    <a:lnTo>
                      <a:pt x="3235579" y="298069"/>
                    </a:lnTo>
                    <a:cubicBezTo>
                      <a:pt x="3219450" y="303530"/>
                      <a:pt x="3206750" y="330327"/>
                      <a:pt x="3206750" y="364490"/>
                    </a:cubicBezTo>
                    <a:cubicBezTo>
                      <a:pt x="3206750" y="396748"/>
                      <a:pt x="3219450" y="425450"/>
                      <a:pt x="3235579" y="429006"/>
                    </a:cubicBezTo>
                    <a:lnTo>
                      <a:pt x="3235579" y="448691"/>
                    </a:lnTo>
                    <a:lnTo>
                      <a:pt x="3262376" y="448691"/>
                    </a:lnTo>
                    <a:lnTo>
                      <a:pt x="3262376" y="432689"/>
                    </a:lnTo>
                    <a:lnTo>
                      <a:pt x="3540506" y="432689"/>
                    </a:lnTo>
                    <a:lnTo>
                      <a:pt x="3540506" y="448818"/>
                    </a:lnTo>
                    <a:lnTo>
                      <a:pt x="3567303" y="448818"/>
                    </a:lnTo>
                    <a:lnTo>
                      <a:pt x="3567303" y="429006"/>
                    </a:lnTo>
                    <a:cubicBezTo>
                      <a:pt x="3580003" y="425577"/>
                      <a:pt x="3590671" y="407416"/>
                      <a:pt x="3594227" y="384302"/>
                    </a:cubicBezTo>
                    <a:lnTo>
                      <a:pt x="3852418" y="384302"/>
                    </a:lnTo>
                    <a:cubicBezTo>
                      <a:pt x="3863213" y="398653"/>
                      <a:pt x="3881247" y="407543"/>
                      <a:pt x="3900932" y="407543"/>
                    </a:cubicBezTo>
                    <a:cubicBezTo>
                      <a:pt x="3931412" y="407543"/>
                      <a:pt x="3956558" y="387858"/>
                      <a:pt x="3956558" y="360934"/>
                    </a:cubicBezTo>
                    <a:cubicBezTo>
                      <a:pt x="3956558" y="343027"/>
                      <a:pt x="3944112" y="328676"/>
                      <a:pt x="3926078" y="321437"/>
                    </a:cubicBezTo>
                    <a:lnTo>
                      <a:pt x="3926078" y="244348"/>
                    </a:lnTo>
                    <a:lnTo>
                      <a:pt x="4587875" y="244348"/>
                    </a:lnTo>
                    <a:cubicBezTo>
                      <a:pt x="4526915" y="267716"/>
                      <a:pt x="4480306" y="317881"/>
                      <a:pt x="4467606" y="377063"/>
                    </a:cubicBezTo>
                    <a:cubicBezTo>
                      <a:pt x="4467606" y="378841"/>
                      <a:pt x="4467606" y="378841"/>
                      <a:pt x="4467606" y="380619"/>
                    </a:cubicBezTo>
                    <a:cubicBezTo>
                      <a:pt x="4465828" y="389509"/>
                      <a:pt x="4465828" y="398526"/>
                      <a:pt x="4465828" y="409194"/>
                    </a:cubicBezTo>
                    <a:cubicBezTo>
                      <a:pt x="4465828" y="509651"/>
                      <a:pt x="4560824" y="590423"/>
                      <a:pt x="4677537" y="590423"/>
                    </a:cubicBezTo>
                    <a:cubicBezTo>
                      <a:pt x="4794250" y="590423"/>
                      <a:pt x="4889246" y="509651"/>
                      <a:pt x="4889246" y="409194"/>
                    </a:cubicBezTo>
                    <a:cubicBezTo>
                      <a:pt x="4889246" y="403860"/>
                      <a:pt x="4889246" y="398526"/>
                      <a:pt x="4889246" y="393065"/>
                    </a:cubicBezTo>
                    <a:lnTo>
                      <a:pt x="4937760" y="393065"/>
                    </a:lnTo>
                    <a:lnTo>
                      <a:pt x="4953889" y="452247"/>
                    </a:lnTo>
                    <a:lnTo>
                      <a:pt x="5361051" y="452247"/>
                    </a:lnTo>
                    <a:lnTo>
                      <a:pt x="5384292" y="393065"/>
                    </a:lnTo>
                    <a:lnTo>
                      <a:pt x="5456174" y="393065"/>
                    </a:lnTo>
                    <a:cubicBezTo>
                      <a:pt x="5456174" y="398526"/>
                      <a:pt x="5456174" y="403860"/>
                      <a:pt x="5456174" y="409194"/>
                    </a:cubicBezTo>
                    <a:cubicBezTo>
                      <a:pt x="5456174" y="509651"/>
                      <a:pt x="5549392" y="590423"/>
                      <a:pt x="5667883" y="590423"/>
                    </a:cubicBezTo>
                    <a:cubicBezTo>
                      <a:pt x="5784342" y="590423"/>
                      <a:pt x="5879592" y="509651"/>
                      <a:pt x="5879592" y="409194"/>
                    </a:cubicBezTo>
                    <a:cubicBezTo>
                      <a:pt x="5879592" y="400304"/>
                      <a:pt x="5879592" y="391287"/>
                      <a:pt x="5877814" y="384175"/>
                    </a:cubicBezTo>
                    <a:cubicBezTo>
                      <a:pt x="5877814" y="382397"/>
                      <a:pt x="5876036" y="380619"/>
                      <a:pt x="5876036" y="378714"/>
                    </a:cubicBezTo>
                    <a:cubicBezTo>
                      <a:pt x="5865241" y="319532"/>
                      <a:pt x="5818632" y="269367"/>
                      <a:pt x="5757672" y="244221"/>
                    </a:cubicBezTo>
                    <a:lnTo>
                      <a:pt x="5881370" y="244221"/>
                    </a:lnTo>
                    <a:lnTo>
                      <a:pt x="5922645" y="186817"/>
                    </a:lnTo>
                    <a:lnTo>
                      <a:pt x="6189853" y="186817"/>
                    </a:lnTo>
                    <a:lnTo>
                      <a:pt x="6191631" y="226314"/>
                    </a:lnTo>
                    <a:cubicBezTo>
                      <a:pt x="6191631" y="247904"/>
                      <a:pt x="6207760" y="264033"/>
                      <a:pt x="6229350" y="265811"/>
                    </a:cubicBezTo>
                    <a:lnTo>
                      <a:pt x="6430264" y="278257"/>
                    </a:lnTo>
                    <a:cubicBezTo>
                      <a:pt x="6437376" y="278257"/>
                      <a:pt x="6444615" y="274701"/>
                      <a:pt x="6449949" y="269367"/>
                    </a:cubicBezTo>
                    <a:cubicBezTo>
                      <a:pt x="6455283" y="265811"/>
                      <a:pt x="6458839" y="256667"/>
                      <a:pt x="6457061" y="249682"/>
                    </a:cubicBezTo>
                    <a:lnTo>
                      <a:pt x="6440551" y="32766"/>
                    </a:lnTo>
                    <a:cubicBezTo>
                      <a:pt x="6440551" y="23876"/>
                      <a:pt x="6435090" y="14859"/>
                      <a:pt x="6428105" y="7620"/>
                    </a:cubicBezTo>
                    <a:cubicBezTo>
                      <a:pt x="6422263" y="3302"/>
                      <a:pt x="6413754" y="127"/>
                      <a:pt x="6406134" y="127"/>
                    </a:cubicBezTo>
                    <a:close/>
                  </a:path>
                </a:pathLst>
              </a:custGeom>
              <a:solidFill>
                <a:srgbClr val="662C24"/>
              </a:solidFill>
            </p:spPr>
          </p:sp>
        </p:grpSp>
        <p:grpSp>
          <p:nvGrpSpPr>
            <p:cNvPr id="126" name="Group 126"/>
            <p:cNvGrpSpPr/>
            <p:nvPr/>
          </p:nvGrpSpPr>
          <p:grpSpPr>
            <a:xfrm>
              <a:off x="396494" y="1873990"/>
              <a:ext cx="6292055" cy="146259"/>
              <a:chOff x="0" y="0"/>
              <a:chExt cx="6098147" cy="141752"/>
            </a:xfrm>
          </p:grpSpPr>
          <p:sp>
            <p:nvSpPr>
              <p:cNvPr id="127" name="Freeform 127"/>
              <p:cNvSpPr/>
              <p:nvPr/>
            </p:nvSpPr>
            <p:spPr>
              <a:xfrm>
                <a:off x="0" y="0"/>
                <a:ext cx="6098032" cy="141732"/>
              </a:xfrm>
              <a:custGeom>
                <a:avLst/>
                <a:gdLst/>
                <a:ahLst/>
                <a:cxnLst/>
                <a:rect l="l" t="t" r="r" b="b"/>
                <a:pathLst>
                  <a:path w="6098032" h="141732">
                    <a:moveTo>
                      <a:pt x="0" y="0"/>
                    </a:moveTo>
                    <a:lnTo>
                      <a:pt x="0" y="141732"/>
                    </a:lnTo>
                    <a:lnTo>
                      <a:pt x="6098032" y="141732"/>
                    </a:lnTo>
                    <a:lnTo>
                      <a:pt x="6098032" y="0"/>
                    </a:lnTo>
                    <a:close/>
                  </a:path>
                </a:pathLst>
              </a:custGeom>
              <a:solidFill>
                <a:srgbClr val="834831"/>
              </a:solidFill>
            </p:spPr>
          </p:sp>
        </p:grpSp>
        <p:grpSp>
          <p:nvGrpSpPr>
            <p:cNvPr id="128" name="Group 128"/>
            <p:cNvGrpSpPr/>
            <p:nvPr/>
          </p:nvGrpSpPr>
          <p:grpSpPr>
            <a:xfrm>
              <a:off x="135526" y="1920154"/>
              <a:ext cx="596068" cy="509029"/>
              <a:chOff x="0" y="0"/>
              <a:chExt cx="577699" cy="493341"/>
            </a:xfrm>
          </p:grpSpPr>
          <p:sp>
            <p:nvSpPr>
              <p:cNvPr id="129" name="Freeform 129"/>
              <p:cNvSpPr/>
              <p:nvPr/>
            </p:nvSpPr>
            <p:spPr>
              <a:xfrm>
                <a:off x="0" y="127"/>
                <a:ext cx="577596" cy="493268"/>
              </a:xfrm>
              <a:custGeom>
                <a:avLst/>
                <a:gdLst/>
                <a:ahLst/>
                <a:cxnLst/>
                <a:rect l="l" t="t" r="r" b="b"/>
                <a:pathLst>
                  <a:path w="577596" h="493268">
                    <a:moveTo>
                      <a:pt x="218821" y="0"/>
                    </a:moveTo>
                    <a:lnTo>
                      <a:pt x="0" y="493268"/>
                    </a:lnTo>
                    <a:lnTo>
                      <a:pt x="276225" y="493268"/>
                    </a:lnTo>
                    <a:lnTo>
                      <a:pt x="577596" y="71755"/>
                    </a:lnTo>
                    <a:lnTo>
                      <a:pt x="218821" y="0"/>
                    </a:lnTo>
                    <a:close/>
                  </a:path>
                </a:pathLst>
              </a:custGeom>
              <a:solidFill>
                <a:srgbClr val="F2BCA7"/>
              </a:solidFill>
            </p:spPr>
          </p:sp>
        </p:grpSp>
        <p:grpSp>
          <p:nvGrpSpPr>
            <p:cNvPr id="130" name="Group 130"/>
            <p:cNvGrpSpPr/>
            <p:nvPr/>
          </p:nvGrpSpPr>
          <p:grpSpPr>
            <a:xfrm>
              <a:off x="313182" y="1920154"/>
              <a:ext cx="557212" cy="509029"/>
              <a:chOff x="0" y="0"/>
              <a:chExt cx="540040" cy="493341"/>
            </a:xfrm>
          </p:grpSpPr>
          <p:sp>
            <p:nvSpPr>
              <p:cNvPr id="131" name="Freeform 131"/>
              <p:cNvSpPr/>
              <p:nvPr/>
            </p:nvSpPr>
            <p:spPr>
              <a:xfrm>
                <a:off x="0" y="127"/>
                <a:ext cx="539877" cy="493268"/>
              </a:xfrm>
              <a:custGeom>
                <a:avLst/>
                <a:gdLst/>
                <a:ahLst/>
                <a:cxnLst/>
                <a:rect l="l" t="t" r="r" b="b"/>
                <a:pathLst>
                  <a:path w="539877" h="493268">
                    <a:moveTo>
                      <a:pt x="46736" y="0"/>
                    </a:moveTo>
                    <a:lnTo>
                      <a:pt x="0" y="105791"/>
                    </a:lnTo>
                    <a:cubicBezTo>
                      <a:pt x="28829" y="113030"/>
                      <a:pt x="60960" y="123698"/>
                      <a:pt x="100457" y="143510"/>
                    </a:cubicBezTo>
                    <a:cubicBezTo>
                      <a:pt x="209804" y="199136"/>
                      <a:pt x="163322" y="333629"/>
                      <a:pt x="60960" y="493268"/>
                    </a:cubicBezTo>
                    <a:lnTo>
                      <a:pt x="104140" y="493268"/>
                    </a:lnTo>
                    <a:lnTo>
                      <a:pt x="539877" y="0"/>
                    </a:lnTo>
                    <a:close/>
                  </a:path>
                </a:pathLst>
              </a:custGeom>
              <a:solidFill>
                <a:srgbClr val="F2BCA7"/>
              </a:solidFill>
            </p:spPr>
          </p:sp>
        </p:grpSp>
        <p:grpSp>
          <p:nvGrpSpPr>
            <p:cNvPr id="132" name="Group 132"/>
            <p:cNvGrpSpPr/>
            <p:nvPr/>
          </p:nvGrpSpPr>
          <p:grpSpPr>
            <a:xfrm>
              <a:off x="2054620" y="1951705"/>
              <a:ext cx="1859856" cy="274021"/>
              <a:chOff x="0" y="0"/>
              <a:chExt cx="1802539" cy="265576"/>
            </a:xfrm>
          </p:grpSpPr>
          <p:sp>
            <p:nvSpPr>
              <p:cNvPr id="133" name="Freeform 133"/>
              <p:cNvSpPr/>
              <p:nvPr/>
            </p:nvSpPr>
            <p:spPr>
              <a:xfrm>
                <a:off x="0" y="0"/>
                <a:ext cx="1802511" cy="265430"/>
              </a:xfrm>
              <a:custGeom>
                <a:avLst/>
                <a:gdLst/>
                <a:ahLst/>
                <a:cxnLst/>
                <a:rect l="l" t="t" r="r" b="b"/>
                <a:pathLst>
                  <a:path w="1802511" h="265430">
                    <a:moveTo>
                      <a:pt x="0" y="0"/>
                    </a:moveTo>
                    <a:lnTo>
                      <a:pt x="193675" y="265430"/>
                    </a:lnTo>
                    <a:lnTo>
                      <a:pt x="1608836" y="265430"/>
                    </a:lnTo>
                    <a:lnTo>
                      <a:pt x="1802511" y="0"/>
                    </a:lnTo>
                    <a:close/>
                  </a:path>
                </a:pathLst>
              </a:custGeom>
              <a:solidFill>
                <a:srgbClr val="662C24"/>
              </a:solidFill>
            </p:spPr>
          </p:sp>
        </p:grpSp>
        <p:grpSp>
          <p:nvGrpSpPr>
            <p:cNvPr id="134" name="Group 134"/>
            <p:cNvGrpSpPr/>
            <p:nvPr/>
          </p:nvGrpSpPr>
          <p:grpSpPr>
            <a:xfrm>
              <a:off x="2148968" y="1879429"/>
              <a:ext cx="1671166" cy="274021"/>
              <a:chOff x="0" y="0"/>
              <a:chExt cx="1619664" cy="265576"/>
            </a:xfrm>
          </p:grpSpPr>
          <p:sp>
            <p:nvSpPr>
              <p:cNvPr id="135" name="Freeform 135"/>
              <p:cNvSpPr/>
              <p:nvPr/>
            </p:nvSpPr>
            <p:spPr>
              <a:xfrm>
                <a:off x="0" y="127"/>
                <a:ext cx="1619631" cy="265430"/>
              </a:xfrm>
              <a:custGeom>
                <a:avLst/>
                <a:gdLst/>
                <a:ahLst/>
                <a:cxnLst/>
                <a:rect l="l" t="t" r="r" b="b"/>
                <a:pathLst>
                  <a:path w="1619631" h="265430">
                    <a:moveTo>
                      <a:pt x="0" y="0"/>
                    </a:moveTo>
                    <a:lnTo>
                      <a:pt x="173990" y="265430"/>
                    </a:lnTo>
                    <a:lnTo>
                      <a:pt x="1445641" y="265430"/>
                    </a:lnTo>
                    <a:lnTo>
                      <a:pt x="1619631" y="0"/>
                    </a:lnTo>
                    <a:close/>
                  </a:path>
                </a:pathLst>
              </a:custGeom>
              <a:solidFill>
                <a:srgbClr val="895E4D"/>
              </a:solidFill>
            </p:spPr>
          </p:sp>
        </p:grpSp>
        <p:grpSp>
          <p:nvGrpSpPr>
            <p:cNvPr id="136" name="Group 136"/>
            <p:cNvGrpSpPr/>
            <p:nvPr/>
          </p:nvGrpSpPr>
          <p:grpSpPr>
            <a:xfrm>
              <a:off x="352038" y="828259"/>
              <a:ext cx="725541" cy="953244"/>
              <a:chOff x="0" y="0"/>
              <a:chExt cx="703181" cy="923867"/>
            </a:xfrm>
          </p:grpSpPr>
          <p:sp>
            <p:nvSpPr>
              <p:cNvPr id="137" name="Freeform 137"/>
              <p:cNvSpPr/>
              <p:nvPr/>
            </p:nvSpPr>
            <p:spPr>
              <a:xfrm>
                <a:off x="0" y="127"/>
                <a:ext cx="703199" cy="923798"/>
              </a:xfrm>
              <a:custGeom>
                <a:avLst/>
                <a:gdLst/>
                <a:ahLst/>
                <a:cxnLst/>
                <a:rect l="l" t="t" r="r" b="b"/>
                <a:pathLst>
                  <a:path w="703199" h="923798">
                    <a:moveTo>
                      <a:pt x="703199" y="0"/>
                    </a:moveTo>
                    <a:lnTo>
                      <a:pt x="73533" y="122047"/>
                    </a:lnTo>
                    <a:lnTo>
                      <a:pt x="0" y="923798"/>
                    </a:lnTo>
                    <a:lnTo>
                      <a:pt x="590042" y="703072"/>
                    </a:lnTo>
                    <a:lnTo>
                      <a:pt x="703199" y="0"/>
                    </a:lnTo>
                    <a:close/>
                  </a:path>
                </a:pathLst>
              </a:custGeom>
              <a:solidFill>
                <a:srgbClr val="C9886F"/>
              </a:solidFill>
            </p:spPr>
          </p:sp>
        </p:grpSp>
        <p:grpSp>
          <p:nvGrpSpPr>
            <p:cNvPr id="138" name="Group 138"/>
            <p:cNvGrpSpPr/>
            <p:nvPr/>
          </p:nvGrpSpPr>
          <p:grpSpPr>
            <a:xfrm>
              <a:off x="533426" y="1720271"/>
              <a:ext cx="6208743" cy="231588"/>
              <a:chOff x="0" y="0"/>
              <a:chExt cx="6017403" cy="224451"/>
            </a:xfrm>
          </p:grpSpPr>
          <p:sp>
            <p:nvSpPr>
              <p:cNvPr id="139" name="Freeform 139"/>
              <p:cNvSpPr/>
              <p:nvPr/>
            </p:nvSpPr>
            <p:spPr>
              <a:xfrm>
                <a:off x="0" y="127"/>
                <a:ext cx="6017387" cy="224155"/>
              </a:xfrm>
              <a:custGeom>
                <a:avLst/>
                <a:gdLst/>
                <a:ahLst/>
                <a:cxnLst/>
                <a:rect l="l" t="t" r="r" b="b"/>
                <a:pathLst>
                  <a:path w="6017387" h="224155">
                    <a:moveTo>
                      <a:pt x="134493" y="0"/>
                    </a:moveTo>
                    <a:lnTo>
                      <a:pt x="0" y="224155"/>
                    </a:lnTo>
                    <a:lnTo>
                      <a:pt x="6017387" y="224155"/>
                    </a:lnTo>
                    <a:lnTo>
                      <a:pt x="5985002" y="0"/>
                    </a:lnTo>
                    <a:close/>
                  </a:path>
                </a:pathLst>
              </a:custGeom>
              <a:solidFill>
                <a:srgbClr val="834831"/>
              </a:solidFill>
            </p:spPr>
          </p:sp>
        </p:grpSp>
        <p:grpSp>
          <p:nvGrpSpPr>
            <p:cNvPr id="140" name="Group 140"/>
            <p:cNvGrpSpPr/>
            <p:nvPr/>
          </p:nvGrpSpPr>
          <p:grpSpPr>
            <a:xfrm>
              <a:off x="1123752" y="358237"/>
              <a:ext cx="296247" cy="433179"/>
              <a:chOff x="0" y="0"/>
              <a:chExt cx="287117" cy="419829"/>
            </a:xfrm>
          </p:grpSpPr>
          <p:sp>
            <p:nvSpPr>
              <p:cNvPr id="141" name="Freeform 141"/>
              <p:cNvSpPr/>
              <p:nvPr/>
            </p:nvSpPr>
            <p:spPr>
              <a:xfrm>
                <a:off x="0" y="127"/>
                <a:ext cx="287020" cy="419735"/>
              </a:xfrm>
              <a:custGeom>
                <a:avLst/>
                <a:gdLst/>
                <a:ahLst/>
                <a:cxnLst/>
                <a:rect l="l" t="t" r="r" b="b"/>
                <a:pathLst>
                  <a:path w="287020" h="419735">
                    <a:moveTo>
                      <a:pt x="71755" y="0"/>
                    </a:moveTo>
                    <a:lnTo>
                      <a:pt x="0" y="419735"/>
                    </a:lnTo>
                    <a:lnTo>
                      <a:pt x="206248" y="419735"/>
                    </a:lnTo>
                    <a:lnTo>
                      <a:pt x="287020" y="0"/>
                    </a:lnTo>
                    <a:close/>
                  </a:path>
                </a:pathLst>
              </a:custGeom>
              <a:solidFill>
                <a:srgbClr val="AA5138"/>
              </a:solidFill>
            </p:spPr>
          </p:sp>
        </p:grpSp>
        <p:grpSp>
          <p:nvGrpSpPr>
            <p:cNvPr id="142" name="Group 142"/>
            <p:cNvGrpSpPr/>
            <p:nvPr/>
          </p:nvGrpSpPr>
          <p:grpSpPr>
            <a:xfrm>
              <a:off x="1152416" y="383193"/>
              <a:ext cx="238893" cy="385152"/>
              <a:chOff x="0" y="0"/>
              <a:chExt cx="231531" cy="373283"/>
            </a:xfrm>
          </p:grpSpPr>
          <p:sp>
            <p:nvSpPr>
              <p:cNvPr id="143" name="Freeform 143"/>
              <p:cNvSpPr/>
              <p:nvPr/>
            </p:nvSpPr>
            <p:spPr>
              <a:xfrm>
                <a:off x="127" y="127"/>
                <a:ext cx="231394" cy="372999"/>
              </a:xfrm>
              <a:custGeom>
                <a:avLst/>
                <a:gdLst/>
                <a:ahLst/>
                <a:cxnLst/>
                <a:rect l="l" t="t" r="r" b="b"/>
                <a:pathLst>
                  <a:path w="231394" h="372999">
                    <a:moveTo>
                      <a:pt x="64516" y="0"/>
                    </a:moveTo>
                    <a:lnTo>
                      <a:pt x="0" y="372999"/>
                    </a:lnTo>
                    <a:lnTo>
                      <a:pt x="161290" y="372999"/>
                    </a:lnTo>
                    <a:lnTo>
                      <a:pt x="231394" y="0"/>
                    </a:lnTo>
                    <a:close/>
                  </a:path>
                </a:pathLst>
              </a:custGeom>
              <a:solidFill>
                <a:srgbClr val="C9886F"/>
              </a:solidFill>
            </p:spPr>
          </p:sp>
        </p:grpSp>
        <p:grpSp>
          <p:nvGrpSpPr>
            <p:cNvPr id="144" name="Group 144"/>
            <p:cNvGrpSpPr/>
            <p:nvPr/>
          </p:nvGrpSpPr>
          <p:grpSpPr>
            <a:xfrm>
              <a:off x="1430881" y="369430"/>
              <a:ext cx="993965" cy="409087"/>
              <a:chOff x="0" y="0"/>
              <a:chExt cx="963333" cy="396480"/>
            </a:xfrm>
          </p:grpSpPr>
          <p:sp>
            <p:nvSpPr>
              <p:cNvPr id="145" name="Freeform 145"/>
              <p:cNvSpPr/>
              <p:nvPr/>
            </p:nvSpPr>
            <p:spPr>
              <a:xfrm>
                <a:off x="127" y="0"/>
                <a:ext cx="963041" cy="396494"/>
              </a:xfrm>
              <a:custGeom>
                <a:avLst/>
                <a:gdLst/>
                <a:ahLst/>
                <a:cxnLst/>
                <a:rect l="l" t="t" r="r" b="b"/>
                <a:pathLst>
                  <a:path w="963041" h="396494">
                    <a:moveTo>
                      <a:pt x="68072" y="0"/>
                    </a:moveTo>
                    <a:lnTo>
                      <a:pt x="0" y="396494"/>
                    </a:lnTo>
                    <a:lnTo>
                      <a:pt x="955929" y="396494"/>
                    </a:lnTo>
                    <a:lnTo>
                      <a:pt x="963041" y="0"/>
                    </a:lnTo>
                    <a:close/>
                  </a:path>
                </a:pathLst>
              </a:custGeom>
              <a:solidFill>
                <a:srgbClr val="C9886F"/>
              </a:solidFill>
            </p:spPr>
          </p:sp>
        </p:grpSp>
        <p:grpSp>
          <p:nvGrpSpPr>
            <p:cNvPr id="146" name="Group 146"/>
            <p:cNvGrpSpPr/>
            <p:nvPr/>
          </p:nvGrpSpPr>
          <p:grpSpPr>
            <a:xfrm>
              <a:off x="285360" y="941256"/>
              <a:ext cx="148279" cy="1008730"/>
              <a:chOff x="0" y="0"/>
              <a:chExt cx="143709" cy="977643"/>
            </a:xfrm>
          </p:grpSpPr>
          <p:sp>
            <p:nvSpPr>
              <p:cNvPr id="147" name="Freeform 147"/>
              <p:cNvSpPr/>
              <p:nvPr/>
            </p:nvSpPr>
            <p:spPr>
              <a:xfrm>
                <a:off x="127" y="0"/>
                <a:ext cx="143383" cy="977519"/>
              </a:xfrm>
              <a:custGeom>
                <a:avLst/>
                <a:gdLst/>
                <a:ahLst/>
                <a:cxnLst/>
                <a:rect l="l" t="t" r="r" b="b"/>
                <a:pathLst>
                  <a:path w="143383" h="977519">
                    <a:moveTo>
                      <a:pt x="0" y="0"/>
                    </a:moveTo>
                    <a:lnTo>
                      <a:pt x="5334" y="966851"/>
                    </a:lnTo>
                    <a:lnTo>
                      <a:pt x="66294" y="977519"/>
                    </a:lnTo>
                    <a:lnTo>
                      <a:pt x="143383" y="14478"/>
                    </a:lnTo>
                    <a:lnTo>
                      <a:pt x="0" y="0"/>
                    </a:lnTo>
                    <a:close/>
                  </a:path>
                </a:pathLst>
              </a:custGeom>
              <a:solidFill>
                <a:srgbClr val="924F3D"/>
              </a:solidFill>
            </p:spPr>
          </p:sp>
        </p:grpSp>
        <p:grpSp>
          <p:nvGrpSpPr>
            <p:cNvPr id="148" name="Group 148"/>
            <p:cNvGrpSpPr/>
            <p:nvPr/>
          </p:nvGrpSpPr>
          <p:grpSpPr>
            <a:xfrm>
              <a:off x="3838494" y="395231"/>
              <a:ext cx="697872" cy="225994"/>
              <a:chOff x="0" y="0"/>
              <a:chExt cx="676365" cy="219029"/>
            </a:xfrm>
          </p:grpSpPr>
          <p:sp>
            <p:nvSpPr>
              <p:cNvPr id="149" name="Freeform 149"/>
              <p:cNvSpPr/>
              <p:nvPr/>
            </p:nvSpPr>
            <p:spPr>
              <a:xfrm>
                <a:off x="127" y="127"/>
                <a:ext cx="676148" cy="218948"/>
              </a:xfrm>
              <a:custGeom>
                <a:avLst/>
                <a:gdLst/>
                <a:ahLst/>
                <a:cxnLst/>
                <a:rect l="l" t="t" r="r" b="b"/>
                <a:pathLst>
                  <a:path w="676148" h="218948">
                    <a:moveTo>
                      <a:pt x="0" y="0"/>
                    </a:moveTo>
                    <a:lnTo>
                      <a:pt x="0" y="218948"/>
                    </a:lnTo>
                    <a:lnTo>
                      <a:pt x="676148" y="218948"/>
                    </a:lnTo>
                    <a:lnTo>
                      <a:pt x="676148" y="0"/>
                    </a:lnTo>
                    <a:close/>
                  </a:path>
                </a:pathLst>
              </a:custGeom>
              <a:solidFill>
                <a:srgbClr val="662C24"/>
              </a:solidFill>
            </p:spPr>
          </p:sp>
        </p:grpSp>
        <p:grpSp>
          <p:nvGrpSpPr>
            <p:cNvPr id="150" name="Group 150"/>
            <p:cNvGrpSpPr/>
            <p:nvPr/>
          </p:nvGrpSpPr>
          <p:grpSpPr>
            <a:xfrm>
              <a:off x="4721182" y="387926"/>
              <a:ext cx="1850842" cy="257388"/>
              <a:chOff x="0" y="0"/>
              <a:chExt cx="1793803" cy="249456"/>
            </a:xfrm>
          </p:grpSpPr>
          <p:sp>
            <p:nvSpPr>
              <p:cNvPr id="151" name="Freeform 151"/>
              <p:cNvSpPr/>
              <p:nvPr/>
            </p:nvSpPr>
            <p:spPr>
              <a:xfrm>
                <a:off x="127" y="0"/>
                <a:ext cx="1793494" cy="249301"/>
              </a:xfrm>
              <a:custGeom>
                <a:avLst/>
                <a:gdLst/>
                <a:ahLst/>
                <a:cxnLst/>
                <a:rect l="l" t="t" r="r" b="b"/>
                <a:pathLst>
                  <a:path w="1793494" h="249301">
                    <a:moveTo>
                      <a:pt x="0" y="0"/>
                    </a:moveTo>
                    <a:lnTo>
                      <a:pt x="0" y="249301"/>
                    </a:lnTo>
                    <a:lnTo>
                      <a:pt x="1793494" y="249301"/>
                    </a:lnTo>
                    <a:lnTo>
                      <a:pt x="1766697" y="0"/>
                    </a:lnTo>
                    <a:close/>
                  </a:path>
                </a:pathLst>
              </a:custGeom>
              <a:solidFill>
                <a:srgbClr val="895E4D"/>
              </a:solidFill>
            </p:spPr>
          </p:sp>
        </p:grpSp>
        <p:grpSp>
          <p:nvGrpSpPr>
            <p:cNvPr id="152" name="Group 152"/>
            <p:cNvGrpSpPr/>
            <p:nvPr/>
          </p:nvGrpSpPr>
          <p:grpSpPr>
            <a:xfrm>
              <a:off x="1473468" y="393522"/>
              <a:ext cx="908791" cy="360904"/>
              <a:chOff x="0" y="0"/>
              <a:chExt cx="880784" cy="349781"/>
            </a:xfrm>
          </p:grpSpPr>
          <p:sp>
            <p:nvSpPr>
              <p:cNvPr id="153" name="Freeform 153"/>
              <p:cNvSpPr/>
              <p:nvPr/>
            </p:nvSpPr>
            <p:spPr>
              <a:xfrm>
                <a:off x="127" y="0"/>
                <a:ext cx="880491" cy="349758"/>
              </a:xfrm>
              <a:custGeom>
                <a:avLst/>
                <a:gdLst/>
                <a:ahLst/>
                <a:cxnLst/>
                <a:rect l="l" t="t" r="r" b="b"/>
                <a:pathLst>
                  <a:path w="880491" h="349758">
                    <a:moveTo>
                      <a:pt x="60833" y="0"/>
                    </a:moveTo>
                    <a:lnTo>
                      <a:pt x="0" y="349758"/>
                    </a:lnTo>
                    <a:lnTo>
                      <a:pt x="875284" y="349758"/>
                    </a:lnTo>
                    <a:lnTo>
                      <a:pt x="880491" y="0"/>
                    </a:lnTo>
                    <a:close/>
                  </a:path>
                </a:pathLst>
              </a:custGeom>
              <a:solidFill>
                <a:srgbClr val="662C24"/>
              </a:solidFill>
            </p:spPr>
          </p:sp>
        </p:grpSp>
        <p:grpSp>
          <p:nvGrpSpPr>
            <p:cNvPr id="154" name="Group 154"/>
            <p:cNvGrpSpPr/>
            <p:nvPr/>
          </p:nvGrpSpPr>
          <p:grpSpPr>
            <a:xfrm>
              <a:off x="4652792" y="397096"/>
              <a:ext cx="1913636" cy="320339"/>
              <a:chOff x="0" y="0"/>
              <a:chExt cx="1854661" cy="310467"/>
            </a:xfrm>
          </p:grpSpPr>
          <p:sp>
            <p:nvSpPr>
              <p:cNvPr id="155" name="Freeform 155"/>
              <p:cNvSpPr/>
              <p:nvPr/>
            </p:nvSpPr>
            <p:spPr>
              <a:xfrm>
                <a:off x="0" y="127"/>
                <a:ext cx="1854708" cy="310388"/>
              </a:xfrm>
              <a:custGeom>
                <a:avLst/>
                <a:gdLst/>
                <a:ahLst/>
                <a:cxnLst/>
                <a:rect l="l" t="t" r="r" b="b"/>
                <a:pathLst>
                  <a:path w="1854708" h="310388">
                    <a:moveTo>
                      <a:pt x="66421" y="0"/>
                    </a:moveTo>
                    <a:lnTo>
                      <a:pt x="0" y="310388"/>
                    </a:lnTo>
                    <a:lnTo>
                      <a:pt x="1854708" y="310388"/>
                    </a:lnTo>
                    <a:lnTo>
                      <a:pt x="1825879" y="61087"/>
                    </a:lnTo>
                    <a:lnTo>
                      <a:pt x="66421" y="0"/>
                    </a:lnTo>
                    <a:close/>
                  </a:path>
                </a:pathLst>
              </a:custGeom>
              <a:solidFill>
                <a:srgbClr val="C9886F"/>
              </a:solidFill>
            </p:spPr>
          </p:sp>
        </p:grpSp>
        <p:grpSp>
          <p:nvGrpSpPr>
            <p:cNvPr id="156" name="Group 156"/>
            <p:cNvGrpSpPr/>
            <p:nvPr/>
          </p:nvGrpSpPr>
          <p:grpSpPr>
            <a:xfrm>
              <a:off x="4721182" y="387926"/>
              <a:ext cx="1850842" cy="257388"/>
              <a:chOff x="0" y="0"/>
              <a:chExt cx="1793803" cy="249456"/>
            </a:xfrm>
          </p:grpSpPr>
          <p:sp>
            <p:nvSpPr>
              <p:cNvPr id="157" name="Freeform 157"/>
              <p:cNvSpPr/>
              <p:nvPr/>
            </p:nvSpPr>
            <p:spPr>
              <a:xfrm>
                <a:off x="127" y="0"/>
                <a:ext cx="1793494" cy="249301"/>
              </a:xfrm>
              <a:custGeom>
                <a:avLst/>
                <a:gdLst/>
                <a:ahLst/>
                <a:cxnLst/>
                <a:rect l="l" t="t" r="r" b="b"/>
                <a:pathLst>
                  <a:path w="1793494" h="249301">
                    <a:moveTo>
                      <a:pt x="0" y="0"/>
                    </a:moveTo>
                    <a:lnTo>
                      <a:pt x="0" y="249301"/>
                    </a:lnTo>
                    <a:lnTo>
                      <a:pt x="1793494" y="249301"/>
                    </a:lnTo>
                    <a:lnTo>
                      <a:pt x="1766697" y="0"/>
                    </a:lnTo>
                    <a:close/>
                  </a:path>
                </a:pathLst>
              </a:custGeom>
              <a:solidFill>
                <a:srgbClr val="662C24"/>
              </a:solidFill>
            </p:spPr>
          </p:sp>
        </p:grpSp>
        <p:grpSp>
          <p:nvGrpSpPr>
            <p:cNvPr id="158" name="Group 158"/>
            <p:cNvGrpSpPr/>
            <p:nvPr/>
          </p:nvGrpSpPr>
          <p:grpSpPr>
            <a:xfrm>
              <a:off x="226140" y="1927613"/>
              <a:ext cx="6545781" cy="53780"/>
              <a:chOff x="0" y="0"/>
              <a:chExt cx="6344053" cy="52123"/>
            </a:xfrm>
          </p:grpSpPr>
          <p:sp>
            <p:nvSpPr>
              <p:cNvPr id="159" name="Freeform 159"/>
              <p:cNvSpPr/>
              <p:nvPr/>
            </p:nvSpPr>
            <p:spPr>
              <a:xfrm>
                <a:off x="127" y="0"/>
                <a:ext cx="6343777" cy="52070"/>
              </a:xfrm>
              <a:custGeom>
                <a:avLst/>
                <a:gdLst/>
                <a:ahLst/>
                <a:cxnLst/>
                <a:rect l="l" t="t" r="r" b="b"/>
                <a:pathLst>
                  <a:path w="6343777" h="52070">
                    <a:moveTo>
                      <a:pt x="0" y="0"/>
                    </a:moveTo>
                    <a:lnTo>
                      <a:pt x="0" y="52070"/>
                    </a:lnTo>
                    <a:lnTo>
                      <a:pt x="6343777" y="52070"/>
                    </a:lnTo>
                    <a:lnTo>
                      <a:pt x="6343777" y="0"/>
                    </a:lnTo>
                    <a:close/>
                  </a:path>
                </a:pathLst>
              </a:custGeom>
              <a:solidFill>
                <a:srgbClr val="924F3D"/>
              </a:solidFill>
            </p:spPr>
          </p:sp>
        </p:grpSp>
        <p:grpSp>
          <p:nvGrpSpPr>
            <p:cNvPr id="160" name="Group 160"/>
            <p:cNvGrpSpPr/>
            <p:nvPr/>
          </p:nvGrpSpPr>
          <p:grpSpPr>
            <a:xfrm>
              <a:off x="3068649" y="476677"/>
              <a:ext cx="671918" cy="20518"/>
              <a:chOff x="0" y="0"/>
              <a:chExt cx="651211" cy="19885"/>
            </a:xfrm>
          </p:grpSpPr>
          <p:sp>
            <p:nvSpPr>
              <p:cNvPr id="161" name="Freeform 161"/>
              <p:cNvSpPr/>
              <p:nvPr/>
            </p:nvSpPr>
            <p:spPr>
              <a:xfrm>
                <a:off x="127" y="127"/>
                <a:ext cx="651129" cy="19812"/>
              </a:xfrm>
              <a:custGeom>
                <a:avLst/>
                <a:gdLst/>
                <a:ahLst/>
                <a:cxnLst/>
                <a:rect l="l" t="t" r="r" b="b"/>
                <a:pathLst>
                  <a:path w="651129" h="19812">
                    <a:moveTo>
                      <a:pt x="0" y="0"/>
                    </a:moveTo>
                    <a:lnTo>
                      <a:pt x="0" y="19812"/>
                    </a:lnTo>
                    <a:lnTo>
                      <a:pt x="651129" y="19812"/>
                    </a:lnTo>
                    <a:lnTo>
                      <a:pt x="651129" y="0"/>
                    </a:lnTo>
                    <a:close/>
                  </a:path>
                </a:pathLst>
              </a:custGeom>
              <a:solidFill>
                <a:srgbClr val="F2BCA7"/>
              </a:solidFill>
            </p:spPr>
          </p:sp>
        </p:grpSp>
        <p:grpSp>
          <p:nvGrpSpPr>
            <p:cNvPr id="162" name="Group 162"/>
            <p:cNvGrpSpPr/>
            <p:nvPr/>
          </p:nvGrpSpPr>
          <p:grpSpPr>
            <a:xfrm>
              <a:off x="3068649" y="519264"/>
              <a:ext cx="671918" cy="20518"/>
              <a:chOff x="0" y="0"/>
              <a:chExt cx="651211" cy="19885"/>
            </a:xfrm>
          </p:grpSpPr>
          <p:sp>
            <p:nvSpPr>
              <p:cNvPr id="163" name="Freeform 163"/>
              <p:cNvSpPr/>
              <p:nvPr/>
            </p:nvSpPr>
            <p:spPr>
              <a:xfrm>
                <a:off x="127" y="127"/>
                <a:ext cx="651129" cy="19812"/>
              </a:xfrm>
              <a:custGeom>
                <a:avLst/>
                <a:gdLst/>
                <a:ahLst/>
                <a:cxnLst/>
                <a:rect l="l" t="t" r="r" b="b"/>
                <a:pathLst>
                  <a:path w="651129" h="19812">
                    <a:moveTo>
                      <a:pt x="0" y="0"/>
                    </a:moveTo>
                    <a:lnTo>
                      <a:pt x="0" y="19812"/>
                    </a:lnTo>
                    <a:lnTo>
                      <a:pt x="651129" y="19812"/>
                    </a:lnTo>
                    <a:lnTo>
                      <a:pt x="651129" y="0"/>
                    </a:lnTo>
                    <a:close/>
                  </a:path>
                </a:pathLst>
              </a:custGeom>
              <a:solidFill>
                <a:srgbClr val="F2BCA7"/>
              </a:solidFill>
            </p:spPr>
          </p:sp>
        </p:grpSp>
        <p:grpSp>
          <p:nvGrpSpPr>
            <p:cNvPr id="164" name="Group 164"/>
            <p:cNvGrpSpPr/>
            <p:nvPr/>
          </p:nvGrpSpPr>
          <p:grpSpPr>
            <a:xfrm>
              <a:off x="3068649" y="563717"/>
              <a:ext cx="671918" cy="20518"/>
              <a:chOff x="0" y="0"/>
              <a:chExt cx="651211" cy="19885"/>
            </a:xfrm>
          </p:grpSpPr>
          <p:sp>
            <p:nvSpPr>
              <p:cNvPr id="165" name="Freeform 165"/>
              <p:cNvSpPr/>
              <p:nvPr/>
            </p:nvSpPr>
            <p:spPr>
              <a:xfrm>
                <a:off x="127" y="0"/>
                <a:ext cx="651129" cy="19685"/>
              </a:xfrm>
              <a:custGeom>
                <a:avLst/>
                <a:gdLst/>
                <a:ahLst/>
                <a:cxnLst/>
                <a:rect l="l" t="t" r="r" b="b"/>
                <a:pathLst>
                  <a:path w="651129" h="19685">
                    <a:moveTo>
                      <a:pt x="0" y="0"/>
                    </a:moveTo>
                    <a:lnTo>
                      <a:pt x="0" y="19685"/>
                    </a:lnTo>
                    <a:lnTo>
                      <a:pt x="651129" y="19685"/>
                    </a:lnTo>
                    <a:lnTo>
                      <a:pt x="651129" y="0"/>
                    </a:lnTo>
                    <a:close/>
                  </a:path>
                </a:pathLst>
              </a:custGeom>
              <a:solidFill>
                <a:srgbClr val="F2BCA7"/>
              </a:solidFill>
            </p:spPr>
          </p:sp>
        </p:grpSp>
        <p:grpSp>
          <p:nvGrpSpPr>
            <p:cNvPr id="166" name="Group 166"/>
            <p:cNvGrpSpPr/>
            <p:nvPr/>
          </p:nvGrpSpPr>
          <p:grpSpPr>
            <a:xfrm>
              <a:off x="2667173" y="800593"/>
              <a:ext cx="484937" cy="882834"/>
              <a:chOff x="0" y="0"/>
              <a:chExt cx="469992" cy="855627"/>
            </a:xfrm>
          </p:grpSpPr>
          <p:sp>
            <p:nvSpPr>
              <p:cNvPr id="167" name="Freeform 167"/>
              <p:cNvSpPr/>
              <p:nvPr/>
            </p:nvSpPr>
            <p:spPr>
              <a:xfrm>
                <a:off x="0" y="0"/>
                <a:ext cx="469900" cy="855599"/>
              </a:xfrm>
              <a:custGeom>
                <a:avLst/>
                <a:gdLst/>
                <a:ahLst/>
                <a:cxnLst/>
                <a:rect l="l" t="t" r="r" b="b"/>
                <a:pathLst>
                  <a:path w="469900" h="855599">
                    <a:moveTo>
                      <a:pt x="450215" y="16256"/>
                    </a:moveTo>
                    <a:lnTo>
                      <a:pt x="450215" y="841121"/>
                    </a:lnTo>
                    <a:lnTo>
                      <a:pt x="17907" y="841121"/>
                    </a:lnTo>
                    <a:lnTo>
                      <a:pt x="17907" y="16256"/>
                    </a:lnTo>
                    <a:close/>
                    <a:moveTo>
                      <a:pt x="0" y="0"/>
                    </a:moveTo>
                    <a:lnTo>
                      <a:pt x="0" y="855599"/>
                    </a:lnTo>
                    <a:lnTo>
                      <a:pt x="469900" y="855599"/>
                    </a:lnTo>
                    <a:lnTo>
                      <a:pt x="469900" y="0"/>
                    </a:lnTo>
                    <a:close/>
                  </a:path>
                </a:pathLst>
              </a:custGeom>
              <a:solidFill>
                <a:srgbClr val="662C24"/>
              </a:solidFill>
            </p:spPr>
          </p:sp>
        </p:grpSp>
        <p:grpSp>
          <p:nvGrpSpPr>
            <p:cNvPr id="168" name="Group 168"/>
            <p:cNvGrpSpPr/>
            <p:nvPr/>
          </p:nvGrpSpPr>
          <p:grpSpPr>
            <a:xfrm>
              <a:off x="2722661" y="1339155"/>
              <a:ext cx="103670" cy="24092"/>
              <a:chOff x="0" y="0"/>
              <a:chExt cx="100475" cy="23349"/>
            </a:xfrm>
          </p:grpSpPr>
          <p:sp>
            <p:nvSpPr>
              <p:cNvPr id="169" name="Freeform 169"/>
              <p:cNvSpPr/>
              <p:nvPr/>
            </p:nvSpPr>
            <p:spPr>
              <a:xfrm>
                <a:off x="0" y="0"/>
                <a:ext cx="100457" cy="23368"/>
              </a:xfrm>
              <a:custGeom>
                <a:avLst/>
                <a:gdLst/>
                <a:ahLst/>
                <a:cxnLst/>
                <a:rect l="l" t="t" r="r" b="b"/>
                <a:pathLst>
                  <a:path w="100457" h="23368">
                    <a:moveTo>
                      <a:pt x="0" y="0"/>
                    </a:moveTo>
                    <a:lnTo>
                      <a:pt x="0" y="23368"/>
                    </a:lnTo>
                    <a:lnTo>
                      <a:pt x="100457" y="23368"/>
                    </a:lnTo>
                    <a:lnTo>
                      <a:pt x="100457" y="0"/>
                    </a:lnTo>
                    <a:close/>
                  </a:path>
                </a:pathLst>
              </a:custGeom>
              <a:solidFill>
                <a:srgbClr val="662C24"/>
              </a:solidFill>
            </p:spPr>
          </p:sp>
        </p:grpSp>
        <p:grpSp>
          <p:nvGrpSpPr>
            <p:cNvPr id="170" name="Group 170"/>
            <p:cNvGrpSpPr/>
            <p:nvPr/>
          </p:nvGrpSpPr>
          <p:grpSpPr>
            <a:xfrm>
              <a:off x="1530822" y="380467"/>
              <a:ext cx="18652" cy="390592"/>
              <a:chOff x="0" y="0"/>
              <a:chExt cx="18077" cy="378555"/>
            </a:xfrm>
          </p:grpSpPr>
          <p:sp>
            <p:nvSpPr>
              <p:cNvPr id="171" name="Freeform 171"/>
              <p:cNvSpPr/>
              <p:nvPr/>
            </p:nvSpPr>
            <p:spPr>
              <a:xfrm>
                <a:off x="127" y="127"/>
                <a:ext cx="17907" cy="378460"/>
              </a:xfrm>
              <a:custGeom>
                <a:avLst/>
                <a:gdLst/>
                <a:ahLst/>
                <a:cxnLst/>
                <a:rect l="l" t="t" r="r" b="b"/>
                <a:pathLst>
                  <a:path w="17907" h="378460">
                    <a:moveTo>
                      <a:pt x="0" y="0"/>
                    </a:moveTo>
                    <a:lnTo>
                      <a:pt x="0" y="378460"/>
                    </a:lnTo>
                    <a:lnTo>
                      <a:pt x="17907" y="378460"/>
                    </a:lnTo>
                    <a:lnTo>
                      <a:pt x="17907" y="0"/>
                    </a:lnTo>
                    <a:close/>
                  </a:path>
                </a:pathLst>
              </a:custGeom>
              <a:solidFill>
                <a:srgbClr val="C9886F"/>
              </a:solidFill>
            </p:spPr>
          </p:sp>
        </p:grpSp>
        <p:grpSp>
          <p:nvGrpSpPr>
            <p:cNvPr id="172" name="Group 172"/>
            <p:cNvGrpSpPr/>
            <p:nvPr/>
          </p:nvGrpSpPr>
          <p:grpSpPr>
            <a:xfrm>
              <a:off x="1804689" y="380467"/>
              <a:ext cx="16787" cy="390592"/>
              <a:chOff x="0" y="0"/>
              <a:chExt cx="16269" cy="378555"/>
            </a:xfrm>
          </p:grpSpPr>
          <p:sp>
            <p:nvSpPr>
              <p:cNvPr id="173" name="Freeform 173"/>
              <p:cNvSpPr/>
              <p:nvPr/>
            </p:nvSpPr>
            <p:spPr>
              <a:xfrm>
                <a:off x="127" y="127"/>
                <a:ext cx="16129" cy="378460"/>
              </a:xfrm>
              <a:custGeom>
                <a:avLst/>
                <a:gdLst/>
                <a:ahLst/>
                <a:cxnLst/>
                <a:rect l="l" t="t" r="r" b="b"/>
                <a:pathLst>
                  <a:path w="16129" h="378460">
                    <a:moveTo>
                      <a:pt x="0" y="0"/>
                    </a:moveTo>
                    <a:lnTo>
                      <a:pt x="0" y="378460"/>
                    </a:lnTo>
                    <a:lnTo>
                      <a:pt x="16129" y="378460"/>
                    </a:lnTo>
                    <a:lnTo>
                      <a:pt x="16129" y="0"/>
                    </a:lnTo>
                    <a:close/>
                  </a:path>
                </a:pathLst>
              </a:custGeom>
              <a:solidFill>
                <a:srgbClr val="C9886F"/>
              </a:solidFill>
            </p:spPr>
          </p:sp>
        </p:grpSp>
        <p:grpSp>
          <p:nvGrpSpPr>
            <p:cNvPr id="174" name="Group 174"/>
            <p:cNvGrpSpPr/>
            <p:nvPr/>
          </p:nvGrpSpPr>
          <p:grpSpPr>
            <a:xfrm>
              <a:off x="2130473" y="380467"/>
              <a:ext cx="16787" cy="390592"/>
              <a:chOff x="0" y="0"/>
              <a:chExt cx="16269" cy="378555"/>
            </a:xfrm>
          </p:grpSpPr>
          <p:sp>
            <p:nvSpPr>
              <p:cNvPr id="175" name="Freeform 175"/>
              <p:cNvSpPr/>
              <p:nvPr/>
            </p:nvSpPr>
            <p:spPr>
              <a:xfrm>
                <a:off x="0" y="127"/>
                <a:ext cx="16129" cy="378460"/>
              </a:xfrm>
              <a:custGeom>
                <a:avLst/>
                <a:gdLst/>
                <a:ahLst/>
                <a:cxnLst/>
                <a:rect l="l" t="t" r="r" b="b"/>
                <a:pathLst>
                  <a:path w="16129" h="378460">
                    <a:moveTo>
                      <a:pt x="0" y="0"/>
                    </a:moveTo>
                    <a:lnTo>
                      <a:pt x="0" y="378460"/>
                    </a:lnTo>
                    <a:lnTo>
                      <a:pt x="16129" y="378460"/>
                    </a:lnTo>
                    <a:lnTo>
                      <a:pt x="16129" y="0"/>
                    </a:lnTo>
                    <a:close/>
                  </a:path>
                </a:pathLst>
              </a:custGeom>
              <a:solidFill>
                <a:srgbClr val="C9886F"/>
              </a:solidFill>
            </p:spPr>
          </p:sp>
        </p:grpSp>
        <p:grpSp>
          <p:nvGrpSpPr>
            <p:cNvPr id="176" name="Group 176"/>
            <p:cNvGrpSpPr/>
            <p:nvPr/>
          </p:nvGrpSpPr>
          <p:grpSpPr>
            <a:xfrm>
              <a:off x="598085" y="907839"/>
              <a:ext cx="399917" cy="333395"/>
              <a:chOff x="0" y="0"/>
              <a:chExt cx="387592" cy="323120"/>
            </a:xfrm>
          </p:grpSpPr>
          <p:sp>
            <p:nvSpPr>
              <p:cNvPr id="177" name="Freeform 177"/>
              <p:cNvSpPr/>
              <p:nvPr/>
            </p:nvSpPr>
            <p:spPr>
              <a:xfrm>
                <a:off x="127" y="127"/>
                <a:ext cx="387477" cy="322834"/>
              </a:xfrm>
              <a:custGeom>
                <a:avLst/>
                <a:gdLst/>
                <a:ahLst/>
                <a:cxnLst/>
                <a:rect l="l" t="t" r="r" b="b"/>
                <a:pathLst>
                  <a:path w="387477" h="322834">
                    <a:moveTo>
                      <a:pt x="387477" y="0"/>
                    </a:moveTo>
                    <a:lnTo>
                      <a:pt x="0" y="66294"/>
                    </a:lnTo>
                    <a:lnTo>
                      <a:pt x="1778" y="322834"/>
                    </a:lnTo>
                    <a:lnTo>
                      <a:pt x="326517" y="278003"/>
                    </a:lnTo>
                    <a:lnTo>
                      <a:pt x="387477" y="0"/>
                    </a:lnTo>
                    <a:close/>
                  </a:path>
                </a:pathLst>
              </a:custGeom>
              <a:solidFill>
                <a:srgbClr val="AA5138"/>
              </a:solidFill>
            </p:spPr>
          </p:sp>
        </p:grpSp>
        <p:grpSp>
          <p:nvGrpSpPr>
            <p:cNvPr id="178" name="Group 178"/>
            <p:cNvGrpSpPr/>
            <p:nvPr/>
          </p:nvGrpSpPr>
          <p:grpSpPr>
            <a:xfrm>
              <a:off x="592645" y="937525"/>
              <a:ext cx="418258" cy="90771"/>
              <a:chOff x="0" y="0"/>
              <a:chExt cx="405368" cy="87973"/>
            </a:xfrm>
          </p:grpSpPr>
          <p:sp>
            <p:nvSpPr>
              <p:cNvPr id="179" name="Freeform 179"/>
              <p:cNvSpPr/>
              <p:nvPr/>
            </p:nvSpPr>
            <p:spPr>
              <a:xfrm>
                <a:off x="0" y="0"/>
                <a:ext cx="405384" cy="88011"/>
              </a:xfrm>
              <a:custGeom>
                <a:avLst/>
                <a:gdLst/>
                <a:ahLst/>
                <a:cxnLst/>
                <a:rect l="l" t="t" r="r" b="b"/>
                <a:pathLst>
                  <a:path w="405384" h="88011">
                    <a:moveTo>
                      <a:pt x="405384" y="0"/>
                    </a:moveTo>
                    <a:lnTo>
                      <a:pt x="0" y="62865"/>
                    </a:lnTo>
                    <a:lnTo>
                      <a:pt x="0" y="88011"/>
                    </a:lnTo>
                    <a:lnTo>
                      <a:pt x="405384" y="25146"/>
                    </a:lnTo>
                    <a:lnTo>
                      <a:pt x="405384" y="0"/>
                    </a:lnTo>
                    <a:close/>
                  </a:path>
                </a:pathLst>
              </a:custGeom>
              <a:solidFill>
                <a:srgbClr val="F2BCA7"/>
              </a:solidFill>
            </p:spPr>
          </p:sp>
        </p:grpSp>
        <p:grpSp>
          <p:nvGrpSpPr>
            <p:cNvPr id="180" name="Group 180"/>
            <p:cNvGrpSpPr/>
            <p:nvPr/>
          </p:nvGrpSpPr>
          <p:grpSpPr>
            <a:xfrm>
              <a:off x="574150" y="994879"/>
              <a:ext cx="420123" cy="92636"/>
              <a:chOff x="0" y="0"/>
              <a:chExt cx="407176" cy="89781"/>
            </a:xfrm>
          </p:grpSpPr>
          <p:sp>
            <p:nvSpPr>
              <p:cNvPr id="181" name="Freeform 181"/>
              <p:cNvSpPr/>
              <p:nvPr/>
            </p:nvSpPr>
            <p:spPr>
              <a:xfrm>
                <a:off x="0" y="127"/>
                <a:ext cx="407162" cy="89662"/>
              </a:xfrm>
              <a:custGeom>
                <a:avLst/>
                <a:gdLst/>
                <a:ahLst/>
                <a:cxnLst/>
                <a:rect l="l" t="t" r="r" b="b"/>
                <a:pathLst>
                  <a:path w="407162" h="89662">
                    <a:moveTo>
                      <a:pt x="407162" y="0"/>
                    </a:moveTo>
                    <a:lnTo>
                      <a:pt x="0" y="62738"/>
                    </a:lnTo>
                    <a:lnTo>
                      <a:pt x="0" y="89662"/>
                    </a:lnTo>
                    <a:lnTo>
                      <a:pt x="407162" y="25019"/>
                    </a:lnTo>
                    <a:lnTo>
                      <a:pt x="407162" y="0"/>
                    </a:lnTo>
                    <a:close/>
                  </a:path>
                </a:pathLst>
              </a:custGeom>
              <a:solidFill>
                <a:srgbClr val="F2BCA7"/>
              </a:solidFill>
            </p:spPr>
          </p:sp>
        </p:grpSp>
        <p:grpSp>
          <p:nvGrpSpPr>
            <p:cNvPr id="182" name="Group 182"/>
            <p:cNvGrpSpPr/>
            <p:nvPr/>
          </p:nvGrpSpPr>
          <p:grpSpPr>
            <a:xfrm>
              <a:off x="566688" y="1050367"/>
              <a:ext cx="418415" cy="92790"/>
              <a:chOff x="0" y="0"/>
              <a:chExt cx="405520" cy="89931"/>
            </a:xfrm>
          </p:grpSpPr>
          <p:sp>
            <p:nvSpPr>
              <p:cNvPr id="183" name="Freeform 183"/>
              <p:cNvSpPr/>
              <p:nvPr/>
            </p:nvSpPr>
            <p:spPr>
              <a:xfrm>
                <a:off x="0" y="127"/>
                <a:ext cx="405384" cy="89662"/>
              </a:xfrm>
              <a:custGeom>
                <a:avLst/>
                <a:gdLst/>
                <a:ahLst/>
                <a:cxnLst/>
                <a:rect l="l" t="t" r="r" b="b"/>
                <a:pathLst>
                  <a:path w="405384" h="89662">
                    <a:moveTo>
                      <a:pt x="405384" y="0"/>
                    </a:moveTo>
                    <a:lnTo>
                      <a:pt x="0" y="62738"/>
                    </a:lnTo>
                    <a:lnTo>
                      <a:pt x="0" y="89662"/>
                    </a:lnTo>
                    <a:lnTo>
                      <a:pt x="405384" y="25019"/>
                    </a:lnTo>
                    <a:lnTo>
                      <a:pt x="405384" y="0"/>
                    </a:lnTo>
                    <a:close/>
                  </a:path>
                </a:pathLst>
              </a:custGeom>
              <a:solidFill>
                <a:srgbClr val="F2BCA7"/>
              </a:solidFill>
            </p:spPr>
          </p:sp>
        </p:grpSp>
        <p:grpSp>
          <p:nvGrpSpPr>
            <p:cNvPr id="184" name="Group 184"/>
            <p:cNvGrpSpPr/>
            <p:nvPr/>
          </p:nvGrpSpPr>
          <p:grpSpPr>
            <a:xfrm>
              <a:off x="553787" y="1120777"/>
              <a:ext cx="421989" cy="81600"/>
              <a:chOff x="0" y="0"/>
              <a:chExt cx="408984" cy="79085"/>
            </a:xfrm>
          </p:grpSpPr>
          <p:sp>
            <p:nvSpPr>
              <p:cNvPr id="185" name="Freeform 185"/>
              <p:cNvSpPr/>
              <p:nvPr/>
            </p:nvSpPr>
            <p:spPr>
              <a:xfrm>
                <a:off x="0" y="0"/>
                <a:ext cx="408940" cy="78994"/>
              </a:xfrm>
              <a:custGeom>
                <a:avLst/>
                <a:gdLst/>
                <a:ahLst/>
                <a:cxnLst/>
                <a:rect l="l" t="t" r="r" b="b"/>
                <a:pathLst>
                  <a:path w="408940" h="78994">
                    <a:moveTo>
                      <a:pt x="408940" y="0"/>
                    </a:moveTo>
                    <a:lnTo>
                      <a:pt x="1778" y="53721"/>
                    </a:lnTo>
                    <a:lnTo>
                      <a:pt x="0" y="78994"/>
                    </a:lnTo>
                    <a:lnTo>
                      <a:pt x="408940" y="25146"/>
                    </a:lnTo>
                    <a:lnTo>
                      <a:pt x="408940" y="0"/>
                    </a:lnTo>
                    <a:close/>
                  </a:path>
                </a:pathLst>
              </a:custGeom>
              <a:solidFill>
                <a:srgbClr val="F2BCA7"/>
              </a:solidFill>
            </p:spPr>
          </p:sp>
        </p:grpSp>
        <p:grpSp>
          <p:nvGrpSpPr>
            <p:cNvPr id="186" name="Group 186"/>
            <p:cNvGrpSpPr/>
            <p:nvPr/>
          </p:nvGrpSpPr>
          <p:grpSpPr>
            <a:xfrm>
              <a:off x="5528175" y="920895"/>
              <a:ext cx="1212186" cy="810715"/>
              <a:chOff x="0" y="0"/>
              <a:chExt cx="1174829" cy="785731"/>
            </a:xfrm>
          </p:grpSpPr>
          <p:sp>
            <p:nvSpPr>
              <p:cNvPr id="187" name="Freeform 187"/>
              <p:cNvSpPr/>
              <p:nvPr/>
            </p:nvSpPr>
            <p:spPr>
              <a:xfrm>
                <a:off x="0" y="0"/>
                <a:ext cx="1174877" cy="785622"/>
              </a:xfrm>
              <a:custGeom>
                <a:avLst/>
                <a:gdLst/>
                <a:ahLst/>
                <a:cxnLst/>
                <a:rect l="l" t="t" r="r" b="b"/>
                <a:pathLst>
                  <a:path w="1174877" h="785622">
                    <a:moveTo>
                      <a:pt x="0" y="0"/>
                    </a:moveTo>
                    <a:lnTo>
                      <a:pt x="1778" y="785622"/>
                    </a:lnTo>
                    <a:lnTo>
                      <a:pt x="1174877" y="785622"/>
                    </a:lnTo>
                    <a:lnTo>
                      <a:pt x="1058291" y="0"/>
                    </a:lnTo>
                    <a:close/>
                  </a:path>
                </a:pathLst>
              </a:custGeom>
              <a:solidFill>
                <a:srgbClr val="C9886F"/>
              </a:solidFill>
            </p:spPr>
          </p:sp>
        </p:grpSp>
        <p:grpSp>
          <p:nvGrpSpPr>
            <p:cNvPr id="188" name="Group 188"/>
            <p:cNvGrpSpPr/>
            <p:nvPr/>
          </p:nvGrpSpPr>
          <p:grpSpPr>
            <a:xfrm>
              <a:off x="4924796" y="556257"/>
              <a:ext cx="1536099" cy="29842"/>
              <a:chOff x="0" y="0"/>
              <a:chExt cx="1488760" cy="28923"/>
            </a:xfrm>
          </p:grpSpPr>
          <p:sp>
            <p:nvSpPr>
              <p:cNvPr id="189" name="Freeform 189"/>
              <p:cNvSpPr/>
              <p:nvPr/>
            </p:nvSpPr>
            <p:spPr>
              <a:xfrm>
                <a:off x="127" y="127"/>
                <a:ext cx="1488694" cy="28702"/>
              </a:xfrm>
              <a:custGeom>
                <a:avLst/>
                <a:gdLst/>
                <a:ahLst/>
                <a:cxnLst/>
                <a:rect l="l" t="t" r="r" b="b"/>
                <a:pathLst>
                  <a:path w="1488694" h="28702">
                    <a:moveTo>
                      <a:pt x="0" y="0"/>
                    </a:moveTo>
                    <a:lnTo>
                      <a:pt x="0" y="28702"/>
                    </a:lnTo>
                    <a:lnTo>
                      <a:pt x="1488694" y="28702"/>
                    </a:lnTo>
                    <a:lnTo>
                      <a:pt x="1488694" y="0"/>
                    </a:lnTo>
                    <a:close/>
                  </a:path>
                </a:pathLst>
              </a:custGeom>
              <a:solidFill>
                <a:srgbClr val="C9886F"/>
              </a:solidFill>
            </p:spPr>
          </p:sp>
        </p:grpSp>
        <p:grpSp>
          <p:nvGrpSpPr>
            <p:cNvPr id="190" name="Group 190"/>
            <p:cNvGrpSpPr/>
            <p:nvPr/>
          </p:nvGrpSpPr>
          <p:grpSpPr>
            <a:xfrm>
              <a:off x="4924796" y="510093"/>
              <a:ext cx="1536099" cy="29686"/>
              <a:chOff x="0" y="0"/>
              <a:chExt cx="1488760" cy="28771"/>
            </a:xfrm>
          </p:grpSpPr>
          <p:sp>
            <p:nvSpPr>
              <p:cNvPr id="191" name="Freeform 191"/>
              <p:cNvSpPr/>
              <p:nvPr/>
            </p:nvSpPr>
            <p:spPr>
              <a:xfrm>
                <a:off x="127" y="0"/>
                <a:ext cx="1488694" cy="28829"/>
              </a:xfrm>
              <a:custGeom>
                <a:avLst/>
                <a:gdLst/>
                <a:ahLst/>
                <a:cxnLst/>
                <a:rect l="l" t="t" r="r" b="b"/>
                <a:pathLst>
                  <a:path w="1488694" h="28829">
                    <a:moveTo>
                      <a:pt x="0" y="0"/>
                    </a:moveTo>
                    <a:lnTo>
                      <a:pt x="0" y="28829"/>
                    </a:lnTo>
                    <a:lnTo>
                      <a:pt x="1488694" y="28829"/>
                    </a:lnTo>
                    <a:lnTo>
                      <a:pt x="1488694" y="0"/>
                    </a:lnTo>
                    <a:close/>
                  </a:path>
                </a:pathLst>
              </a:custGeom>
              <a:solidFill>
                <a:srgbClr val="C9886F"/>
              </a:solidFill>
            </p:spPr>
          </p:sp>
        </p:grpSp>
        <p:grpSp>
          <p:nvGrpSpPr>
            <p:cNvPr id="192" name="Group 192"/>
            <p:cNvGrpSpPr/>
            <p:nvPr/>
          </p:nvGrpSpPr>
          <p:grpSpPr>
            <a:xfrm>
              <a:off x="4924796" y="465641"/>
              <a:ext cx="1536099" cy="27823"/>
              <a:chOff x="0" y="0"/>
              <a:chExt cx="1488760" cy="26965"/>
            </a:xfrm>
          </p:grpSpPr>
          <p:sp>
            <p:nvSpPr>
              <p:cNvPr id="193" name="Freeform 193"/>
              <p:cNvSpPr/>
              <p:nvPr/>
            </p:nvSpPr>
            <p:spPr>
              <a:xfrm>
                <a:off x="127" y="0"/>
                <a:ext cx="1488694" cy="26924"/>
              </a:xfrm>
              <a:custGeom>
                <a:avLst/>
                <a:gdLst/>
                <a:ahLst/>
                <a:cxnLst/>
                <a:rect l="l" t="t" r="r" b="b"/>
                <a:pathLst>
                  <a:path w="1488694" h="26924">
                    <a:moveTo>
                      <a:pt x="0" y="0"/>
                    </a:moveTo>
                    <a:lnTo>
                      <a:pt x="0" y="26924"/>
                    </a:lnTo>
                    <a:lnTo>
                      <a:pt x="1488694" y="26924"/>
                    </a:lnTo>
                    <a:lnTo>
                      <a:pt x="1488694" y="0"/>
                    </a:lnTo>
                    <a:close/>
                  </a:path>
                </a:pathLst>
              </a:custGeom>
              <a:solidFill>
                <a:srgbClr val="C9886F"/>
              </a:solidFill>
            </p:spPr>
          </p:sp>
        </p:grpSp>
        <p:grpSp>
          <p:nvGrpSpPr>
            <p:cNvPr id="194" name="Group 194"/>
            <p:cNvGrpSpPr/>
            <p:nvPr/>
          </p:nvGrpSpPr>
          <p:grpSpPr>
            <a:xfrm>
              <a:off x="6484847" y="1435368"/>
              <a:ext cx="18652" cy="275886"/>
              <a:chOff x="0" y="0"/>
              <a:chExt cx="18077" cy="267384"/>
            </a:xfrm>
          </p:grpSpPr>
          <p:sp>
            <p:nvSpPr>
              <p:cNvPr id="195" name="Freeform 195"/>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196" name="Group 196"/>
            <p:cNvGrpSpPr/>
            <p:nvPr/>
          </p:nvGrpSpPr>
          <p:grpSpPr>
            <a:xfrm>
              <a:off x="6157357" y="1435368"/>
              <a:ext cx="20518" cy="275886"/>
              <a:chOff x="0" y="0"/>
              <a:chExt cx="19885" cy="267384"/>
            </a:xfrm>
          </p:grpSpPr>
          <p:sp>
            <p:nvSpPr>
              <p:cNvPr id="197" name="Freeform 197"/>
              <p:cNvSpPr/>
              <p:nvPr/>
            </p:nvSpPr>
            <p:spPr>
              <a:xfrm>
                <a:off x="0" y="0"/>
                <a:ext cx="19685" cy="267208"/>
              </a:xfrm>
              <a:custGeom>
                <a:avLst/>
                <a:gdLst/>
                <a:ahLst/>
                <a:cxnLst/>
                <a:rect l="l" t="t" r="r" b="b"/>
                <a:pathLst>
                  <a:path w="19685" h="267208">
                    <a:moveTo>
                      <a:pt x="0" y="0"/>
                    </a:moveTo>
                    <a:lnTo>
                      <a:pt x="0" y="267208"/>
                    </a:lnTo>
                    <a:lnTo>
                      <a:pt x="19685" y="267208"/>
                    </a:lnTo>
                    <a:lnTo>
                      <a:pt x="19685" y="0"/>
                    </a:lnTo>
                    <a:close/>
                  </a:path>
                </a:pathLst>
              </a:custGeom>
              <a:solidFill>
                <a:srgbClr val="F2BCA7"/>
              </a:solidFill>
            </p:spPr>
          </p:sp>
        </p:grpSp>
        <p:grpSp>
          <p:nvGrpSpPr>
            <p:cNvPr id="198" name="Group 198"/>
            <p:cNvGrpSpPr/>
            <p:nvPr/>
          </p:nvGrpSpPr>
          <p:grpSpPr>
            <a:xfrm>
              <a:off x="5831576" y="1435368"/>
              <a:ext cx="18652" cy="275886"/>
              <a:chOff x="0" y="0"/>
              <a:chExt cx="18077" cy="267384"/>
            </a:xfrm>
          </p:grpSpPr>
          <p:sp>
            <p:nvSpPr>
              <p:cNvPr id="199" name="Freeform 199"/>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00" name="Group 200"/>
            <p:cNvGrpSpPr/>
            <p:nvPr/>
          </p:nvGrpSpPr>
          <p:grpSpPr>
            <a:xfrm>
              <a:off x="5504083" y="1435368"/>
              <a:ext cx="18652" cy="275886"/>
              <a:chOff x="0" y="0"/>
              <a:chExt cx="18077" cy="267384"/>
            </a:xfrm>
          </p:grpSpPr>
          <p:sp>
            <p:nvSpPr>
              <p:cNvPr id="201" name="Freeform 201"/>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02" name="Group 202"/>
            <p:cNvGrpSpPr/>
            <p:nvPr/>
          </p:nvGrpSpPr>
          <p:grpSpPr>
            <a:xfrm>
              <a:off x="5176436" y="1435368"/>
              <a:ext cx="20518" cy="275886"/>
              <a:chOff x="0" y="0"/>
              <a:chExt cx="19885" cy="267384"/>
            </a:xfrm>
          </p:grpSpPr>
          <p:sp>
            <p:nvSpPr>
              <p:cNvPr id="203" name="Freeform 203"/>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04" name="Group 204"/>
            <p:cNvGrpSpPr/>
            <p:nvPr/>
          </p:nvGrpSpPr>
          <p:grpSpPr>
            <a:xfrm>
              <a:off x="4850809" y="1435368"/>
              <a:ext cx="18652" cy="275886"/>
              <a:chOff x="0" y="0"/>
              <a:chExt cx="18077" cy="267384"/>
            </a:xfrm>
          </p:grpSpPr>
          <p:sp>
            <p:nvSpPr>
              <p:cNvPr id="205" name="Freeform 205"/>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06" name="Group 206"/>
            <p:cNvGrpSpPr/>
            <p:nvPr/>
          </p:nvGrpSpPr>
          <p:grpSpPr>
            <a:xfrm>
              <a:off x="4523319" y="1435368"/>
              <a:ext cx="20361" cy="275886"/>
              <a:chOff x="0" y="0"/>
              <a:chExt cx="19733" cy="267384"/>
            </a:xfrm>
          </p:grpSpPr>
          <p:sp>
            <p:nvSpPr>
              <p:cNvPr id="207" name="Freeform 207"/>
              <p:cNvSpPr/>
              <p:nvPr/>
            </p:nvSpPr>
            <p:spPr>
              <a:xfrm>
                <a:off x="0" y="0"/>
                <a:ext cx="19685" cy="267208"/>
              </a:xfrm>
              <a:custGeom>
                <a:avLst/>
                <a:gdLst/>
                <a:ahLst/>
                <a:cxnLst/>
                <a:rect l="l" t="t" r="r" b="b"/>
                <a:pathLst>
                  <a:path w="19685" h="267208">
                    <a:moveTo>
                      <a:pt x="0" y="0"/>
                    </a:moveTo>
                    <a:lnTo>
                      <a:pt x="0" y="267208"/>
                    </a:lnTo>
                    <a:lnTo>
                      <a:pt x="19685" y="267208"/>
                    </a:lnTo>
                    <a:lnTo>
                      <a:pt x="19685" y="0"/>
                    </a:lnTo>
                    <a:close/>
                  </a:path>
                </a:pathLst>
              </a:custGeom>
              <a:solidFill>
                <a:srgbClr val="F2BCA7"/>
              </a:solidFill>
            </p:spPr>
          </p:sp>
        </p:grpSp>
        <p:grpSp>
          <p:nvGrpSpPr>
            <p:cNvPr id="208" name="Group 208"/>
            <p:cNvGrpSpPr/>
            <p:nvPr/>
          </p:nvGrpSpPr>
          <p:grpSpPr>
            <a:xfrm>
              <a:off x="4197538" y="1435368"/>
              <a:ext cx="18652" cy="275886"/>
              <a:chOff x="0" y="0"/>
              <a:chExt cx="18077" cy="267384"/>
            </a:xfrm>
          </p:grpSpPr>
          <p:sp>
            <p:nvSpPr>
              <p:cNvPr id="209" name="Freeform 209"/>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10" name="Group 210"/>
            <p:cNvGrpSpPr/>
            <p:nvPr/>
          </p:nvGrpSpPr>
          <p:grpSpPr>
            <a:xfrm>
              <a:off x="3870045" y="1435368"/>
              <a:ext cx="20518" cy="275886"/>
              <a:chOff x="0" y="0"/>
              <a:chExt cx="19885" cy="267384"/>
            </a:xfrm>
          </p:grpSpPr>
          <p:sp>
            <p:nvSpPr>
              <p:cNvPr id="211" name="Freeform 211"/>
              <p:cNvSpPr/>
              <p:nvPr/>
            </p:nvSpPr>
            <p:spPr>
              <a:xfrm>
                <a:off x="0" y="0"/>
                <a:ext cx="19685" cy="267208"/>
              </a:xfrm>
              <a:custGeom>
                <a:avLst/>
                <a:gdLst/>
                <a:ahLst/>
                <a:cxnLst/>
                <a:rect l="l" t="t" r="r" b="b"/>
                <a:pathLst>
                  <a:path w="19685" h="267208">
                    <a:moveTo>
                      <a:pt x="0" y="0"/>
                    </a:moveTo>
                    <a:lnTo>
                      <a:pt x="0" y="267208"/>
                    </a:lnTo>
                    <a:lnTo>
                      <a:pt x="19685" y="267208"/>
                    </a:lnTo>
                    <a:lnTo>
                      <a:pt x="19685" y="0"/>
                    </a:lnTo>
                    <a:close/>
                  </a:path>
                </a:pathLst>
              </a:custGeom>
              <a:solidFill>
                <a:srgbClr val="F2BCA7"/>
              </a:solidFill>
            </p:spPr>
          </p:sp>
        </p:grpSp>
        <p:grpSp>
          <p:nvGrpSpPr>
            <p:cNvPr id="212" name="Group 212"/>
            <p:cNvGrpSpPr/>
            <p:nvPr/>
          </p:nvGrpSpPr>
          <p:grpSpPr>
            <a:xfrm>
              <a:off x="3544264" y="1435368"/>
              <a:ext cx="18652" cy="275886"/>
              <a:chOff x="0" y="0"/>
              <a:chExt cx="18077" cy="267384"/>
            </a:xfrm>
          </p:grpSpPr>
          <p:sp>
            <p:nvSpPr>
              <p:cNvPr id="213" name="Freeform 213"/>
              <p:cNvSpPr/>
              <p:nvPr/>
            </p:nvSpPr>
            <p:spPr>
              <a:xfrm>
                <a:off x="127"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14" name="Group 214"/>
            <p:cNvGrpSpPr/>
            <p:nvPr/>
          </p:nvGrpSpPr>
          <p:grpSpPr>
            <a:xfrm>
              <a:off x="3216774" y="1435368"/>
              <a:ext cx="18652" cy="275886"/>
              <a:chOff x="0" y="0"/>
              <a:chExt cx="18077" cy="267384"/>
            </a:xfrm>
          </p:grpSpPr>
          <p:sp>
            <p:nvSpPr>
              <p:cNvPr id="215" name="Freeform 215"/>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16" name="Group 216"/>
            <p:cNvGrpSpPr/>
            <p:nvPr/>
          </p:nvGrpSpPr>
          <p:grpSpPr>
            <a:xfrm>
              <a:off x="2889128" y="1435368"/>
              <a:ext cx="20518" cy="275886"/>
              <a:chOff x="0" y="0"/>
              <a:chExt cx="19885" cy="267384"/>
            </a:xfrm>
          </p:grpSpPr>
          <p:sp>
            <p:nvSpPr>
              <p:cNvPr id="217" name="Freeform 217"/>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18" name="Group 218"/>
            <p:cNvGrpSpPr/>
            <p:nvPr/>
          </p:nvGrpSpPr>
          <p:grpSpPr>
            <a:xfrm>
              <a:off x="2563500" y="1435368"/>
              <a:ext cx="18652" cy="275886"/>
              <a:chOff x="0" y="0"/>
              <a:chExt cx="18077" cy="267384"/>
            </a:xfrm>
          </p:grpSpPr>
          <p:sp>
            <p:nvSpPr>
              <p:cNvPr id="219" name="Freeform 219"/>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20" name="Group 220"/>
            <p:cNvGrpSpPr/>
            <p:nvPr/>
          </p:nvGrpSpPr>
          <p:grpSpPr>
            <a:xfrm>
              <a:off x="2235854" y="1435368"/>
              <a:ext cx="20518" cy="275886"/>
              <a:chOff x="0" y="0"/>
              <a:chExt cx="19885" cy="267384"/>
            </a:xfrm>
          </p:grpSpPr>
          <p:sp>
            <p:nvSpPr>
              <p:cNvPr id="221" name="Freeform 221"/>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22" name="Group 222"/>
            <p:cNvGrpSpPr/>
            <p:nvPr/>
          </p:nvGrpSpPr>
          <p:grpSpPr>
            <a:xfrm>
              <a:off x="1910227" y="1435368"/>
              <a:ext cx="18652" cy="275886"/>
              <a:chOff x="0" y="0"/>
              <a:chExt cx="18077" cy="267384"/>
            </a:xfrm>
          </p:grpSpPr>
          <p:sp>
            <p:nvSpPr>
              <p:cNvPr id="223" name="Freeform 223"/>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24" name="Group 224"/>
            <p:cNvGrpSpPr/>
            <p:nvPr/>
          </p:nvGrpSpPr>
          <p:grpSpPr>
            <a:xfrm>
              <a:off x="1582580" y="1435368"/>
              <a:ext cx="20518" cy="275886"/>
              <a:chOff x="0" y="0"/>
              <a:chExt cx="19885" cy="267384"/>
            </a:xfrm>
          </p:grpSpPr>
          <p:sp>
            <p:nvSpPr>
              <p:cNvPr id="225" name="Freeform 225"/>
              <p:cNvSpPr/>
              <p:nvPr/>
            </p:nvSpPr>
            <p:spPr>
              <a:xfrm>
                <a:off x="127" y="0"/>
                <a:ext cx="19812" cy="267208"/>
              </a:xfrm>
              <a:custGeom>
                <a:avLst/>
                <a:gdLst/>
                <a:ahLst/>
                <a:cxnLst/>
                <a:rect l="l" t="t" r="r" b="b"/>
                <a:pathLst>
                  <a:path w="19812" h="267208">
                    <a:moveTo>
                      <a:pt x="0" y="0"/>
                    </a:moveTo>
                    <a:lnTo>
                      <a:pt x="0" y="267208"/>
                    </a:lnTo>
                    <a:lnTo>
                      <a:pt x="19812" y="267208"/>
                    </a:lnTo>
                    <a:lnTo>
                      <a:pt x="19812" y="0"/>
                    </a:lnTo>
                    <a:close/>
                  </a:path>
                </a:pathLst>
              </a:custGeom>
              <a:solidFill>
                <a:srgbClr val="F2BCA7"/>
              </a:solidFill>
            </p:spPr>
          </p:sp>
        </p:grpSp>
        <p:grpSp>
          <p:nvGrpSpPr>
            <p:cNvPr id="226" name="Group 226"/>
            <p:cNvGrpSpPr/>
            <p:nvPr/>
          </p:nvGrpSpPr>
          <p:grpSpPr>
            <a:xfrm>
              <a:off x="1256953" y="1435368"/>
              <a:ext cx="18652" cy="275886"/>
              <a:chOff x="0" y="0"/>
              <a:chExt cx="18077" cy="267384"/>
            </a:xfrm>
          </p:grpSpPr>
          <p:sp>
            <p:nvSpPr>
              <p:cNvPr id="227" name="Freeform 227"/>
              <p:cNvSpPr/>
              <p:nvPr/>
            </p:nvSpPr>
            <p:spPr>
              <a:xfrm>
                <a:off x="0" y="0"/>
                <a:ext cx="18034" cy="267208"/>
              </a:xfrm>
              <a:custGeom>
                <a:avLst/>
                <a:gdLst/>
                <a:ahLst/>
                <a:cxnLst/>
                <a:rect l="l" t="t" r="r" b="b"/>
                <a:pathLst>
                  <a:path w="18034" h="267208">
                    <a:moveTo>
                      <a:pt x="0" y="0"/>
                    </a:moveTo>
                    <a:lnTo>
                      <a:pt x="0" y="267208"/>
                    </a:lnTo>
                    <a:lnTo>
                      <a:pt x="18034" y="267208"/>
                    </a:lnTo>
                    <a:lnTo>
                      <a:pt x="18034" y="0"/>
                    </a:lnTo>
                    <a:close/>
                  </a:path>
                </a:pathLst>
              </a:custGeom>
              <a:solidFill>
                <a:srgbClr val="F2BCA7"/>
              </a:solidFill>
            </p:spPr>
          </p:sp>
        </p:grpSp>
        <p:grpSp>
          <p:nvGrpSpPr>
            <p:cNvPr id="228" name="Group 228"/>
            <p:cNvGrpSpPr/>
            <p:nvPr/>
          </p:nvGrpSpPr>
          <p:grpSpPr>
            <a:xfrm>
              <a:off x="929463" y="1435368"/>
              <a:ext cx="18652" cy="275886"/>
              <a:chOff x="0" y="0"/>
              <a:chExt cx="18077" cy="267384"/>
            </a:xfrm>
          </p:grpSpPr>
          <p:sp>
            <p:nvSpPr>
              <p:cNvPr id="229" name="Freeform 229"/>
              <p:cNvSpPr/>
              <p:nvPr/>
            </p:nvSpPr>
            <p:spPr>
              <a:xfrm>
                <a:off x="0" y="0"/>
                <a:ext cx="17907" cy="267208"/>
              </a:xfrm>
              <a:custGeom>
                <a:avLst/>
                <a:gdLst/>
                <a:ahLst/>
                <a:cxnLst/>
                <a:rect l="l" t="t" r="r" b="b"/>
                <a:pathLst>
                  <a:path w="17907" h="267208">
                    <a:moveTo>
                      <a:pt x="0" y="0"/>
                    </a:moveTo>
                    <a:lnTo>
                      <a:pt x="0" y="267208"/>
                    </a:lnTo>
                    <a:lnTo>
                      <a:pt x="17907" y="267208"/>
                    </a:lnTo>
                    <a:lnTo>
                      <a:pt x="17907" y="0"/>
                    </a:lnTo>
                    <a:close/>
                  </a:path>
                </a:pathLst>
              </a:custGeom>
              <a:solidFill>
                <a:srgbClr val="F2BCA7"/>
              </a:solidFill>
            </p:spPr>
          </p:sp>
        </p:grpSp>
        <p:grpSp>
          <p:nvGrpSpPr>
            <p:cNvPr id="230" name="Group 230"/>
            <p:cNvGrpSpPr/>
            <p:nvPr/>
          </p:nvGrpSpPr>
          <p:grpSpPr>
            <a:xfrm>
              <a:off x="707354" y="1427906"/>
              <a:ext cx="5903482" cy="307437"/>
              <a:chOff x="0" y="0"/>
              <a:chExt cx="5721549" cy="297963"/>
            </a:xfrm>
          </p:grpSpPr>
          <p:sp>
            <p:nvSpPr>
              <p:cNvPr id="231" name="Freeform 231"/>
              <p:cNvSpPr/>
              <p:nvPr/>
            </p:nvSpPr>
            <p:spPr>
              <a:xfrm>
                <a:off x="0" y="127"/>
                <a:ext cx="5721477" cy="297688"/>
              </a:xfrm>
              <a:custGeom>
                <a:avLst/>
                <a:gdLst/>
                <a:ahLst/>
                <a:cxnLst/>
                <a:rect l="l" t="t" r="r" b="b"/>
                <a:pathLst>
                  <a:path w="5721477" h="297688">
                    <a:moveTo>
                      <a:pt x="129286" y="0"/>
                    </a:moveTo>
                    <a:lnTo>
                      <a:pt x="0" y="279781"/>
                    </a:lnTo>
                    <a:lnTo>
                      <a:pt x="19685" y="285242"/>
                    </a:lnTo>
                    <a:lnTo>
                      <a:pt x="143510" y="19812"/>
                    </a:lnTo>
                    <a:lnTo>
                      <a:pt x="5631815" y="19812"/>
                    </a:lnTo>
                    <a:lnTo>
                      <a:pt x="5699887" y="297688"/>
                    </a:lnTo>
                    <a:lnTo>
                      <a:pt x="5721477" y="292227"/>
                    </a:lnTo>
                    <a:lnTo>
                      <a:pt x="5649722" y="0"/>
                    </a:lnTo>
                    <a:close/>
                  </a:path>
                </a:pathLst>
              </a:custGeom>
              <a:solidFill>
                <a:srgbClr val="F2BCA7"/>
              </a:solidFill>
            </p:spPr>
          </p:sp>
        </p:grpSp>
        <p:grpSp>
          <p:nvGrpSpPr>
            <p:cNvPr id="232" name="Group 232"/>
            <p:cNvGrpSpPr/>
            <p:nvPr/>
          </p:nvGrpSpPr>
          <p:grpSpPr>
            <a:xfrm>
              <a:off x="694298" y="1703639"/>
              <a:ext cx="5944204" cy="33416"/>
              <a:chOff x="0" y="0"/>
              <a:chExt cx="5761016" cy="32387"/>
            </a:xfrm>
          </p:grpSpPr>
          <p:sp>
            <p:nvSpPr>
              <p:cNvPr id="233" name="Freeform 233"/>
              <p:cNvSpPr/>
              <p:nvPr/>
            </p:nvSpPr>
            <p:spPr>
              <a:xfrm>
                <a:off x="127" y="127"/>
                <a:ext cx="5760847" cy="32258"/>
              </a:xfrm>
              <a:custGeom>
                <a:avLst/>
                <a:gdLst/>
                <a:ahLst/>
                <a:cxnLst/>
                <a:rect l="l" t="t" r="r" b="b"/>
                <a:pathLst>
                  <a:path w="5760847" h="32258">
                    <a:moveTo>
                      <a:pt x="17907" y="0"/>
                    </a:moveTo>
                    <a:lnTo>
                      <a:pt x="0" y="32258"/>
                    </a:lnTo>
                    <a:lnTo>
                      <a:pt x="5760847" y="32258"/>
                    </a:lnTo>
                    <a:lnTo>
                      <a:pt x="5730367" y="0"/>
                    </a:lnTo>
                    <a:close/>
                  </a:path>
                </a:pathLst>
              </a:custGeom>
              <a:solidFill>
                <a:srgbClr val="F2BCA7"/>
              </a:solidFill>
            </p:spPr>
          </p:sp>
        </p:grpSp>
        <p:grpSp>
          <p:nvGrpSpPr>
            <p:cNvPr id="234" name="Group 234"/>
            <p:cNvGrpSpPr/>
            <p:nvPr/>
          </p:nvGrpSpPr>
          <p:grpSpPr>
            <a:xfrm>
              <a:off x="547343" y="1757306"/>
              <a:ext cx="6180923" cy="231588"/>
              <a:chOff x="0" y="0"/>
              <a:chExt cx="5990440" cy="224451"/>
            </a:xfrm>
          </p:grpSpPr>
          <p:sp>
            <p:nvSpPr>
              <p:cNvPr id="235" name="Freeform 235"/>
              <p:cNvSpPr/>
              <p:nvPr/>
            </p:nvSpPr>
            <p:spPr>
              <a:xfrm>
                <a:off x="0" y="127"/>
                <a:ext cx="5990463" cy="224155"/>
              </a:xfrm>
              <a:custGeom>
                <a:avLst/>
                <a:gdLst/>
                <a:ahLst/>
                <a:cxnLst/>
                <a:rect l="l" t="t" r="r" b="b"/>
                <a:pathLst>
                  <a:path w="5990463" h="224155">
                    <a:moveTo>
                      <a:pt x="134493" y="0"/>
                    </a:moveTo>
                    <a:lnTo>
                      <a:pt x="0" y="224155"/>
                    </a:lnTo>
                    <a:lnTo>
                      <a:pt x="39497" y="224155"/>
                    </a:lnTo>
                    <a:lnTo>
                      <a:pt x="148844" y="43053"/>
                    </a:lnTo>
                    <a:lnTo>
                      <a:pt x="5990463" y="43053"/>
                    </a:lnTo>
                    <a:lnTo>
                      <a:pt x="5985002" y="0"/>
                    </a:lnTo>
                    <a:close/>
                  </a:path>
                </a:pathLst>
              </a:custGeom>
              <a:solidFill>
                <a:srgbClr val="662C24"/>
              </a:solidFill>
            </p:spPr>
          </p:sp>
        </p:grpSp>
        <p:grpSp>
          <p:nvGrpSpPr>
            <p:cNvPr id="236" name="Group 236"/>
            <p:cNvGrpSpPr/>
            <p:nvPr/>
          </p:nvGrpSpPr>
          <p:grpSpPr>
            <a:xfrm>
              <a:off x="5589260" y="952292"/>
              <a:ext cx="101807" cy="87197"/>
              <a:chOff x="0" y="0"/>
              <a:chExt cx="98669" cy="84509"/>
            </a:xfrm>
          </p:grpSpPr>
          <p:sp>
            <p:nvSpPr>
              <p:cNvPr id="237" name="Freeform 237"/>
              <p:cNvSpPr/>
              <p:nvPr/>
            </p:nvSpPr>
            <p:spPr>
              <a:xfrm>
                <a:off x="0" y="127"/>
                <a:ext cx="98679" cy="84201"/>
              </a:xfrm>
              <a:custGeom>
                <a:avLst/>
                <a:gdLst/>
                <a:ahLst/>
                <a:cxnLst/>
                <a:rect l="l" t="t" r="r" b="b"/>
                <a:pathLst>
                  <a:path w="98679" h="84201">
                    <a:moveTo>
                      <a:pt x="0" y="0"/>
                    </a:moveTo>
                    <a:lnTo>
                      <a:pt x="0" y="84201"/>
                    </a:lnTo>
                    <a:lnTo>
                      <a:pt x="98679" y="84201"/>
                    </a:lnTo>
                    <a:lnTo>
                      <a:pt x="98679" y="0"/>
                    </a:lnTo>
                    <a:close/>
                  </a:path>
                </a:pathLst>
              </a:custGeom>
              <a:solidFill>
                <a:srgbClr val="834831"/>
              </a:solidFill>
            </p:spPr>
          </p:sp>
        </p:grpSp>
        <p:grpSp>
          <p:nvGrpSpPr>
            <p:cNvPr id="238" name="Group 238"/>
            <p:cNvGrpSpPr/>
            <p:nvPr/>
          </p:nvGrpSpPr>
          <p:grpSpPr>
            <a:xfrm>
              <a:off x="5809349" y="952292"/>
              <a:ext cx="100095" cy="87197"/>
              <a:chOff x="0" y="0"/>
              <a:chExt cx="97011" cy="84509"/>
            </a:xfrm>
          </p:grpSpPr>
          <p:sp>
            <p:nvSpPr>
              <p:cNvPr id="239" name="Freeform 239"/>
              <p:cNvSpPr/>
              <p:nvPr/>
            </p:nvSpPr>
            <p:spPr>
              <a:xfrm>
                <a:off x="127" y="127"/>
                <a:ext cx="96901" cy="84201"/>
              </a:xfrm>
              <a:custGeom>
                <a:avLst/>
                <a:gdLst/>
                <a:ahLst/>
                <a:cxnLst/>
                <a:rect l="l" t="t" r="r" b="b"/>
                <a:pathLst>
                  <a:path w="96901" h="84201">
                    <a:moveTo>
                      <a:pt x="0" y="0"/>
                    </a:moveTo>
                    <a:lnTo>
                      <a:pt x="0" y="84201"/>
                    </a:lnTo>
                    <a:lnTo>
                      <a:pt x="96901" y="84201"/>
                    </a:lnTo>
                    <a:lnTo>
                      <a:pt x="96901" y="0"/>
                    </a:lnTo>
                    <a:close/>
                  </a:path>
                </a:pathLst>
              </a:custGeom>
              <a:solidFill>
                <a:srgbClr val="834831"/>
              </a:solidFill>
            </p:spPr>
          </p:sp>
        </p:grpSp>
        <p:grpSp>
          <p:nvGrpSpPr>
            <p:cNvPr id="240" name="Group 240"/>
            <p:cNvGrpSpPr/>
            <p:nvPr/>
          </p:nvGrpSpPr>
          <p:grpSpPr>
            <a:xfrm>
              <a:off x="6027727" y="952292"/>
              <a:ext cx="101961" cy="87197"/>
              <a:chOff x="0" y="0"/>
              <a:chExt cx="98819" cy="84509"/>
            </a:xfrm>
          </p:grpSpPr>
          <p:sp>
            <p:nvSpPr>
              <p:cNvPr id="241" name="Freeform 241"/>
              <p:cNvSpPr/>
              <p:nvPr/>
            </p:nvSpPr>
            <p:spPr>
              <a:xfrm>
                <a:off x="127" y="127"/>
                <a:ext cx="98679" cy="84201"/>
              </a:xfrm>
              <a:custGeom>
                <a:avLst/>
                <a:gdLst/>
                <a:ahLst/>
                <a:cxnLst/>
                <a:rect l="l" t="t" r="r" b="b"/>
                <a:pathLst>
                  <a:path w="98679" h="84201">
                    <a:moveTo>
                      <a:pt x="0" y="0"/>
                    </a:moveTo>
                    <a:lnTo>
                      <a:pt x="0" y="84201"/>
                    </a:lnTo>
                    <a:lnTo>
                      <a:pt x="98679" y="84201"/>
                    </a:lnTo>
                    <a:lnTo>
                      <a:pt x="98679" y="0"/>
                    </a:lnTo>
                    <a:close/>
                  </a:path>
                </a:pathLst>
              </a:custGeom>
              <a:solidFill>
                <a:srgbClr val="834831"/>
              </a:solidFill>
            </p:spPr>
          </p:sp>
        </p:grpSp>
        <p:grpSp>
          <p:nvGrpSpPr>
            <p:cNvPr id="242" name="Group 242"/>
            <p:cNvGrpSpPr/>
            <p:nvPr/>
          </p:nvGrpSpPr>
          <p:grpSpPr>
            <a:xfrm>
              <a:off x="6247973" y="952292"/>
              <a:ext cx="101961" cy="87197"/>
              <a:chOff x="0" y="0"/>
              <a:chExt cx="98819" cy="84509"/>
            </a:xfrm>
          </p:grpSpPr>
          <p:sp>
            <p:nvSpPr>
              <p:cNvPr id="243" name="Freeform 243"/>
              <p:cNvSpPr/>
              <p:nvPr/>
            </p:nvSpPr>
            <p:spPr>
              <a:xfrm>
                <a:off x="127" y="127"/>
                <a:ext cx="98552" cy="84201"/>
              </a:xfrm>
              <a:custGeom>
                <a:avLst/>
                <a:gdLst/>
                <a:ahLst/>
                <a:cxnLst/>
                <a:rect l="l" t="t" r="r" b="b"/>
                <a:pathLst>
                  <a:path w="98552" h="84201">
                    <a:moveTo>
                      <a:pt x="0" y="0"/>
                    </a:moveTo>
                    <a:lnTo>
                      <a:pt x="0" y="84201"/>
                    </a:lnTo>
                    <a:lnTo>
                      <a:pt x="98552" y="84201"/>
                    </a:lnTo>
                    <a:lnTo>
                      <a:pt x="98552" y="0"/>
                    </a:lnTo>
                    <a:close/>
                  </a:path>
                </a:pathLst>
              </a:custGeom>
              <a:solidFill>
                <a:srgbClr val="834831"/>
              </a:solidFill>
            </p:spPr>
          </p:sp>
        </p:grpSp>
        <p:grpSp>
          <p:nvGrpSpPr>
            <p:cNvPr id="244" name="Group 244"/>
            <p:cNvGrpSpPr/>
            <p:nvPr/>
          </p:nvGrpSpPr>
          <p:grpSpPr>
            <a:xfrm>
              <a:off x="6468217" y="952292"/>
              <a:ext cx="100095" cy="87197"/>
              <a:chOff x="0" y="0"/>
              <a:chExt cx="97011" cy="84509"/>
            </a:xfrm>
          </p:grpSpPr>
          <p:sp>
            <p:nvSpPr>
              <p:cNvPr id="245" name="Freeform 245"/>
              <p:cNvSpPr/>
              <p:nvPr/>
            </p:nvSpPr>
            <p:spPr>
              <a:xfrm>
                <a:off x="0" y="127"/>
                <a:ext cx="96901" cy="84201"/>
              </a:xfrm>
              <a:custGeom>
                <a:avLst/>
                <a:gdLst/>
                <a:ahLst/>
                <a:cxnLst/>
                <a:rect l="l" t="t" r="r" b="b"/>
                <a:pathLst>
                  <a:path w="96901" h="84201">
                    <a:moveTo>
                      <a:pt x="0" y="0"/>
                    </a:moveTo>
                    <a:lnTo>
                      <a:pt x="0" y="84201"/>
                    </a:lnTo>
                    <a:lnTo>
                      <a:pt x="96901" y="84201"/>
                    </a:lnTo>
                    <a:lnTo>
                      <a:pt x="96901" y="0"/>
                    </a:lnTo>
                    <a:close/>
                  </a:path>
                </a:pathLst>
              </a:custGeom>
              <a:solidFill>
                <a:srgbClr val="834831"/>
              </a:solidFill>
            </p:spPr>
          </p:sp>
        </p:grpSp>
        <p:grpSp>
          <p:nvGrpSpPr>
            <p:cNvPr id="246" name="Group 246"/>
            <p:cNvGrpSpPr/>
            <p:nvPr/>
          </p:nvGrpSpPr>
          <p:grpSpPr>
            <a:xfrm>
              <a:off x="5251504" y="239793"/>
              <a:ext cx="186728" cy="63548"/>
              <a:chOff x="0" y="0"/>
              <a:chExt cx="180973" cy="61589"/>
            </a:xfrm>
          </p:grpSpPr>
          <p:sp>
            <p:nvSpPr>
              <p:cNvPr id="247" name="Freeform 247"/>
              <p:cNvSpPr/>
              <p:nvPr/>
            </p:nvSpPr>
            <p:spPr>
              <a:xfrm>
                <a:off x="0" y="127"/>
                <a:ext cx="180975" cy="61341"/>
              </a:xfrm>
              <a:custGeom>
                <a:avLst/>
                <a:gdLst/>
                <a:ahLst/>
                <a:cxnLst/>
                <a:rect l="l" t="t" r="r" b="b"/>
                <a:pathLst>
                  <a:path w="180975" h="61341">
                    <a:moveTo>
                      <a:pt x="90424" y="0"/>
                    </a:moveTo>
                    <a:lnTo>
                      <a:pt x="0" y="61341"/>
                    </a:lnTo>
                    <a:lnTo>
                      <a:pt x="180975" y="61341"/>
                    </a:lnTo>
                    <a:lnTo>
                      <a:pt x="90424" y="0"/>
                    </a:lnTo>
                    <a:close/>
                  </a:path>
                </a:pathLst>
              </a:custGeom>
              <a:solidFill>
                <a:srgbClr val="662C24"/>
              </a:solidFill>
            </p:spPr>
          </p:sp>
        </p:grpSp>
        <p:grpSp>
          <p:nvGrpSpPr>
            <p:cNvPr id="248" name="Group 248"/>
            <p:cNvGrpSpPr/>
            <p:nvPr/>
          </p:nvGrpSpPr>
          <p:grpSpPr>
            <a:xfrm>
              <a:off x="4948973" y="239793"/>
              <a:ext cx="185187" cy="63548"/>
              <a:chOff x="0" y="0"/>
              <a:chExt cx="179480" cy="61589"/>
            </a:xfrm>
          </p:grpSpPr>
          <p:sp>
            <p:nvSpPr>
              <p:cNvPr id="249" name="Freeform 249"/>
              <p:cNvSpPr/>
              <p:nvPr/>
            </p:nvSpPr>
            <p:spPr>
              <a:xfrm>
                <a:off x="127" y="127"/>
                <a:ext cx="179197" cy="61341"/>
              </a:xfrm>
              <a:custGeom>
                <a:avLst/>
                <a:gdLst/>
                <a:ahLst/>
                <a:cxnLst/>
                <a:rect l="l" t="t" r="r" b="b"/>
                <a:pathLst>
                  <a:path w="179197" h="61341">
                    <a:moveTo>
                      <a:pt x="90551" y="0"/>
                    </a:moveTo>
                    <a:lnTo>
                      <a:pt x="0" y="61341"/>
                    </a:lnTo>
                    <a:lnTo>
                      <a:pt x="179197" y="61341"/>
                    </a:lnTo>
                    <a:lnTo>
                      <a:pt x="90551" y="0"/>
                    </a:lnTo>
                    <a:close/>
                  </a:path>
                </a:pathLst>
              </a:custGeom>
              <a:solidFill>
                <a:srgbClr val="662C24"/>
              </a:solidFill>
            </p:spPr>
          </p:sp>
        </p:grpSp>
        <p:grpSp>
          <p:nvGrpSpPr>
            <p:cNvPr id="250" name="Group 250"/>
            <p:cNvGrpSpPr/>
            <p:nvPr/>
          </p:nvGrpSpPr>
          <p:grpSpPr>
            <a:xfrm>
              <a:off x="1091532" y="171906"/>
              <a:ext cx="3684789" cy="131426"/>
              <a:chOff x="0" y="0"/>
              <a:chExt cx="3571232" cy="127376"/>
            </a:xfrm>
          </p:grpSpPr>
          <p:sp>
            <p:nvSpPr>
              <p:cNvPr id="251" name="Freeform 251"/>
              <p:cNvSpPr/>
              <p:nvPr/>
            </p:nvSpPr>
            <p:spPr>
              <a:xfrm>
                <a:off x="0" y="0"/>
                <a:ext cx="3571113" cy="127381"/>
              </a:xfrm>
              <a:custGeom>
                <a:avLst/>
                <a:gdLst/>
                <a:ahLst/>
                <a:cxnLst/>
                <a:rect l="l" t="t" r="r" b="b"/>
                <a:pathLst>
                  <a:path w="3571113" h="127381">
                    <a:moveTo>
                      <a:pt x="5461" y="0"/>
                    </a:moveTo>
                    <a:lnTo>
                      <a:pt x="0" y="127381"/>
                    </a:lnTo>
                    <a:lnTo>
                      <a:pt x="3571113" y="127381"/>
                    </a:lnTo>
                    <a:lnTo>
                      <a:pt x="3551428" y="0"/>
                    </a:lnTo>
                    <a:close/>
                  </a:path>
                </a:pathLst>
              </a:custGeom>
              <a:solidFill>
                <a:srgbClr val="F2BCA7"/>
              </a:solidFill>
            </p:spPr>
          </p:sp>
        </p:grpSp>
      </p:grpSp>
      <p:grpSp>
        <p:nvGrpSpPr>
          <p:cNvPr id="253" name="Group 253"/>
          <p:cNvGrpSpPr/>
          <p:nvPr/>
        </p:nvGrpSpPr>
        <p:grpSpPr>
          <a:xfrm>
            <a:off x="-38" y="8265500"/>
            <a:ext cx="18288068" cy="2494518"/>
            <a:chOff x="0" y="0"/>
            <a:chExt cx="24384091" cy="3326024"/>
          </a:xfrm>
        </p:grpSpPr>
        <p:sp>
          <p:nvSpPr>
            <p:cNvPr id="254" name="Freeform 254"/>
            <p:cNvSpPr/>
            <p:nvPr/>
          </p:nvSpPr>
          <p:spPr>
            <a:xfrm>
              <a:off x="0" y="0"/>
              <a:ext cx="24383746" cy="3326003"/>
            </a:xfrm>
            <a:custGeom>
              <a:avLst/>
              <a:gdLst/>
              <a:ahLst/>
              <a:cxnLst/>
              <a:rect l="l" t="t" r="r" b="b"/>
              <a:pathLst>
                <a:path w="24383746" h="3326003">
                  <a:moveTo>
                    <a:pt x="10857357" y="155575"/>
                  </a:moveTo>
                  <a:lnTo>
                    <a:pt x="10857357" y="247904"/>
                  </a:lnTo>
                  <a:cubicBezTo>
                    <a:pt x="10762996" y="217170"/>
                    <a:pt x="10662538" y="186309"/>
                    <a:pt x="10559034" y="155575"/>
                  </a:cubicBezTo>
                  <a:close/>
                  <a:moveTo>
                    <a:pt x="20910931" y="160147"/>
                  </a:moveTo>
                  <a:lnTo>
                    <a:pt x="20910931" y="247904"/>
                  </a:lnTo>
                  <a:cubicBezTo>
                    <a:pt x="20816570" y="218694"/>
                    <a:pt x="20719160" y="189484"/>
                    <a:pt x="20615656" y="160147"/>
                  </a:cubicBezTo>
                  <a:close/>
                  <a:moveTo>
                    <a:pt x="4821555" y="160147"/>
                  </a:moveTo>
                  <a:cubicBezTo>
                    <a:pt x="4711827" y="190881"/>
                    <a:pt x="4605274" y="223266"/>
                    <a:pt x="4507864" y="255778"/>
                  </a:cubicBezTo>
                  <a:lnTo>
                    <a:pt x="4507864" y="160147"/>
                  </a:lnTo>
                  <a:close/>
                  <a:moveTo>
                    <a:pt x="14801977" y="155575"/>
                  </a:moveTo>
                  <a:cubicBezTo>
                    <a:pt x="14674214" y="183261"/>
                    <a:pt x="14549374" y="217170"/>
                    <a:pt x="14424659" y="258699"/>
                  </a:cubicBezTo>
                  <a:lnTo>
                    <a:pt x="14424659" y="155575"/>
                  </a:lnTo>
                  <a:close/>
                  <a:moveTo>
                    <a:pt x="21114893" y="160147"/>
                  </a:moveTo>
                  <a:lnTo>
                    <a:pt x="21114893" y="315722"/>
                  </a:lnTo>
                  <a:cubicBezTo>
                    <a:pt x="21066125" y="300355"/>
                    <a:pt x="21017483" y="283337"/>
                    <a:pt x="20965795" y="266446"/>
                  </a:cubicBezTo>
                  <a:lnTo>
                    <a:pt x="20965795" y="160147"/>
                  </a:lnTo>
                  <a:close/>
                  <a:moveTo>
                    <a:pt x="11061319" y="155575"/>
                  </a:moveTo>
                  <a:lnTo>
                    <a:pt x="11061319" y="317246"/>
                  </a:lnTo>
                  <a:cubicBezTo>
                    <a:pt x="11012550" y="300355"/>
                    <a:pt x="10963909" y="283337"/>
                    <a:pt x="10915142" y="266446"/>
                  </a:cubicBezTo>
                  <a:lnTo>
                    <a:pt x="10915142" y="155575"/>
                  </a:lnTo>
                  <a:close/>
                  <a:moveTo>
                    <a:pt x="4450079" y="160147"/>
                  </a:moveTo>
                  <a:lnTo>
                    <a:pt x="4450079" y="274066"/>
                  </a:lnTo>
                  <a:cubicBezTo>
                    <a:pt x="4401565" y="290957"/>
                    <a:pt x="4349622" y="307975"/>
                    <a:pt x="4304156" y="324866"/>
                  </a:cubicBezTo>
                  <a:lnTo>
                    <a:pt x="4304156" y="160147"/>
                  </a:lnTo>
                  <a:close/>
                  <a:moveTo>
                    <a:pt x="14366873" y="155575"/>
                  </a:moveTo>
                  <a:lnTo>
                    <a:pt x="14366873" y="277114"/>
                  </a:lnTo>
                  <a:cubicBezTo>
                    <a:pt x="14318106" y="294005"/>
                    <a:pt x="14269465" y="311023"/>
                    <a:pt x="14220696" y="331089"/>
                  </a:cubicBezTo>
                  <a:lnTo>
                    <a:pt x="14220696" y="155575"/>
                  </a:lnTo>
                  <a:close/>
                  <a:moveTo>
                    <a:pt x="21318981" y="160147"/>
                  </a:moveTo>
                  <a:lnTo>
                    <a:pt x="21318981" y="391033"/>
                  </a:lnTo>
                  <a:cubicBezTo>
                    <a:pt x="21270213" y="372491"/>
                    <a:pt x="21221571" y="354203"/>
                    <a:pt x="21169629" y="335661"/>
                  </a:cubicBezTo>
                  <a:lnTo>
                    <a:pt x="21169629" y="160147"/>
                  </a:lnTo>
                  <a:close/>
                  <a:moveTo>
                    <a:pt x="11265153" y="155575"/>
                  </a:moveTo>
                  <a:lnTo>
                    <a:pt x="11265153" y="395732"/>
                  </a:lnTo>
                  <a:cubicBezTo>
                    <a:pt x="11216639" y="375666"/>
                    <a:pt x="11167743" y="357251"/>
                    <a:pt x="11119229" y="338709"/>
                  </a:cubicBezTo>
                  <a:lnTo>
                    <a:pt x="11119229" y="155575"/>
                  </a:lnTo>
                  <a:close/>
                  <a:moveTo>
                    <a:pt x="4246371" y="160147"/>
                  </a:moveTo>
                  <a:lnTo>
                    <a:pt x="4246371" y="344932"/>
                  </a:lnTo>
                  <a:cubicBezTo>
                    <a:pt x="4194428" y="361823"/>
                    <a:pt x="4145914" y="380365"/>
                    <a:pt x="4100194" y="398907"/>
                  </a:cubicBezTo>
                  <a:lnTo>
                    <a:pt x="4100194" y="160147"/>
                  </a:lnTo>
                  <a:close/>
                  <a:moveTo>
                    <a:pt x="14162912" y="155575"/>
                  </a:moveTo>
                  <a:lnTo>
                    <a:pt x="14162912" y="352679"/>
                  </a:lnTo>
                  <a:cubicBezTo>
                    <a:pt x="14114397" y="372618"/>
                    <a:pt x="14065503" y="392684"/>
                    <a:pt x="14016989" y="414274"/>
                  </a:cubicBezTo>
                  <a:lnTo>
                    <a:pt x="14016989" y="155575"/>
                  </a:lnTo>
                  <a:close/>
                  <a:moveTo>
                    <a:pt x="21522689" y="160147"/>
                  </a:moveTo>
                  <a:lnTo>
                    <a:pt x="21522689" y="472694"/>
                  </a:lnTo>
                  <a:cubicBezTo>
                    <a:pt x="21474175" y="452755"/>
                    <a:pt x="21425280" y="432689"/>
                    <a:pt x="21373592" y="412623"/>
                  </a:cubicBezTo>
                  <a:lnTo>
                    <a:pt x="21373592" y="160147"/>
                  </a:lnTo>
                  <a:close/>
                  <a:moveTo>
                    <a:pt x="11469115" y="155575"/>
                  </a:moveTo>
                  <a:lnTo>
                    <a:pt x="11469115" y="480441"/>
                  </a:lnTo>
                  <a:cubicBezTo>
                    <a:pt x="11420601" y="458851"/>
                    <a:pt x="11371706" y="438785"/>
                    <a:pt x="11323192" y="417322"/>
                  </a:cubicBezTo>
                  <a:lnTo>
                    <a:pt x="11323192" y="155575"/>
                  </a:lnTo>
                  <a:close/>
                  <a:moveTo>
                    <a:pt x="4042282" y="160147"/>
                  </a:moveTo>
                  <a:lnTo>
                    <a:pt x="4042282" y="421894"/>
                  </a:lnTo>
                  <a:cubicBezTo>
                    <a:pt x="3993514" y="441960"/>
                    <a:pt x="3941825" y="462026"/>
                    <a:pt x="3896105" y="482092"/>
                  </a:cubicBezTo>
                  <a:lnTo>
                    <a:pt x="3896105" y="160147"/>
                  </a:lnTo>
                  <a:close/>
                  <a:moveTo>
                    <a:pt x="13958824" y="155575"/>
                  </a:moveTo>
                  <a:lnTo>
                    <a:pt x="13958824" y="438785"/>
                  </a:lnTo>
                  <a:cubicBezTo>
                    <a:pt x="13910309" y="461899"/>
                    <a:pt x="13861414" y="485140"/>
                    <a:pt x="13812901" y="508127"/>
                  </a:cubicBezTo>
                  <a:lnTo>
                    <a:pt x="13812901" y="155575"/>
                  </a:lnTo>
                  <a:close/>
                  <a:moveTo>
                    <a:pt x="21726652" y="160147"/>
                  </a:moveTo>
                  <a:lnTo>
                    <a:pt x="21726652" y="563626"/>
                  </a:lnTo>
                  <a:cubicBezTo>
                    <a:pt x="21678137" y="542036"/>
                    <a:pt x="21629243" y="518922"/>
                    <a:pt x="21577554" y="497459"/>
                  </a:cubicBezTo>
                  <a:lnTo>
                    <a:pt x="21577554" y="160147"/>
                  </a:lnTo>
                  <a:close/>
                  <a:moveTo>
                    <a:pt x="3838320" y="160147"/>
                  </a:moveTo>
                  <a:lnTo>
                    <a:pt x="3838320" y="506603"/>
                  </a:lnTo>
                  <a:cubicBezTo>
                    <a:pt x="3786631" y="529717"/>
                    <a:pt x="3737863" y="551307"/>
                    <a:pt x="3692397" y="574421"/>
                  </a:cubicBezTo>
                  <a:lnTo>
                    <a:pt x="3692397" y="160147"/>
                  </a:lnTo>
                  <a:close/>
                  <a:moveTo>
                    <a:pt x="11673077" y="155575"/>
                  </a:moveTo>
                  <a:lnTo>
                    <a:pt x="11673077" y="577469"/>
                  </a:lnTo>
                  <a:cubicBezTo>
                    <a:pt x="11624309" y="552831"/>
                    <a:pt x="11575668" y="529717"/>
                    <a:pt x="11526900" y="506603"/>
                  </a:cubicBezTo>
                  <a:lnTo>
                    <a:pt x="11526900" y="155575"/>
                  </a:lnTo>
                  <a:close/>
                  <a:moveTo>
                    <a:pt x="13755115" y="155575"/>
                  </a:moveTo>
                  <a:lnTo>
                    <a:pt x="13755115" y="537337"/>
                  </a:lnTo>
                  <a:cubicBezTo>
                    <a:pt x="13706348" y="561975"/>
                    <a:pt x="13657706" y="588137"/>
                    <a:pt x="13608938" y="615950"/>
                  </a:cubicBezTo>
                  <a:lnTo>
                    <a:pt x="13608938" y="155575"/>
                  </a:lnTo>
                  <a:close/>
                  <a:moveTo>
                    <a:pt x="21930740" y="160147"/>
                  </a:moveTo>
                  <a:lnTo>
                    <a:pt x="21930740" y="668274"/>
                  </a:lnTo>
                  <a:cubicBezTo>
                    <a:pt x="21881973" y="642112"/>
                    <a:pt x="21833331" y="617474"/>
                    <a:pt x="21781388" y="591312"/>
                  </a:cubicBezTo>
                  <a:lnTo>
                    <a:pt x="21781388" y="160147"/>
                  </a:lnTo>
                  <a:close/>
                  <a:moveTo>
                    <a:pt x="3634358" y="160147"/>
                  </a:moveTo>
                  <a:lnTo>
                    <a:pt x="3634358" y="601980"/>
                  </a:lnTo>
                  <a:cubicBezTo>
                    <a:pt x="3585844" y="628269"/>
                    <a:pt x="3533901" y="654304"/>
                    <a:pt x="3488435" y="679069"/>
                  </a:cubicBezTo>
                  <a:lnTo>
                    <a:pt x="3488435" y="160147"/>
                  </a:lnTo>
                  <a:close/>
                  <a:moveTo>
                    <a:pt x="11876912" y="155575"/>
                  </a:moveTo>
                  <a:lnTo>
                    <a:pt x="11876912" y="686689"/>
                  </a:lnTo>
                  <a:cubicBezTo>
                    <a:pt x="11828398" y="659003"/>
                    <a:pt x="11779503" y="632841"/>
                    <a:pt x="11730989" y="606679"/>
                  </a:cubicBezTo>
                  <a:lnTo>
                    <a:pt x="11730989" y="155575"/>
                  </a:lnTo>
                  <a:close/>
                  <a:moveTo>
                    <a:pt x="13551153" y="155575"/>
                  </a:moveTo>
                  <a:lnTo>
                    <a:pt x="13551153" y="646811"/>
                  </a:lnTo>
                  <a:cubicBezTo>
                    <a:pt x="13502385" y="674497"/>
                    <a:pt x="13453745" y="703707"/>
                    <a:pt x="13404976" y="732917"/>
                  </a:cubicBezTo>
                  <a:lnTo>
                    <a:pt x="13404976" y="155575"/>
                  </a:lnTo>
                  <a:close/>
                  <a:moveTo>
                    <a:pt x="22134702" y="160147"/>
                  </a:moveTo>
                  <a:lnTo>
                    <a:pt x="22134702" y="786765"/>
                  </a:lnTo>
                  <a:cubicBezTo>
                    <a:pt x="22085934" y="757555"/>
                    <a:pt x="22037294" y="728345"/>
                    <a:pt x="21985350" y="699008"/>
                  </a:cubicBezTo>
                  <a:lnTo>
                    <a:pt x="21985350" y="160147"/>
                  </a:lnTo>
                  <a:close/>
                  <a:moveTo>
                    <a:pt x="3430523" y="160147"/>
                  </a:moveTo>
                  <a:lnTo>
                    <a:pt x="3430523" y="711454"/>
                  </a:lnTo>
                  <a:cubicBezTo>
                    <a:pt x="3378579" y="740664"/>
                    <a:pt x="3330066" y="769874"/>
                    <a:pt x="3284346" y="800735"/>
                  </a:cubicBezTo>
                  <a:lnTo>
                    <a:pt x="3284346" y="160147"/>
                  </a:lnTo>
                  <a:close/>
                  <a:moveTo>
                    <a:pt x="12080873" y="155575"/>
                  </a:moveTo>
                  <a:lnTo>
                    <a:pt x="12080873" y="811530"/>
                  </a:lnTo>
                  <a:cubicBezTo>
                    <a:pt x="12032359" y="779145"/>
                    <a:pt x="11983465" y="749808"/>
                    <a:pt x="11931776" y="719074"/>
                  </a:cubicBezTo>
                  <a:lnTo>
                    <a:pt x="11931776" y="155575"/>
                  </a:lnTo>
                  <a:close/>
                  <a:moveTo>
                    <a:pt x="13347064" y="155575"/>
                  </a:moveTo>
                  <a:lnTo>
                    <a:pt x="13347064" y="768350"/>
                  </a:lnTo>
                  <a:cubicBezTo>
                    <a:pt x="13298550" y="799084"/>
                    <a:pt x="13249655" y="831469"/>
                    <a:pt x="13201142" y="863854"/>
                  </a:cubicBezTo>
                  <a:lnTo>
                    <a:pt x="13201142" y="155575"/>
                  </a:lnTo>
                  <a:close/>
                  <a:moveTo>
                    <a:pt x="22338410" y="160147"/>
                  </a:moveTo>
                  <a:lnTo>
                    <a:pt x="22338410" y="923925"/>
                  </a:lnTo>
                  <a:cubicBezTo>
                    <a:pt x="22289895" y="890016"/>
                    <a:pt x="22241001" y="856107"/>
                    <a:pt x="22189311" y="822325"/>
                  </a:cubicBezTo>
                  <a:lnTo>
                    <a:pt x="22189311" y="160147"/>
                  </a:lnTo>
                  <a:close/>
                  <a:moveTo>
                    <a:pt x="3226560" y="160147"/>
                  </a:moveTo>
                  <a:lnTo>
                    <a:pt x="3226560" y="837692"/>
                  </a:lnTo>
                  <a:cubicBezTo>
                    <a:pt x="3174872" y="871601"/>
                    <a:pt x="3126103" y="905510"/>
                    <a:pt x="3080383" y="940943"/>
                  </a:cubicBezTo>
                  <a:lnTo>
                    <a:pt x="3080383" y="160147"/>
                  </a:lnTo>
                  <a:close/>
                  <a:moveTo>
                    <a:pt x="12284835" y="155575"/>
                  </a:moveTo>
                  <a:lnTo>
                    <a:pt x="12284835" y="950087"/>
                  </a:lnTo>
                  <a:cubicBezTo>
                    <a:pt x="12236067" y="914654"/>
                    <a:pt x="12187427" y="880745"/>
                    <a:pt x="12135738" y="848487"/>
                  </a:cubicBezTo>
                  <a:lnTo>
                    <a:pt x="12135738" y="155575"/>
                  </a:lnTo>
                  <a:close/>
                  <a:moveTo>
                    <a:pt x="13146150" y="155575"/>
                  </a:moveTo>
                  <a:lnTo>
                    <a:pt x="13146150" y="902335"/>
                  </a:lnTo>
                  <a:cubicBezTo>
                    <a:pt x="13094461" y="937768"/>
                    <a:pt x="13045692" y="973201"/>
                    <a:pt x="12997052" y="1008634"/>
                  </a:cubicBezTo>
                  <a:lnTo>
                    <a:pt x="12997052" y="155575"/>
                  </a:lnTo>
                  <a:close/>
                  <a:moveTo>
                    <a:pt x="22542498" y="160147"/>
                  </a:moveTo>
                  <a:lnTo>
                    <a:pt x="22542498" y="1085596"/>
                  </a:lnTo>
                  <a:cubicBezTo>
                    <a:pt x="22493731" y="1045464"/>
                    <a:pt x="22445089" y="1005586"/>
                    <a:pt x="22393401" y="966978"/>
                  </a:cubicBezTo>
                  <a:lnTo>
                    <a:pt x="22393401" y="160147"/>
                  </a:lnTo>
                  <a:close/>
                  <a:moveTo>
                    <a:pt x="3022598" y="160147"/>
                  </a:moveTo>
                  <a:lnTo>
                    <a:pt x="3022598" y="982345"/>
                  </a:lnTo>
                  <a:lnTo>
                    <a:pt x="3022598" y="983869"/>
                  </a:lnTo>
                  <a:cubicBezTo>
                    <a:pt x="2974084" y="1024001"/>
                    <a:pt x="2922141" y="1063879"/>
                    <a:pt x="2876675" y="1104011"/>
                  </a:cubicBezTo>
                  <a:lnTo>
                    <a:pt x="2876675" y="160147"/>
                  </a:lnTo>
                  <a:close/>
                  <a:moveTo>
                    <a:pt x="12488925" y="155575"/>
                  </a:moveTo>
                  <a:lnTo>
                    <a:pt x="12488925" y="1104011"/>
                  </a:lnTo>
                  <a:cubicBezTo>
                    <a:pt x="12440156" y="1065530"/>
                    <a:pt x="12391516" y="1027049"/>
                    <a:pt x="12339572" y="991616"/>
                  </a:cubicBezTo>
                  <a:lnTo>
                    <a:pt x="12339572" y="155575"/>
                  </a:lnTo>
                  <a:close/>
                  <a:moveTo>
                    <a:pt x="12942442" y="155575"/>
                  </a:moveTo>
                  <a:lnTo>
                    <a:pt x="12942442" y="1050163"/>
                  </a:lnTo>
                  <a:cubicBezTo>
                    <a:pt x="12890498" y="1088644"/>
                    <a:pt x="12841984" y="1127125"/>
                    <a:pt x="12793090" y="1167257"/>
                  </a:cubicBezTo>
                  <a:lnTo>
                    <a:pt x="12793090" y="155575"/>
                  </a:lnTo>
                  <a:close/>
                  <a:moveTo>
                    <a:pt x="12738480" y="155575"/>
                  </a:moveTo>
                  <a:lnTo>
                    <a:pt x="12738480" y="1213358"/>
                  </a:lnTo>
                  <a:cubicBezTo>
                    <a:pt x="12717270" y="1230249"/>
                    <a:pt x="12698855" y="1245743"/>
                    <a:pt x="12680694" y="1262634"/>
                  </a:cubicBezTo>
                  <a:cubicBezTo>
                    <a:pt x="12634975" y="1222629"/>
                    <a:pt x="12589381" y="1185672"/>
                    <a:pt x="12543661" y="1150239"/>
                  </a:cubicBezTo>
                  <a:lnTo>
                    <a:pt x="12543661" y="155575"/>
                  </a:lnTo>
                  <a:close/>
                  <a:moveTo>
                    <a:pt x="2821685" y="160147"/>
                  </a:moveTo>
                  <a:lnTo>
                    <a:pt x="2821685" y="1154938"/>
                  </a:lnTo>
                  <a:cubicBezTo>
                    <a:pt x="2779267" y="1191768"/>
                    <a:pt x="2739643" y="1228725"/>
                    <a:pt x="2703067" y="1267333"/>
                  </a:cubicBezTo>
                  <a:lnTo>
                    <a:pt x="2703067" y="160147"/>
                  </a:lnTo>
                  <a:close/>
                  <a:moveTo>
                    <a:pt x="22737318" y="160147"/>
                  </a:moveTo>
                  <a:lnTo>
                    <a:pt x="22737318" y="1265682"/>
                  </a:lnTo>
                  <a:lnTo>
                    <a:pt x="22737318" y="1267206"/>
                  </a:lnTo>
                  <a:cubicBezTo>
                    <a:pt x="22691598" y="1222629"/>
                    <a:pt x="22646004" y="1177798"/>
                    <a:pt x="22597236" y="1134745"/>
                  </a:cubicBezTo>
                  <a:lnTo>
                    <a:pt x="22597236" y="160147"/>
                  </a:lnTo>
                  <a:close/>
                  <a:moveTo>
                    <a:pt x="0" y="0"/>
                  </a:moveTo>
                  <a:lnTo>
                    <a:pt x="0" y="41656"/>
                  </a:lnTo>
                  <a:lnTo>
                    <a:pt x="1062482" y="41656"/>
                  </a:lnTo>
                  <a:lnTo>
                    <a:pt x="1217676" y="106299"/>
                  </a:lnTo>
                  <a:lnTo>
                    <a:pt x="2456561" y="106299"/>
                  </a:lnTo>
                  <a:lnTo>
                    <a:pt x="2456561" y="1812417"/>
                  </a:lnTo>
                  <a:lnTo>
                    <a:pt x="2258695" y="1812417"/>
                  </a:lnTo>
                  <a:lnTo>
                    <a:pt x="2258695" y="1935480"/>
                  </a:lnTo>
                  <a:lnTo>
                    <a:pt x="2407793" y="1935480"/>
                  </a:lnTo>
                  <a:lnTo>
                    <a:pt x="2407793" y="3326003"/>
                  </a:lnTo>
                  <a:lnTo>
                    <a:pt x="2769870" y="3326003"/>
                  </a:lnTo>
                  <a:lnTo>
                    <a:pt x="2769870" y="1935480"/>
                  </a:lnTo>
                  <a:lnTo>
                    <a:pt x="2891536" y="1935480"/>
                  </a:lnTo>
                  <a:lnTo>
                    <a:pt x="2891536" y="1812417"/>
                  </a:lnTo>
                  <a:lnTo>
                    <a:pt x="2699766" y="1812417"/>
                  </a:lnTo>
                  <a:cubicBezTo>
                    <a:pt x="2837180" y="675894"/>
                    <a:pt x="5272151" y="102616"/>
                    <a:pt x="7682738" y="102616"/>
                  </a:cubicBezTo>
                  <a:cubicBezTo>
                    <a:pt x="10079736" y="102616"/>
                    <a:pt x="12452604" y="669290"/>
                    <a:pt x="12519279" y="1812417"/>
                  </a:cubicBezTo>
                  <a:lnTo>
                    <a:pt x="12369927" y="1812417"/>
                  </a:lnTo>
                  <a:lnTo>
                    <a:pt x="12369927" y="1935480"/>
                  </a:lnTo>
                  <a:lnTo>
                    <a:pt x="12503912" y="1935480"/>
                  </a:lnTo>
                  <a:lnTo>
                    <a:pt x="12503912" y="3326003"/>
                  </a:lnTo>
                  <a:lnTo>
                    <a:pt x="12866116" y="3326003"/>
                  </a:lnTo>
                  <a:lnTo>
                    <a:pt x="12866116" y="1935480"/>
                  </a:lnTo>
                  <a:lnTo>
                    <a:pt x="13003149" y="1935480"/>
                  </a:lnTo>
                  <a:lnTo>
                    <a:pt x="13003149" y="1812417"/>
                  </a:lnTo>
                  <a:lnTo>
                    <a:pt x="12893422" y="1812417"/>
                  </a:lnTo>
                  <a:cubicBezTo>
                    <a:pt x="12923901" y="692912"/>
                    <a:pt x="15133701" y="112395"/>
                    <a:pt x="17742281" y="110871"/>
                  </a:cubicBezTo>
                  <a:cubicBezTo>
                    <a:pt x="17745838" y="110871"/>
                    <a:pt x="17749393" y="110871"/>
                    <a:pt x="17753076" y="110871"/>
                  </a:cubicBezTo>
                  <a:cubicBezTo>
                    <a:pt x="20362672" y="110871"/>
                    <a:pt x="22493732" y="666877"/>
                    <a:pt x="22597111" y="1812417"/>
                  </a:cubicBezTo>
                  <a:lnTo>
                    <a:pt x="22481541" y="1812417"/>
                  </a:lnTo>
                  <a:lnTo>
                    <a:pt x="22481541" y="1935480"/>
                  </a:lnTo>
                  <a:lnTo>
                    <a:pt x="22594063" y="1935480"/>
                  </a:lnTo>
                  <a:lnTo>
                    <a:pt x="22594063" y="3326003"/>
                  </a:lnTo>
                  <a:lnTo>
                    <a:pt x="22956267" y="3326003"/>
                  </a:lnTo>
                  <a:lnTo>
                    <a:pt x="22956267" y="1935480"/>
                  </a:lnTo>
                  <a:lnTo>
                    <a:pt x="23114508" y="1935480"/>
                  </a:lnTo>
                  <a:lnTo>
                    <a:pt x="23114508" y="1812417"/>
                  </a:lnTo>
                  <a:lnTo>
                    <a:pt x="22947376" y="1812417"/>
                  </a:lnTo>
                  <a:lnTo>
                    <a:pt x="22947376" y="106299"/>
                  </a:lnTo>
                  <a:lnTo>
                    <a:pt x="24158575" y="106299"/>
                  </a:lnTo>
                  <a:lnTo>
                    <a:pt x="24310975" y="41656"/>
                  </a:lnTo>
                  <a:lnTo>
                    <a:pt x="24319866" y="41656"/>
                  </a:lnTo>
                  <a:lnTo>
                    <a:pt x="24319866" y="38481"/>
                  </a:lnTo>
                  <a:lnTo>
                    <a:pt x="24383746" y="12192"/>
                  </a:lnTo>
                  <a:lnTo>
                    <a:pt x="24319866" y="12192"/>
                  </a:lnTo>
                  <a:lnTo>
                    <a:pt x="24319866" y="0"/>
                  </a:lnTo>
                  <a:close/>
                </a:path>
              </a:pathLst>
            </a:custGeom>
            <a:solidFill>
              <a:srgbClr val="AA5138"/>
            </a:solidFill>
          </p:spPr>
        </p:sp>
      </p:grpSp>
      <p:pic>
        <p:nvPicPr>
          <p:cNvPr id="255" name="Picture 25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454099" y="1257642"/>
            <a:ext cx="4826981" cy="4832332"/>
          </a:xfrm>
          <a:prstGeom prst="rect">
            <a:avLst/>
          </a:prstGeom>
        </p:spPr>
      </p:pic>
      <p:sp>
        <p:nvSpPr>
          <p:cNvPr id="257" name="TextBox 257"/>
          <p:cNvSpPr txBox="1"/>
          <p:nvPr/>
        </p:nvSpPr>
        <p:spPr>
          <a:xfrm>
            <a:off x="1028700" y="2030056"/>
            <a:ext cx="3809173" cy="3044190"/>
          </a:xfrm>
          <a:prstGeom prst="rect">
            <a:avLst/>
          </a:prstGeom>
        </p:spPr>
        <p:txBody>
          <a:bodyPr lIns="0" tIns="0" rIns="0" bIns="0" rtlCol="0" anchor="t">
            <a:spAutoFit/>
          </a:bodyPr>
          <a:lstStyle/>
          <a:p>
            <a:pPr algn="ctr">
              <a:lnSpc>
                <a:spcPts val="6030"/>
              </a:lnSpc>
            </a:pPr>
            <a:r>
              <a:rPr lang="en-US" sz="4500" dirty="0">
                <a:solidFill>
                  <a:srgbClr val="000000"/>
                </a:solidFill>
                <a:latin typeface="Roboto Condensed"/>
              </a:rPr>
              <a:t>Quan </a:t>
            </a:r>
            <a:r>
              <a:rPr lang="en-US" sz="4500" dirty="0" err="1">
                <a:solidFill>
                  <a:srgbClr val="000000"/>
                </a:solidFill>
                <a:latin typeface="Roboto Condensed"/>
              </a:rPr>
              <a:t>sát</a:t>
            </a:r>
            <a:r>
              <a:rPr lang="en-US" sz="4500" dirty="0">
                <a:solidFill>
                  <a:srgbClr val="000000"/>
                </a:solidFill>
                <a:latin typeface="Roboto Condensed"/>
              </a:rPr>
              <a:t> </a:t>
            </a:r>
            <a:r>
              <a:rPr lang="en-US" sz="4500" dirty="0" err="1">
                <a:solidFill>
                  <a:srgbClr val="000000"/>
                </a:solidFill>
                <a:latin typeface="Roboto Condensed"/>
              </a:rPr>
              <a:t>bản</a:t>
            </a:r>
            <a:r>
              <a:rPr lang="en-US" sz="4500" dirty="0">
                <a:solidFill>
                  <a:srgbClr val="000000"/>
                </a:solidFill>
                <a:latin typeface="Roboto Condensed"/>
              </a:rPr>
              <a:t> </a:t>
            </a:r>
            <a:r>
              <a:rPr lang="en-US" sz="4500" dirty="0" err="1">
                <a:solidFill>
                  <a:srgbClr val="000000"/>
                </a:solidFill>
                <a:latin typeface="Roboto Condensed"/>
              </a:rPr>
              <a:t>đồ</a:t>
            </a:r>
            <a:r>
              <a:rPr lang="en-US" sz="4500" dirty="0">
                <a:solidFill>
                  <a:srgbClr val="000000"/>
                </a:solidFill>
                <a:latin typeface="Roboto Condensed"/>
              </a:rPr>
              <a:t> </a:t>
            </a:r>
            <a:r>
              <a:rPr lang="en-US" sz="4500" dirty="0" err="1">
                <a:solidFill>
                  <a:srgbClr val="000000"/>
                </a:solidFill>
                <a:latin typeface="Roboto Condensed"/>
              </a:rPr>
              <a:t>họa</a:t>
            </a:r>
            <a:r>
              <a:rPr lang="en-US" sz="4500" dirty="0">
                <a:solidFill>
                  <a:srgbClr val="000000"/>
                </a:solidFill>
                <a:latin typeface="Roboto Condensed"/>
              </a:rPr>
              <a:t> </a:t>
            </a:r>
            <a:r>
              <a:rPr lang="en-US" sz="4500" dirty="0" err="1">
                <a:solidFill>
                  <a:srgbClr val="000000"/>
                </a:solidFill>
                <a:latin typeface="Roboto Condensed Bold Italics"/>
              </a:rPr>
              <a:t>Tổng</a:t>
            </a:r>
            <a:r>
              <a:rPr lang="en-US" sz="4500" dirty="0">
                <a:solidFill>
                  <a:srgbClr val="000000"/>
                </a:solidFill>
                <a:latin typeface="Roboto Condensed Bold Italics"/>
              </a:rPr>
              <a:t> </a:t>
            </a:r>
            <a:r>
              <a:rPr lang="en-US" sz="4500" dirty="0" err="1">
                <a:solidFill>
                  <a:srgbClr val="000000"/>
                </a:solidFill>
                <a:latin typeface="Roboto Condensed Bold Italics"/>
              </a:rPr>
              <a:t>kiểm</a:t>
            </a:r>
            <a:r>
              <a:rPr lang="en-US" sz="4500" dirty="0">
                <a:solidFill>
                  <a:srgbClr val="000000"/>
                </a:solidFill>
                <a:latin typeface="Roboto Condensed Bold Italics"/>
              </a:rPr>
              <a:t> </a:t>
            </a:r>
            <a:r>
              <a:rPr lang="en-US" sz="4500" dirty="0" err="1">
                <a:solidFill>
                  <a:srgbClr val="000000"/>
                </a:solidFill>
                <a:latin typeface="Roboto Condensed Bold Italics"/>
              </a:rPr>
              <a:t>soát</a:t>
            </a:r>
            <a:r>
              <a:rPr lang="en-US" sz="4500" dirty="0">
                <a:solidFill>
                  <a:srgbClr val="000000"/>
                </a:solidFill>
                <a:latin typeface="Roboto Condensed Bold Italics"/>
              </a:rPr>
              <a:t> </a:t>
            </a:r>
            <a:r>
              <a:rPr lang="en-US" sz="4500" dirty="0" err="1">
                <a:solidFill>
                  <a:srgbClr val="000000"/>
                </a:solidFill>
                <a:latin typeface="Roboto Condensed Bold Italics"/>
              </a:rPr>
              <a:t>phương</a:t>
            </a:r>
            <a:r>
              <a:rPr lang="en-US" sz="4500" dirty="0">
                <a:solidFill>
                  <a:srgbClr val="000000"/>
                </a:solidFill>
                <a:latin typeface="Roboto Condensed Bold Italics"/>
              </a:rPr>
              <a:t> </a:t>
            </a:r>
            <a:r>
              <a:rPr lang="en-US" sz="4500" dirty="0" err="1">
                <a:solidFill>
                  <a:srgbClr val="000000"/>
                </a:solidFill>
                <a:latin typeface="Roboto Condensed Bold Italics"/>
              </a:rPr>
              <a:t>tiện</a:t>
            </a:r>
            <a:r>
              <a:rPr lang="en-US" sz="4500" dirty="0">
                <a:solidFill>
                  <a:srgbClr val="000000"/>
                </a:solidFill>
                <a:latin typeface="Roboto Condensed Bold Italics"/>
              </a:rPr>
              <a:t> </a:t>
            </a:r>
            <a:r>
              <a:rPr lang="en-US" sz="4500" dirty="0" err="1">
                <a:solidFill>
                  <a:srgbClr val="000000"/>
                </a:solidFill>
                <a:latin typeface="Roboto Condensed Bold Italics"/>
              </a:rPr>
              <a:t>giao</a:t>
            </a:r>
            <a:r>
              <a:rPr lang="en-US" sz="4500" dirty="0">
                <a:solidFill>
                  <a:srgbClr val="000000"/>
                </a:solidFill>
                <a:latin typeface="Roboto Condensed Bold Italics"/>
              </a:rPr>
              <a:t> </a:t>
            </a:r>
            <a:r>
              <a:rPr lang="en-US" sz="4500" dirty="0" err="1">
                <a:solidFill>
                  <a:srgbClr val="000000"/>
                </a:solidFill>
                <a:latin typeface="Roboto Condensed Bold Italics"/>
              </a:rPr>
              <a:t>thông</a:t>
            </a:r>
            <a:endParaRPr lang="en-US" sz="4500" dirty="0">
              <a:solidFill>
                <a:srgbClr val="000000"/>
              </a:solidFill>
              <a:latin typeface="Roboto Condensed Bold Italics"/>
            </a:endParaRPr>
          </a:p>
        </p:txBody>
      </p:sp>
      <p:pic>
        <p:nvPicPr>
          <p:cNvPr id="252" name="Picture 252"/>
          <p:cNvPicPr>
            <a:picLocks noChangeAspect="1"/>
          </p:cNvPicPr>
          <p:nvPr/>
        </p:nvPicPr>
        <p:blipFill>
          <a:blip r:embed="rId4"/>
          <a:srcRect t="4375" b="4375"/>
          <a:stretch>
            <a:fillRect/>
          </a:stretch>
        </p:blipFill>
        <p:spPr>
          <a:xfrm>
            <a:off x="5595305" y="0"/>
            <a:ext cx="11820405" cy="10830360"/>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fill="hold"/>
                                        <p:tgtEl>
                                          <p:spTgt spid="257"/>
                                        </p:tgtEl>
                                        <p:attrNameLst>
                                          <p:attrName>ppt_x</p:attrName>
                                        </p:attrNameLst>
                                      </p:cBhvr>
                                      <p:tavLst>
                                        <p:tav tm="0">
                                          <p:val>
                                            <p:strVal val="#ppt_x"/>
                                          </p:val>
                                        </p:tav>
                                        <p:tav tm="100000">
                                          <p:val>
                                            <p:strVal val="#ppt_x"/>
                                          </p:val>
                                        </p:tav>
                                      </p:tavLst>
                                    </p:anim>
                                    <p:anim calcmode="lin" valueType="num">
                                      <p:cBhvr additive="base">
                                        <p:cTn id="8"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1733</Words>
  <Application>Microsoft Macintosh PowerPoint</Application>
  <PresentationFormat>Custom</PresentationFormat>
  <Paragraphs>133</Paragraphs>
  <Slides>31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Roboto Condensed Bold Italics</vt:lpstr>
      <vt:lpstr>#9Slide03 SVNEvery Movie Every </vt:lpstr>
      <vt:lpstr>Prompt Medium Bold</vt:lpstr>
      <vt:lpstr>Roboto Condensed</vt:lpstr>
      <vt:lpstr>Roboto Condensed Bold</vt:lpstr>
      <vt:lpstr>Times New Roman</vt:lpstr>
      <vt:lpstr>Fraunces SemiBold Bold</vt:lpstr>
      <vt:lpstr>Calibri</vt:lpstr>
      <vt:lpstr>iCiel Nabila</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CD7 B10_Tổng kiếm soát các phương tiện giao thông.pptx</dc:title>
  <cp:lastModifiedBy>office120</cp:lastModifiedBy>
  <cp:revision>11</cp:revision>
  <dcterms:created xsi:type="dcterms:W3CDTF">2006-08-16T00:00:00Z</dcterms:created>
  <dcterms:modified xsi:type="dcterms:W3CDTF">2023-04-17T16:12:45Z</dcterms:modified>
  <dc:identifier>DAFalihIyxA</dc:identifier>
</cp:coreProperties>
</file>