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2.svg" ContentType="image/svg+xml"/>
  <Override PartName="/ppt/media/image26.svg" ContentType="image/svg+xml"/>
  <Override PartName="/ppt/media/image4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35" r:id="rId4"/>
    <p:sldId id="256" r:id="rId6"/>
    <p:sldId id="336" r:id="rId7"/>
    <p:sldId id="337" r:id="rId8"/>
    <p:sldId id="338" r:id="rId9"/>
    <p:sldId id="341" r:id="rId10"/>
    <p:sldId id="342" r:id="rId11"/>
    <p:sldId id="343" r:id="rId12"/>
    <p:sldId id="344" r:id="rId13"/>
    <p:sldId id="347" r:id="rId14"/>
    <p:sldId id="326" r:id="rId15"/>
    <p:sldId id="348" r:id="rId16"/>
    <p:sldId id="345" r:id="rId17"/>
    <p:sldId id="328" r:id="rId18"/>
    <p:sldId id="329" r:id="rId19"/>
    <p:sldId id="330" r:id="rId20"/>
    <p:sldId id="350" r:id="rId21"/>
    <p:sldId id="346" r:id="rId22"/>
    <p:sldId id="333" r:id="rId23"/>
    <p:sldId id="334" r:id="rId24"/>
    <p:sldId id="332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3F2A"/>
    <a:srgbClr val="EFE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2537" autoAdjust="0"/>
  </p:normalViewPr>
  <p:slideViewPr>
    <p:cSldViewPr snapToGrid="0">
      <p:cViewPr varScale="1">
        <p:scale>
          <a:sx n="68" d="100"/>
          <a:sy n="68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96057-52DB-43C8-B32F-BE8FC359597C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</dgm:pt>
    <dgm:pt modelId="{6E12D4A1-5A3B-479B-904A-31160E48B87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0F90A42C-E9C8-4D86-9581-E9EFDF90DE5F}" cxnId="{E1DD5C05-FFC3-4CA4-8B39-3DB9EEDCDC04}" type="parTrans">
      <dgm:prSet/>
      <dgm:spPr/>
      <dgm:t>
        <a:bodyPr/>
        <a:lstStyle/>
        <a:p>
          <a:endParaRPr lang="en-US"/>
        </a:p>
      </dgm:t>
    </dgm:pt>
    <dgm:pt modelId="{C1CC2A91-FCEC-4963-944C-2F22494DC8C5}" cxnId="{E1DD5C05-FFC3-4CA4-8B39-3DB9EEDCDC04}" type="sibTrans">
      <dgm:prSet/>
      <dgm:spPr/>
      <dgm:t>
        <a:bodyPr/>
        <a:lstStyle/>
        <a:p>
          <a:endParaRPr lang="en-US"/>
        </a:p>
      </dgm:t>
    </dgm:pt>
    <dgm:pt modelId="{430E381E-5258-4F2B-92A6-19E8D2010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372BB9E9-9478-408E-AEB8-5CDED173F88A}" cxnId="{3E911103-E6C8-44F5-AB0F-714646EE558F}" type="parTrans">
      <dgm:prSet/>
      <dgm:spPr/>
      <dgm:t>
        <a:bodyPr/>
        <a:lstStyle/>
        <a:p>
          <a:endParaRPr lang="en-US"/>
        </a:p>
      </dgm:t>
    </dgm:pt>
    <dgm:pt modelId="{3348F986-6513-46B7-A1F9-7958C537315A}" cxnId="{3E911103-E6C8-44F5-AB0F-714646EE558F}" type="sibTrans">
      <dgm:prSet/>
      <dgm:spPr/>
      <dgm:t>
        <a:bodyPr/>
        <a:lstStyle/>
        <a:p>
          <a:endParaRPr lang="en-US"/>
        </a:p>
      </dgm:t>
    </dgm:pt>
    <dgm:pt modelId="{AF6611D2-6264-46E1-BBAF-3F1B2BBFC620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59BFB98A-424B-4F84-8EDB-C32A949ECB0A}" cxnId="{AB26626B-E3AC-42B7-A7DE-586D9F6436C4}" type="parTrans">
      <dgm:prSet/>
      <dgm:spPr/>
      <dgm:t>
        <a:bodyPr/>
        <a:lstStyle/>
        <a:p>
          <a:endParaRPr lang="en-US"/>
        </a:p>
      </dgm:t>
    </dgm:pt>
    <dgm:pt modelId="{53C200F4-9B7D-4C5B-9EF8-C5209B69801E}" cxnId="{AB26626B-E3AC-42B7-A7DE-586D9F6436C4}" type="sibTrans">
      <dgm:prSet/>
      <dgm:spPr/>
      <dgm:t>
        <a:bodyPr/>
        <a:lstStyle/>
        <a:p>
          <a:endParaRPr lang="en-US"/>
        </a:p>
      </dgm:t>
    </dgm:pt>
    <dgm:pt modelId="{AF9724EC-3CBF-4505-B6DF-4ECC6A582079}" type="pres">
      <dgm:prSet presAssocID="{B5896057-52DB-43C8-B32F-BE8FC359597C}" presName="compositeShape" presStyleCnt="0">
        <dgm:presLayoutVars>
          <dgm:chMax val="7"/>
          <dgm:dir/>
          <dgm:resizeHandles val="exact"/>
        </dgm:presLayoutVars>
      </dgm:prSet>
      <dgm:spPr/>
    </dgm:pt>
    <dgm:pt modelId="{A9124E26-582E-43A3-9A74-E5D803779D7E}" type="pres">
      <dgm:prSet presAssocID="{B5896057-52DB-43C8-B32F-BE8FC359597C}" presName="wedge1" presStyleLbl="node1" presStyleIdx="0" presStyleCnt="3"/>
      <dgm:spPr/>
      <dgm:t>
        <a:bodyPr/>
        <a:lstStyle/>
        <a:p>
          <a:endParaRPr lang="en-US"/>
        </a:p>
      </dgm:t>
    </dgm:pt>
    <dgm:pt modelId="{2C1B2842-8523-4375-B57E-92169B9B22BC}" type="pres">
      <dgm:prSet presAssocID="{B5896057-52DB-43C8-B32F-BE8FC359597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FE720-B95A-48C4-930F-68553CEA5A1A}" type="pres">
      <dgm:prSet presAssocID="{B5896057-52DB-43C8-B32F-BE8FC359597C}" presName="wedge2" presStyleLbl="node1" presStyleIdx="1" presStyleCnt="3" custScaleX="98405" custScaleY="101780"/>
      <dgm:spPr/>
      <dgm:t>
        <a:bodyPr/>
        <a:lstStyle/>
        <a:p>
          <a:endParaRPr lang="en-US"/>
        </a:p>
      </dgm:t>
    </dgm:pt>
    <dgm:pt modelId="{2FA50A25-DC61-43F8-A4B4-0D3577EE3C7C}" type="pres">
      <dgm:prSet presAssocID="{B5896057-52DB-43C8-B32F-BE8FC359597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A46F8-5E67-4936-BAEF-22705329DD21}" type="pres">
      <dgm:prSet presAssocID="{B5896057-52DB-43C8-B32F-BE8FC359597C}" presName="wedge3" presStyleLbl="node1" presStyleIdx="2" presStyleCnt="3"/>
      <dgm:spPr/>
      <dgm:t>
        <a:bodyPr/>
        <a:lstStyle/>
        <a:p>
          <a:endParaRPr lang="en-US"/>
        </a:p>
      </dgm:t>
    </dgm:pt>
    <dgm:pt modelId="{4D06DF04-E46F-4802-817D-D809DDF6F36F}" type="pres">
      <dgm:prSet presAssocID="{B5896057-52DB-43C8-B32F-BE8FC359597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A6C1AA-8778-483A-A7FB-DE0BC2F81DD3}" type="presOf" srcId="{AF6611D2-6264-46E1-BBAF-3F1B2BBFC620}" destId="{4D06DF04-E46F-4802-817D-D809DDF6F36F}" srcOrd="1" destOrd="0" presId="urn:microsoft.com/office/officeart/2005/8/layout/chart3"/>
    <dgm:cxn modelId="{5D11F794-C582-40F9-96FC-BA2397A3D4DC}" type="presOf" srcId="{6E12D4A1-5A3B-479B-904A-31160E48B87D}" destId="{A9124E26-582E-43A3-9A74-E5D803779D7E}" srcOrd="0" destOrd="0" presId="urn:microsoft.com/office/officeart/2005/8/layout/chart3"/>
    <dgm:cxn modelId="{3E911103-E6C8-44F5-AB0F-714646EE558F}" srcId="{B5896057-52DB-43C8-B32F-BE8FC359597C}" destId="{430E381E-5258-4F2B-92A6-19E8D201064D}" srcOrd="1" destOrd="0" parTransId="{372BB9E9-9478-408E-AEB8-5CDED173F88A}" sibTransId="{3348F986-6513-46B7-A1F9-7958C537315A}"/>
    <dgm:cxn modelId="{4D71D380-8ECF-4B59-976A-717683F1985A}" type="presOf" srcId="{430E381E-5258-4F2B-92A6-19E8D201064D}" destId="{E48FE720-B95A-48C4-930F-68553CEA5A1A}" srcOrd="0" destOrd="0" presId="urn:microsoft.com/office/officeart/2005/8/layout/chart3"/>
    <dgm:cxn modelId="{8483BF48-D7BA-4825-B3DA-81D5FFCD5151}" type="presOf" srcId="{B5896057-52DB-43C8-B32F-BE8FC359597C}" destId="{AF9724EC-3CBF-4505-B6DF-4ECC6A582079}" srcOrd="0" destOrd="0" presId="urn:microsoft.com/office/officeart/2005/8/layout/chart3"/>
    <dgm:cxn modelId="{E1DD5C05-FFC3-4CA4-8B39-3DB9EEDCDC04}" srcId="{B5896057-52DB-43C8-B32F-BE8FC359597C}" destId="{6E12D4A1-5A3B-479B-904A-31160E48B87D}" srcOrd="0" destOrd="0" parTransId="{0F90A42C-E9C8-4D86-9581-E9EFDF90DE5F}" sibTransId="{C1CC2A91-FCEC-4963-944C-2F22494DC8C5}"/>
    <dgm:cxn modelId="{D786EBAF-9050-4BA7-BFED-DDCC870AA8F5}" type="presOf" srcId="{430E381E-5258-4F2B-92A6-19E8D201064D}" destId="{2FA50A25-DC61-43F8-A4B4-0D3577EE3C7C}" srcOrd="1" destOrd="0" presId="urn:microsoft.com/office/officeart/2005/8/layout/chart3"/>
    <dgm:cxn modelId="{AB26626B-E3AC-42B7-A7DE-586D9F6436C4}" srcId="{B5896057-52DB-43C8-B32F-BE8FC359597C}" destId="{AF6611D2-6264-46E1-BBAF-3F1B2BBFC620}" srcOrd="2" destOrd="0" parTransId="{59BFB98A-424B-4F84-8EDB-C32A949ECB0A}" sibTransId="{53C200F4-9B7D-4C5B-9EF8-C5209B69801E}"/>
    <dgm:cxn modelId="{B49E4D5A-0524-4C8E-B091-91E787F236D8}" type="presOf" srcId="{6E12D4A1-5A3B-479B-904A-31160E48B87D}" destId="{2C1B2842-8523-4375-B57E-92169B9B22BC}" srcOrd="1" destOrd="0" presId="urn:microsoft.com/office/officeart/2005/8/layout/chart3"/>
    <dgm:cxn modelId="{A05519D4-96B0-401F-8DC1-0EC6A03EFCE3}" type="presOf" srcId="{AF6611D2-6264-46E1-BBAF-3F1B2BBFC620}" destId="{CE4A46F8-5E67-4936-BAEF-22705329DD21}" srcOrd="0" destOrd="0" presId="urn:microsoft.com/office/officeart/2005/8/layout/chart3"/>
    <dgm:cxn modelId="{CCC1F60E-6A58-4498-A852-D7C3A3E7C92E}" type="presParOf" srcId="{AF9724EC-3CBF-4505-B6DF-4ECC6A582079}" destId="{A9124E26-582E-43A3-9A74-E5D803779D7E}" srcOrd="0" destOrd="0" presId="urn:microsoft.com/office/officeart/2005/8/layout/chart3"/>
    <dgm:cxn modelId="{4326C863-D491-45A5-B737-043FD7704A42}" type="presParOf" srcId="{AF9724EC-3CBF-4505-B6DF-4ECC6A582079}" destId="{2C1B2842-8523-4375-B57E-92169B9B22BC}" srcOrd="1" destOrd="0" presId="urn:microsoft.com/office/officeart/2005/8/layout/chart3"/>
    <dgm:cxn modelId="{16662CE4-D9E3-452B-9C4A-142866524C84}" type="presParOf" srcId="{AF9724EC-3CBF-4505-B6DF-4ECC6A582079}" destId="{E48FE720-B95A-48C4-930F-68553CEA5A1A}" srcOrd="2" destOrd="0" presId="urn:microsoft.com/office/officeart/2005/8/layout/chart3"/>
    <dgm:cxn modelId="{003C43EC-3B0B-4E8A-AF89-BA02268EB0CC}" type="presParOf" srcId="{AF9724EC-3CBF-4505-B6DF-4ECC6A582079}" destId="{2FA50A25-DC61-43F8-A4B4-0D3577EE3C7C}" srcOrd="3" destOrd="0" presId="urn:microsoft.com/office/officeart/2005/8/layout/chart3"/>
    <dgm:cxn modelId="{FECDDB3A-F107-42D3-AAE0-0DA131928E03}" type="presParOf" srcId="{AF9724EC-3CBF-4505-B6DF-4ECC6A582079}" destId="{CE4A46F8-5E67-4936-BAEF-22705329DD21}" srcOrd="4" destOrd="0" presId="urn:microsoft.com/office/officeart/2005/8/layout/chart3"/>
    <dgm:cxn modelId="{C86BD4A8-754F-4DC2-BB50-348C31AADBC7}" type="presParOf" srcId="{AF9724EC-3CBF-4505-B6DF-4ECC6A582079}" destId="{4D06DF04-E46F-4802-817D-D809DDF6F36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706983" cy="3706983"/>
        <a:chOff x="0" y="0"/>
        <a:chExt cx="3706983" cy="3706983"/>
      </a:xfrm>
    </dsp:grpSpPr>
    <dsp:sp modelId="{A9124E26-582E-43A3-9A74-E5D803779D7E}">
      <dsp:nvSpPr>
        <dsp:cNvPr id="3" name="Pie 2"/>
        <dsp:cNvSpPr/>
      </dsp:nvSpPr>
      <dsp:spPr bwMode="white">
        <a:xfrm>
          <a:off x="1168262" y="250221"/>
          <a:ext cx="3113866" cy="3113866"/>
        </a:xfrm>
        <a:prstGeom prst="pie">
          <a:avLst>
            <a:gd name="adj1" fmla="val 16200000"/>
            <a:gd name="adj2" fmla="val 1800000"/>
          </a:avLst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5560" tIns="35560" rIns="3556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1168262" y="250221"/>
        <a:ext cx="3113866" cy="3113866"/>
      </dsp:txXfrm>
    </dsp:sp>
    <dsp:sp modelId="{E48FE720-B95A-48C4-930F-68553CEA5A1A}">
      <dsp:nvSpPr>
        <dsp:cNvPr id="4" name="Pie 3"/>
        <dsp:cNvSpPr/>
      </dsp:nvSpPr>
      <dsp:spPr bwMode="white">
        <a:xfrm>
          <a:off x="1032583" y="315183"/>
          <a:ext cx="3064200" cy="3169293"/>
        </a:xfrm>
        <a:prstGeom prst="pie">
          <a:avLst>
            <a:gd name="adj1" fmla="val 1800000"/>
            <a:gd name="adj2" fmla="val 9000000"/>
          </a:avLst>
        </a:prstGeom>
      </dsp:spPr>
      <dsp:style>
        <a:lnRef idx="2">
          <a:schemeClr val="lt1"/>
        </a:lnRef>
        <a:fillRef idx="1">
          <a:schemeClr val="accent2">
            <a:hueOff val="-750000"/>
            <a:satOff val="-41960"/>
            <a:lumOff val="431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5560" tIns="35560" rIns="3556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1032583" y="315183"/>
        <a:ext cx="3064200" cy="3169293"/>
      </dsp:txXfrm>
    </dsp:sp>
    <dsp:sp modelId="{CE4A46F8-5E67-4936-BAEF-22705329DD21}">
      <dsp:nvSpPr>
        <dsp:cNvPr id="5" name="Pie 4"/>
        <dsp:cNvSpPr/>
      </dsp:nvSpPr>
      <dsp:spPr bwMode="white">
        <a:xfrm>
          <a:off x="1007750" y="342896"/>
          <a:ext cx="3113866" cy="3113866"/>
        </a:xfrm>
        <a:prstGeom prst="pie">
          <a:avLst>
            <a:gd name="adj1" fmla="val 9000000"/>
            <a:gd name="adj2" fmla="val 16200000"/>
          </a:avLst>
        </a:prstGeom>
      </dsp:spPr>
      <dsp:style>
        <a:lnRef idx="2">
          <a:schemeClr val="lt1"/>
        </a:lnRef>
        <a:fillRef idx="1">
          <a:schemeClr val="accent2">
            <a:hueOff val="-1500000"/>
            <a:satOff val="-83921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5560" tIns="35560" rIns="35560" bIns="355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1007750" y="342896"/>
        <a:ext cx="3113866" cy="3113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0ED7A-4F0C-4988-AAAE-D027B62FED9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988FD-DF06-47E1-8930-95F02576633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vì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quâ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đam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mê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truyện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hiệp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sĩ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nhìn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thấy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ba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bốn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chục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chiếc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cối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xay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gió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lại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tưởng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là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những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khổng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lồ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Lão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thúc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ngựa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xông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chẳng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thèm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để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ý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đến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lời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khuyên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can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của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giám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mã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Xan-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chô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Cuối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baseline="0" dirty="0" err="1">
                <a:solidFill>
                  <a:schemeClr val="tx1"/>
                </a:solidFill>
                <a:latin typeface="+mn-lt"/>
                <a:cs typeface="+mn-cs"/>
              </a:rPr>
              <a:t>cùng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88FD-DF06-47E1-8930-95F02576633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5988FD-DF06-47E1-8930-95F025766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65666-654A-4375-9FF3-BF830BEC99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8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09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50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0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362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7530" indent="0">
              <a:buNone/>
              <a:defRPr sz="2130" b="1"/>
            </a:lvl4pPr>
            <a:lvl5pPr marL="2436495" indent="0">
              <a:buNone/>
              <a:defRPr sz="2130" b="1"/>
            </a:lvl5pPr>
            <a:lvl6pPr marL="3046095" indent="0">
              <a:buNone/>
              <a:defRPr sz="2130" b="1"/>
            </a:lvl6pPr>
            <a:lvl7pPr marL="3655060" indent="0">
              <a:buNone/>
              <a:defRPr sz="2130" b="1"/>
            </a:lvl7pPr>
            <a:lvl8pPr marL="4264025" indent="0">
              <a:buNone/>
              <a:defRPr sz="2130" b="1"/>
            </a:lvl8pPr>
            <a:lvl9pPr marL="4873625" indent="0">
              <a:buNone/>
              <a:defRPr sz="213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7530" indent="0">
              <a:buNone/>
              <a:defRPr sz="2130" b="1"/>
            </a:lvl4pPr>
            <a:lvl5pPr marL="2436495" indent="0">
              <a:buNone/>
              <a:defRPr sz="2130" b="1"/>
            </a:lvl5pPr>
            <a:lvl6pPr marL="3046095" indent="0">
              <a:buNone/>
              <a:defRPr sz="2130" b="1"/>
            </a:lvl6pPr>
            <a:lvl7pPr marL="3655060" indent="0">
              <a:buNone/>
              <a:defRPr sz="2130" b="1"/>
            </a:lvl7pPr>
            <a:lvl8pPr marL="4264025" indent="0">
              <a:buNone/>
              <a:defRPr sz="2130" b="1"/>
            </a:lvl8pPr>
            <a:lvl9pPr marL="4873625" indent="0">
              <a:buNone/>
              <a:defRPr sz="213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6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8565" indent="0">
              <a:buNone/>
              <a:defRPr sz="1330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6095" indent="0">
              <a:buNone/>
              <a:defRPr sz="1200"/>
            </a:lvl6pPr>
            <a:lvl7pPr marL="3655060" indent="0">
              <a:buNone/>
              <a:defRPr sz="1200"/>
            </a:lvl7pPr>
            <a:lvl8pPr marL="4264025" indent="0">
              <a:buNone/>
              <a:defRPr sz="1200"/>
            </a:lvl8pPr>
            <a:lvl9pPr marL="48736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8565" indent="0">
              <a:buNone/>
              <a:defRPr sz="3200"/>
            </a:lvl3pPr>
            <a:lvl4pPr marL="1827530" indent="0">
              <a:buNone/>
              <a:defRPr sz="2665"/>
            </a:lvl4pPr>
            <a:lvl5pPr marL="2436495" indent="0">
              <a:buNone/>
              <a:defRPr sz="2665"/>
            </a:lvl5pPr>
            <a:lvl6pPr marL="3046095" indent="0">
              <a:buNone/>
              <a:defRPr sz="2665"/>
            </a:lvl6pPr>
            <a:lvl7pPr marL="3655060" indent="0">
              <a:buNone/>
              <a:defRPr sz="2665"/>
            </a:lvl7pPr>
            <a:lvl8pPr marL="4264025" indent="0">
              <a:buNone/>
              <a:defRPr sz="2665"/>
            </a:lvl8pPr>
            <a:lvl9pPr marL="4873625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3"/>
            <a:ext cx="7315200" cy="804864"/>
          </a:xfrm>
        </p:spPr>
        <p:txBody>
          <a:bodyPr/>
          <a:lstStyle>
            <a:lvl1pPr marL="0" indent="0">
              <a:buNone/>
              <a:defRPr sz="1865"/>
            </a:lvl1pPr>
            <a:lvl2pPr marL="608965" indent="0">
              <a:buNone/>
              <a:defRPr sz="1600"/>
            </a:lvl2pPr>
            <a:lvl3pPr marL="1218565" indent="0">
              <a:buNone/>
              <a:defRPr sz="1330"/>
            </a:lvl3pPr>
            <a:lvl4pPr marL="1827530" indent="0">
              <a:buNone/>
              <a:defRPr sz="1200"/>
            </a:lvl4pPr>
            <a:lvl5pPr marL="2436495" indent="0">
              <a:buNone/>
              <a:defRPr sz="1200"/>
            </a:lvl5pPr>
            <a:lvl6pPr marL="3046095" indent="0">
              <a:buNone/>
              <a:defRPr sz="1200"/>
            </a:lvl6pPr>
            <a:lvl7pPr marL="3655060" indent="0">
              <a:buNone/>
              <a:defRPr sz="1200"/>
            </a:lvl7pPr>
            <a:lvl8pPr marL="4264025" indent="0">
              <a:buNone/>
              <a:defRPr sz="1200"/>
            </a:lvl8pPr>
            <a:lvl9pPr marL="48736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2D5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BCEB-F730-40BC-85D4-114D1860500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2578F-36EE-4336-8F28-02866D13EE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8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26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86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882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779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0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6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2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62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svg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3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2049" y="-128058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atin typeface="#9Slide04 Rokkitt" panose="00000500000000000000" pitchFamily="2" charset="0"/>
                <a:ea typeface="+mj-ea"/>
                <a:cs typeface="+mj-cs"/>
              </a:rPr>
              <a:t>1. </a:t>
            </a:r>
            <a:endParaRPr lang="en-US" sz="6000" b="1" dirty="0">
              <a:latin typeface="#9Slide04 Rokkitt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 err="1">
                <a:latin typeface="#9Slide04 Rokkitt" panose="00000500000000000000" pitchFamily="2" charset="0"/>
                <a:ea typeface="+mj-ea"/>
                <a:cs typeface="+mj-cs"/>
              </a:rPr>
              <a:t>Cốt</a:t>
            </a:r>
            <a:r>
              <a:rPr lang="en-US" sz="6000" b="1" dirty="0"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latin typeface="#9Slide04 Rokkitt" panose="00000500000000000000" pitchFamily="2" charset="0"/>
                <a:ea typeface="+mj-ea"/>
                <a:cs typeface="+mj-cs"/>
              </a:rPr>
              <a:t>truyện</a:t>
            </a:r>
            <a:endParaRPr lang="en-US" sz="6000" b="1" dirty="0">
              <a:latin typeface="#9Slide04 Rokkitt" panose="00000500000000000000" pitchFamily="2" charset="0"/>
              <a:ea typeface="+mj-ea"/>
              <a:cs typeface="+mj-cs"/>
            </a:endParaRPr>
          </a:p>
        </p:txBody>
      </p:sp>
      <p:pic>
        <p:nvPicPr>
          <p:cNvPr id="4098" name="Picture 2" descr="Don Quixote and Sancho Panza riding on windmill background. Literature  characters. Flat vector illustration. Stock Vector | Adobe 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r="4996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82233" y="1322274"/>
            <a:ext cx="10522325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defRPr/>
            </a:pP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9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233" y="2652532"/>
            <a:ext cx="826161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endParaRPr 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1"/>
          <p:cNvSpPr/>
          <p:nvPr/>
        </p:nvSpPr>
        <p:spPr>
          <a:xfrm>
            <a:off x="9973055" y="-1088136"/>
            <a:ext cx="2578513" cy="2983013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2052" name="Picture 4" descr="Don Quixote With His Servant Sancho Panza Contemplating The Windmills Stock  Illustration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673" y1="77288" x2="48856" y2="87255"/>
                        <a14:foregroundMark x1="48856" y1="87255" x2="83824" y2="77124"/>
                        <a14:foregroundMark x1="83824" y1="77124" x2="65686" y2="59967"/>
                        <a14:foregroundMark x1="65686" y1="59967" x2="62418" y2="61438"/>
                        <a14:foregroundMark x1="55556" y1="61928" x2="56209" y2="83007"/>
                        <a14:foregroundMark x1="40196" y1="68954" x2="49020" y2="75654"/>
                        <a14:foregroundMark x1="49020" y1="75654" x2="72712" y2="70098"/>
                        <a14:foregroundMark x1="72712" y1="70098" x2="75654" y2="7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7" y="162304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6" name="Rectangle 5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Don Quixote and Sancho Panza Royalty Free Vector Clip Art illustration  vc111008 | Don quijote dibujo, Quijote de la mancha, Arte de ilustració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718" r="-2499" b="25993"/>
          <a:stretch>
            <a:fillRect/>
          </a:stretch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on Quixote And Sancho Panza Ink Pen Drawing Art Poster, 53% O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12869"/>
          <a:stretch>
            <a:fillRect/>
          </a:stretch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n Quixote with Sancho Panza with the Windmills, a Simple Illustration  Stock Vector - Illustration of sancho, armour: 11331237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 r="-1" b="15486"/>
          <a:stretch>
            <a:fillRect/>
          </a:stretch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3650" y="4316247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2. </a:t>
            </a:r>
            <a:endParaRPr lang="en-US" sz="60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Nhân</a:t>
            </a:r>
            <a:r>
              <a:rPr lang="en-US" sz="60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vật</a:t>
            </a:r>
            <a:endParaRPr lang="en-US" sz="60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258" y="1882139"/>
            <a:ext cx="6056694" cy="3345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2472" y="348087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3735" b="1" dirty="0">
                <a:latin typeface="#9Slide04 Rokkitt" panose="00000500000000000000" pitchFamily="2" charset="0"/>
                <a:cs typeface="Times New Roman" panose="02020603050405020304" pitchFamily="18" charset="0"/>
              </a:rPr>
              <a:t>HOẠT ĐỘNG NHÓM</a:t>
            </a:r>
            <a:endParaRPr lang="en-US" sz="3735" b="1" dirty="0"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054" y="1196340"/>
            <a:ext cx="3847548" cy="5494020"/>
          </a:xfrm>
          <a:prstGeom prst="rect">
            <a:avLst/>
          </a:prstGeom>
        </p:spPr>
      </p:pic>
      <p:sp>
        <p:nvSpPr>
          <p:cNvPr id="9" name="Freeform 12"/>
          <p:cNvSpPr/>
          <p:nvPr/>
        </p:nvSpPr>
        <p:spPr>
          <a:xfrm rot="5400000">
            <a:off x="80552" y="5014922"/>
            <a:ext cx="1762526" cy="1923630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8642" y="606393"/>
          <a:ext cx="8702477" cy="6082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7974"/>
                <a:gridCol w="4133677"/>
                <a:gridCol w="2900826"/>
              </a:tblGrid>
              <a:tr h="62192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Gầy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khênh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lùn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</a:tr>
              <a:tr h="254100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-re-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xtôn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</a:tr>
              <a:tr h="1101693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say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49" b="99522" l="10000" r="90000">
                        <a14:foregroundMark x1="38083" y1="95375" x2="40167" y2="99522"/>
                        <a14:foregroundMark x1="68333" y1="63955" x2="67667" y2="64274"/>
                        <a14:foregroundMark x1="41250" y1="3349" x2="41833" y2="16427"/>
                      </a14:backgroundRemoval>
                    </a14:imgEffect>
                  </a14:imgLayer>
                </a14:imgProps>
              </a:ext>
            </a:extLst>
          </a:blip>
          <a:srcRect l="26479" r="30785"/>
          <a:stretch>
            <a:fillRect/>
          </a:stretch>
        </p:blipFill>
        <p:spPr>
          <a:xfrm>
            <a:off x="8465643" y="2178844"/>
            <a:ext cx="3827137" cy="4679156"/>
          </a:xfrm>
          <a:prstGeom prst="rect">
            <a:avLst/>
          </a:prstGeom>
        </p:spPr>
      </p:pic>
      <p:sp>
        <p:nvSpPr>
          <p:cNvPr id="7" name="Freeform 11"/>
          <p:cNvSpPr/>
          <p:nvPr/>
        </p:nvSpPr>
        <p:spPr>
          <a:xfrm>
            <a:off x="9973055" y="-1088136"/>
            <a:ext cx="2578513" cy="2983013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3909" y="164781"/>
          <a:ext cx="11866166" cy="6450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040"/>
                <a:gridCol w="5043121"/>
                <a:gridCol w="5142005"/>
              </a:tblGrid>
              <a:tr h="615154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</a:tr>
              <a:tr h="58351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chế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giễu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tính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Xan-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chô</a:t>
                      </a:r>
                      <a:endParaRPr lang="en-US" sz="27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Thét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lớn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đánh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nhau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cối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ngông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cuồng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 </a:t>
                      </a:r>
                      <a:endParaRPr lang="en-US" sz="27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tay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lăm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lăm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ngọn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giáo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thúc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con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Rô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-xi-nan-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tê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phi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thẳng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chiếc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đâm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mũi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quạt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</a:t>
                      </a:r>
                      <a:endParaRPr lang="en-US" sz="27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algn="just"/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thức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trắng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đêm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nhớ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nương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… 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…”</a:t>
                      </a:r>
                      <a:endParaRPr lang="en-US" sz="27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7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chén</a:t>
                      </a:r>
                      <a:endParaRPr lang="en-US" sz="27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93269" y="297993"/>
          <a:ext cx="8693941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1641"/>
                <a:gridCol w="3694925"/>
                <a:gridCol w="3767375"/>
              </a:tblGrid>
              <a:tr h="50808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Pan-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</a:tr>
              <a:tr h="2075868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rgbClr val="EFE2D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nhát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7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</a:tr>
              <a:tr h="197580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song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trở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thành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hình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tượng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đáo</a:t>
                      </a:r>
                      <a:r>
                        <a:rPr lang="en-US" sz="2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nên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giá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trị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tác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phẩm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7" y="2505413"/>
            <a:ext cx="3145771" cy="4071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97993"/>
            <a:ext cx="3145771" cy="212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05" b="4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Giỏi Văn - Tác phẩm: Đánh nhau với cối xay gió (trích “Đôn Ki-hô-tê”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17202"/>
          <a:stretch>
            <a:fillRect/>
          </a:stretch>
        </p:blipFill>
        <p:spPr bwMode="auto"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50" r="15536" b="-1"/>
          <a:stretch>
            <a:fillRect/>
          </a:stretch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7" name="Picture 2" descr="Tại sao Don Quixote đánh nhau với cối xay gió? - Tạp chí Doanh nghiệp Việt 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1642" b="-1"/>
          <a:stretch>
            <a:fillRect/>
          </a:stretch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8912" y="1527048"/>
            <a:ext cx="5020056" cy="2770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3. </a:t>
            </a:r>
            <a:endParaRPr lang="en-US" sz="48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Thông điệp </a:t>
            </a:r>
            <a:endParaRPr lang="en-US" sz="48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của</a:t>
            </a: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văn</a:t>
            </a:r>
            <a:r>
              <a:rPr lang="en-US" sz="4800" b="1" kern="1200" dirty="0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#9Slide04 Rokkitt" panose="00000500000000000000" pitchFamily="2" charset="0"/>
                <a:ea typeface="+mj-ea"/>
                <a:cs typeface="+mj-cs"/>
              </a:rPr>
              <a:t>bản</a:t>
            </a:r>
            <a:endParaRPr lang="en-US" sz="4800" b="1" kern="1200" dirty="0">
              <a:solidFill>
                <a:schemeClr val="tx1"/>
              </a:solidFill>
              <a:latin typeface="#9Slide04 Rokkitt" panose="00000500000000000000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/>
        </p:nvGrpSpPr>
        <p:grpSpPr>
          <a:xfrm>
            <a:off x="822046" y="1640426"/>
            <a:ext cx="2992717" cy="3895979"/>
            <a:chOff x="0" y="0"/>
            <a:chExt cx="5149950" cy="2742181"/>
          </a:xfrm>
        </p:grpSpPr>
        <p:sp>
          <p:nvSpPr>
            <p:cNvPr id="8" name="Freeform 3"/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9" name="Freeform 4"/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2"/>
          <p:cNvGrpSpPr/>
          <p:nvPr/>
        </p:nvGrpSpPr>
        <p:grpSpPr>
          <a:xfrm>
            <a:off x="4396302" y="1663883"/>
            <a:ext cx="2992717" cy="3895979"/>
            <a:chOff x="0" y="0"/>
            <a:chExt cx="5149950" cy="2742181"/>
          </a:xfrm>
        </p:grpSpPr>
        <p:sp>
          <p:nvSpPr>
            <p:cNvPr id="11" name="Freeform 3"/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2" name="Freeform 4"/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3" name="Group 2"/>
          <p:cNvGrpSpPr/>
          <p:nvPr/>
        </p:nvGrpSpPr>
        <p:grpSpPr>
          <a:xfrm>
            <a:off x="7963769" y="1638622"/>
            <a:ext cx="2992717" cy="3895979"/>
            <a:chOff x="0" y="0"/>
            <a:chExt cx="5149950" cy="2742181"/>
          </a:xfrm>
        </p:grpSpPr>
        <p:sp>
          <p:nvSpPr>
            <p:cNvPr id="14" name="Freeform 3"/>
            <p:cNvSpPr/>
            <p:nvPr/>
          </p:nvSpPr>
          <p:spPr>
            <a:xfrm>
              <a:off x="10160" y="16510"/>
              <a:ext cx="5127090" cy="2714241"/>
            </a:xfrm>
            <a:custGeom>
              <a:avLst/>
              <a:gdLst/>
              <a:ahLst/>
              <a:cxnLst/>
              <a:rect l="l" t="t" r="r" b="b"/>
              <a:pathLst>
                <a:path w="5127090" h="2714241">
                  <a:moveTo>
                    <a:pt x="5127090" y="2714241"/>
                  </a:moveTo>
                  <a:lnTo>
                    <a:pt x="0" y="2706621"/>
                  </a:lnTo>
                  <a:lnTo>
                    <a:pt x="0" y="954597"/>
                  </a:lnTo>
                  <a:lnTo>
                    <a:pt x="17780" y="19050"/>
                  </a:lnTo>
                  <a:lnTo>
                    <a:pt x="2554675" y="0"/>
                  </a:lnTo>
                  <a:lnTo>
                    <a:pt x="5108040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5" name="Freeform 4"/>
            <p:cNvSpPr/>
            <p:nvPr/>
          </p:nvSpPr>
          <p:spPr>
            <a:xfrm>
              <a:off x="-3810" y="0"/>
              <a:ext cx="5156300" cy="2740911"/>
            </a:xfrm>
            <a:custGeom>
              <a:avLst/>
              <a:gdLst/>
              <a:ahLst/>
              <a:cxnLst/>
              <a:rect l="l" t="t" r="r" b="b"/>
              <a:pathLst>
                <a:path w="5156300" h="2740911">
                  <a:moveTo>
                    <a:pt x="5122010" y="21590"/>
                  </a:moveTo>
                  <a:cubicBezTo>
                    <a:pt x="5123280" y="34290"/>
                    <a:pt x="5123280" y="44450"/>
                    <a:pt x="5124550" y="54610"/>
                  </a:cubicBezTo>
                  <a:cubicBezTo>
                    <a:pt x="5127090" y="104801"/>
                    <a:pt x="5128360" y="163392"/>
                    <a:pt x="5130900" y="219890"/>
                  </a:cubicBezTo>
                  <a:cubicBezTo>
                    <a:pt x="5130900" y="301499"/>
                    <a:pt x="5143600" y="1910650"/>
                    <a:pt x="5149950" y="1992259"/>
                  </a:cubicBezTo>
                  <a:cubicBezTo>
                    <a:pt x="5156300" y="2115718"/>
                    <a:pt x="5152490" y="2241269"/>
                    <a:pt x="5152490" y="2364728"/>
                  </a:cubicBezTo>
                  <a:cubicBezTo>
                    <a:pt x="5152490" y="2473540"/>
                    <a:pt x="5153760" y="2573981"/>
                    <a:pt x="5155030" y="2679951"/>
                  </a:cubicBezTo>
                  <a:cubicBezTo>
                    <a:pt x="5155030" y="2701541"/>
                    <a:pt x="5155030" y="2715511"/>
                    <a:pt x="5155030" y="2739641"/>
                  </a:cubicBezTo>
                  <a:cubicBezTo>
                    <a:pt x="5132170" y="2739641"/>
                    <a:pt x="5111850" y="2740911"/>
                    <a:pt x="5080366" y="2739641"/>
                  </a:cubicBezTo>
                  <a:cubicBezTo>
                    <a:pt x="4820395" y="2734561"/>
                    <a:pt x="4556424" y="2740911"/>
                    <a:pt x="4296453" y="2735831"/>
                  </a:cubicBezTo>
                  <a:cubicBezTo>
                    <a:pt x="4140471" y="2732021"/>
                    <a:pt x="3988488" y="2734561"/>
                    <a:pt x="3832505" y="2732021"/>
                  </a:cubicBezTo>
                  <a:cubicBezTo>
                    <a:pt x="3760512" y="2730751"/>
                    <a:pt x="3688521" y="2729481"/>
                    <a:pt x="3616529" y="2728211"/>
                  </a:cubicBezTo>
                  <a:cubicBezTo>
                    <a:pt x="3572534" y="2728211"/>
                    <a:pt x="3532538" y="2729481"/>
                    <a:pt x="3488543" y="2729481"/>
                  </a:cubicBezTo>
                  <a:cubicBezTo>
                    <a:pt x="3376555" y="2728211"/>
                    <a:pt x="3068589" y="2729481"/>
                    <a:pt x="2956602" y="2728211"/>
                  </a:cubicBezTo>
                  <a:cubicBezTo>
                    <a:pt x="2876611" y="2726941"/>
                    <a:pt x="1276788" y="2735831"/>
                    <a:pt x="1196797" y="2734561"/>
                  </a:cubicBezTo>
                  <a:cubicBezTo>
                    <a:pt x="1176799" y="2734561"/>
                    <a:pt x="1152802" y="2735831"/>
                    <a:pt x="1132804" y="2735831"/>
                  </a:cubicBezTo>
                  <a:cubicBezTo>
                    <a:pt x="1084810" y="2735831"/>
                    <a:pt x="1040814" y="2737101"/>
                    <a:pt x="992820" y="2737101"/>
                  </a:cubicBezTo>
                  <a:cubicBezTo>
                    <a:pt x="872833" y="2737101"/>
                    <a:pt x="756846" y="2735831"/>
                    <a:pt x="636859" y="2734561"/>
                  </a:cubicBezTo>
                  <a:cubicBezTo>
                    <a:pt x="564867" y="2733291"/>
                    <a:pt x="492875" y="2732021"/>
                    <a:pt x="424883" y="2730751"/>
                  </a:cubicBezTo>
                  <a:cubicBezTo>
                    <a:pt x="296897" y="2729481"/>
                    <a:pt x="168911" y="2728211"/>
                    <a:pt x="48260" y="2728211"/>
                  </a:cubicBezTo>
                  <a:cubicBezTo>
                    <a:pt x="38100" y="2728211"/>
                    <a:pt x="29210" y="2728211"/>
                    <a:pt x="19050" y="2726941"/>
                  </a:cubicBezTo>
                  <a:cubicBezTo>
                    <a:pt x="10160" y="2725671"/>
                    <a:pt x="5080" y="2719321"/>
                    <a:pt x="7620" y="2710431"/>
                  </a:cubicBezTo>
                  <a:cubicBezTo>
                    <a:pt x="16510" y="2678607"/>
                    <a:pt x="12700" y="2626294"/>
                    <a:pt x="11430" y="2571888"/>
                  </a:cubicBezTo>
                  <a:cubicBezTo>
                    <a:pt x="10160" y="2460984"/>
                    <a:pt x="6350" y="2352173"/>
                    <a:pt x="7620" y="2241269"/>
                  </a:cubicBezTo>
                  <a:cubicBezTo>
                    <a:pt x="5080" y="2103163"/>
                    <a:pt x="0" y="393570"/>
                    <a:pt x="7620" y="253370"/>
                  </a:cubicBezTo>
                  <a:cubicBezTo>
                    <a:pt x="8890" y="226168"/>
                    <a:pt x="7620" y="196872"/>
                    <a:pt x="8890" y="169669"/>
                  </a:cubicBezTo>
                  <a:cubicBezTo>
                    <a:pt x="10160" y="125726"/>
                    <a:pt x="12700" y="775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22" y="30480"/>
                    <a:pt x="132915" y="29210"/>
                  </a:cubicBezTo>
                  <a:cubicBezTo>
                    <a:pt x="240903" y="25400"/>
                    <a:pt x="348891" y="22860"/>
                    <a:pt x="460879" y="20320"/>
                  </a:cubicBezTo>
                  <a:cubicBezTo>
                    <a:pt x="536870" y="17780"/>
                    <a:pt x="612862" y="16510"/>
                    <a:pt x="684854" y="13970"/>
                  </a:cubicBezTo>
                  <a:cubicBezTo>
                    <a:pt x="756846" y="11430"/>
                    <a:pt x="832837" y="8890"/>
                    <a:pt x="904830" y="8890"/>
                  </a:cubicBezTo>
                  <a:cubicBezTo>
                    <a:pt x="984821" y="7620"/>
                    <a:pt x="1064812" y="10160"/>
                    <a:pt x="1144803" y="8890"/>
                  </a:cubicBezTo>
                  <a:cubicBezTo>
                    <a:pt x="1244792" y="8890"/>
                    <a:pt x="3056591" y="6350"/>
                    <a:pt x="3156580" y="5080"/>
                  </a:cubicBezTo>
                  <a:cubicBezTo>
                    <a:pt x="3252569" y="3810"/>
                    <a:pt x="3348559" y="2540"/>
                    <a:pt x="3448547" y="2540"/>
                  </a:cubicBezTo>
                  <a:cubicBezTo>
                    <a:pt x="3612529" y="1270"/>
                    <a:pt x="3772511" y="0"/>
                    <a:pt x="3936493" y="0"/>
                  </a:cubicBezTo>
                  <a:cubicBezTo>
                    <a:pt x="4004486" y="0"/>
                    <a:pt x="4076478" y="2540"/>
                    <a:pt x="4144470" y="2540"/>
                  </a:cubicBezTo>
                  <a:cubicBezTo>
                    <a:pt x="4332449" y="3810"/>
                    <a:pt x="4524428" y="5080"/>
                    <a:pt x="4712407" y="7620"/>
                  </a:cubicBezTo>
                  <a:cubicBezTo>
                    <a:pt x="4812396" y="8890"/>
                    <a:pt x="4912385" y="12700"/>
                    <a:pt x="5012374" y="16510"/>
                  </a:cubicBezTo>
                  <a:cubicBezTo>
                    <a:pt x="5036371" y="16510"/>
                    <a:pt x="5060369" y="16510"/>
                    <a:pt x="5080366" y="16510"/>
                  </a:cubicBezTo>
                  <a:cubicBezTo>
                    <a:pt x="5102960" y="17780"/>
                    <a:pt x="5111850" y="20320"/>
                    <a:pt x="5122010" y="21590"/>
                  </a:cubicBezTo>
                  <a:close/>
                  <a:moveTo>
                    <a:pt x="5132170" y="2723131"/>
                  </a:moveTo>
                  <a:cubicBezTo>
                    <a:pt x="5133440" y="2706621"/>
                    <a:pt x="5134710" y="2693921"/>
                    <a:pt x="5134710" y="2681221"/>
                  </a:cubicBezTo>
                  <a:cubicBezTo>
                    <a:pt x="5133440" y="2563518"/>
                    <a:pt x="5132170" y="2452614"/>
                    <a:pt x="5132170" y="2333340"/>
                  </a:cubicBezTo>
                  <a:cubicBezTo>
                    <a:pt x="5132170" y="2278935"/>
                    <a:pt x="5134710" y="2224529"/>
                    <a:pt x="5133440" y="2170123"/>
                  </a:cubicBezTo>
                  <a:cubicBezTo>
                    <a:pt x="5133440" y="2119903"/>
                    <a:pt x="5132170" y="2067590"/>
                    <a:pt x="5130900" y="2017369"/>
                  </a:cubicBezTo>
                  <a:cubicBezTo>
                    <a:pt x="5125820" y="1939946"/>
                    <a:pt x="5114390" y="337071"/>
                    <a:pt x="5114390" y="259648"/>
                  </a:cubicBezTo>
                  <a:cubicBezTo>
                    <a:pt x="5111850" y="194780"/>
                    <a:pt x="5109310" y="127819"/>
                    <a:pt x="5106770" y="63500"/>
                  </a:cubicBezTo>
                  <a:cubicBezTo>
                    <a:pt x="5105500" y="44450"/>
                    <a:pt x="5104230" y="43180"/>
                    <a:pt x="5068368" y="41910"/>
                  </a:cubicBezTo>
                  <a:cubicBezTo>
                    <a:pt x="5056369" y="41910"/>
                    <a:pt x="5048370" y="41910"/>
                    <a:pt x="5036371" y="40640"/>
                  </a:cubicBezTo>
                  <a:cubicBezTo>
                    <a:pt x="4936383" y="36830"/>
                    <a:pt x="4832394" y="31750"/>
                    <a:pt x="4732405" y="30480"/>
                  </a:cubicBezTo>
                  <a:cubicBezTo>
                    <a:pt x="4488432" y="26670"/>
                    <a:pt x="4240460" y="25400"/>
                    <a:pt x="3996487" y="22860"/>
                  </a:cubicBezTo>
                  <a:cubicBezTo>
                    <a:pt x="3960491" y="22860"/>
                    <a:pt x="3920495" y="22860"/>
                    <a:pt x="3884499" y="22860"/>
                  </a:cubicBezTo>
                  <a:cubicBezTo>
                    <a:pt x="3824506" y="22860"/>
                    <a:pt x="3764513" y="22860"/>
                    <a:pt x="3708519" y="22860"/>
                  </a:cubicBezTo>
                  <a:cubicBezTo>
                    <a:pt x="3580533" y="22860"/>
                    <a:pt x="3452547" y="22860"/>
                    <a:pt x="3328561" y="24130"/>
                  </a:cubicBezTo>
                  <a:cubicBezTo>
                    <a:pt x="3220573" y="25400"/>
                    <a:pt x="1400774" y="29210"/>
                    <a:pt x="1292787" y="29210"/>
                  </a:cubicBezTo>
                  <a:cubicBezTo>
                    <a:pt x="1116806" y="29210"/>
                    <a:pt x="940826" y="26670"/>
                    <a:pt x="764845" y="33020"/>
                  </a:cubicBezTo>
                  <a:cubicBezTo>
                    <a:pt x="672855" y="36830"/>
                    <a:pt x="584865" y="36830"/>
                    <a:pt x="496875" y="38100"/>
                  </a:cubicBezTo>
                  <a:cubicBezTo>
                    <a:pt x="344892" y="41910"/>
                    <a:pt x="192908" y="45720"/>
                    <a:pt x="49530" y="50800"/>
                  </a:cubicBezTo>
                  <a:cubicBezTo>
                    <a:pt x="36830" y="50800"/>
                    <a:pt x="34290" y="53340"/>
                    <a:pt x="33020" y="71321"/>
                  </a:cubicBezTo>
                  <a:cubicBezTo>
                    <a:pt x="31750" y="108986"/>
                    <a:pt x="31750" y="146652"/>
                    <a:pt x="30480" y="184317"/>
                  </a:cubicBezTo>
                  <a:cubicBezTo>
                    <a:pt x="29210" y="247093"/>
                    <a:pt x="26670" y="307776"/>
                    <a:pt x="25400" y="370552"/>
                  </a:cubicBezTo>
                  <a:cubicBezTo>
                    <a:pt x="20320" y="437513"/>
                    <a:pt x="26670" y="2073867"/>
                    <a:pt x="29210" y="2140828"/>
                  </a:cubicBezTo>
                  <a:cubicBezTo>
                    <a:pt x="29210" y="2211974"/>
                    <a:pt x="29210" y="2285212"/>
                    <a:pt x="30480" y="2356358"/>
                  </a:cubicBezTo>
                  <a:cubicBezTo>
                    <a:pt x="30480" y="2408671"/>
                    <a:pt x="33020" y="2460984"/>
                    <a:pt x="33020" y="2513298"/>
                  </a:cubicBezTo>
                  <a:cubicBezTo>
                    <a:pt x="33020" y="2569796"/>
                    <a:pt x="33020" y="2626294"/>
                    <a:pt x="31750" y="2681221"/>
                  </a:cubicBezTo>
                  <a:cubicBezTo>
                    <a:pt x="31750" y="2685031"/>
                    <a:pt x="31750" y="2687571"/>
                    <a:pt x="31750" y="2691381"/>
                  </a:cubicBezTo>
                  <a:cubicBezTo>
                    <a:pt x="31750" y="2701541"/>
                    <a:pt x="35560" y="2705351"/>
                    <a:pt x="44450" y="2705351"/>
                  </a:cubicBezTo>
                  <a:cubicBezTo>
                    <a:pt x="76921" y="2705351"/>
                    <a:pt x="132915" y="2706621"/>
                    <a:pt x="184909" y="2706621"/>
                  </a:cubicBezTo>
                  <a:cubicBezTo>
                    <a:pt x="260901" y="2706621"/>
                    <a:pt x="340892" y="2704081"/>
                    <a:pt x="416884" y="2706621"/>
                  </a:cubicBezTo>
                  <a:cubicBezTo>
                    <a:pt x="540870" y="2710431"/>
                    <a:pt x="664856" y="2712971"/>
                    <a:pt x="788842" y="2711701"/>
                  </a:cubicBezTo>
                  <a:cubicBezTo>
                    <a:pt x="868834" y="2710431"/>
                    <a:pt x="944825" y="2712971"/>
                    <a:pt x="1024816" y="2712971"/>
                  </a:cubicBezTo>
                  <a:cubicBezTo>
                    <a:pt x="1140803" y="2712971"/>
                    <a:pt x="1256790" y="2711701"/>
                    <a:pt x="1372778" y="2712971"/>
                  </a:cubicBezTo>
                  <a:cubicBezTo>
                    <a:pt x="1544759" y="2714241"/>
                    <a:pt x="3432549" y="2704081"/>
                    <a:pt x="3608530" y="2706621"/>
                  </a:cubicBezTo>
                  <a:cubicBezTo>
                    <a:pt x="3684521" y="2707891"/>
                    <a:pt x="3760512" y="2709161"/>
                    <a:pt x="3832505" y="2709161"/>
                  </a:cubicBezTo>
                  <a:cubicBezTo>
                    <a:pt x="3964490" y="2711701"/>
                    <a:pt x="4092476" y="2707891"/>
                    <a:pt x="4224461" y="2711701"/>
                  </a:cubicBezTo>
                  <a:cubicBezTo>
                    <a:pt x="4332449" y="2714241"/>
                    <a:pt x="4440437" y="2714241"/>
                    <a:pt x="4548425" y="2716781"/>
                  </a:cubicBezTo>
                  <a:cubicBezTo>
                    <a:pt x="4708408" y="2720591"/>
                    <a:pt x="4868390" y="2723131"/>
                    <a:pt x="5028372" y="2724401"/>
                  </a:cubicBezTo>
                  <a:cubicBezTo>
                    <a:pt x="5088366" y="2724401"/>
                    <a:pt x="5111850" y="2723131"/>
                    <a:pt x="5132170" y="272313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1007436" y="1796819"/>
            <a:ext cx="2694410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3046" y="1852893"/>
            <a:ext cx="2814394" cy="234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02206" y="1796819"/>
            <a:ext cx="2876123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9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5"/>
          <p:cNvSpPr/>
          <p:nvPr/>
        </p:nvSpPr>
        <p:spPr>
          <a:xfrm>
            <a:off x="10051256" y="3814764"/>
            <a:ext cx="2275303" cy="2999126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7065169" y="-1842"/>
            <a:ext cx="4845136" cy="6659981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TextBox 14"/>
          <p:cNvSpPr txBox="1"/>
          <p:nvPr/>
        </p:nvSpPr>
        <p:spPr>
          <a:xfrm>
            <a:off x="531147" y="2578558"/>
            <a:ext cx="69261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III.</a:t>
            </a:r>
            <a:endParaRPr lang="en-US" sz="36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TỔNG KẾT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/>
          <p:nvPr/>
        </p:nvSpPr>
        <p:spPr>
          <a:xfrm>
            <a:off x="373777" y="495300"/>
            <a:ext cx="69261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8: </a:t>
            </a:r>
            <a:endParaRPr lang="en-US" sz="36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  <a:p>
            <a:pPr algn="ctr" defTabSz="609600">
              <a:defRPr/>
            </a:pP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thuyết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3777" y="2339250"/>
            <a:ext cx="7256530" cy="1616875"/>
            <a:chOff x="580458" y="1996880"/>
            <a:chExt cx="7256530" cy="1616875"/>
          </a:xfrm>
        </p:grpSpPr>
        <p:sp>
          <p:nvSpPr>
            <p:cNvPr id="11" name="TextBox 10"/>
            <p:cNvSpPr txBox="1"/>
            <p:nvPr/>
          </p:nvSpPr>
          <p:spPr>
            <a:xfrm>
              <a:off x="580458" y="1996880"/>
              <a:ext cx="46085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Đánh</a:t>
              </a:r>
              <a:r>
                <a:rPr lang="en-US" sz="6000" b="1" dirty="0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5">
                      <a:lumMod val="50000"/>
                    </a:schemeClr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nhau</a:t>
              </a:r>
              <a:endParaRPr lang="en-US" sz="6000" b="1" dirty="0">
                <a:solidFill>
                  <a:schemeClr val="accent5">
                    <a:lumMod val="50000"/>
                  </a:schemeClr>
                </a:solidFill>
                <a:latin typeface="#9Slide05 SVNHelga" panose="03050000000000000000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90101" y="2782758"/>
              <a:ext cx="5846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với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chiếc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cối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xay</a:t>
              </a:r>
              <a:r>
                <a:rPr lang="en-US" sz="4800" b="1" dirty="0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553F2A"/>
                  </a:solidFill>
                  <a:latin typeface="#9Slide05 SVNHelga" panose="03050000000000000000" pitchFamily="66" charset="0"/>
                  <a:cs typeface="Times New Roman" panose="02020603050405020304" pitchFamily="18" charset="0"/>
                </a:rPr>
                <a:t>gió</a:t>
              </a:r>
              <a:endParaRPr lang="en-US" sz="4800" b="1" dirty="0">
                <a:solidFill>
                  <a:srgbClr val="553F2A"/>
                </a:solidFill>
                <a:latin typeface="#9Slide05 SVNHelga" panose="03050000000000000000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flipH="1">
            <a:off x="4267199" y="4527232"/>
            <a:ext cx="312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#9Slide05 SVNHelga" panose="03050000000000000000" pitchFamily="66" charset="0"/>
              </a:rPr>
              <a:t>- </a:t>
            </a:r>
            <a:r>
              <a:rPr lang="en-US" sz="3600" b="1" dirty="0" err="1">
                <a:latin typeface="#9Slide05 SVNHelga" panose="03050000000000000000" pitchFamily="66" charset="0"/>
              </a:rPr>
              <a:t>Xéc</a:t>
            </a:r>
            <a:r>
              <a:rPr lang="en-US" sz="3600" b="1" dirty="0">
                <a:latin typeface="#9Slide05 SVNHelga" panose="03050000000000000000" pitchFamily="66" charset="0"/>
              </a:rPr>
              <a:t>-van-</a:t>
            </a:r>
            <a:r>
              <a:rPr lang="en-US" sz="3600" b="1" dirty="0" err="1">
                <a:latin typeface="#9Slide05 SVNHelga" panose="03050000000000000000" pitchFamily="66" charset="0"/>
              </a:rPr>
              <a:t>tét</a:t>
            </a:r>
            <a:r>
              <a:rPr lang="en-US" sz="3600" b="1" dirty="0">
                <a:latin typeface="#9Slide05 SVNHelga" panose="03050000000000000000" pitchFamily="66" charset="0"/>
              </a:rPr>
              <a:t> -</a:t>
            </a:r>
            <a:endParaRPr lang="en-US" sz="3600" b="1" dirty="0">
              <a:latin typeface="#9Slide05 SVNHelga" panose="03050000000000000000" pitchFamily="66" charset="0"/>
            </a:endParaRPr>
          </a:p>
        </p:txBody>
      </p:sp>
      <p:grpSp>
        <p:nvGrpSpPr>
          <p:cNvPr id="15" name="Group 7"/>
          <p:cNvGrpSpPr>
            <a:grpSpLocks noChangeAspect="1"/>
          </p:cNvGrpSpPr>
          <p:nvPr/>
        </p:nvGrpSpPr>
        <p:grpSpPr>
          <a:xfrm>
            <a:off x="7467598" y="0"/>
            <a:ext cx="4278227" cy="6810238"/>
            <a:chOff x="0" y="0"/>
            <a:chExt cx="8089900" cy="12877800"/>
          </a:xfrm>
        </p:grpSpPr>
        <p:sp>
          <p:nvSpPr>
            <p:cNvPr id="16" name="Freeform 8"/>
            <p:cNvSpPr/>
            <p:nvPr/>
          </p:nvSpPr>
          <p:spPr>
            <a:xfrm>
              <a:off x="431800" y="260350"/>
              <a:ext cx="7533639" cy="4434840"/>
            </a:xfrm>
            <a:custGeom>
              <a:avLst/>
              <a:gdLst/>
              <a:ahLst/>
              <a:cxnLst/>
              <a:rect l="l" t="t" r="r" b="b"/>
              <a:pathLst>
                <a:path w="7533639" h="4434840">
                  <a:moveTo>
                    <a:pt x="7484110" y="4419600"/>
                  </a:moveTo>
                  <a:cubicBezTo>
                    <a:pt x="7484110" y="4419600"/>
                    <a:pt x="4975860" y="4404360"/>
                    <a:pt x="3801110" y="4419600"/>
                  </a:cubicBezTo>
                  <a:cubicBezTo>
                    <a:pt x="2626360" y="4434840"/>
                    <a:pt x="1087120" y="4419600"/>
                    <a:pt x="1087120" y="4419600"/>
                  </a:cubicBezTo>
                  <a:lnTo>
                    <a:pt x="49530" y="4419600"/>
                  </a:lnTo>
                  <a:cubicBezTo>
                    <a:pt x="49530" y="4419600"/>
                    <a:pt x="0" y="2293620"/>
                    <a:pt x="49530" y="1910080"/>
                  </a:cubicBezTo>
                  <a:cubicBezTo>
                    <a:pt x="99060" y="1526540"/>
                    <a:pt x="49530" y="13970"/>
                    <a:pt x="49530" y="13970"/>
                  </a:cubicBezTo>
                  <a:lnTo>
                    <a:pt x="2401570" y="13970"/>
                  </a:lnTo>
                  <a:cubicBezTo>
                    <a:pt x="3977640" y="13970"/>
                    <a:pt x="4546600" y="0"/>
                    <a:pt x="5816600" y="13970"/>
                  </a:cubicBezTo>
                  <a:cubicBezTo>
                    <a:pt x="7086600" y="27940"/>
                    <a:pt x="7485380" y="13970"/>
                    <a:pt x="7485380" y="13970"/>
                  </a:cubicBezTo>
                  <a:cubicBezTo>
                    <a:pt x="7485380" y="13970"/>
                    <a:pt x="7490461" y="906780"/>
                    <a:pt x="7512050" y="1253490"/>
                  </a:cubicBezTo>
                  <a:cubicBezTo>
                    <a:pt x="7533639" y="1600200"/>
                    <a:pt x="7485380" y="3834130"/>
                    <a:pt x="7485380" y="3834130"/>
                  </a:cubicBezTo>
                  <a:lnTo>
                    <a:pt x="7485380" y="4419600"/>
                  </a:lnTo>
                  <a:lnTo>
                    <a:pt x="7484110" y="4419600"/>
                  </a:lnTo>
                  <a:close/>
                </a:path>
              </a:pathLst>
            </a:custGeom>
            <a:blipFill>
              <a:blip r:embed="rId1"/>
              <a:stretch>
                <a:fillRect t="-50184" b="-50184"/>
              </a:stretch>
            </a:blipFill>
          </p:spPr>
        </p:sp>
        <p:sp>
          <p:nvSpPr>
            <p:cNvPr id="17" name="Freeform 9"/>
            <p:cNvSpPr/>
            <p:nvPr/>
          </p:nvSpPr>
          <p:spPr>
            <a:xfrm>
              <a:off x="271780" y="3496310"/>
              <a:ext cx="7589520" cy="6064250"/>
            </a:xfrm>
            <a:custGeom>
              <a:avLst/>
              <a:gdLst/>
              <a:ahLst/>
              <a:cxnLst/>
              <a:rect l="l" t="t" r="r" b="b"/>
              <a:pathLst>
                <a:path w="7589520" h="6064250">
                  <a:moveTo>
                    <a:pt x="7484110" y="6064250"/>
                  </a:moveTo>
                  <a:cubicBezTo>
                    <a:pt x="7484110" y="6064250"/>
                    <a:pt x="4961890" y="6002020"/>
                    <a:pt x="3782060" y="5999480"/>
                  </a:cubicBezTo>
                  <a:cubicBezTo>
                    <a:pt x="2602230" y="5996941"/>
                    <a:pt x="1052830" y="5952490"/>
                    <a:pt x="1052830" y="5952490"/>
                  </a:cubicBezTo>
                  <a:lnTo>
                    <a:pt x="7620" y="5934710"/>
                  </a:lnTo>
                  <a:cubicBezTo>
                    <a:pt x="7620" y="5934710"/>
                    <a:pt x="0" y="3542029"/>
                    <a:pt x="57150" y="3110229"/>
                  </a:cubicBezTo>
                  <a:cubicBezTo>
                    <a:pt x="114300" y="2678429"/>
                    <a:pt x="93980" y="976629"/>
                    <a:pt x="93980" y="976629"/>
                  </a:cubicBezTo>
                  <a:cubicBezTo>
                    <a:pt x="93980" y="976629"/>
                    <a:pt x="701040" y="1243329"/>
                    <a:pt x="2277110" y="1083309"/>
                  </a:cubicBezTo>
                  <a:cubicBezTo>
                    <a:pt x="3135630" y="995680"/>
                    <a:pt x="3868420" y="690880"/>
                    <a:pt x="4465320" y="681990"/>
                  </a:cubicBezTo>
                  <a:cubicBezTo>
                    <a:pt x="4706620" y="678180"/>
                    <a:pt x="4979670" y="838200"/>
                    <a:pt x="5278120" y="674370"/>
                  </a:cubicBezTo>
                  <a:cubicBezTo>
                    <a:pt x="5474970" y="566420"/>
                    <a:pt x="5690870" y="405130"/>
                    <a:pt x="5844540" y="330200"/>
                  </a:cubicBezTo>
                  <a:cubicBezTo>
                    <a:pt x="5900420" y="304800"/>
                    <a:pt x="5962650" y="294640"/>
                    <a:pt x="6023610" y="299720"/>
                  </a:cubicBezTo>
                  <a:cubicBezTo>
                    <a:pt x="6070600" y="280670"/>
                    <a:pt x="6212840" y="191770"/>
                    <a:pt x="6283960" y="182880"/>
                  </a:cubicBezTo>
                  <a:cubicBezTo>
                    <a:pt x="6350000" y="175260"/>
                    <a:pt x="7588250" y="0"/>
                    <a:pt x="7588250" y="0"/>
                  </a:cubicBezTo>
                  <a:cubicBezTo>
                    <a:pt x="7588250" y="0"/>
                    <a:pt x="7556500" y="2112010"/>
                    <a:pt x="7573010" y="2503170"/>
                  </a:cubicBezTo>
                  <a:cubicBezTo>
                    <a:pt x="7589520" y="2894330"/>
                    <a:pt x="7495540" y="5406390"/>
                    <a:pt x="7495540" y="5406390"/>
                  </a:cubicBezTo>
                  <a:lnTo>
                    <a:pt x="7484110" y="6064250"/>
                  </a:lnTo>
                  <a:close/>
                </a:path>
              </a:pathLst>
            </a:custGeom>
            <a:blipFill>
              <a:blip r:embed="rId2"/>
              <a:stretch>
                <a:fillRect l="-32760" r="-19814"/>
              </a:stretch>
            </a:blipFill>
          </p:spPr>
        </p:sp>
        <p:sp>
          <p:nvSpPr>
            <p:cNvPr id="18" name="Freeform 10"/>
            <p:cNvSpPr/>
            <p:nvPr/>
          </p:nvSpPr>
          <p:spPr>
            <a:xfrm>
              <a:off x="501650" y="7593331"/>
              <a:ext cx="7567930" cy="5038090"/>
            </a:xfrm>
            <a:custGeom>
              <a:avLst/>
              <a:gdLst/>
              <a:ahLst/>
              <a:cxnLst/>
              <a:rect l="l" t="t" r="r" b="b"/>
              <a:pathLst>
                <a:path w="7567930" h="5038090">
                  <a:moveTo>
                    <a:pt x="85090" y="1249679"/>
                  </a:moveTo>
                  <a:cubicBezTo>
                    <a:pt x="85090" y="1249679"/>
                    <a:pt x="2078990" y="1145539"/>
                    <a:pt x="3616960" y="1036319"/>
                  </a:cubicBezTo>
                  <a:cubicBezTo>
                    <a:pt x="3681730" y="1031239"/>
                    <a:pt x="3776980" y="913129"/>
                    <a:pt x="3840480" y="908049"/>
                  </a:cubicBezTo>
                  <a:cubicBezTo>
                    <a:pt x="4370070" y="873759"/>
                    <a:pt x="4781550" y="810259"/>
                    <a:pt x="5074920" y="748030"/>
                  </a:cubicBezTo>
                  <a:cubicBezTo>
                    <a:pt x="6032501" y="546099"/>
                    <a:pt x="6893561" y="130810"/>
                    <a:pt x="6893561" y="130810"/>
                  </a:cubicBezTo>
                  <a:lnTo>
                    <a:pt x="7491730" y="0"/>
                  </a:lnTo>
                  <a:cubicBezTo>
                    <a:pt x="7491730" y="0"/>
                    <a:pt x="7567930" y="2391410"/>
                    <a:pt x="7522211" y="2824480"/>
                  </a:cubicBezTo>
                  <a:cubicBezTo>
                    <a:pt x="7476491" y="3257549"/>
                    <a:pt x="7545070" y="4958080"/>
                    <a:pt x="7545070" y="4958080"/>
                  </a:cubicBezTo>
                  <a:lnTo>
                    <a:pt x="5180330" y="4983480"/>
                  </a:lnTo>
                  <a:cubicBezTo>
                    <a:pt x="3595370" y="4999989"/>
                    <a:pt x="3023870" y="5022849"/>
                    <a:pt x="1746250" y="5020310"/>
                  </a:cubicBezTo>
                  <a:cubicBezTo>
                    <a:pt x="468630" y="5017771"/>
                    <a:pt x="68580" y="5038090"/>
                    <a:pt x="68580" y="5038090"/>
                  </a:cubicBezTo>
                  <a:cubicBezTo>
                    <a:pt x="68580" y="5038090"/>
                    <a:pt x="53340" y="4033521"/>
                    <a:pt x="26670" y="3643630"/>
                  </a:cubicBezTo>
                  <a:cubicBezTo>
                    <a:pt x="0" y="3253740"/>
                    <a:pt x="63500" y="1398269"/>
                    <a:pt x="63500" y="1398269"/>
                  </a:cubicBezTo>
                  <a:lnTo>
                    <a:pt x="85090" y="1249679"/>
                  </a:lnTo>
                  <a:close/>
                </a:path>
              </a:pathLst>
            </a:custGeom>
            <a:blipFill>
              <a:blip r:embed="rId3"/>
              <a:stretch>
                <a:fillRect t="-8958" b="-8958"/>
              </a:stretch>
            </a:blipFill>
          </p:spPr>
        </p:sp>
        <p:sp>
          <p:nvSpPr>
            <p:cNvPr id="19" name="Freeform 11"/>
            <p:cNvSpPr/>
            <p:nvPr/>
          </p:nvSpPr>
          <p:spPr>
            <a:xfrm>
              <a:off x="67310" y="3632200"/>
              <a:ext cx="7947660" cy="5035550"/>
            </a:xfrm>
            <a:custGeom>
              <a:avLst/>
              <a:gdLst/>
              <a:ahLst/>
              <a:cxnLst/>
              <a:rect l="l" t="t" r="r" b="b"/>
              <a:pathLst>
                <a:path w="7947660" h="5035550">
                  <a:moveTo>
                    <a:pt x="7947660" y="5035550"/>
                  </a:moveTo>
                  <a:lnTo>
                    <a:pt x="0" y="5035550"/>
                  </a:lnTo>
                  <a:lnTo>
                    <a:pt x="0" y="0"/>
                  </a:lnTo>
                  <a:lnTo>
                    <a:pt x="7947660" y="0"/>
                  </a:lnTo>
                  <a:lnTo>
                    <a:pt x="7947660" y="5035550"/>
                  </a:lnTo>
                  <a:close/>
                </a:path>
              </a:pathLst>
            </a:custGeom>
            <a:blipFill>
              <a:blip r:embed="rId4"/>
              <a:stretch>
                <a:fillRect l="-53" r="-53"/>
              </a:stretch>
            </a:blipFill>
          </p:spPr>
        </p:sp>
      </p:grpSp>
      <p:sp>
        <p:nvSpPr>
          <p:cNvPr id="20" name="Freeform 4"/>
          <p:cNvSpPr/>
          <p:nvPr/>
        </p:nvSpPr>
        <p:spPr>
          <a:xfrm>
            <a:off x="446175" y="3840086"/>
            <a:ext cx="1845142" cy="7235852"/>
          </a:xfrm>
          <a:custGeom>
            <a:avLst/>
            <a:gdLst/>
            <a:ahLst/>
            <a:cxnLst/>
            <a:rect l="l" t="t" r="r" b="b"/>
            <a:pathLst>
              <a:path w="2098548" h="8229600">
                <a:moveTo>
                  <a:pt x="0" y="0"/>
                </a:moveTo>
                <a:lnTo>
                  <a:pt x="2098548" y="0"/>
                </a:lnTo>
                <a:lnTo>
                  <a:pt x="20985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49219" y="-129615"/>
            <a:ext cx="1085182" cy="10851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928770" y="479381"/>
            <a:ext cx="10415505" cy="2821032"/>
            <a:chOff x="0" y="0"/>
            <a:chExt cx="5302585" cy="1328785"/>
          </a:xfrm>
        </p:grpSpPr>
        <p:sp>
          <p:nvSpPr>
            <p:cNvPr id="7" name="Freeform 6"/>
            <p:cNvSpPr/>
            <p:nvPr/>
          </p:nvSpPr>
          <p:spPr>
            <a:xfrm>
              <a:off x="10160" y="16510"/>
              <a:ext cx="5279725" cy="1300845"/>
            </a:xfrm>
            <a:custGeom>
              <a:avLst/>
              <a:gdLst/>
              <a:ahLst/>
              <a:cxnLst/>
              <a:rect l="l" t="t" r="r" b="b"/>
              <a:pathLst>
                <a:path w="5279725" h="1300845">
                  <a:moveTo>
                    <a:pt x="5279725" y="1300845"/>
                  </a:moveTo>
                  <a:lnTo>
                    <a:pt x="0" y="1293225"/>
                  </a:lnTo>
                  <a:lnTo>
                    <a:pt x="0" y="464394"/>
                  </a:lnTo>
                  <a:lnTo>
                    <a:pt x="17780" y="19050"/>
                  </a:lnTo>
                  <a:lnTo>
                    <a:pt x="2630797" y="0"/>
                  </a:lnTo>
                  <a:lnTo>
                    <a:pt x="5260675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8" name="Freeform 7"/>
            <p:cNvSpPr/>
            <p:nvPr/>
          </p:nvSpPr>
          <p:spPr>
            <a:xfrm>
              <a:off x="-3810" y="0"/>
              <a:ext cx="5308935" cy="1327515"/>
            </a:xfrm>
            <a:custGeom>
              <a:avLst/>
              <a:gdLst/>
              <a:ahLst/>
              <a:cxnLst/>
              <a:rect l="l" t="t" r="r" b="b"/>
              <a:pathLst>
                <a:path w="5308935" h="1327515">
                  <a:moveTo>
                    <a:pt x="5274645" y="21590"/>
                  </a:moveTo>
                  <a:cubicBezTo>
                    <a:pt x="5275915" y="34290"/>
                    <a:pt x="5275915" y="44450"/>
                    <a:pt x="5277185" y="54610"/>
                  </a:cubicBezTo>
                  <a:cubicBezTo>
                    <a:pt x="5279725" y="82932"/>
                    <a:pt x="5280995" y="109848"/>
                    <a:pt x="5283535" y="135803"/>
                  </a:cubicBezTo>
                  <a:cubicBezTo>
                    <a:pt x="5283535" y="173293"/>
                    <a:pt x="5296235" y="912521"/>
                    <a:pt x="5302585" y="950011"/>
                  </a:cubicBezTo>
                  <a:cubicBezTo>
                    <a:pt x="5308935" y="1006727"/>
                    <a:pt x="5305125" y="1064404"/>
                    <a:pt x="5305125" y="1121120"/>
                  </a:cubicBezTo>
                  <a:cubicBezTo>
                    <a:pt x="5305125" y="1171107"/>
                    <a:pt x="5306395" y="1217248"/>
                    <a:pt x="5307665" y="1266555"/>
                  </a:cubicBezTo>
                  <a:cubicBezTo>
                    <a:pt x="5307665" y="1288145"/>
                    <a:pt x="5307665" y="1302115"/>
                    <a:pt x="5307665" y="1326245"/>
                  </a:cubicBezTo>
                  <a:cubicBezTo>
                    <a:pt x="5284805" y="1326245"/>
                    <a:pt x="5264485" y="1327515"/>
                    <a:pt x="5232507" y="1326245"/>
                  </a:cubicBezTo>
                  <a:cubicBezTo>
                    <a:pt x="4964667" y="1321165"/>
                    <a:pt x="4692707" y="1327515"/>
                    <a:pt x="4424868" y="1322435"/>
                  </a:cubicBezTo>
                  <a:cubicBezTo>
                    <a:pt x="4264164" y="1318625"/>
                    <a:pt x="4107582" y="1321165"/>
                    <a:pt x="3946878" y="1318625"/>
                  </a:cubicBezTo>
                  <a:cubicBezTo>
                    <a:pt x="3872707" y="1317355"/>
                    <a:pt x="3798536" y="1316085"/>
                    <a:pt x="3724365" y="1314815"/>
                  </a:cubicBezTo>
                  <a:cubicBezTo>
                    <a:pt x="3679038" y="1314815"/>
                    <a:pt x="3637832" y="1316085"/>
                    <a:pt x="3592505" y="1316085"/>
                  </a:cubicBezTo>
                  <a:cubicBezTo>
                    <a:pt x="3477129" y="1314815"/>
                    <a:pt x="3159842" y="1316085"/>
                    <a:pt x="3044465" y="1314815"/>
                  </a:cubicBezTo>
                  <a:cubicBezTo>
                    <a:pt x="2962053" y="1313545"/>
                    <a:pt x="1313811" y="1322435"/>
                    <a:pt x="1231399" y="1321165"/>
                  </a:cubicBezTo>
                  <a:cubicBezTo>
                    <a:pt x="1210796" y="1321165"/>
                    <a:pt x="1186072" y="1322435"/>
                    <a:pt x="1165469" y="1322435"/>
                  </a:cubicBezTo>
                  <a:cubicBezTo>
                    <a:pt x="1116022" y="1322435"/>
                    <a:pt x="1070695" y="1323705"/>
                    <a:pt x="1021248" y="1323705"/>
                  </a:cubicBezTo>
                  <a:cubicBezTo>
                    <a:pt x="897630" y="1323705"/>
                    <a:pt x="778132" y="1322435"/>
                    <a:pt x="654514" y="1321165"/>
                  </a:cubicBezTo>
                  <a:cubicBezTo>
                    <a:pt x="580343" y="1319895"/>
                    <a:pt x="506172" y="1318625"/>
                    <a:pt x="436122" y="1317355"/>
                  </a:cubicBezTo>
                  <a:cubicBezTo>
                    <a:pt x="304262" y="1316085"/>
                    <a:pt x="172403" y="1314815"/>
                    <a:pt x="48260" y="1314815"/>
                  </a:cubicBezTo>
                  <a:cubicBezTo>
                    <a:pt x="38100" y="1314815"/>
                    <a:pt x="29210" y="1314815"/>
                    <a:pt x="19050" y="1313545"/>
                  </a:cubicBezTo>
                  <a:cubicBezTo>
                    <a:pt x="10160" y="1312275"/>
                    <a:pt x="5080" y="1305925"/>
                    <a:pt x="7620" y="1297035"/>
                  </a:cubicBezTo>
                  <a:cubicBezTo>
                    <a:pt x="16510" y="1265313"/>
                    <a:pt x="12700" y="1241281"/>
                    <a:pt x="11430" y="1216287"/>
                  </a:cubicBezTo>
                  <a:cubicBezTo>
                    <a:pt x="10160" y="1165339"/>
                    <a:pt x="6350" y="1115352"/>
                    <a:pt x="7620" y="1064404"/>
                  </a:cubicBezTo>
                  <a:cubicBezTo>
                    <a:pt x="5080" y="1000959"/>
                    <a:pt x="0" y="215589"/>
                    <a:pt x="7620" y="151183"/>
                  </a:cubicBezTo>
                  <a:cubicBezTo>
                    <a:pt x="8890" y="138686"/>
                    <a:pt x="7620" y="125228"/>
                    <a:pt x="8890" y="112732"/>
                  </a:cubicBezTo>
                  <a:cubicBezTo>
                    <a:pt x="10160" y="92545"/>
                    <a:pt x="12700" y="704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88" y="30480"/>
                    <a:pt x="135318" y="29210"/>
                  </a:cubicBezTo>
                  <a:cubicBezTo>
                    <a:pt x="246574" y="25400"/>
                    <a:pt x="357830" y="22860"/>
                    <a:pt x="473207" y="20320"/>
                  </a:cubicBezTo>
                  <a:cubicBezTo>
                    <a:pt x="551499" y="17780"/>
                    <a:pt x="629790" y="16510"/>
                    <a:pt x="703961" y="13970"/>
                  </a:cubicBezTo>
                  <a:cubicBezTo>
                    <a:pt x="778132" y="11430"/>
                    <a:pt x="856424" y="8890"/>
                    <a:pt x="930595" y="8890"/>
                  </a:cubicBezTo>
                  <a:cubicBezTo>
                    <a:pt x="1013007" y="7620"/>
                    <a:pt x="1095419" y="10160"/>
                    <a:pt x="1177831" y="8890"/>
                  </a:cubicBezTo>
                  <a:cubicBezTo>
                    <a:pt x="1280846" y="8890"/>
                    <a:pt x="3147480" y="6350"/>
                    <a:pt x="3250495" y="5080"/>
                  </a:cubicBezTo>
                  <a:cubicBezTo>
                    <a:pt x="3349390" y="3810"/>
                    <a:pt x="3448285" y="2540"/>
                    <a:pt x="3551300" y="2540"/>
                  </a:cubicBezTo>
                  <a:cubicBezTo>
                    <a:pt x="3720244" y="1270"/>
                    <a:pt x="3885069" y="0"/>
                    <a:pt x="4054014" y="0"/>
                  </a:cubicBezTo>
                  <a:cubicBezTo>
                    <a:pt x="4124064" y="0"/>
                    <a:pt x="4198235" y="2540"/>
                    <a:pt x="4268285" y="2540"/>
                  </a:cubicBezTo>
                  <a:cubicBezTo>
                    <a:pt x="4461953" y="3810"/>
                    <a:pt x="4659742" y="5080"/>
                    <a:pt x="4853411" y="7620"/>
                  </a:cubicBezTo>
                  <a:cubicBezTo>
                    <a:pt x="4956426" y="8890"/>
                    <a:pt x="5059441" y="12700"/>
                    <a:pt x="5162456" y="16510"/>
                  </a:cubicBezTo>
                  <a:cubicBezTo>
                    <a:pt x="5187180" y="16510"/>
                    <a:pt x="5211904" y="16510"/>
                    <a:pt x="5232507" y="16510"/>
                  </a:cubicBezTo>
                  <a:cubicBezTo>
                    <a:pt x="5255595" y="17780"/>
                    <a:pt x="5264485" y="20320"/>
                    <a:pt x="5274645" y="21590"/>
                  </a:cubicBezTo>
                  <a:close/>
                  <a:moveTo>
                    <a:pt x="5284805" y="1309735"/>
                  </a:moveTo>
                  <a:cubicBezTo>
                    <a:pt x="5286076" y="1293225"/>
                    <a:pt x="5287345" y="1280525"/>
                    <a:pt x="5287345" y="1267825"/>
                  </a:cubicBezTo>
                  <a:cubicBezTo>
                    <a:pt x="5286076" y="1212442"/>
                    <a:pt x="5284805" y="1161494"/>
                    <a:pt x="5284805" y="1106701"/>
                  </a:cubicBezTo>
                  <a:cubicBezTo>
                    <a:pt x="5284805" y="1081707"/>
                    <a:pt x="5287345" y="1056714"/>
                    <a:pt x="5286076" y="1031720"/>
                  </a:cubicBezTo>
                  <a:cubicBezTo>
                    <a:pt x="5286076" y="1008649"/>
                    <a:pt x="5284805" y="984617"/>
                    <a:pt x="5283535" y="961547"/>
                  </a:cubicBezTo>
                  <a:cubicBezTo>
                    <a:pt x="5278455" y="925979"/>
                    <a:pt x="5267026" y="189635"/>
                    <a:pt x="5267026" y="154067"/>
                  </a:cubicBezTo>
                  <a:cubicBezTo>
                    <a:pt x="5264485" y="124267"/>
                    <a:pt x="5261945" y="93506"/>
                    <a:pt x="5259405" y="63500"/>
                  </a:cubicBezTo>
                  <a:cubicBezTo>
                    <a:pt x="5258135" y="44450"/>
                    <a:pt x="5256865" y="43180"/>
                    <a:pt x="5220145" y="41910"/>
                  </a:cubicBezTo>
                  <a:cubicBezTo>
                    <a:pt x="5207783" y="41910"/>
                    <a:pt x="5199542" y="41910"/>
                    <a:pt x="5187180" y="40640"/>
                  </a:cubicBezTo>
                  <a:cubicBezTo>
                    <a:pt x="5084165" y="36830"/>
                    <a:pt x="4977029" y="31750"/>
                    <a:pt x="4874014" y="30480"/>
                  </a:cubicBezTo>
                  <a:cubicBezTo>
                    <a:pt x="4622657" y="26670"/>
                    <a:pt x="4367180" y="25400"/>
                    <a:pt x="4115823" y="22860"/>
                  </a:cubicBezTo>
                  <a:cubicBezTo>
                    <a:pt x="4078737" y="22860"/>
                    <a:pt x="4037531" y="22860"/>
                    <a:pt x="4000446" y="22860"/>
                  </a:cubicBezTo>
                  <a:cubicBezTo>
                    <a:pt x="3938637" y="22860"/>
                    <a:pt x="3876827" y="22860"/>
                    <a:pt x="3819139" y="22860"/>
                  </a:cubicBezTo>
                  <a:cubicBezTo>
                    <a:pt x="3687280" y="22860"/>
                    <a:pt x="3555420" y="22860"/>
                    <a:pt x="3427682" y="24130"/>
                  </a:cubicBezTo>
                  <a:cubicBezTo>
                    <a:pt x="3316425" y="25400"/>
                    <a:pt x="1441550" y="29210"/>
                    <a:pt x="1330293" y="29210"/>
                  </a:cubicBezTo>
                  <a:cubicBezTo>
                    <a:pt x="1148987" y="29210"/>
                    <a:pt x="967680" y="26670"/>
                    <a:pt x="786373" y="33020"/>
                  </a:cubicBezTo>
                  <a:cubicBezTo>
                    <a:pt x="691599" y="36830"/>
                    <a:pt x="600946" y="36830"/>
                    <a:pt x="510293" y="38100"/>
                  </a:cubicBezTo>
                  <a:cubicBezTo>
                    <a:pt x="353710" y="41910"/>
                    <a:pt x="197127" y="45720"/>
                    <a:pt x="49530" y="50800"/>
                  </a:cubicBezTo>
                  <a:cubicBezTo>
                    <a:pt x="36830" y="50800"/>
                    <a:pt x="34290" y="53340"/>
                    <a:pt x="33020" y="67551"/>
                  </a:cubicBezTo>
                  <a:cubicBezTo>
                    <a:pt x="31750" y="84854"/>
                    <a:pt x="31750" y="102158"/>
                    <a:pt x="30480" y="119461"/>
                  </a:cubicBezTo>
                  <a:cubicBezTo>
                    <a:pt x="29210" y="148299"/>
                    <a:pt x="26670" y="176177"/>
                    <a:pt x="25400" y="205015"/>
                  </a:cubicBezTo>
                  <a:cubicBezTo>
                    <a:pt x="20320" y="235776"/>
                    <a:pt x="26670" y="987501"/>
                    <a:pt x="29210" y="1018262"/>
                  </a:cubicBezTo>
                  <a:cubicBezTo>
                    <a:pt x="29210" y="1050946"/>
                    <a:pt x="29210" y="1084591"/>
                    <a:pt x="30480" y="1117275"/>
                  </a:cubicBezTo>
                  <a:cubicBezTo>
                    <a:pt x="30480" y="1141307"/>
                    <a:pt x="33020" y="1165339"/>
                    <a:pt x="33020" y="1189371"/>
                  </a:cubicBezTo>
                  <a:cubicBezTo>
                    <a:pt x="33020" y="1215326"/>
                    <a:pt x="33020" y="1241281"/>
                    <a:pt x="31750" y="1267825"/>
                  </a:cubicBezTo>
                  <a:cubicBezTo>
                    <a:pt x="31750" y="1271635"/>
                    <a:pt x="31750" y="1274175"/>
                    <a:pt x="31750" y="1277985"/>
                  </a:cubicBezTo>
                  <a:cubicBezTo>
                    <a:pt x="31750" y="1288145"/>
                    <a:pt x="35560" y="1291955"/>
                    <a:pt x="44450" y="1291955"/>
                  </a:cubicBezTo>
                  <a:cubicBezTo>
                    <a:pt x="77629" y="1291955"/>
                    <a:pt x="135318" y="1293225"/>
                    <a:pt x="188886" y="1293225"/>
                  </a:cubicBezTo>
                  <a:cubicBezTo>
                    <a:pt x="267177" y="1293225"/>
                    <a:pt x="349589" y="1290685"/>
                    <a:pt x="427881" y="1293225"/>
                  </a:cubicBezTo>
                  <a:cubicBezTo>
                    <a:pt x="555619" y="1297035"/>
                    <a:pt x="683358" y="1299575"/>
                    <a:pt x="811097" y="1298305"/>
                  </a:cubicBezTo>
                  <a:cubicBezTo>
                    <a:pt x="893509" y="1297035"/>
                    <a:pt x="971801" y="1299575"/>
                    <a:pt x="1054213" y="1299575"/>
                  </a:cubicBezTo>
                  <a:cubicBezTo>
                    <a:pt x="1173710" y="1299575"/>
                    <a:pt x="1293208" y="1298305"/>
                    <a:pt x="1412705" y="1299575"/>
                  </a:cubicBezTo>
                  <a:cubicBezTo>
                    <a:pt x="1589891" y="1300845"/>
                    <a:pt x="3534817" y="1290685"/>
                    <a:pt x="3716124" y="1293225"/>
                  </a:cubicBezTo>
                  <a:cubicBezTo>
                    <a:pt x="3794415" y="1294495"/>
                    <a:pt x="3872707" y="1295765"/>
                    <a:pt x="3946878" y="1295765"/>
                  </a:cubicBezTo>
                  <a:cubicBezTo>
                    <a:pt x="4082858" y="1298305"/>
                    <a:pt x="4214717" y="1294495"/>
                    <a:pt x="4350697" y="1298305"/>
                  </a:cubicBezTo>
                  <a:cubicBezTo>
                    <a:pt x="4461953" y="1300845"/>
                    <a:pt x="4573210" y="1300845"/>
                    <a:pt x="4684466" y="1303385"/>
                  </a:cubicBezTo>
                  <a:cubicBezTo>
                    <a:pt x="4849291" y="1307195"/>
                    <a:pt x="5014115" y="1309735"/>
                    <a:pt x="5178939" y="1311005"/>
                  </a:cubicBezTo>
                  <a:cubicBezTo>
                    <a:pt x="5240748" y="1311005"/>
                    <a:pt x="5264485" y="1309735"/>
                    <a:pt x="5284805" y="1309735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2" name="Group 5"/>
          <p:cNvGrpSpPr/>
          <p:nvPr/>
        </p:nvGrpSpPr>
        <p:grpSpPr>
          <a:xfrm>
            <a:off x="888247" y="3646850"/>
            <a:ext cx="10415505" cy="2821032"/>
            <a:chOff x="0" y="0"/>
            <a:chExt cx="5302585" cy="1328785"/>
          </a:xfrm>
        </p:grpSpPr>
        <p:sp>
          <p:nvSpPr>
            <p:cNvPr id="13" name="Freeform 6"/>
            <p:cNvSpPr/>
            <p:nvPr/>
          </p:nvSpPr>
          <p:spPr>
            <a:xfrm>
              <a:off x="10160" y="16510"/>
              <a:ext cx="5279725" cy="1300845"/>
            </a:xfrm>
            <a:custGeom>
              <a:avLst/>
              <a:gdLst/>
              <a:ahLst/>
              <a:cxnLst/>
              <a:rect l="l" t="t" r="r" b="b"/>
              <a:pathLst>
                <a:path w="5279725" h="1300845">
                  <a:moveTo>
                    <a:pt x="5279725" y="1300845"/>
                  </a:moveTo>
                  <a:lnTo>
                    <a:pt x="0" y="1293225"/>
                  </a:lnTo>
                  <a:lnTo>
                    <a:pt x="0" y="464394"/>
                  </a:lnTo>
                  <a:lnTo>
                    <a:pt x="17780" y="19050"/>
                  </a:lnTo>
                  <a:lnTo>
                    <a:pt x="2630797" y="0"/>
                  </a:lnTo>
                  <a:lnTo>
                    <a:pt x="5260675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14" name="Freeform 7"/>
            <p:cNvSpPr/>
            <p:nvPr/>
          </p:nvSpPr>
          <p:spPr>
            <a:xfrm>
              <a:off x="-3810" y="0"/>
              <a:ext cx="5308935" cy="1327515"/>
            </a:xfrm>
            <a:custGeom>
              <a:avLst/>
              <a:gdLst/>
              <a:ahLst/>
              <a:cxnLst/>
              <a:rect l="l" t="t" r="r" b="b"/>
              <a:pathLst>
                <a:path w="5308935" h="1327515">
                  <a:moveTo>
                    <a:pt x="5274645" y="21590"/>
                  </a:moveTo>
                  <a:cubicBezTo>
                    <a:pt x="5275915" y="34290"/>
                    <a:pt x="5275915" y="44450"/>
                    <a:pt x="5277185" y="54610"/>
                  </a:cubicBezTo>
                  <a:cubicBezTo>
                    <a:pt x="5279725" y="82932"/>
                    <a:pt x="5280995" y="109848"/>
                    <a:pt x="5283535" y="135803"/>
                  </a:cubicBezTo>
                  <a:cubicBezTo>
                    <a:pt x="5283535" y="173293"/>
                    <a:pt x="5296235" y="912521"/>
                    <a:pt x="5302585" y="950011"/>
                  </a:cubicBezTo>
                  <a:cubicBezTo>
                    <a:pt x="5308935" y="1006727"/>
                    <a:pt x="5305125" y="1064404"/>
                    <a:pt x="5305125" y="1121120"/>
                  </a:cubicBezTo>
                  <a:cubicBezTo>
                    <a:pt x="5305125" y="1171107"/>
                    <a:pt x="5306395" y="1217248"/>
                    <a:pt x="5307665" y="1266555"/>
                  </a:cubicBezTo>
                  <a:cubicBezTo>
                    <a:pt x="5307665" y="1288145"/>
                    <a:pt x="5307665" y="1302115"/>
                    <a:pt x="5307665" y="1326245"/>
                  </a:cubicBezTo>
                  <a:cubicBezTo>
                    <a:pt x="5284805" y="1326245"/>
                    <a:pt x="5264485" y="1327515"/>
                    <a:pt x="5232507" y="1326245"/>
                  </a:cubicBezTo>
                  <a:cubicBezTo>
                    <a:pt x="4964667" y="1321165"/>
                    <a:pt x="4692707" y="1327515"/>
                    <a:pt x="4424868" y="1322435"/>
                  </a:cubicBezTo>
                  <a:cubicBezTo>
                    <a:pt x="4264164" y="1318625"/>
                    <a:pt x="4107582" y="1321165"/>
                    <a:pt x="3946878" y="1318625"/>
                  </a:cubicBezTo>
                  <a:cubicBezTo>
                    <a:pt x="3872707" y="1317355"/>
                    <a:pt x="3798536" y="1316085"/>
                    <a:pt x="3724365" y="1314815"/>
                  </a:cubicBezTo>
                  <a:cubicBezTo>
                    <a:pt x="3679038" y="1314815"/>
                    <a:pt x="3637832" y="1316085"/>
                    <a:pt x="3592505" y="1316085"/>
                  </a:cubicBezTo>
                  <a:cubicBezTo>
                    <a:pt x="3477129" y="1314815"/>
                    <a:pt x="3159842" y="1316085"/>
                    <a:pt x="3044465" y="1314815"/>
                  </a:cubicBezTo>
                  <a:cubicBezTo>
                    <a:pt x="2962053" y="1313545"/>
                    <a:pt x="1313811" y="1322435"/>
                    <a:pt x="1231399" y="1321165"/>
                  </a:cubicBezTo>
                  <a:cubicBezTo>
                    <a:pt x="1210796" y="1321165"/>
                    <a:pt x="1186072" y="1322435"/>
                    <a:pt x="1165469" y="1322435"/>
                  </a:cubicBezTo>
                  <a:cubicBezTo>
                    <a:pt x="1116022" y="1322435"/>
                    <a:pt x="1070695" y="1323705"/>
                    <a:pt x="1021248" y="1323705"/>
                  </a:cubicBezTo>
                  <a:cubicBezTo>
                    <a:pt x="897630" y="1323705"/>
                    <a:pt x="778132" y="1322435"/>
                    <a:pt x="654514" y="1321165"/>
                  </a:cubicBezTo>
                  <a:cubicBezTo>
                    <a:pt x="580343" y="1319895"/>
                    <a:pt x="506172" y="1318625"/>
                    <a:pt x="436122" y="1317355"/>
                  </a:cubicBezTo>
                  <a:cubicBezTo>
                    <a:pt x="304262" y="1316085"/>
                    <a:pt x="172403" y="1314815"/>
                    <a:pt x="48260" y="1314815"/>
                  </a:cubicBezTo>
                  <a:cubicBezTo>
                    <a:pt x="38100" y="1314815"/>
                    <a:pt x="29210" y="1314815"/>
                    <a:pt x="19050" y="1313545"/>
                  </a:cubicBezTo>
                  <a:cubicBezTo>
                    <a:pt x="10160" y="1312275"/>
                    <a:pt x="5080" y="1305925"/>
                    <a:pt x="7620" y="1297035"/>
                  </a:cubicBezTo>
                  <a:cubicBezTo>
                    <a:pt x="16510" y="1265313"/>
                    <a:pt x="12700" y="1241281"/>
                    <a:pt x="11430" y="1216287"/>
                  </a:cubicBezTo>
                  <a:cubicBezTo>
                    <a:pt x="10160" y="1165339"/>
                    <a:pt x="6350" y="1115352"/>
                    <a:pt x="7620" y="1064404"/>
                  </a:cubicBezTo>
                  <a:cubicBezTo>
                    <a:pt x="5080" y="1000959"/>
                    <a:pt x="0" y="215589"/>
                    <a:pt x="7620" y="151183"/>
                  </a:cubicBezTo>
                  <a:cubicBezTo>
                    <a:pt x="8890" y="138686"/>
                    <a:pt x="7620" y="125228"/>
                    <a:pt x="8890" y="112732"/>
                  </a:cubicBezTo>
                  <a:cubicBezTo>
                    <a:pt x="10160" y="92545"/>
                    <a:pt x="12700" y="7043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88" y="30480"/>
                    <a:pt x="135318" y="29210"/>
                  </a:cubicBezTo>
                  <a:cubicBezTo>
                    <a:pt x="246574" y="25400"/>
                    <a:pt x="357830" y="22860"/>
                    <a:pt x="473207" y="20320"/>
                  </a:cubicBezTo>
                  <a:cubicBezTo>
                    <a:pt x="551499" y="17780"/>
                    <a:pt x="629790" y="16510"/>
                    <a:pt x="703961" y="13970"/>
                  </a:cubicBezTo>
                  <a:cubicBezTo>
                    <a:pt x="778132" y="11430"/>
                    <a:pt x="856424" y="8890"/>
                    <a:pt x="930595" y="8890"/>
                  </a:cubicBezTo>
                  <a:cubicBezTo>
                    <a:pt x="1013007" y="7620"/>
                    <a:pt x="1095419" y="10160"/>
                    <a:pt x="1177831" y="8890"/>
                  </a:cubicBezTo>
                  <a:cubicBezTo>
                    <a:pt x="1280846" y="8890"/>
                    <a:pt x="3147480" y="6350"/>
                    <a:pt x="3250495" y="5080"/>
                  </a:cubicBezTo>
                  <a:cubicBezTo>
                    <a:pt x="3349390" y="3810"/>
                    <a:pt x="3448285" y="2540"/>
                    <a:pt x="3551300" y="2540"/>
                  </a:cubicBezTo>
                  <a:cubicBezTo>
                    <a:pt x="3720244" y="1270"/>
                    <a:pt x="3885069" y="0"/>
                    <a:pt x="4054014" y="0"/>
                  </a:cubicBezTo>
                  <a:cubicBezTo>
                    <a:pt x="4124064" y="0"/>
                    <a:pt x="4198235" y="2540"/>
                    <a:pt x="4268285" y="2540"/>
                  </a:cubicBezTo>
                  <a:cubicBezTo>
                    <a:pt x="4461953" y="3810"/>
                    <a:pt x="4659742" y="5080"/>
                    <a:pt x="4853411" y="7620"/>
                  </a:cubicBezTo>
                  <a:cubicBezTo>
                    <a:pt x="4956426" y="8890"/>
                    <a:pt x="5059441" y="12700"/>
                    <a:pt x="5162456" y="16510"/>
                  </a:cubicBezTo>
                  <a:cubicBezTo>
                    <a:pt x="5187180" y="16510"/>
                    <a:pt x="5211904" y="16510"/>
                    <a:pt x="5232507" y="16510"/>
                  </a:cubicBezTo>
                  <a:cubicBezTo>
                    <a:pt x="5255595" y="17780"/>
                    <a:pt x="5264485" y="20320"/>
                    <a:pt x="5274645" y="21590"/>
                  </a:cubicBezTo>
                  <a:close/>
                  <a:moveTo>
                    <a:pt x="5284805" y="1309735"/>
                  </a:moveTo>
                  <a:cubicBezTo>
                    <a:pt x="5286076" y="1293225"/>
                    <a:pt x="5287345" y="1280525"/>
                    <a:pt x="5287345" y="1267825"/>
                  </a:cubicBezTo>
                  <a:cubicBezTo>
                    <a:pt x="5286076" y="1212442"/>
                    <a:pt x="5284805" y="1161494"/>
                    <a:pt x="5284805" y="1106701"/>
                  </a:cubicBezTo>
                  <a:cubicBezTo>
                    <a:pt x="5284805" y="1081707"/>
                    <a:pt x="5287345" y="1056714"/>
                    <a:pt x="5286076" y="1031720"/>
                  </a:cubicBezTo>
                  <a:cubicBezTo>
                    <a:pt x="5286076" y="1008649"/>
                    <a:pt x="5284805" y="984617"/>
                    <a:pt x="5283535" y="961547"/>
                  </a:cubicBezTo>
                  <a:cubicBezTo>
                    <a:pt x="5278455" y="925979"/>
                    <a:pt x="5267026" y="189635"/>
                    <a:pt x="5267026" y="154067"/>
                  </a:cubicBezTo>
                  <a:cubicBezTo>
                    <a:pt x="5264485" y="124267"/>
                    <a:pt x="5261945" y="93506"/>
                    <a:pt x="5259405" y="63500"/>
                  </a:cubicBezTo>
                  <a:cubicBezTo>
                    <a:pt x="5258135" y="44450"/>
                    <a:pt x="5256865" y="43180"/>
                    <a:pt x="5220145" y="41910"/>
                  </a:cubicBezTo>
                  <a:cubicBezTo>
                    <a:pt x="5207783" y="41910"/>
                    <a:pt x="5199542" y="41910"/>
                    <a:pt x="5187180" y="40640"/>
                  </a:cubicBezTo>
                  <a:cubicBezTo>
                    <a:pt x="5084165" y="36830"/>
                    <a:pt x="4977029" y="31750"/>
                    <a:pt x="4874014" y="30480"/>
                  </a:cubicBezTo>
                  <a:cubicBezTo>
                    <a:pt x="4622657" y="26670"/>
                    <a:pt x="4367180" y="25400"/>
                    <a:pt x="4115823" y="22860"/>
                  </a:cubicBezTo>
                  <a:cubicBezTo>
                    <a:pt x="4078737" y="22860"/>
                    <a:pt x="4037531" y="22860"/>
                    <a:pt x="4000446" y="22860"/>
                  </a:cubicBezTo>
                  <a:cubicBezTo>
                    <a:pt x="3938637" y="22860"/>
                    <a:pt x="3876827" y="22860"/>
                    <a:pt x="3819139" y="22860"/>
                  </a:cubicBezTo>
                  <a:cubicBezTo>
                    <a:pt x="3687280" y="22860"/>
                    <a:pt x="3555420" y="22860"/>
                    <a:pt x="3427682" y="24130"/>
                  </a:cubicBezTo>
                  <a:cubicBezTo>
                    <a:pt x="3316425" y="25400"/>
                    <a:pt x="1441550" y="29210"/>
                    <a:pt x="1330293" y="29210"/>
                  </a:cubicBezTo>
                  <a:cubicBezTo>
                    <a:pt x="1148987" y="29210"/>
                    <a:pt x="967680" y="26670"/>
                    <a:pt x="786373" y="33020"/>
                  </a:cubicBezTo>
                  <a:cubicBezTo>
                    <a:pt x="691599" y="36830"/>
                    <a:pt x="600946" y="36830"/>
                    <a:pt x="510293" y="38100"/>
                  </a:cubicBezTo>
                  <a:cubicBezTo>
                    <a:pt x="353710" y="41910"/>
                    <a:pt x="197127" y="45720"/>
                    <a:pt x="49530" y="50800"/>
                  </a:cubicBezTo>
                  <a:cubicBezTo>
                    <a:pt x="36830" y="50800"/>
                    <a:pt x="34290" y="53340"/>
                    <a:pt x="33020" y="67551"/>
                  </a:cubicBezTo>
                  <a:cubicBezTo>
                    <a:pt x="31750" y="84854"/>
                    <a:pt x="31750" y="102158"/>
                    <a:pt x="30480" y="119461"/>
                  </a:cubicBezTo>
                  <a:cubicBezTo>
                    <a:pt x="29210" y="148299"/>
                    <a:pt x="26670" y="176177"/>
                    <a:pt x="25400" y="205015"/>
                  </a:cubicBezTo>
                  <a:cubicBezTo>
                    <a:pt x="20320" y="235776"/>
                    <a:pt x="26670" y="987501"/>
                    <a:pt x="29210" y="1018262"/>
                  </a:cubicBezTo>
                  <a:cubicBezTo>
                    <a:pt x="29210" y="1050946"/>
                    <a:pt x="29210" y="1084591"/>
                    <a:pt x="30480" y="1117275"/>
                  </a:cubicBezTo>
                  <a:cubicBezTo>
                    <a:pt x="30480" y="1141307"/>
                    <a:pt x="33020" y="1165339"/>
                    <a:pt x="33020" y="1189371"/>
                  </a:cubicBezTo>
                  <a:cubicBezTo>
                    <a:pt x="33020" y="1215326"/>
                    <a:pt x="33020" y="1241281"/>
                    <a:pt x="31750" y="1267825"/>
                  </a:cubicBezTo>
                  <a:cubicBezTo>
                    <a:pt x="31750" y="1271635"/>
                    <a:pt x="31750" y="1274175"/>
                    <a:pt x="31750" y="1277985"/>
                  </a:cubicBezTo>
                  <a:cubicBezTo>
                    <a:pt x="31750" y="1288145"/>
                    <a:pt x="35560" y="1291955"/>
                    <a:pt x="44450" y="1291955"/>
                  </a:cubicBezTo>
                  <a:cubicBezTo>
                    <a:pt x="77629" y="1291955"/>
                    <a:pt x="135318" y="1293225"/>
                    <a:pt x="188886" y="1293225"/>
                  </a:cubicBezTo>
                  <a:cubicBezTo>
                    <a:pt x="267177" y="1293225"/>
                    <a:pt x="349589" y="1290685"/>
                    <a:pt x="427881" y="1293225"/>
                  </a:cubicBezTo>
                  <a:cubicBezTo>
                    <a:pt x="555619" y="1297035"/>
                    <a:pt x="683358" y="1299575"/>
                    <a:pt x="811097" y="1298305"/>
                  </a:cubicBezTo>
                  <a:cubicBezTo>
                    <a:pt x="893509" y="1297035"/>
                    <a:pt x="971801" y="1299575"/>
                    <a:pt x="1054213" y="1299575"/>
                  </a:cubicBezTo>
                  <a:cubicBezTo>
                    <a:pt x="1173710" y="1299575"/>
                    <a:pt x="1293208" y="1298305"/>
                    <a:pt x="1412705" y="1299575"/>
                  </a:cubicBezTo>
                  <a:cubicBezTo>
                    <a:pt x="1589891" y="1300845"/>
                    <a:pt x="3534817" y="1290685"/>
                    <a:pt x="3716124" y="1293225"/>
                  </a:cubicBezTo>
                  <a:cubicBezTo>
                    <a:pt x="3794415" y="1294495"/>
                    <a:pt x="3872707" y="1295765"/>
                    <a:pt x="3946878" y="1295765"/>
                  </a:cubicBezTo>
                  <a:cubicBezTo>
                    <a:pt x="4082858" y="1298305"/>
                    <a:pt x="4214717" y="1294495"/>
                    <a:pt x="4350697" y="1298305"/>
                  </a:cubicBezTo>
                  <a:cubicBezTo>
                    <a:pt x="4461953" y="1300845"/>
                    <a:pt x="4573210" y="1300845"/>
                    <a:pt x="4684466" y="1303385"/>
                  </a:cubicBezTo>
                  <a:cubicBezTo>
                    <a:pt x="4849291" y="1307195"/>
                    <a:pt x="5014115" y="1309735"/>
                    <a:pt x="5178939" y="1311005"/>
                  </a:cubicBezTo>
                  <a:cubicBezTo>
                    <a:pt x="5240748" y="1311005"/>
                    <a:pt x="5264485" y="1309735"/>
                    <a:pt x="5284805" y="1309735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2946797" y="684760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6079" y="1638071"/>
            <a:ext cx="10522325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defRPr/>
            </a:pP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>
              <a:defRPr/>
            </a:pP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6779" y="3774479"/>
            <a:ext cx="61446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1643" y="4434837"/>
            <a:ext cx="9244013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defRPr/>
            </a:pPr>
            <a:r>
              <a:rPr lang="en-US" sz="29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9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93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2"/>
          <p:cNvSpPr/>
          <p:nvPr/>
        </p:nvSpPr>
        <p:spPr>
          <a:xfrm>
            <a:off x="122031" y="3898155"/>
            <a:ext cx="1453896" cy="2743200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9616" y="299509"/>
            <a:ext cx="6144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6600" b="1" dirty="0">
                <a:solidFill>
                  <a:srgbClr val="553F2A"/>
                </a:solidFill>
                <a:latin typeface="#9Slide04 Lettre" pitchFamily="2" charset="0"/>
                <a:cs typeface="Times New Roman" panose="02020603050405020304" pitchFamily="18" charset="0"/>
              </a:rPr>
              <a:t>CÙNG SUY NGẪM</a:t>
            </a:r>
            <a:endParaRPr lang="en-US" sz="6600" b="1" dirty="0">
              <a:solidFill>
                <a:srgbClr val="553F2A"/>
              </a:solidFill>
              <a:latin typeface="#9Slide04 Lettre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7136" y="1698526"/>
            <a:ext cx="10522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6158298" y="2787786"/>
            <a:ext cx="3991633" cy="3991633"/>
          </a:xfrm>
          <a:custGeom>
            <a:avLst/>
            <a:gdLst>
              <a:gd name="connsiteX0" fmla="*/ 0 w 3991633"/>
              <a:gd name="connsiteY0" fmla="*/ 0 h 3991633"/>
              <a:gd name="connsiteX1" fmla="*/ 745105 w 3991633"/>
              <a:gd name="connsiteY1" fmla="*/ 0 h 3991633"/>
              <a:gd name="connsiteX2" fmla="*/ 1410377 w 3991633"/>
              <a:gd name="connsiteY2" fmla="*/ 0 h 3991633"/>
              <a:gd name="connsiteX3" fmla="*/ 2075649 w 3991633"/>
              <a:gd name="connsiteY3" fmla="*/ 0 h 3991633"/>
              <a:gd name="connsiteX4" fmla="*/ 2701004 w 3991633"/>
              <a:gd name="connsiteY4" fmla="*/ 0 h 3991633"/>
              <a:gd name="connsiteX5" fmla="*/ 3406193 w 3991633"/>
              <a:gd name="connsiteY5" fmla="*/ 0 h 3991633"/>
              <a:gd name="connsiteX6" fmla="*/ 3991632 w 3991633"/>
              <a:gd name="connsiteY6" fmla="*/ 0 h 3991633"/>
              <a:gd name="connsiteX7" fmla="*/ 3991632 w 3991633"/>
              <a:gd name="connsiteY7" fmla="*/ 745105 h 3991633"/>
              <a:gd name="connsiteX8" fmla="*/ 3991632 w 3991633"/>
              <a:gd name="connsiteY8" fmla="*/ 1370460 h 3991633"/>
              <a:gd name="connsiteX9" fmla="*/ 3991632 w 3991633"/>
              <a:gd name="connsiteY9" fmla="*/ 1915983 h 3991633"/>
              <a:gd name="connsiteX10" fmla="*/ 3991632 w 3991633"/>
              <a:gd name="connsiteY10" fmla="*/ 2501423 h 3991633"/>
              <a:gd name="connsiteX11" fmla="*/ 3991632 w 3991633"/>
              <a:gd name="connsiteY11" fmla="*/ 3246527 h 3991633"/>
              <a:gd name="connsiteX12" fmla="*/ 3991632 w 3991633"/>
              <a:gd name="connsiteY12" fmla="*/ 3991632 h 3991633"/>
              <a:gd name="connsiteX13" fmla="*/ 3286444 w 3991633"/>
              <a:gd name="connsiteY13" fmla="*/ 3991632 h 3991633"/>
              <a:gd name="connsiteX14" fmla="*/ 2661088 w 3991633"/>
              <a:gd name="connsiteY14" fmla="*/ 3991632 h 3991633"/>
              <a:gd name="connsiteX15" fmla="*/ 1995816 w 3991633"/>
              <a:gd name="connsiteY15" fmla="*/ 3991632 h 3991633"/>
              <a:gd name="connsiteX16" fmla="*/ 1370460 w 3991633"/>
              <a:gd name="connsiteY16" fmla="*/ 3991632 h 3991633"/>
              <a:gd name="connsiteX17" fmla="*/ 625356 w 3991633"/>
              <a:gd name="connsiteY17" fmla="*/ 3991632 h 3991633"/>
              <a:gd name="connsiteX18" fmla="*/ 0 w 3991633"/>
              <a:gd name="connsiteY18" fmla="*/ 3991632 h 3991633"/>
              <a:gd name="connsiteX19" fmla="*/ 0 w 3991633"/>
              <a:gd name="connsiteY19" fmla="*/ 3366276 h 3991633"/>
              <a:gd name="connsiteX20" fmla="*/ 0 w 3991633"/>
              <a:gd name="connsiteY20" fmla="*/ 2780837 h 3991633"/>
              <a:gd name="connsiteX21" fmla="*/ 0 w 3991633"/>
              <a:gd name="connsiteY21" fmla="*/ 2235314 h 3991633"/>
              <a:gd name="connsiteX22" fmla="*/ 0 w 3991633"/>
              <a:gd name="connsiteY22" fmla="*/ 1530126 h 3991633"/>
              <a:gd name="connsiteX23" fmla="*/ 0 w 3991633"/>
              <a:gd name="connsiteY23" fmla="*/ 864854 h 3991633"/>
              <a:gd name="connsiteX24" fmla="*/ 0 w 3991633"/>
              <a:gd name="connsiteY24" fmla="*/ 0 h 399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91633" h="3991633" fill="none" extrusionOk="0">
                <a:moveTo>
                  <a:pt x="0" y="0"/>
                </a:moveTo>
                <a:cubicBezTo>
                  <a:pt x="240617" y="16600"/>
                  <a:pt x="426663" y="32770"/>
                  <a:pt x="745105" y="0"/>
                </a:cubicBezTo>
                <a:cubicBezTo>
                  <a:pt x="1063548" y="-32770"/>
                  <a:pt x="1187380" y="29595"/>
                  <a:pt x="1410377" y="0"/>
                </a:cubicBezTo>
                <a:cubicBezTo>
                  <a:pt x="1633374" y="-29595"/>
                  <a:pt x="1764648" y="-21151"/>
                  <a:pt x="2075649" y="0"/>
                </a:cubicBezTo>
                <a:cubicBezTo>
                  <a:pt x="2386650" y="21151"/>
                  <a:pt x="2464401" y="9598"/>
                  <a:pt x="2701004" y="0"/>
                </a:cubicBezTo>
                <a:cubicBezTo>
                  <a:pt x="2937608" y="-9598"/>
                  <a:pt x="3180033" y="15969"/>
                  <a:pt x="3406193" y="0"/>
                </a:cubicBezTo>
                <a:cubicBezTo>
                  <a:pt x="3632353" y="-15969"/>
                  <a:pt x="3873720" y="4852"/>
                  <a:pt x="3991632" y="0"/>
                </a:cubicBezTo>
                <a:cubicBezTo>
                  <a:pt x="3986860" y="227108"/>
                  <a:pt x="3954935" y="423604"/>
                  <a:pt x="3991632" y="745105"/>
                </a:cubicBezTo>
                <a:cubicBezTo>
                  <a:pt x="4028329" y="1066606"/>
                  <a:pt x="3975360" y="1060110"/>
                  <a:pt x="3991632" y="1370460"/>
                </a:cubicBezTo>
                <a:cubicBezTo>
                  <a:pt x="4007904" y="1680810"/>
                  <a:pt x="4008126" y="1773884"/>
                  <a:pt x="3991632" y="1915983"/>
                </a:cubicBezTo>
                <a:cubicBezTo>
                  <a:pt x="3975138" y="2058082"/>
                  <a:pt x="3980154" y="2327110"/>
                  <a:pt x="3991632" y="2501423"/>
                </a:cubicBezTo>
                <a:cubicBezTo>
                  <a:pt x="4003110" y="2675736"/>
                  <a:pt x="3993955" y="2954671"/>
                  <a:pt x="3991632" y="3246527"/>
                </a:cubicBezTo>
                <a:cubicBezTo>
                  <a:pt x="3989309" y="3538383"/>
                  <a:pt x="3956424" y="3800925"/>
                  <a:pt x="3991632" y="3991632"/>
                </a:cubicBezTo>
                <a:cubicBezTo>
                  <a:pt x="3805213" y="4023030"/>
                  <a:pt x="3502241" y="4020336"/>
                  <a:pt x="3286444" y="3991632"/>
                </a:cubicBezTo>
                <a:cubicBezTo>
                  <a:pt x="3070647" y="3962928"/>
                  <a:pt x="2821882" y="3999139"/>
                  <a:pt x="2661088" y="3991632"/>
                </a:cubicBezTo>
                <a:cubicBezTo>
                  <a:pt x="2500294" y="3984125"/>
                  <a:pt x="2147700" y="3988041"/>
                  <a:pt x="1995816" y="3991632"/>
                </a:cubicBezTo>
                <a:cubicBezTo>
                  <a:pt x="1843932" y="3995223"/>
                  <a:pt x="1605371" y="3999106"/>
                  <a:pt x="1370460" y="3991632"/>
                </a:cubicBezTo>
                <a:cubicBezTo>
                  <a:pt x="1135549" y="3984158"/>
                  <a:pt x="937324" y="3963271"/>
                  <a:pt x="625356" y="3991632"/>
                </a:cubicBezTo>
                <a:cubicBezTo>
                  <a:pt x="313388" y="4019993"/>
                  <a:pt x="235976" y="3998461"/>
                  <a:pt x="0" y="3991632"/>
                </a:cubicBezTo>
                <a:cubicBezTo>
                  <a:pt x="19365" y="3841052"/>
                  <a:pt x="3455" y="3561472"/>
                  <a:pt x="0" y="3366276"/>
                </a:cubicBezTo>
                <a:cubicBezTo>
                  <a:pt x="-3455" y="3171080"/>
                  <a:pt x="26691" y="2986072"/>
                  <a:pt x="0" y="2780837"/>
                </a:cubicBezTo>
                <a:cubicBezTo>
                  <a:pt x="-26691" y="2575602"/>
                  <a:pt x="1559" y="2506722"/>
                  <a:pt x="0" y="2235314"/>
                </a:cubicBezTo>
                <a:cubicBezTo>
                  <a:pt x="-1559" y="1963906"/>
                  <a:pt x="-12073" y="1790849"/>
                  <a:pt x="0" y="1530126"/>
                </a:cubicBezTo>
                <a:cubicBezTo>
                  <a:pt x="12073" y="1269403"/>
                  <a:pt x="18624" y="1101531"/>
                  <a:pt x="0" y="864854"/>
                </a:cubicBezTo>
                <a:cubicBezTo>
                  <a:pt x="-18624" y="628177"/>
                  <a:pt x="19137" y="395908"/>
                  <a:pt x="0" y="0"/>
                </a:cubicBezTo>
                <a:close/>
              </a:path>
              <a:path w="3991633" h="3991633" stroke="0" extrusionOk="0">
                <a:moveTo>
                  <a:pt x="0" y="0"/>
                </a:moveTo>
                <a:cubicBezTo>
                  <a:pt x="208760" y="12621"/>
                  <a:pt x="456027" y="4960"/>
                  <a:pt x="625356" y="0"/>
                </a:cubicBezTo>
                <a:cubicBezTo>
                  <a:pt x="794685" y="-4960"/>
                  <a:pt x="1091304" y="25136"/>
                  <a:pt x="1330544" y="0"/>
                </a:cubicBezTo>
                <a:cubicBezTo>
                  <a:pt x="1569784" y="-25136"/>
                  <a:pt x="1634227" y="7958"/>
                  <a:pt x="1915983" y="0"/>
                </a:cubicBezTo>
                <a:cubicBezTo>
                  <a:pt x="2197739" y="-7958"/>
                  <a:pt x="2442958" y="-20866"/>
                  <a:pt x="2621172" y="0"/>
                </a:cubicBezTo>
                <a:cubicBezTo>
                  <a:pt x="2799386" y="20866"/>
                  <a:pt x="3061624" y="21798"/>
                  <a:pt x="3246527" y="0"/>
                </a:cubicBezTo>
                <a:cubicBezTo>
                  <a:pt x="3431431" y="-21798"/>
                  <a:pt x="3829798" y="-36067"/>
                  <a:pt x="3991632" y="0"/>
                </a:cubicBezTo>
                <a:cubicBezTo>
                  <a:pt x="4018700" y="156227"/>
                  <a:pt x="3964470" y="456400"/>
                  <a:pt x="3991632" y="705188"/>
                </a:cubicBezTo>
                <a:cubicBezTo>
                  <a:pt x="4018794" y="953976"/>
                  <a:pt x="3993464" y="1069142"/>
                  <a:pt x="3991632" y="1330544"/>
                </a:cubicBezTo>
                <a:cubicBezTo>
                  <a:pt x="3989800" y="1591946"/>
                  <a:pt x="3995942" y="1825954"/>
                  <a:pt x="3991632" y="2075649"/>
                </a:cubicBezTo>
                <a:cubicBezTo>
                  <a:pt x="3987322" y="2325345"/>
                  <a:pt x="3973542" y="2496688"/>
                  <a:pt x="3991632" y="2780837"/>
                </a:cubicBezTo>
                <a:cubicBezTo>
                  <a:pt x="4009722" y="3064986"/>
                  <a:pt x="4003689" y="3547562"/>
                  <a:pt x="3991632" y="3991632"/>
                </a:cubicBezTo>
                <a:cubicBezTo>
                  <a:pt x="3746585" y="3962818"/>
                  <a:pt x="3509633" y="4014106"/>
                  <a:pt x="3366276" y="3991632"/>
                </a:cubicBezTo>
                <a:cubicBezTo>
                  <a:pt x="3222919" y="3969158"/>
                  <a:pt x="2969668" y="3976934"/>
                  <a:pt x="2820753" y="3991632"/>
                </a:cubicBezTo>
                <a:cubicBezTo>
                  <a:pt x="2671838" y="4006330"/>
                  <a:pt x="2433541" y="3968364"/>
                  <a:pt x="2075649" y="3991632"/>
                </a:cubicBezTo>
                <a:cubicBezTo>
                  <a:pt x="1717757" y="4014900"/>
                  <a:pt x="1763817" y="3987703"/>
                  <a:pt x="1530126" y="3991632"/>
                </a:cubicBezTo>
                <a:cubicBezTo>
                  <a:pt x="1296435" y="3995561"/>
                  <a:pt x="996229" y="4020320"/>
                  <a:pt x="824937" y="3991632"/>
                </a:cubicBezTo>
                <a:cubicBezTo>
                  <a:pt x="653645" y="3962944"/>
                  <a:pt x="408989" y="4021055"/>
                  <a:pt x="0" y="3991632"/>
                </a:cubicBezTo>
                <a:cubicBezTo>
                  <a:pt x="-3856" y="3809054"/>
                  <a:pt x="-220" y="3649641"/>
                  <a:pt x="0" y="3406193"/>
                </a:cubicBezTo>
                <a:cubicBezTo>
                  <a:pt x="220" y="3162745"/>
                  <a:pt x="-30791" y="2991848"/>
                  <a:pt x="0" y="2701004"/>
                </a:cubicBezTo>
                <a:cubicBezTo>
                  <a:pt x="30791" y="2410160"/>
                  <a:pt x="-9595" y="2187350"/>
                  <a:pt x="0" y="1995816"/>
                </a:cubicBezTo>
                <a:cubicBezTo>
                  <a:pt x="9595" y="1804282"/>
                  <a:pt x="-36568" y="1434413"/>
                  <a:pt x="0" y="1250711"/>
                </a:cubicBezTo>
                <a:cubicBezTo>
                  <a:pt x="36568" y="1067010"/>
                  <a:pt x="-46379" y="295281"/>
                  <a:pt x="0" y="0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solidFill>
              <a:schemeClr val="tx1"/>
            </a:solidFill>
          </a:ln>
        </p:spPr>
      </p:sp>
      <p:sp>
        <p:nvSpPr>
          <p:cNvPr id="5" name="Freeform 3"/>
          <p:cNvSpPr/>
          <p:nvPr/>
        </p:nvSpPr>
        <p:spPr>
          <a:xfrm>
            <a:off x="1328737" y="2787787"/>
            <a:ext cx="3991633" cy="3991633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3"/>
          <p:cNvSpPr/>
          <p:nvPr/>
        </p:nvSpPr>
        <p:spPr>
          <a:xfrm>
            <a:off x="912775" y="1071532"/>
            <a:ext cx="10250216" cy="163013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Xéc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-van-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149" y="3025586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6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6098" y="3029774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6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149" y="4724807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/>
            <a:r>
              <a:rPr lang="vi-VN" sz="26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  <a:endParaRPr lang="vi-VN" sz="2665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6098" y="4728995"/>
            <a:ext cx="5157932" cy="1427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6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012175" y="3474569"/>
            <a:ext cx="884907" cy="707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092753" y="5181680"/>
            <a:ext cx="804327" cy="703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5193274"/>
            <a:ext cx="804533" cy="7070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3494535"/>
            <a:ext cx="804533" cy="70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1256784" y="943027"/>
            <a:ext cx="10360917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Vì sao Đôn Ki-hô-tê không nhịn được cười khi nói chuyện với giám mã của mình?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6785" y="3064865"/>
            <a:ext cx="4905521" cy="1471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Vì hiệp sĩ nhất định phải cười khi nghe giám mã nói chuyện.</a:t>
            </a:r>
            <a:r>
              <a:rPr lang="en-SG" sz="3200" dirty="0">
                <a:solidFill>
                  <a:prstClr val="black"/>
                </a:solidFill>
                <a:latin typeface="Calibri" panose="020F0502020204030204"/>
                <a:ea typeface="Microsoft YaHei" panose="020B0503020204020204" charset="-122"/>
                <a:cs typeface="Times New Roman" panose="02020603050405020304" pitchFamily="18" charset="0"/>
              </a:rPr>
              <a:t>  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-421876" y="5265399"/>
            <a:ext cx="566968" cy="3491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1865">
              <a:solidFill>
                <a:prstClr val="white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3891932" y="5065755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1865">
              <a:solidFill>
                <a:prstClr val="white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2180" y="3069053"/>
            <a:ext cx="4905521" cy="1471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Vì tính cách chất phác của giám mã.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6785" y="4802047"/>
            <a:ext cx="4905521" cy="1350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Vì giám mã nói toàn những chuyện gây cười.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2180" y="4806235"/>
            <a:ext cx="4905521" cy="1350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Vì Đôn Ki-hô-tê là người thích cười đùa.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90" y="3512659"/>
            <a:ext cx="805513" cy="70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357975" y="5136661"/>
            <a:ext cx="804327" cy="703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5148256"/>
            <a:ext cx="804533" cy="707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3564320"/>
            <a:ext cx="804533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34009" y="1027417"/>
            <a:ext cx="10569192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nói đầy đủ nhất về ý nghĩa phổ biến của từ hiệp sĩ?</a:t>
            </a:r>
            <a:endParaRPr lang="vi-VN" sz="3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010" y="320670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có sức mạnh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2" y="3210896"/>
            <a:ext cx="5285913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người có lòng hào hiệp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10" y="477088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hay bênh vực kẻ yếu trong xã hội cũ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1" y="4775074"/>
            <a:ext cx="5285912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A, B, C đều đúng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01481" y="1130040"/>
            <a:ext cx="10679075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Xéc-van-tét là nhà văn nước nào?</a:t>
            </a:r>
            <a:endParaRPr lang="vi-VN" sz="4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82" y="3189393"/>
            <a:ext cx="5069444" cy="16074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Mạch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4492" y="3193580"/>
            <a:ext cx="5246065" cy="16032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Mỹ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482" y="4926989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Nha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492" y="4931175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Nha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34010" y="1125345"/>
            <a:ext cx="10547903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 Theo em, vì sao Đôn Ki-hô-tê không để ý đến chuyện ăn, ngủ?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010" y="3064868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muốn nhường đồ ăn và canh gác cho Xan-chô Pan-xa ngủ.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6393" y="3069055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không muốn có thói quen sinh hoạt như người bình thường.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10" y="4770883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Đôn Ki-hô-tê muốn mình giống với các hiệp sĩ giang hồ khác, chỉ nghĩ đến tình nương là đủ.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6393" y="4775072"/>
            <a:ext cx="4905521" cy="1374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đều đúng.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1319113" y="1122741"/>
            <a:ext cx="10263072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Đoạn trích Đánh nhau với cối xay gió được kể bằng lời của ai?</a:t>
            </a:r>
            <a:endParaRPr lang="vi-VN" sz="3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9114" y="3289814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0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 Ki-hô-tê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-421876" y="5265399"/>
            <a:ext cx="566968" cy="3491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1865">
              <a:solidFill>
                <a:prstClr val="white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3891932" y="5065755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1865">
              <a:solidFill>
                <a:prstClr val="white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4510" y="3289814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0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Xéc-van-tét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9114" y="4905930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0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Xan-chô Pan-xa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74510" y="4905930"/>
            <a:ext cx="4905521" cy="10532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065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90" y="3512659"/>
            <a:ext cx="805513" cy="70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357975" y="5136661"/>
            <a:ext cx="804327" cy="703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5148256"/>
            <a:ext cx="804533" cy="707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7" y="3564320"/>
            <a:ext cx="804533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1272721" y="477441"/>
            <a:ext cx="10286929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thuật đúng tình trạng của Đôn Ki-hô-tê sau khi đánh nhau với cối xay gió?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2721" y="2565130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cầu mong nàng Đuyn-xi-nê-a cứu giúp, lại có sức mạnh, nhảy phắt lên ngựa đi tiếp.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-468269" y="4540715"/>
            <a:ext cx="566968" cy="5249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3845540" y="4341072"/>
            <a:ext cx="891188" cy="8251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8118" y="2565130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được giám mã nâng dậy, đỡ ngồi lên ngựa nhưng không ngồi ngay ngắn được vì đau.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2721" y="4348774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dậy ngay, nhảy lên ngựa đi tiếp và rất hùng dũng.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28118" y="4348774"/>
            <a:ext cx="4905521" cy="15837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không cựa quậy, rồi thu hết sức vùng đứng lên, nhảy lên ngựa đi về cảng La-pi-xê.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98" y="2787974"/>
            <a:ext cx="805513" cy="1064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311583" y="4411975"/>
            <a:ext cx="804327" cy="1058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775" y="4423572"/>
            <a:ext cx="804533" cy="1063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775" y="2839635"/>
            <a:ext cx="804533" cy="967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01482" y="1182783"/>
            <a:ext cx="10654897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Sự việc nào không phải là sự việc chính được Xéc-van-tét nói đến trong đoạn trích?</a:t>
            </a:r>
            <a:endParaRPr lang="vi-VN" sz="3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82" y="3189393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nhìn thấy và nhận định về những chiếc cối xay gió của Đôn Ki-hô-tê và Xan-chô Pan-xa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4492" y="3193579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và hành động của mỗi người trước những chiếc cối xay gió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482" y="4795122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 Ki-hô-tê băn khoăn và hỏi ý kiến Xan-chô Pan-xa xem có nên đánh những chiếc cối xay gió hay không?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492" y="4799310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niệm và cách xử sự của mỗi người xung quanh chuyện ăn, chuyện ngủ.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1353594" y="1056011"/>
            <a:ext cx="9684481" cy="4810109"/>
            <a:chOff x="0" y="0"/>
            <a:chExt cx="8218678" cy="4082070"/>
          </a:xfrm>
        </p:grpSpPr>
        <p:sp>
          <p:nvSpPr>
            <p:cNvPr id="5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6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7" name="Group 5"/>
          <p:cNvGrpSpPr/>
          <p:nvPr/>
        </p:nvGrpSpPr>
        <p:grpSpPr>
          <a:xfrm>
            <a:off x="2896782" y="1752574"/>
            <a:ext cx="6398435" cy="950620"/>
            <a:chOff x="0" y="0"/>
            <a:chExt cx="5429994" cy="806738"/>
          </a:xfrm>
        </p:grpSpPr>
        <p:sp>
          <p:nvSpPr>
            <p:cNvPr id="8" name="Freeform 6"/>
            <p:cNvSpPr/>
            <p:nvPr/>
          </p:nvSpPr>
          <p:spPr>
            <a:xfrm>
              <a:off x="10160" y="16510"/>
              <a:ext cx="5407134" cy="778798"/>
            </a:xfrm>
            <a:custGeom>
              <a:avLst/>
              <a:gdLst/>
              <a:ahLst/>
              <a:cxnLst/>
              <a:rect l="l" t="t" r="r" b="b"/>
              <a:pathLst>
                <a:path w="5407134" h="778798">
                  <a:moveTo>
                    <a:pt x="5407134" y="778798"/>
                  </a:moveTo>
                  <a:lnTo>
                    <a:pt x="0" y="771178"/>
                  </a:lnTo>
                  <a:lnTo>
                    <a:pt x="0" y="283334"/>
                  </a:lnTo>
                  <a:lnTo>
                    <a:pt x="17780" y="19050"/>
                  </a:lnTo>
                  <a:lnTo>
                    <a:pt x="2694337" y="0"/>
                  </a:lnTo>
                  <a:lnTo>
                    <a:pt x="5388084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9" name="Freeform 7"/>
            <p:cNvSpPr/>
            <p:nvPr/>
          </p:nvSpPr>
          <p:spPr>
            <a:xfrm>
              <a:off x="-3810" y="0"/>
              <a:ext cx="5436344" cy="805468"/>
            </a:xfrm>
            <a:custGeom>
              <a:avLst/>
              <a:gdLst/>
              <a:ahLst/>
              <a:cxnLst/>
              <a:rect l="l" t="t" r="r" b="b"/>
              <a:pathLst>
                <a:path w="5436344" h="805468">
                  <a:moveTo>
                    <a:pt x="5402054" y="21590"/>
                  </a:moveTo>
                  <a:cubicBezTo>
                    <a:pt x="5403324" y="34290"/>
                    <a:pt x="5403324" y="44450"/>
                    <a:pt x="5404594" y="54610"/>
                  </a:cubicBezTo>
                  <a:cubicBezTo>
                    <a:pt x="5407134" y="74854"/>
                    <a:pt x="5408404" y="90071"/>
                    <a:pt x="5410944" y="104744"/>
                  </a:cubicBezTo>
                  <a:cubicBezTo>
                    <a:pt x="5410944" y="125939"/>
                    <a:pt x="5423644" y="543856"/>
                    <a:pt x="5429994" y="565050"/>
                  </a:cubicBezTo>
                  <a:cubicBezTo>
                    <a:pt x="5436344" y="597114"/>
                    <a:pt x="5432534" y="629721"/>
                    <a:pt x="5432534" y="661785"/>
                  </a:cubicBezTo>
                  <a:cubicBezTo>
                    <a:pt x="5432534" y="690045"/>
                    <a:pt x="5433804" y="716131"/>
                    <a:pt x="5435074" y="744508"/>
                  </a:cubicBezTo>
                  <a:cubicBezTo>
                    <a:pt x="5435074" y="766098"/>
                    <a:pt x="5435074" y="780068"/>
                    <a:pt x="5435074" y="804198"/>
                  </a:cubicBezTo>
                  <a:cubicBezTo>
                    <a:pt x="5412214" y="804198"/>
                    <a:pt x="5391894" y="805468"/>
                    <a:pt x="5359502" y="804198"/>
                  </a:cubicBezTo>
                  <a:cubicBezTo>
                    <a:pt x="5085094" y="799118"/>
                    <a:pt x="4806466" y="805468"/>
                    <a:pt x="4532059" y="800388"/>
                  </a:cubicBezTo>
                  <a:cubicBezTo>
                    <a:pt x="4367414" y="796578"/>
                    <a:pt x="4206992" y="799118"/>
                    <a:pt x="4042348" y="796578"/>
                  </a:cubicBezTo>
                  <a:cubicBezTo>
                    <a:pt x="3966358" y="795308"/>
                    <a:pt x="3890369" y="794038"/>
                    <a:pt x="3814379" y="792768"/>
                  </a:cubicBezTo>
                  <a:cubicBezTo>
                    <a:pt x="3767940" y="792768"/>
                    <a:pt x="3725724" y="794038"/>
                    <a:pt x="3679286" y="794038"/>
                  </a:cubicBezTo>
                  <a:cubicBezTo>
                    <a:pt x="3561080" y="792768"/>
                    <a:pt x="3236013" y="794038"/>
                    <a:pt x="3117807" y="792768"/>
                  </a:cubicBezTo>
                  <a:cubicBezTo>
                    <a:pt x="3033374" y="791498"/>
                    <a:pt x="1344714" y="800388"/>
                    <a:pt x="1260281" y="799118"/>
                  </a:cubicBezTo>
                  <a:cubicBezTo>
                    <a:pt x="1239173" y="799118"/>
                    <a:pt x="1213843" y="800388"/>
                    <a:pt x="1192735" y="800388"/>
                  </a:cubicBezTo>
                  <a:cubicBezTo>
                    <a:pt x="1142075" y="800388"/>
                    <a:pt x="1095637" y="801658"/>
                    <a:pt x="1044977" y="801658"/>
                  </a:cubicBezTo>
                  <a:cubicBezTo>
                    <a:pt x="918328" y="801658"/>
                    <a:pt x="795900" y="800388"/>
                    <a:pt x="669251" y="799118"/>
                  </a:cubicBezTo>
                  <a:cubicBezTo>
                    <a:pt x="593261" y="797848"/>
                    <a:pt x="517271" y="796578"/>
                    <a:pt x="445503" y="795308"/>
                  </a:cubicBezTo>
                  <a:cubicBezTo>
                    <a:pt x="310411" y="794038"/>
                    <a:pt x="175318" y="792768"/>
                    <a:pt x="48260" y="792768"/>
                  </a:cubicBezTo>
                  <a:cubicBezTo>
                    <a:pt x="38100" y="792768"/>
                    <a:pt x="29210" y="792768"/>
                    <a:pt x="19050" y="791498"/>
                  </a:cubicBezTo>
                  <a:cubicBezTo>
                    <a:pt x="10160" y="790228"/>
                    <a:pt x="5080" y="783878"/>
                    <a:pt x="7620" y="774988"/>
                  </a:cubicBezTo>
                  <a:cubicBezTo>
                    <a:pt x="16510" y="743303"/>
                    <a:pt x="12700" y="729717"/>
                    <a:pt x="11430" y="715587"/>
                  </a:cubicBezTo>
                  <a:cubicBezTo>
                    <a:pt x="10160" y="686784"/>
                    <a:pt x="6350" y="658524"/>
                    <a:pt x="7620" y="629721"/>
                  </a:cubicBezTo>
                  <a:cubicBezTo>
                    <a:pt x="5080" y="593853"/>
                    <a:pt x="0" y="149851"/>
                    <a:pt x="7620" y="113440"/>
                  </a:cubicBezTo>
                  <a:cubicBezTo>
                    <a:pt x="8890" y="106375"/>
                    <a:pt x="7620" y="98766"/>
                    <a:pt x="8890" y="91701"/>
                  </a:cubicBezTo>
                  <a:cubicBezTo>
                    <a:pt x="10160" y="80289"/>
                    <a:pt x="12700" y="677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777" y="30480"/>
                    <a:pt x="137323" y="29210"/>
                  </a:cubicBezTo>
                  <a:cubicBezTo>
                    <a:pt x="251308" y="25400"/>
                    <a:pt x="365292" y="22860"/>
                    <a:pt x="483498" y="20320"/>
                  </a:cubicBezTo>
                  <a:cubicBezTo>
                    <a:pt x="563710" y="17780"/>
                    <a:pt x="643921" y="16510"/>
                    <a:pt x="719911" y="13970"/>
                  </a:cubicBezTo>
                  <a:cubicBezTo>
                    <a:pt x="795900" y="11430"/>
                    <a:pt x="876112" y="8890"/>
                    <a:pt x="952101" y="8890"/>
                  </a:cubicBezTo>
                  <a:cubicBezTo>
                    <a:pt x="1036534" y="7620"/>
                    <a:pt x="1120967" y="10160"/>
                    <a:pt x="1205400" y="8890"/>
                  </a:cubicBezTo>
                  <a:cubicBezTo>
                    <a:pt x="1310941" y="8890"/>
                    <a:pt x="3223348" y="6350"/>
                    <a:pt x="3328889" y="5080"/>
                  </a:cubicBezTo>
                  <a:cubicBezTo>
                    <a:pt x="3430209" y="3810"/>
                    <a:pt x="3531528" y="2540"/>
                    <a:pt x="3637070" y="2540"/>
                  </a:cubicBezTo>
                  <a:cubicBezTo>
                    <a:pt x="3810157" y="1270"/>
                    <a:pt x="3979023" y="0"/>
                    <a:pt x="4152110" y="0"/>
                  </a:cubicBezTo>
                  <a:cubicBezTo>
                    <a:pt x="4223879" y="0"/>
                    <a:pt x="4299868" y="2540"/>
                    <a:pt x="4371636" y="2540"/>
                  </a:cubicBezTo>
                  <a:cubicBezTo>
                    <a:pt x="4570054" y="3810"/>
                    <a:pt x="4772693" y="5080"/>
                    <a:pt x="4971110" y="7620"/>
                  </a:cubicBezTo>
                  <a:cubicBezTo>
                    <a:pt x="5076652" y="8890"/>
                    <a:pt x="5182193" y="12700"/>
                    <a:pt x="5287734" y="16510"/>
                  </a:cubicBezTo>
                  <a:cubicBezTo>
                    <a:pt x="5313063" y="16510"/>
                    <a:pt x="5338394" y="16510"/>
                    <a:pt x="5359502" y="16510"/>
                  </a:cubicBezTo>
                  <a:cubicBezTo>
                    <a:pt x="5383004" y="17780"/>
                    <a:pt x="5391894" y="20320"/>
                    <a:pt x="5402054" y="21590"/>
                  </a:cubicBezTo>
                  <a:close/>
                  <a:moveTo>
                    <a:pt x="5412214" y="787688"/>
                  </a:moveTo>
                  <a:cubicBezTo>
                    <a:pt x="5413484" y="771178"/>
                    <a:pt x="5414754" y="758478"/>
                    <a:pt x="5414754" y="745778"/>
                  </a:cubicBezTo>
                  <a:cubicBezTo>
                    <a:pt x="5413484" y="713413"/>
                    <a:pt x="5412214" y="684610"/>
                    <a:pt x="5412214" y="653633"/>
                  </a:cubicBezTo>
                  <a:cubicBezTo>
                    <a:pt x="5412214" y="639503"/>
                    <a:pt x="5414754" y="625374"/>
                    <a:pt x="5413484" y="611244"/>
                  </a:cubicBezTo>
                  <a:cubicBezTo>
                    <a:pt x="5413484" y="598201"/>
                    <a:pt x="5412214" y="584615"/>
                    <a:pt x="5410944" y="571572"/>
                  </a:cubicBezTo>
                  <a:cubicBezTo>
                    <a:pt x="5405864" y="551464"/>
                    <a:pt x="5394434" y="135178"/>
                    <a:pt x="5394434" y="115070"/>
                  </a:cubicBezTo>
                  <a:cubicBezTo>
                    <a:pt x="5391894" y="98223"/>
                    <a:pt x="5389354" y="80832"/>
                    <a:pt x="5386814" y="63500"/>
                  </a:cubicBezTo>
                  <a:cubicBezTo>
                    <a:pt x="5385544" y="44450"/>
                    <a:pt x="5384274" y="43180"/>
                    <a:pt x="5346837" y="41910"/>
                  </a:cubicBezTo>
                  <a:cubicBezTo>
                    <a:pt x="5334172" y="41910"/>
                    <a:pt x="5325729" y="41910"/>
                    <a:pt x="5313063" y="40640"/>
                  </a:cubicBezTo>
                  <a:cubicBezTo>
                    <a:pt x="5207523" y="36830"/>
                    <a:pt x="5097760" y="31750"/>
                    <a:pt x="4992218" y="30480"/>
                  </a:cubicBezTo>
                  <a:cubicBezTo>
                    <a:pt x="4734698" y="26670"/>
                    <a:pt x="4472956" y="25400"/>
                    <a:pt x="4215435" y="22860"/>
                  </a:cubicBezTo>
                  <a:cubicBezTo>
                    <a:pt x="4177441" y="22860"/>
                    <a:pt x="4135224" y="22860"/>
                    <a:pt x="4097229" y="22860"/>
                  </a:cubicBezTo>
                  <a:cubicBezTo>
                    <a:pt x="4033904" y="22860"/>
                    <a:pt x="3970580" y="22860"/>
                    <a:pt x="3911477" y="22860"/>
                  </a:cubicBezTo>
                  <a:cubicBezTo>
                    <a:pt x="3776384" y="22860"/>
                    <a:pt x="3641291" y="22860"/>
                    <a:pt x="3510420" y="24130"/>
                  </a:cubicBezTo>
                  <a:cubicBezTo>
                    <a:pt x="3396435" y="25400"/>
                    <a:pt x="1475585" y="29210"/>
                    <a:pt x="1361601" y="29210"/>
                  </a:cubicBezTo>
                  <a:cubicBezTo>
                    <a:pt x="1175849" y="29210"/>
                    <a:pt x="990096" y="26670"/>
                    <a:pt x="804344" y="33020"/>
                  </a:cubicBezTo>
                  <a:cubicBezTo>
                    <a:pt x="707246" y="36830"/>
                    <a:pt x="614369" y="36830"/>
                    <a:pt x="521493" y="38100"/>
                  </a:cubicBezTo>
                  <a:cubicBezTo>
                    <a:pt x="361070" y="41910"/>
                    <a:pt x="200648" y="45720"/>
                    <a:pt x="49530" y="50800"/>
                  </a:cubicBezTo>
                  <a:cubicBezTo>
                    <a:pt x="36830" y="50800"/>
                    <a:pt x="34290" y="53340"/>
                    <a:pt x="33020" y="66159"/>
                  </a:cubicBezTo>
                  <a:cubicBezTo>
                    <a:pt x="31750" y="75941"/>
                    <a:pt x="31750" y="85723"/>
                    <a:pt x="30480" y="95506"/>
                  </a:cubicBezTo>
                  <a:cubicBezTo>
                    <a:pt x="29210" y="111809"/>
                    <a:pt x="26670" y="127569"/>
                    <a:pt x="25400" y="143873"/>
                  </a:cubicBezTo>
                  <a:cubicBezTo>
                    <a:pt x="20320" y="161264"/>
                    <a:pt x="26670" y="586245"/>
                    <a:pt x="29210" y="603635"/>
                  </a:cubicBezTo>
                  <a:cubicBezTo>
                    <a:pt x="29210" y="622113"/>
                    <a:pt x="29210" y="641134"/>
                    <a:pt x="30480" y="659611"/>
                  </a:cubicBezTo>
                  <a:cubicBezTo>
                    <a:pt x="30480" y="673198"/>
                    <a:pt x="33020" y="686784"/>
                    <a:pt x="33020" y="700370"/>
                  </a:cubicBezTo>
                  <a:cubicBezTo>
                    <a:pt x="33020" y="715044"/>
                    <a:pt x="33020" y="729717"/>
                    <a:pt x="31750" y="745778"/>
                  </a:cubicBezTo>
                  <a:cubicBezTo>
                    <a:pt x="31750" y="749588"/>
                    <a:pt x="31750" y="752128"/>
                    <a:pt x="31750" y="755938"/>
                  </a:cubicBezTo>
                  <a:cubicBezTo>
                    <a:pt x="31750" y="766098"/>
                    <a:pt x="35560" y="769908"/>
                    <a:pt x="44450" y="769908"/>
                  </a:cubicBezTo>
                  <a:cubicBezTo>
                    <a:pt x="78220" y="769908"/>
                    <a:pt x="137323" y="771178"/>
                    <a:pt x="192205" y="771178"/>
                  </a:cubicBezTo>
                  <a:cubicBezTo>
                    <a:pt x="272416" y="771178"/>
                    <a:pt x="356849" y="768638"/>
                    <a:pt x="437060" y="771178"/>
                  </a:cubicBezTo>
                  <a:cubicBezTo>
                    <a:pt x="567931" y="774988"/>
                    <a:pt x="698802" y="777528"/>
                    <a:pt x="829673" y="776258"/>
                  </a:cubicBezTo>
                  <a:cubicBezTo>
                    <a:pt x="914106" y="774988"/>
                    <a:pt x="994318" y="777528"/>
                    <a:pt x="1078751" y="777528"/>
                  </a:cubicBezTo>
                  <a:cubicBezTo>
                    <a:pt x="1201178" y="777528"/>
                    <a:pt x="1323606" y="776258"/>
                    <a:pt x="1446034" y="777528"/>
                  </a:cubicBezTo>
                  <a:cubicBezTo>
                    <a:pt x="1627565" y="778798"/>
                    <a:pt x="3620183" y="768638"/>
                    <a:pt x="3805935" y="771178"/>
                  </a:cubicBezTo>
                  <a:cubicBezTo>
                    <a:pt x="3886147" y="772448"/>
                    <a:pt x="3966358" y="773718"/>
                    <a:pt x="4042348" y="773718"/>
                  </a:cubicBezTo>
                  <a:cubicBezTo>
                    <a:pt x="4181662" y="776258"/>
                    <a:pt x="4316755" y="772448"/>
                    <a:pt x="4456069" y="776258"/>
                  </a:cubicBezTo>
                  <a:cubicBezTo>
                    <a:pt x="4570054" y="778798"/>
                    <a:pt x="4684038" y="778798"/>
                    <a:pt x="4798023" y="781338"/>
                  </a:cubicBezTo>
                  <a:cubicBezTo>
                    <a:pt x="4966888" y="785148"/>
                    <a:pt x="5135755" y="787688"/>
                    <a:pt x="5304621" y="788958"/>
                  </a:cubicBezTo>
                  <a:cubicBezTo>
                    <a:pt x="5367945" y="788958"/>
                    <a:pt x="5391894" y="787688"/>
                    <a:pt x="5412214" y="787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4"/>
          <p:cNvSpPr txBox="1"/>
          <p:nvPr/>
        </p:nvSpPr>
        <p:spPr>
          <a:xfrm>
            <a:off x="2631411" y="195013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I.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2631410" y="356439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ĐỌC – TÌM HIỂU CHUNG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Freeform 5"/>
          <p:cNvSpPr/>
          <p:nvPr/>
        </p:nvSpPr>
        <p:spPr>
          <a:xfrm>
            <a:off x="9280252" y="3029025"/>
            <a:ext cx="2847800" cy="3828975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8"/>
          <p:cNvSpPr/>
          <p:nvPr/>
        </p:nvSpPr>
        <p:spPr>
          <a:xfrm>
            <a:off x="-2646144" y="-2163732"/>
            <a:ext cx="4303493" cy="46678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1056754" y="1167959"/>
            <a:ext cx="10345124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Cách nào không phải là cách nhà văn dùng để làm nổi bật cá tính của Đôn Ki-hô-tê và Xan-chô Pan-xa?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7419" y="3182310"/>
            <a:ext cx="4886592" cy="1225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Để cho nhân vật tự bộc lộ mình.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   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1969" y="3210892"/>
            <a:ext cx="5069945" cy="1225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Để cho nhân vật này đánh giá về nhân vật khác.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7419" y="4746489"/>
            <a:ext cx="4886592" cy="13175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Sử dụng biện pháp tương phản, đối lập.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1969" y="4775073"/>
            <a:ext cx="5069945" cy="13175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Trực tiếp đưa ra những lời đánh giá về nhân vật.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50" y="3648645"/>
            <a:ext cx="805513" cy="707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48" y="5250934"/>
            <a:ext cx="732213" cy="643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1175457" y="1169853"/>
            <a:ext cx="10375955" cy="163013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 Trong đoạn trích Đánh nhau với cối xay gió, khi nhìn thấy những chiếc cối xay gió, Xan-chô Pan-xa ở một vào tình trạng như thế nào?</a:t>
            </a:r>
            <a:endParaRPr lang="vi-VN" sz="32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5456" y="3220562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toàn tỉnh táo.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 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2407" y="3224750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tỉnh táo lắm.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5456" y="4919784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 muội đến mức mù quáng.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    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2407" y="4923971"/>
            <a:ext cx="4721624" cy="12326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say rượu.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012175" y="3474569"/>
            <a:ext cx="884907" cy="70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092753" y="5181680"/>
            <a:ext cx="804327" cy="703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5193274"/>
            <a:ext cx="804533" cy="707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98" y="3494535"/>
            <a:ext cx="804533" cy="70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01481" y="1245236"/>
            <a:ext cx="10679075" cy="16041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Dòng nào thể hiện đầy đủ kết quả cuộc đánh nhau của Đôn Ki-hô-tê với cối xay gió?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82" y="3189393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khiên bị vỡ tan tành, ngọn giáo bị quằn, người và ngựa không việc gì.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4492" y="3193579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giáo gãy tan tành, chiếc mũ bị văng ra xa, thanh kiếm bị mẻ.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482" y="4795122"/>
            <a:ext cx="5069444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người và ngựa ngã văng ra xa, ngựa bị toạc nửa vai, ngọn giáo gãy tan tành.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492" y="4799310"/>
            <a:ext cx="5246065" cy="1305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giáo gãy tan tành, chiếc khiên bị vỡ đôi, con ngựa bị què chân.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4" y="3473253"/>
            <a:ext cx="805513" cy="70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79" y="5117093"/>
            <a:ext cx="804327" cy="64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63" y="5117094"/>
            <a:ext cx="804533" cy="707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93" y="3543542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Diagonal Corner Rectangle 3"/>
          <p:cNvSpPr/>
          <p:nvPr/>
        </p:nvSpPr>
        <p:spPr>
          <a:xfrm>
            <a:off x="834010" y="333463"/>
            <a:ext cx="10547903" cy="238430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1219200"/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đoạn trích Đánh nhau với cối xay gió, bản thân Đôn Ki-hô-tê tự đánh giá cuộc giao tranh của mình với những chiếc cối xay gió như thế nào?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4010" y="320670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lớn.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3632228" y="4702170"/>
            <a:ext cx="891188" cy="54876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400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6393" y="321089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cân bằng giữa hai đối thủ.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4010" y="4770886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just" defTabSz="121920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không phân thắng bại.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6393" y="4775074"/>
            <a:ext cx="4905521" cy="1282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defTabSz="9144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cuộc giao tranh điên cuồng và không cân sức.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17" y="3232173"/>
            <a:ext cx="805513" cy="707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5" y="4834462"/>
            <a:ext cx="732213" cy="6434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0" y="4847530"/>
            <a:ext cx="804533" cy="6436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12" y="3283836"/>
            <a:ext cx="732401" cy="6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1251" y="1939831"/>
            <a:ext cx="7535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/>
          <p:cNvSpPr/>
          <p:nvPr/>
        </p:nvSpPr>
        <p:spPr>
          <a:xfrm rot="10439706">
            <a:off x="7680431" y="5935932"/>
            <a:ext cx="1270517" cy="1205403"/>
          </a:xfrm>
          <a:custGeom>
            <a:avLst/>
            <a:gdLst/>
            <a:ahLst/>
            <a:cxnLst/>
            <a:rect l="l" t="t" r="r" b="b"/>
            <a:pathLst>
              <a:path w="1905776" h="1808105">
                <a:moveTo>
                  <a:pt x="0" y="0"/>
                </a:moveTo>
                <a:lnTo>
                  <a:pt x="1905776" y="0"/>
                </a:lnTo>
                <a:lnTo>
                  <a:pt x="1905776" y="1808105"/>
                </a:lnTo>
                <a:lnTo>
                  <a:pt x="0" y="1808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6"/>
          <p:cNvSpPr/>
          <p:nvPr/>
        </p:nvSpPr>
        <p:spPr>
          <a:xfrm rot="493199">
            <a:off x="11127495" y="3056477"/>
            <a:ext cx="406739" cy="345219"/>
          </a:xfrm>
          <a:custGeom>
            <a:avLst/>
            <a:gdLst/>
            <a:ahLst/>
            <a:cxnLst/>
            <a:rect l="l" t="t" r="r" b="b"/>
            <a:pathLst>
              <a:path w="610108" h="517829">
                <a:moveTo>
                  <a:pt x="0" y="0"/>
                </a:moveTo>
                <a:lnTo>
                  <a:pt x="610108" y="0"/>
                </a:lnTo>
                <a:lnTo>
                  <a:pt x="610108" y="517829"/>
                </a:lnTo>
                <a:lnTo>
                  <a:pt x="0" y="517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7417" y="24076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/>
          <p:nvPr/>
        </p:nvSpPr>
        <p:spPr>
          <a:xfrm rot="2438564" flipH="1">
            <a:off x="10932420" y="-548538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6"/>
          <p:cNvSpPr/>
          <p:nvPr/>
        </p:nvSpPr>
        <p:spPr>
          <a:xfrm rot="493199">
            <a:off x="10955396" y="2930334"/>
            <a:ext cx="406739" cy="345219"/>
          </a:xfrm>
          <a:custGeom>
            <a:avLst/>
            <a:gdLst/>
            <a:ahLst/>
            <a:cxnLst/>
            <a:rect l="l" t="t" r="r" b="b"/>
            <a:pathLst>
              <a:path w="610108" h="517829">
                <a:moveTo>
                  <a:pt x="0" y="0"/>
                </a:moveTo>
                <a:lnTo>
                  <a:pt x="610108" y="0"/>
                </a:lnTo>
                <a:lnTo>
                  <a:pt x="610108" y="517829"/>
                </a:lnTo>
                <a:lnTo>
                  <a:pt x="0" y="5178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29" name="TextBox 28"/>
          <p:cNvSpPr txBox="1"/>
          <p:nvPr/>
        </p:nvSpPr>
        <p:spPr>
          <a:xfrm>
            <a:off x="3119122" y="1221622"/>
            <a:ext cx="8976318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750675" y="1414475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/>
          </a:p>
        </p:txBody>
      </p:sp>
      <p:sp>
        <p:nvSpPr>
          <p:cNvPr id="31" name="Rectangle 30"/>
          <p:cNvSpPr/>
          <p:nvPr/>
        </p:nvSpPr>
        <p:spPr>
          <a:xfrm>
            <a:off x="-750676" y="2182560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800" b="1" dirty="0"/>
          </a:p>
        </p:txBody>
      </p:sp>
      <p:sp>
        <p:nvSpPr>
          <p:cNvPr id="32" name="Rectangle 31"/>
          <p:cNvSpPr/>
          <p:nvPr/>
        </p:nvSpPr>
        <p:spPr>
          <a:xfrm>
            <a:off x="-750676" y="2950646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800" b="1" dirty="0"/>
          </a:p>
        </p:txBody>
      </p:sp>
      <p:sp>
        <p:nvSpPr>
          <p:cNvPr id="33" name="Rectangle 32"/>
          <p:cNvSpPr/>
          <p:nvPr/>
        </p:nvSpPr>
        <p:spPr>
          <a:xfrm>
            <a:off x="-750677" y="3718731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b="1" dirty="0"/>
          </a:p>
        </p:txBody>
      </p:sp>
      <p:sp>
        <p:nvSpPr>
          <p:cNvPr id="34" name="Rectangle 33"/>
          <p:cNvSpPr/>
          <p:nvPr/>
        </p:nvSpPr>
        <p:spPr>
          <a:xfrm>
            <a:off x="-750677" y="4486816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endParaRPr lang="en-US" sz="2800" b="1" dirty="0"/>
          </a:p>
        </p:txBody>
      </p:sp>
      <p:sp>
        <p:nvSpPr>
          <p:cNvPr id="35" name="Rectangle 34"/>
          <p:cNvSpPr/>
          <p:nvPr/>
        </p:nvSpPr>
        <p:spPr>
          <a:xfrm>
            <a:off x="-750679" y="5254902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-750679" y="6022987"/>
            <a:ext cx="28145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19121" y="5375482"/>
            <a:ext cx="897631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23655" y="4790452"/>
            <a:ext cx="8971785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19119" y="1896011"/>
            <a:ext cx="8952039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58742" y="2514985"/>
            <a:ext cx="8919733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19119" y="3122813"/>
            <a:ext cx="895935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19121" y="4182624"/>
            <a:ext cx="8959354" cy="543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20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>
            <a:stCxn id="30" idx="3"/>
            <a:endCxn id="37" idx="1"/>
          </p:cNvCxnSpPr>
          <p:nvPr/>
        </p:nvCxnSpPr>
        <p:spPr>
          <a:xfrm>
            <a:off x="2063889" y="1676085"/>
            <a:ext cx="1055232" cy="4391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3"/>
            <a:endCxn id="38" idx="1"/>
          </p:cNvCxnSpPr>
          <p:nvPr/>
        </p:nvCxnSpPr>
        <p:spPr>
          <a:xfrm>
            <a:off x="2063888" y="2444170"/>
            <a:ext cx="1059767" cy="2618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3"/>
            <a:endCxn id="29" idx="1"/>
          </p:cNvCxnSpPr>
          <p:nvPr/>
        </p:nvCxnSpPr>
        <p:spPr>
          <a:xfrm flipV="1">
            <a:off x="2063888" y="1493460"/>
            <a:ext cx="1055234" cy="1718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3" idx="3"/>
            <a:endCxn id="40" idx="1"/>
          </p:cNvCxnSpPr>
          <p:nvPr/>
        </p:nvCxnSpPr>
        <p:spPr>
          <a:xfrm flipV="1">
            <a:off x="2063887" y="2786823"/>
            <a:ext cx="1094855" cy="1193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4" idx="3"/>
            <a:endCxn id="41" idx="1"/>
          </p:cNvCxnSpPr>
          <p:nvPr/>
        </p:nvCxnSpPr>
        <p:spPr>
          <a:xfrm flipV="1">
            <a:off x="2063887" y="3599867"/>
            <a:ext cx="1055232" cy="1148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5" idx="3"/>
            <a:endCxn id="39" idx="1"/>
          </p:cNvCxnSpPr>
          <p:nvPr/>
        </p:nvCxnSpPr>
        <p:spPr>
          <a:xfrm flipV="1">
            <a:off x="2063885" y="2167849"/>
            <a:ext cx="1055234" cy="334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6" idx="3"/>
            <a:endCxn id="42" idx="1"/>
          </p:cNvCxnSpPr>
          <p:nvPr/>
        </p:nvCxnSpPr>
        <p:spPr>
          <a:xfrm flipV="1">
            <a:off x="2063885" y="4454462"/>
            <a:ext cx="1055236" cy="1830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Freeform 11"/>
          <p:cNvSpPr/>
          <p:nvPr/>
        </p:nvSpPr>
        <p:spPr>
          <a:xfrm>
            <a:off x="-642836" y="-1574167"/>
            <a:ext cx="2364480" cy="2735404"/>
          </a:xfrm>
          <a:custGeom>
            <a:avLst/>
            <a:gdLst/>
            <a:ahLst/>
            <a:cxnLst/>
            <a:rect l="l" t="t" r="r" b="b"/>
            <a:pathLst>
              <a:path w="3556828" h="4114800">
                <a:moveTo>
                  <a:pt x="0" y="0"/>
                </a:moveTo>
                <a:lnTo>
                  <a:pt x="3556827" y="0"/>
                </a:lnTo>
                <a:lnTo>
                  <a:pt x="3556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/>
          <p:nvPr/>
        </p:nvSpPr>
        <p:spPr>
          <a:xfrm rot="2438564" flipH="1">
            <a:off x="10868126" y="5428976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793728" y="1753622"/>
            <a:ext cx="83435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van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(1547 - 1616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2403889"/>
            <a:ext cx="818529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8556" y="3836716"/>
            <a:ext cx="807866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6739" y="5049664"/>
            <a:ext cx="791048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"/>
          <p:cNvGrpSpPr>
            <a:grpSpLocks noChangeAspect="1"/>
          </p:cNvGrpSpPr>
          <p:nvPr/>
        </p:nvGrpSpPr>
        <p:grpSpPr>
          <a:xfrm>
            <a:off x="247650" y="1948724"/>
            <a:ext cx="3710905" cy="4642500"/>
            <a:chOff x="0" y="0"/>
            <a:chExt cx="15227300" cy="19050000"/>
          </a:xfrm>
        </p:grpSpPr>
        <p:sp>
          <p:nvSpPr>
            <p:cNvPr id="13" name="Freeform 3"/>
            <p:cNvSpPr/>
            <p:nvPr/>
          </p:nvSpPr>
          <p:spPr>
            <a:xfrm>
              <a:off x="944032" y="1334822"/>
              <a:ext cx="13606916" cy="16933143"/>
            </a:xfrm>
            <a:custGeom>
              <a:avLst/>
              <a:gdLst/>
              <a:ahLst/>
              <a:cxnLst/>
              <a:rect l="l" t="t" r="r" b="b"/>
              <a:pathLst>
                <a:path w="13606916" h="16933143">
                  <a:moveTo>
                    <a:pt x="13372024" y="16933144"/>
                  </a:moveTo>
                  <a:lnTo>
                    <a:pt x="0" y="16933144"/>
                  </a:lnTo>
                  <a:lnTo>
                    <a:pt x="0" y="3963789"/>
                  </a:lnTo>
                  <a:lnTo>
                    <a:pt x="3070363" y="104861"/>
                  </a:lnTo>
                  <a:lnTo>
                    <a:pt x="9999657" y="0"/>
                  </a:lnTo>
                  <a:lnTo>
                    <a:pt x="11721831" y="784042"/>
                  </a:lnTo>
                  <a:lnTo>
                    <a:pt x="13606915" y="5926809"/>
                  </a:lnTo>
                  <a:close/>
                </a:path>
              </a:pathLst>
            </a:custGeom>
            <a:blipFill>
              <a:blip r:embed="rId3"/>
              <a:stretch>
                <a:fillRect l="-32963" r="-32963"/>
              </a:stretch>
            </a:blipFill>
          </p:spPr>
        </p:sp>
        <p:sp>
          <p:nvSpPr>
            <p:cNvPr id="14" name="Freeform 4"/>
            <p:cNvSpPr/>
            <p:nvPr/>
          </p:nvSpPr>
          <p:spPr>
            <a:xfrm>
              <a:off x="0" y="0"/>
              <a:ext cx="15227300" cy="19050000"/>
            </a:xfrm>
            <a:custGeom>
              <a:avLst/>
              <a:gdLst/>
              <a:ahLst/>
              <a:cxnLst/>
              <a:rect l="l" t="t" r="r" b="b"/>
              <a:pathLst>
                <a:path w="15227300" h="19050000">
                  <a:moveTo>
                    <a:pt x="0" y="0"/>
                  </a:moveTo>
                  <a:lnTo>
                    <a:pt x="15227300" y="0"/>
                  </a:lnTo>
                  <a:lnTo>
                    <a:pt x="152273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 t="-272" b="-272"/>
              </a:stretch>
            </a:blipFill>
          </p:spPr>
        </p:sp>
      </p:grpSp>
      <p:sp>
        <p:nvSpPr>
          <p:cNvPr id="15" name="Freeform 12"/>
          <p:cNvSpPr/>
          <p:nvPr/>
        </p:nvSpPr>
        <p:spPr>
          <a:xfrm rot="16200000">
            <a:off x="10203093" y="-449642"/>
            <a:ext cx="1551581" cy="2426233"/>
          </a:xfrm>
          <a:custGeom>
            <a:avLst/>
            <a:gdLst/>
            <a:ahLst/>
            <a:cxnLst/>
            <a:rect l="l" t="t" r="r" b="b"/>
            <a:pathLst>
              <a:path w="3770186" h="4114800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84430" y="2749502"/>
            <a:ext cx="2507615" cy="46437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84430" y="1997399"/>
            <a:ext cx="193266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84999" y="4724290"/>
            <a:ext cx="27375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PTBĐ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6619" y="2421631"/>
            <a:ext cx="273752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5570" y="2558109"/>
            <a:ext cx="3082806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-ki-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0 sản phẩm nổi tiếng thế giới -2019] P.6: Sách - Tiểu thuyết Đôn  Ki-hô-tê - HỘI KỶ LỤC GIA VIỆT NAM - TỔ CHỨC KỶ LỤC VIỆT NAM(VIETKINGS)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73" y="2673014"/>
            <a:ext cx="1639966" cy="24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39716" y="5418890"/>
            <a:ext cx="308280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0470" y="3121941"/>
            <a:ext cx="4983044" cy="3375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Đôn-ki-hô-tê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Xan-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Pan-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5" dirty="0"/>
          </a:p>
        </p:txBody>
      </p:sp>
      <p:sp>
        <p:nvSpPr>
          <p:cNvPr id="20" name="Freeform 10"/>
          <p:cNvSpPr/>
          <p:nvPr/>
        </p:nvSpPr>
        <p:spPr>
          <a:xfrm>
            <a:off x="9931932" y="5788367"/>
            <a:ext cx="2596131" cy="1389907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1920" y="32692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201857"/>
            <a:ext cx="457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/>
          <p:nvPr/>
        </p:nvSpPr>
        <p:spPr>
          <a:xfrm rot="2438564" flipH="1">
            <a:off x="10568089" y="140429"/>
            <a:ext cx="1525552" cy="1667270"/>
          </a:xfrm>
          <a:custGeom>
            <a:avLst/>
            <a:gdLst/>
            <a:ahLst/>
            <a:cxnLst/>
            <a:rect l="l" t="t" r="r" b="b"/>
            <a:pathLst>
              <a:path w="2288328" h="2500905">
                <a:moveTo>
                  <a:pt x="2288328" y="0"/>
                </a:moveTo>
                <a:lnTo>
                  <a:pt x="0" y="0"/>
                </a:lnTo>
                <a:lnTo>
                  <a:pt x="0" y="2500906"/>
                </a:lnTo>
                <a:lnTo>
                  <a:pt x="2288328" y="2500906"/>
                </a:lnTo>
                <a:lnTo>
                  <a:pt x="228832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1233924" y="2015232"/>
            <a:ext cx="193266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3375" y="5722375"/>
            <a:ext cx="7654806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451061" y="2284300"/>
          <a:ext cx="5289878" cy="370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527171" y="2746598"/>
            <a:ext cx="3823374" cy="18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defRPr/>
            </a:pP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15275" y="2349838"/>
            <a:ext cx="4105813" cy="280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-re-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xtôn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3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Graphic spid="6" grpId="0">
        <p:bldAsOne/>
      </p:bldGraphic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1353594" y="1056011"/>
            <a:ext cx="9684481" cy="4810109"/>
            <a:chOff x="0" y="0"/>
            <a:chExt cx="8218678" cy="4082070"/>
          </a:xfrm>
        </p:grpSpPr>
        <p:sp>
          <p:nvSpPr>
            <p:cNvPr id="5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DFA"/>
            </a:solidFill>
          </p:spPr>
        </p:sp>
        <p:sp>
          <p:nvSpPr>
            <p:cNvPr id="6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7" name="Group 5"/>
          <p:cNvGrpSpPr/>
          <p:nvPr/>
        </p:nvGrpSpPr>
        <p:grpSpPr>
          <a:xfrm>
            <a:off x="2896782" y="1752574"/>
            <a:ext cx="6398435" cy="950620"/>
            <a:chOff x="0" y="0"/>
            <a:chExt cx="5429994" cy="806738"/>
          </a:xfrm>
        </p:grpSpPr>
        <p:sp>
          <p:nvSpPr>
            <p:cNvPr id="8" name="Freeform 6"/>
            <p:cNvSpPr/>
            <p:nvPr/>
          </p:nvSpPr>
          <p:spPr>
            <a:xfrm>
              <a:off x="10160" y="16510"/>
              <a:ext cx="5407134" cy="778798"/>
            </a:xfrm>
            <a:custGeom>
              <a:avLst/>
              <a:gdLst/>
              <a:ahLst/>
              <a:cxnLst/>
              <a:rect l="l" t="t" r="r" b="b"/>
              <a:pathLst>
                <a:path w="5407134" h="778798">
                  <a:moveTo>
                    <a:pt x="5407134" y="778798"/>
                  </a:moveTo>
                  <a:lnTo>
                    <a:pt x="0" y="771178"/>
                  </a:lnTo>
                  <a:lnTo>
                    <a:pt x="0" y="283334"/>
                  </a:lnTo>
                  <a:lnTo>
                    <a:pt x="17780" y="19050"/>
                  </a:lnTo>
                  <a:lnTo>
                    <a:pt x="2694337" y="0"/>
                  </a:lnTo>
                  <a:lnTo>
                    <a:pt x="5388084" y="5080"/>
                  </a:lnTo>
                  <a:close/>
                </a:path>
              </a:pathLst>
            </a:custGeom>
            <a:solidFill>
              <a:srgbClr val="FFEFDE"/>
            </a:solidFill>
          </p:spPr>
        </p:sp>
        <p:sp>
          <p:nvSpPr>
            <p:cNvPr id="9" name="Freeform 7"/>
            <p:cNvSpPr/>
            <p:nvPr/>
          </p:nvSpPr>
          <p:spPr>
            <a:xfrm>
              <a:off x="-3810" y="0"/>
              <a:ext cx="5436344" cy="805468"/>
            </a:xfrm>
            <a:custGeom>
              <a:avLst/>
              <a:gdLst/>
              <a:ahLst/>
              <a:cxnLst/>
              <a:rect l="l" t="t" r="r" b="b"/>
              <a:pathLst>
                <a:path w="5436344" h="805468">
                  <a:moveTo>
                    <a:pt x="5402054" y="21590"/>
                  </a:moveTo>
                  <a:cubicBezTo>
                    <a:pt x="5403324" y="34290"/>
                    <a:pt x="5403324" y="44450"/>
                    <a:pt x="5404594" y="54610"/>
                  </a:cubicBezTo>
                  <a:cubicBezTo>
                    <a:pt x="5407134" y="74854"/>
                    <a:pt x="5408404" y="90071"/>
                    <a:pt x="5410944" y="104744"/>
                  </a:cubicBezTo>
                  <a:cubicBezTo>
                    <a:pt x="5410944" y="125939"/>
                    <a:pt x="5423644" y="543856"/>
                    <a:pt x="5429994" y="565050"/>
                  </a:cubicBezTo>
                  <a:cubicBezTo>
                    <a:pt x="5436344" y="597114"/>
                    <a:pt x="5432534" y="629721"/>
                    <a:pt x="5432534" y="661785"/>
                  </a:cubicBezTo>
                  <a:cubicBezTo>
                    <a:pt x="5432534" y="690045"/>
                    <a:pt x="5433804" y="716131"/>
                    <a:pt x="5435074" y="744508"/>
                  </a:cubicBezTo>
                  <a:cubicBezTo>
                    <a:pt x="5435074" y="766098"/>
                    <a:pt x="5435074" y="780068"/>
                    <a:pt x="5435074" y="804198"/>
                  </a:cubicBezTo>
                  <a:cubicBezTo>
                    <a:pt x="5412214" y="804198"/>
                    <a:pt x="5391894" y="805468"/>
                    <a:pt x="5359502" y="804198"/>
                  </a:cubicBezTo>
                  <a:cubicBezTo>
                    <a:pt x="5085094" y="799118"/>
                    <a:pt x="4806466" y="805468"/>
                    <a:pt x="4532059" y="800388"/>
                  </a:cubicBezTo>
                  <a:cubicBezTo>
                    <a:pt x="4367414" y="796578"/>
                    <a:pt x="4206992" y="799118"/>
                    <a:pt x="4042348" y="796578"/>
                  </a:cubicBezTo>
                  <a:cubicBezTo>
                    <a:pt x="3966358" y="795308"/>
                    <a:pt x="3890369" y="794038"/>
                    <a:pt x="3814379" y="792768"/>
                  </a:cubicBezTo>
                  <a:cubicBezTo>
                    <a:pt x="3767940" y="792768"/>
                    <a:pt x="3725724" y="794038"/>
                    <a:pt x="3679286" y="794038"/>
                  </a:cubicBezTo>
                  <a:cubicBezTo>
                    <a:pt x="3561080" y="792768"/>
                    <a:pt x="3236013" y="794038"/>
                    <a:pt x="3117807" y="792768"/>
                  </a:cubicBezTo>
                  <a:cubicBezTo>
                    <a:pt x="3033374" y="791498"/>
                    <a:pt x="1344714" y="800388"/>
                    <a:pt x="1260281" y="799118"/>
                  </a:cubicBezTo>
                  <a:cubicBezTo>
                    <a:pt x="1239173" y="799118"/>
                    <a:pt x="1213843" y="800388"/>
                    <a:pt x="1192735" y="800388"/>
                  </a:cubicBezTo>
                  <a:cubicBezTo>
                    <a:pt x="1142075" y="800388"/>
                    <a:pt x="1095637" y="801658"/>
                    <a:pt x="1044977" y="801658"/>
                  </a:cubicBezTo>
                  <a:cubicBezTo>
                    <a:pt x="918328" y="801658"/>
                    <a:pt x="795900" y="800388"/>
                    <a:pt x="669251" y="799118"/>
                  </a:cubicBezTo>
                  <a:cubicBezTo>
                    <a:pt x="593261" y="797848"/>
                    <a:pt x="517271" y="796578"/>
                    <a:pt x="445503" y="795308"/>
                  </a:cubicBezTo>
                  <a:cubicBezTo>
                    <a:pt x="310411" y="794038"/>
                    <a:pt x="175318" y="792768"/>
                    <a:pt x="48260" y="792768"/>
                  </a:cubicBezTo>
                  <a:cubicBezTo>
                    <a:pt x="38100" y="792768"/>
                    <a:pt x="29210" y="792768"/>
                    <a:pt x="19050" y="791498"/>
                  </a:cubicBezTo>
                  <a:cubicBezTo>
                    <a:pt x="10160" y="790228"/>
                    <a:pt x="5080" y="783878"/>
                    <a:pt x="7620" y="774988"/>
                  </a:cubicBezTo>
                  <a:cubicBezTo>
                    <a:pt x="16510" y="743303"/>
                    <a:pt x="12700" y="729717"/>
                    <a:pt x="11430" y="715587"/>
                  </a:cubicBezTo>
                  <a:cubicBezTo>
                    <a:pt x="10160" y="686784"/>
                    <a:pt x="6350" y="658524"/>
                    <a:pt x="7620" y="629721"/>
                  </a:cubicBezTo>
                  <a:cubicBezTo>
                    <a:pt x="5080" y="593853"/>
                    <a:pt x="0" y="149851"/>
                    <a:pt x="7620" y="113440"/>
                  </a:cubicBezTo>
                  <a:cubicBezTo>
                    <a:pt x="8890" y="106375"/>
                    <a:pt x="7620" y="98766"/>
                    <a:pt x="8890" y="91701"/>
                  </a:cubicBezTo>
                  <a:cubicBezTo>
                    <a:pt x="10160" y="80289"/>
                    <a:pt x="12700" y="677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777" y="30480"/>
                    <a:pt x="137323" y="29210"/>
                  </a:cubicBezTo>
                  <a:cubicBezTo>
                    <a:pt x="251308" y="25400"/>
                    <a:pt x="365292" y="22860"/>
                    <a:pt x="483498" y="20320"/>
                  </a:cubicBezTo>
                  <a:cubicBezTo>
                    <a:pt x="563710" y="17780"/>
                    <a:pt x="643921" y="16510"/>
                    <a:pt x="719911" y="13970"/>
                  </a:cubicBezTo>
                  <a:cubicBezTo>
                    <a:pt x="795900" y="11430"/>
                    <a:pt x="876112" y="8890"/>
                    <a:pt x="952101" y="8890"/>
                  </a:cubicBezTo>
                  <a:cubicBezTo>
                    <a:pt x="1036534" y="7620"/>
                    <a:pt x="1120967" y="10160"/>
                    <a:pt x="1205400" y="8890"/>
                  </a:cubicBezTo>
                  <a:cubicBezTo>
                    <a:pt x="1310941" y="8890"/>
                    <a:pt x="3223348" y="6350"/>
                    <a:pt x="3328889" y="5080"/>
                  </a:cubicBezTo>
                  <a:cubicBezTo>
                    <a:pt x="3430209" y="3810"/>
                    <a:pt x="3531528" y="2540"/>
                    <a:pt x="3637070" y="2540"/>
                  </a:cubicBezTo>
                  <a:cubicBezTo>
                    <a:pt x="3810157" y="1270"/>
                    <a:pt x="3979023" y="0"/>
                    <a:pt x="4152110" y="0"/>
                  </a:cubicBezTo>
                  <a:cubicBezTo>
                    <a:pt x="4223879" y="0"/>
                    <a:pt x="4299868" y="2540"/>
                    <a:pt x="4371636" y="2540"/>
                  </a:cubicBezTo>
                  <a:cubicBezTo>
                    <a:pt x="4570054" y="3810"/>
                    <a:pt x="4772693" y="5080"/>
                    <a:pt x="4971110" y="7620"/>
                  </a:cubicBezTo>
                  <a:cubicBezTo>
                    <a:pt x="5076652" y="8890"/>
                    <a:pt x="5182193" y="12700"/>
                    <a:pt x="5287734" y="16510"/>
                  </a:cubicBezTo>
                  <a:cubicBezTo>
                    <a:pt x="5313063" y="16510"/>
                    <a:pt x="5338394" y="16510"/>
                    <a:pt x="5359502" y="16510"/>
                  </a:cubicBezTo>
                  <a:cubicBezTo>
                    <a:pt x="5383004" y="17780"/>
                    <a:pt x="5391894" y="20320"/>
                    <a:pt x="5402054" y="21590"/>
                  </a:cubicBezTo>
                  <a:close/>
                  <a:moveTo>
                    <a:pt x="5412214" y="787688"/>
                  </a:moveTo>
                  <a:cubicBezTo>
                    <a:pt x="5413484" y="771178"/>
                    <a:pt x="5414754" y="758478"/>
                    <a:pt x="5414754" y="745778"/>
                  </a:cubicBezTo>
                  <a:cubicBezTo>
                    <a:pt x="5413484" y="713413"/>
                    <a:pt x="5412214" y="684610"/>
                    <a:pt x="5412214" y="653633"/>
                  </a:cubicBezTo>
                  <a:cubicBezTo>
                    <a:pt x="5412214" y="639503"/>
                    <a:pt x="5414754" y="625374"/>
                    <a:pt x="5413484" y="611244"/>
                  </a:cubicBezTo>
                  <a:cubicBezTo>
                    <a:pt x="5413484" y="598201"/>
                    <a:pt x="5412214" y="584615"/>
                    <a:pt x="5410944" y="571572"/>
                  </a:cubicBezTo>
                  <a:cubicBezTo>
                    <a:pt x="5405864" y="551464"/>
                    <a:pt x="5394434" y="135178"/>
                    <a:pt x="5394434" y="115070"/>
                  </a:cubicBezTo>
                  <a:cubicBezTo>
                    <a:pt x="5391894" y="98223"/>
                    <a:pt x="5389354" y="80832"/>
                    <a:pt x="5386814" y="63500"/>
                  </a:cubicBezTo>
                  <a:cubicBezTo>
                    <a:pt x="5385544" y="44450"/>
                    <a:pt x="5384274" y="43180"/>
                    <a:pt x="5346837" y="41910"/>
                  </a:cubicBezTo>
                  <a:cubicBezTo>
                    <a:pt x="5334172" y="41910"/>
                    <a:pt x="5325729" y="41910"/>
                    <a:pt x="5313063" y="40640"/>
                  </a:cubicBezTo>
                  <a:cubicBezTo>
                    <a:pt x="5207523" y="36830"/>
                    <a:pt x="5097760" y="31750"/>
                    <a:pt x="4992218" y="30480"/>
                  </a:cubicBezTo>
                  <a:cubicBezTo>
                    <a:pt x="4734698" y="26670"/>
                    <a:pt x="4472956" y="25400"/>
                    <a:pt x="4215435" y="22860"/>
                  </a:cubicBezTo>
                  <a:cubicBezTo>
                    <a:pt x="4177441" y="22860"/>
                    <a:pt x="4135224" y="22860"/>
                    <a:pt x="4097229" y="22860"/>
                  </a:cubicBezTo>
                  <a:cubicBezTo>
                    <a:pt x="4033904" y="22860"/>
                    <a:pt x="3970580" y="22860"/>
                    <a:pt x="3911477" y="22860"/>
                  </a:cubicBezTo>
                  <a:cubicBezTo>
                    <a:pt x="3776384" y="22860"/>
                    <a:pt x="3641291" y="22860"/>
                    <a:pt x="3510420" y="24130"/>
                  </a:cubicBezTo>
                  <a:cubicBezTo>
                    <a:pt x="3396435" y="25400"/>
                    <a:pt x="1475585" y="29210"/>
                    <a:pt x="1361601" y="29210"/>
                  </a:cubicBezTo>
                  <a:cubicBezTo>
                    <a:pt x="1175849" y="29210"/>
                    <a:pt x="990096" y="26670"/>
                    <a:pt x="804344" y="33020"/>
                  </a:cubicBezTo>
                  <a:cubicBezTo>
                    <a:pt x="707246" y="36830"/>
                    <a:pt x="614369" y="36830"/>
                    <a:pt x="521493" y="38100"/>
                  </a:cubicBezTo>
                  <a:cubicBezTo>
                    <a:pt x="361070" y="41910"/>
                    <a:pt x="200648" y="45720"/>
                    <a:pt x="49530" y="50800"/>
                  </a:cubicBezTo>
                  <a:cubicBezTo>
                    <a:pt x="36830" y="50800"/>
                    <a:pt x="34290" y="53340"/>
                    <a:pt x="33020" y="66159"/>
                  </a:cubicBezTo>
                  <a:cubicBezTo>
                    <a:pt x="31750" y="75941"/>
                    <a:pt x="31750" y="85723"/>
                    <a:pt x="30480" y="95506"/>
                  </a:cubicBezTo>
                  <a:cubicBezTo>
                    <a:pt x="29210" y="111809"/>
                    <a:pt x="26670" y="127569"/>
                    <a:pt x="25400" y="143873"/>
                  </a:cubicBezTo>
                  <a:cubicBezTo>
                    <a:pt x="20320" y="161264"/>
                    <a:pt x="26670" y="586245"/>
                    <a:pt x="29210" y="603635"/>
                  </a:cubicBezTo>
                  <a:cubicBezTo>
                    <a:pt x="29210" y="622113"/>
                    <a:pt x="29210" y="641134"/>
                    <a:pt x="30480" y="659611"/>
                  </a:cubicBezTo>
                  <a:cubicBezTo>
                    <a:pt x="30480" y="673198"/>
                    <a:pt x="33020" y="686784"/>
                    <a:pt x="33020" y="700370"/>
                  </a:cubicBezTo>
                  <a:cubicBezTo>
                    <a:pt x="33020" y="715044"/>
                    <a:pt x="33020" y="729717"/>
                    <a:pt x="31750" y="745778"/>
                  </a:cubicBezTo>
                  <a:cubicBezTo>
                    <a:pt x="31750" y="749588"/>
                    <a:pt x="31750" y="752128"/>
                    <a:pt x="31750" y="755938"/>
                  </a:cubicBezTo>
                  <a:cubicBezTo>
                    <a:pt x="31750" y="766098"/>
                    <a:pt x="35560" y="769908"/>
                    <a:pt x="44450" y="769908"/>
                  </a:cubicBezTo>
                  <a:cubicBezTo>
                    <a:pt x="78220" y="769908"/>
                    <a:pt x="137323" y="771178"/>
                    <a:pt x="192205" y="771178"/>
                  </a:cubicBezTo>
                  <a:cubicBezTo>
                    <a:pt x="272416" y="771178"/>
                    <a:pt x="356849" y="768638"/>
                    <a:pt x="437060" y="771178"/>
                  </a:cubicBezTo>
                  <a:cubicBezTo>
                    <a:pt x="567931" y="774988"/>
                    <a:pt x="698802" y="777528"/>
                    <a:pt x="829673" y="776258"/>
                  </a:cubicBezTo>
                  <a:cubicBezTo>
                    <a:pt x="914106" y="774988"/>
                    <a:pt x="994318" y="777528"/>
                    <a:pt x="1078751" y="777528"/>
                  </a:cubicBezTo>
                  <a:cubicBezTo>
                    <a:pt x="1201178" y="777528"/>
                    <a:pt x="1323606" y="776258"/>
                    <a:pt x="1446034" y="777528"/>
                  </a:cubicBezTo>
                  <a:cubicBezTo>
                    <a:pt x="1627565" y="778798"/>
                    <a:pt x="3620183" y="768638"/>
                    <a:pt x="3805935" y="771178"/>
                  </a:cubicBezTo>
                  <a:cubicBezTo>
                    <a:pt x="3886147" y="772448"/>
                    <a:pt x="3966358" y="773718"/>
                    <a:pt x="4042348" y="773718"/>
                  </a:cubicBezTo>
                  <a:cubicBezTo>
                    <a:pt x="4181662" y="776258"/>
                    <a:pt x="4316755" y="772448"/>
                    <a:pt x="4456069" y="776258"/>
                  </a:cubicBezTo>
                  <a:cubicBezTo>
                    <a:pt x="4570054" y="778798"/>
                    <a:pt x="4684038" y="778798"/>
                    <a:pt x="4798023" y="781338"/>
                  </a:cubicBezTo>
                  <a:cubicBezTo>
                    <a:pt x="4966888" y="785148"/>
                    <a:pt x="5135755" y="787688"/>
                    <a:pt x="5304621" y="788958"/>
                  </a:cubicBezTo>
                  <a:cubicBezTo>
                    <a:pt x="5367945" y="788958"/>
                    <a:pt x="5391894" y="787688"/>
                    <a:pt x="5412214" y="787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4"/>
          <p:cNvSpPr txBox="1"/>
          <p:nvPr/>
        </p:nvSpPr>
        <p:spPr>
          <a:xfrm>
            <a:off x="2631411" y="195013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II.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2631410" y="3564396"/>
            <a:ext cx="69261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600" b="1" dirty="0">
                <a:solidFill>
                  <a:srgbClr val="2E3137"/>
                </a:solidFill>
                <a:latin typeface="#9Slide04 Rokkitt" panose="00000500000000000000" pitchFamily="2" charset="0"/>
                <a:cs typeface="Times New Roman" panose="02020603050405020304" pitchFamily="18" charset="0"/>
              </a:rPr>
              <a:t>TÌM HIỂU CHI TIẾT</a:t>
            </a:r>
            <a:endParaRPr lang="en-US" sz="4800" b="1" dirty="0">
              <a:solidFill>
                <a:srgbClr val="2E3137"/>
              </a:solidFill>
              <a:latin typeface="#9Slide04 Rokkit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Freeform 8"/>
          <p:cNvSpPr/>
          <p:nvPr/>
        </p:nvSpPr>
        <p:spPr>
          <a:xfrm>
            <a:off x="-2646144" y="-2163732"/>
            <a:ext cx="4303493" cy="46678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418439" y="3176248"/>
            <a:ext cx="3773561" cy="3755927"/>
            <a:chOff x="0" y="0"/>
            <a:chExt cx="4565904" cy="4544567"/>
          </a:xfrm>
        </p:grpSpPr>
        <p:sp>
          <p:nvSpPr>
            <p:cNvPr id="15" name="Freeform 13"/>
            <p:cNvSpPr/>
            <p:nvPr/>
          </p:nvSpPr>
          <p:spPr>
            <a:xfrm>
              <a:off x="0" y="0"/>
              <a:ext cx="4565904" cy="4544567"/>
            </a:xfrm>
            <a:custGeom>
              <a:avLst/>
              <a:gdLst/>
              <a:ahLst/>
              <a:cxnLst/>
              <a:rect l="l" t="t" r="r" b="b"/>
              <a:pathLst>
                <a:path w="4565904" h="4544567">
                  <a:moveTo>
                    <a:pt x="4565904" y="4544567"/>
                  </a:moveTo>
                  <a:lnTo>
                    <a:pt x="0" y="4544567"/>
                  </a:lnTo>
                  <a:lnTo>
                    <a:pt x="0" y="0"/>
                  </a:lnTo>
                  <a:lnTo>
                    <a:pt x="4565904" y="0"/>
                  </a:lnTo>
                  <a:lnTo>
                    <a:pt x="4565904" y="4544567"/>
                  </a:lnTo>
                  <a:close/>
                </a:path>
              </a:pathLst>
            </a:custGeom>
            <a:blipFill>
              <a:blip r:embed="rId2"/>
              <a:stretch>
                <a:fillRect l="-16" r="-16"/>
              </a:stretch>
            </a:blipFill>
          </p:spPr>
        </p:sp>
        <p:sp>
          <p:nvSpPr>
            <p:cNvPr id="16" name="Freeform 14"/>
            <p:cNvSpPr/>
            <p:nvPr/>
          </p:nvSpPr>
          <p:spPr>
            <a:xfrm>
              <a:off x="39186" y="-75265"/>
              <a:ext cx="4505471" cy="4650580"/>
            </a:xfrm>
            <a:custGeom>
              <a:avLst/>
              <a:gdLst/>
              <a:ahLst/>
              <a:cxnLst/>
              <a:rect l="l" t="t" r="r" b="b"/>
              <a:pathLst>
                <a:path w="4505471" h="4650580">
                  <a:moveTo>
                    <a:pt x="3667159" y="3415751"/>
                  </a:moveTo>
                  <a:cubicBezTo>
                    <a:pt x="3795965" y="3533254"/>
                    <a:pt x="3910772" y="3707126"/>
                    <a:pt x="3859861" y="3888976"/>
                  </a:cubicBezTo>
                  <a:cubicBezTo>
                    <a:pt x="3813124" y="4055920"/>
                    <a:pt x="3648563" y="4201414"/>
                    <a:pt x="3507175" y="4288776"/>
                  </a:cubicBezTo>
                  <a:cubicBezTo>
                    <a:pt x="3284047" y="4426644"/>
                    <a:pt x="2762085" y="4650580"/>
                    <a:pt x="2547472" y="4387898"/>
                  </a:cubicBezTo>
                  <a:cubicBezTo>
                    <a:pt x="2380751" y="4183834"/>
                    <a:pt x="2424554" y="3825915"/>
                    <a:pt x="2548204" y="3612329"/>
                  </a:cubicBezTo>
                  <a:cubicBezTo>
                    <a:pt x="2747120" y="3268735"/>
                    <a:pt x="3208558" y="3131792"/>
                    <a:pt x="3557003" y="3334890"/>
                  </a:cubicBezTo>
                  <a:cubicBezTo>
                    <a:pt x="3596017" y="3357631"/>
                    <a:pt x="3632967" y="3384560"/>
                    <a:pt x="3667159" y="3415751"/>
                  </a:cubicBezTo>
                  <a:close/>
                  <a:moveTo>
                    <a:pt x="1992447" y="3791818"/>
                  </a:moveTo>
                  <a:cubicBezTo>
                    <a:pt x="2010137" y="3735023"/>
                    <a:pt x="2026966" y="3678482"/>
                    <a:pt x="2044809" y="3624143"/>
                  </a:cubicBezTo>
                  <a:cubicBezTo>
                    <a:pt x="2155323" y="3287600"/>
                    <a:pt x="2467546" y="3015212"/>
                    <a:pt x="2805618" y="2922461"/>
                  </a:cubicBezTo>
                  <a:cubicBezTo>
                    <a:pt x="3205451" y="2812765"/>
                    <a:pt x="3666233" y="2918375"/>
                    <a:pt x="4018231" y="2699287"/>
                  </a:cubicBezTo>
                  <a:cubicBezTo>
                    <a:pt x="4278232" y="2537458"/>
                    <a:pt x="4415573" y="2226502"/>
                    <a:pt x="4442630" y="1921440"/>
                  </a:cubicBezTo>
                  <a:cubicBezTo>
                    <a:pt x="4505471" y="1212925"/>
                    <a:pt x="4013209" y="517056"/>
                    <a:pt x="3350583" y="258527"/>
                  </a:cubicBezTo>
                  <a:cubicBezTo>
                    <a:pt x="2687957" y="0"/>
                    <a:pt x="1905716" y="147565"/>
                    <a:pt x="1323944" y="556780"/>
                  </a:cubicBezTo>
                  <a:cubicBezTo>
                    <a:pt x="742171" y="965997"/>
                    <a:pt x="351113" y="1609760"/>
                    <a:pt x="157854" y="2294298"/>
                  </a:cubicBezTo>
                  <a:cubicBezTo>
                    <a:pt x="50189" y="2675657"/>
                    <a:pt x="0" y="3083913"/>
                    <a:pt x="98444" y="3467756"/>
                  </a:cubicBezTo>
                  <a:cubicBezTo>
                    <a:pt x="196887" y="3851595"/>
                    <a:pt x="463655" y="4206901"/>
                    <a:pt x="838105" y="4336516"/>
                  </a:cubicBezTo>
                  <a:cubicBezTo>
                    <a:pt x="1064617" y="4414922"/>
                    <a:pt x="1328292" y="4473641"/>
                    <a:pt x="1561066" y="4386798"/>
                  </a:cubicBezTo>
                  <a:cubicBezTo>
                    <a:pt x="1822906" y="4289110"/>
                    <a:pt x="1915759" y="4038047"/>
                    <a:pt x="1992447" y="3791818"/>
                  </a:cubicBezTo>
                  <a:close/>
                </a:path>
              </a:pathLst>
            </a:custGeom>
            <a:blipFill>
              <a:blip r:embed="rId3"/>
              <a:stretch>
                <a:fillRect t="-15058" b="-1505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8063</Words>
  <Application>WPS Presentation</Application>
  <PresentationFormat>Widescreen</PresentationFormat>
  <Paragraphs>321</Paragraphs>
  <Slides>33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SimSun</vt:lpstr>
      <vt:lpstr>Wingdings</vt:lpstr>
      <vt:lpstr>Arial</vt:lpstr>
      <vt:lpstr>#9Slide04 Rokkitt</vt:lpstr>
      <vt:lpstr>SVN-Riesling</vt:lpstr>
      <vt:lpstr>Times New Roman</vt:lpstr>
      <vt:lpstr>#9Slide05 SVNHelga</vt:lpstr>
      <vt:lpstr>Microsoft YaHei</vt:lpstr>
      <vt:lpstr>Arial Unicode MS</vt:lpstr>
      <vt:lpstr>Calibri Light</vt:lpstr>
      <vt:lpstr>Calibri</vt:lpstr>
      <vt:lpstr>Calibri</vt:lpstr>
      <vt:lpstr>#9Slide04 Lettre</vt:lpstr>
      <vt:lpstr>Vladimir Script</vt:lpstr>
      <vt:lpstr>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ADMIN</cp:lastModifiedBy>
  <cp:revision>11</cp:revision>
  <dcterms:created xsi:type="dcterms:W3CDTF">2024-02-05T23:09:00Z</dcterms:created>
  <dcterms:modified xsi:type="dcterms:W3CDTF">2024-06-15T14:58:33Z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4F278091ED8940769C11350CC3F1C947_13</vt:lpwstr>
  </property>
  <property fmtid="{D5CDD505-2E9C-101B-9397-08002B2CF9AE}" pid="3" name="KSOProductBuildVer">
    <vt:lpwstr>1033-12.2.0.17119</vt:lpwstr>
  </property>
</Properties>
</file>