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64" r:id="rId2"/>
    <p:sldId id="340" r:id="rId3"/>
    <p:sldId id="256" r:id="rId4"/>
    <p:sldId id="302" r:id="rId5"/>
    <p:sldId id="337" r:id="rId6"/>
    <p:sldId id="316" r:id="rId7"/>
    <p:sldId id="331" r:id="rId8"/>
    <p:sldId id="332" r:id="rId9"/>
    <p:sldId id="333" r:id="rId10"/>
    <p:sldId id="334" r:id="rId11"/>
    <p:sldId id="335" r:id="rId12"/>
    <p:sldId id="336" r:id="rId13"/>
    <p:sldId id="283" r:id="rId14"/>
    <p:sldId id="338" r:id="rId15"/>
    <p:sldId id="276" r:id="rId16"/>
    <p:sldId id="298" r:id="rId17"/>
    <p:sldId id="327" r:id="rId18"/>
    <p:sldId id="325" r:id="rId19"/>
    <p:sldId id="313" r:id="rId20"/>
    <p:sldId id="339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837874" y="2042630"/>
            <a:ext cx="461190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9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8: SHOPPING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62 :  Getting started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17192" y="3499626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farmers’ market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convenience </a:t>
            </a:r>
            <a:r>
              <a:rPr lang="en-US" sz="8000" b="1">
                <a:solidFill>
                  <a:srgbClr val="AD4F0F"/>
                </a:solidFill>
              </a:rPr>
              <a:t>store </a:t>
            </a:r>
            <a:r>
              <a:rPr lang="en-US" sz="6000" b="1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What are the </a:t>
            </a:r>
            <a:r>
              <a:rPr lang="en-US" sz="3200"/>
              <a:t>pictures about?</a:t>
            </a:r>
            <a:endParaRPr lang="en-US" sz="3200" dirty="0"/>
          </a:p>
          <a:p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>
                <a:solidFill>
                  <a:srgbClr val="242021"/>
                </a:solidFill>
                <a:effectLst/>
              </a:rPr>
              <a:t>: </a:t>
            </a:r>
            <a:r>
              <a:rPr lang="en-US" sz="2200">
                <a:solidFill>
                  <a:srgbClr val="242021"/>
                </a:solidFill>
              </a:rPr>
              <a:t>Yes, we </a:t>
            </a:r>
            <a:r>
              <a:rPr lang="en-US" sz="2200" dirty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dirty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E0702A"/>
                </a:solidFill>
              </a:rPr>
              <a:t>1.</a:t>
            </a:r>
            <a:r>
              <a:rPr lang="en-US"/>
              <a:t>  - </a:t>
            </a:r>
            <a:r>
              <a:rPr lang="en-US" dirty="0"/>
              <a:t>What </a:t>
            </a:r>
            <a:r>
              <a:rPr lang="en-US"/>
              <a:t>is ‘_____________’?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Work </a:t>
            </a:r>
            <a:r>
              <a:rPr lang="en-US" sz="2400" b="1" dirty="0"/>
              <a:t>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cửa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/>
              <a:t>shoe </a:t>
            </a:r>
            <a:r>
              <a:rPr lang="en-US" sz="3200" dirty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My </a:t>
            </a:r>
            <a:r>
              <a:rPr lang="en-US" sz="3200" b="1" dirty="0" err="1">
                <a:solidFill>
                  <a:srgbClr val="F26649"/>
                </a:solidFill>
              </a:rPr>
              <a:t>favourite</a:t>
            </a:r>
            <a:r>
              <a:rPr lang="en-US" sz="3200" b="1" dirty="0">
                <a:solidFill>
                  <a:srgbClr val="F26649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Mai and Alice mentioned four places where they can buy things. Complete the list.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chợ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home-made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bargain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4550</TotalTime>
  <Words>1013</Words>
  <Application>Microsoft Office PowerPoint</Application>
  <PresentationFormat>Widescreen</PresentationFormat>
  <Paragraphs>202</Paragraphs>
  <Slides>23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246</cp:revision>
  <dcterms:created xsi:type="dcterms:W3CDTF">2020-12-09T02:04:09Z</dcterms:created>
  <dcterms:modified xsi:type="dcterms:W3CDTF">2024-03-19T14:01:37Z</dcterms:modified>
</cp:coreProperties>
</file>