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52" r:id="rId2"/>
    <p:sldId id="271" r:id="rId3"/>
    <p:sldId id="256" r:id="rId4"/>
    <p:sldId id="302" r:id="rId5"/>
    <p:sldId id="279" r:id="rId6"/>
    <p:sldId id="276" r:id="rId7"/>
    <p:sldId id="298" r:id="rId8"/>
    <p:sldId id="327" r:id="rId9"/>
    <p:sldId id="331" r:id="rId10"/>
    <p:sldId id="325" r:id="rId11"/>
    <p:sldId id="313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50"/>
  </p:normalViewPr>
  <p:slideViewPr>
    <p:cSldViewPr snapToGrid="0" showGuides="1">
      <p:cViewPr varScale="1">
        <p:scale>
          <a:sx n="59" d="100"/>
          <a:sy n="59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10: COMMUNICATION IN THE FUTURE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4 :  Communication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7594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223826" y="2101974"/>
            <a:ext cx="5688419" cy="4498443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688419"/>
                      <a:gd name="connsiteY0" fmla="*/ 0 h 4498443"/>
                      <a:gd name="connsiteX1" fmla="*/ 641978 w 5688419"/>
                      <a:gd name="connsiteY1" fmla="*/ 0 h 4498443"/>
                      <a:gd name="connsiteX2" fmla="*/ 1568379 w 5688419"/>
                      <a:gd name="connsiteY2" fmla="*/ 0 h 4498443"/>
                      <a:gd name="connsiteX3" fmla="*/ 2437894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44673 h 4498443"/>
                      <a:gd name="connsiteX9" fmla="*/ 5688419 w 5688419"/>
                      <a:gd name="connsiteY9" fmla="*/ 1709408 h 4498443"/>
                      <a:gd name="connsiteX10" fmla="*/ 5688419 w 5688419"/>
                      <a:gd name="connsiteY10" fmla="*/ 2519128 h 4498443"/>
                      <a:gd name="connsiteX11" fmla="*/ 5688419 w 5688419"/>
                      <a:gd name="connsiteY11" fmla="*/ 3463801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404460 w 5688419"/>
                      <a:gd name="connsiteY14" fmla="*/ 4498443 h 4498443"/>
                      <a:gd name="connsiteX15" fmla="*/ 3534945 w 5688419"/>
                      <a:gd name="connsiteY15" fmla="*/ 4498443 h 4498443"/>
                      <a:gd name="connsiteX16" fmla="*/ 2892967 w 5688419"/>
                      <a:gd name="connsiteY16" fmla="*/ 4498443 h 4498443"/>
                      <a:gd name="connsiteX17" fmla="*/ 2080336 w 5688419"/>
                      <a:gd name="connsiteY17" fmla="*/ 4498443 h 4498443"/>
                      <a:gd name="connsiteX18" fmla="*/ 1381472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598754 h 4498443"/>
                      <a:gd name="connsiteX21" fmla="*/ 0 w 5688419"/>
                      <a:gd name="connsiteY21" fmla="*/ 2609096 h 4498443"/>
                      <a:gd name="connsiteX22" fmla="*/ 0 w 5688419"/>
                      <a:gd name="connsiteY22" fmla="*/ 1754392 h 4498443"/>
                      <a:gd name="connsiteX23" fmla="*/ 0 w 5688419"/>
                      <a:gd name="connsiteY23" fmla="*/ 899688 h 4498443"/>
                      <a:gd name="connsiteX24" fmla="*/ 0 w 5688419"/>
                      <a:gd name="connsiteY24" fmla="*/ 0 h 4498443"/>
                      <a:gd name="connsiteX0" fmla="*/ 0 w 5688419"/>
                      <a:gd name="connsiteY0" fmla="*/ 0 h 4498443"/>
                      <a:gd name="connsiteX1" fmla="*/ 755746 w 5688419"/>
                      <a:gd name="connsiteY1" fmla="*/ 0 h 4498443"/>
                      <a:gd name="connsiteX2" fmla="*/ 1397726 w 5688419"/>
                      <a:gd name="connsiteY2" fmla="*/ 0 h 4498443"/>
                      <a:gd name="connsiteX3" fmla="*/ 2324125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89657 h 4498443"/>
                      <a:gd name="connsiteX9" fmla="*/ 5688419 w 5688419"/>
                      <a:gd name="connsiteY9" fmla="*/ 1799377 h 4498443"/>
                      <a:gd name="connsiteX10" fmla="*/ 5688419 w 5688419"/>
                      <a:gd name="connsiteY10" fmla="*/ 2609096 h 4498443"/>
                      <a:gd name="connsiteX11" fmla="*/ 5688419 w 5688419"/>
                      <a:gd name="connsiteY11" fmla="*/ 3508785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120039 w 5688419"/>
                      <a:gd name="connsiteY14" fmla="*/ 4498443 h 4498443"/>
                      <a:gd name="connsiteX15" fmla="*/ 3421177 w 5688419"/>
                      <a:gd name="connsiteY15" fmla="*/ 4498443 h 4498443"/>
                      <a:gd name="connsiteX16" fmla="*/ 2608546 w 5688419"/>
                      <a:gd name="connsiteY16" fmla="*/ 4498443 h 4498443"/>
                      <a:gd name="connsiteX17" fmla="*/ 1682147 w 5688419"/>
                      <a:gd name="connsiteY17" fmla="*/ 4498443 h 4498443"/>
                      <a:gd name="connsiteX18" fmla="*/ 869515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688723 h 4498443"/>
                      <a:gd name="connsiteX21" fmla="*/ 0 w 5688419"/>
                      <a:gd name="connsiteY21" fmla="*/ 2834019 h 4498443"/>
                      <a:gd name="connsiteX22" fmla="*/ 0 w 5688419"/>
                      <a:gd name="connsiteY22" fmla="*/ 1844361 h 4498443"/>
                      <a:gd name="connsiteX23" fmla="*/ 0 w 5688419"/>
                      <a:gd name="connsiteY23" fmla="*/ 944673 h 4498443"/>
                      <a:gd name="connsiteX24" fmla="*/ 0 w 5688419"/>
                      <a:gd name="connsiteY24" fmla="*/ 0 h 449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8419" h="4498443" fill="none" extrusionOk="0">
                        <a:moveTo>
                          <a:pt x="0" y="0"/>
                        </a:moveTo>
                        <a:cubicBezTo>
                          <a:pt x="152341" y="-8380"/>
                          <a:pt x="454161" y="-11465"/>
                          <a:pt x="641978" y="0"/>
                        </a:cubicBezTo>
                        <a:cubicBezTo>
                          <a:pt x="895142" y="-67218"/>
                          <a:pt x="1239905" y="71032"/>
                          <a:pt x="1568379" y="0"/>
                        </a:cubicBezTo>
                        <a:cubicBezTo>
                          <a:pt x="1872141" y="-141009"/>
                          <a:pt x="2265193" y="63392"/>
                          <a:pt x="2437894" y="0"/>
                        </a:cubicBezTo>
                        <a:cubicBezTo>
                          <a:pt x="2598939" y="-59891"/>
                          <a:pt x="2903861" y="97239"/>
                          <a:pt x="3079872" y="0"/>
                        </a:cubicBezTo>
                        <a:cubicBezTo>
                          <a:pt x="3315799" y="-73764"/>
                          <a:pt x="3656276" y="85083"/>
                          <a:pt x="3835619" y="0"/>
                        </a:cubicBezTo>
                        <a:cubicBezTo>
                          <a:pt x="4024085" y="-76256"/>
                          <a:pt x="4534824" y="17588"/>
                          <a:pt x="4762019" y="0"/>
                        </a:cubicBezTo>
                        <a:cubicBezTo>
                          <a:pt x="5001646" y="-74004"/>
                          <a:pt x="5503803" y="108856"/>
                          <a:pt x="5688419" y="0"/>
                        </a:cubicBezTo>
                        <a:cubicBezTo>
                          <a:pt x="5711094" y="464415"/>
                          <a:pt x="5624125" y="608764"/>
                          <a:pt x="5688419" y="944673"/>
                        </a:cubicBezTo>
                        <a:cubicBezTo>
                          <a:pt x="5798258" y="1337387"/>
                          <a:pt x="5624196" y="1418646"/>
                          <a:pt x="5688419" y="1709408"/>
                        </a:cubicBezTo>
                        <a:cubicBezTo>
                          <a:pt x="5704006" y="2021693"/>
                          <a:pt x="5736980" y="2329429"/>
                          <a:pt x="5688419" y="2519128"/>
                        </a:cubicBezTo>
                        <a:cubicBezTo>
                          <a:pt x="5703226" y="2707815"/>
                          <a:pt x="5618477" y="2966997"/>
                          <a:pt x="5688419" y="3463801"/>
                        </a:cubicBezTo>
                        <a:cubicBezTo>
                          <a:pt x="5694794" y="3888780"/>
                          <a:pt x="5633312" y="4245186"/>
                          <a:pt x="5688419" y="4498443"/>
                        </a:cubicBezTo>
                        <a:cubicBezTo>
                          <a:pt x="5465397" y="4532659"/>
                          <a:pt x="5333532" y="4415800"/>
                          <a:pt x="5046440" y="4498443"/>
                        </a:cubicBezTo>
                        <a:cubicBezTo>
                          <a:pt x="4801916" y="4575479"/>
                          <a:pt x="4579331" y="4419793"/>
                          <a:pt x="4404460" y="4498443"/>
                        </a:cubicBezTo>
                        <a:cubicBezTo>
                          <a:pt x="4218936" y="4595728"/>
                          <a:pt x="3952603" y="4329127"/>
                          <a:pt x="3534945" y="4498443"/>
                        </a:cubicBezTo>
                        <a:cubicBezTo>
                          <a:pt x="3118960" y="4568947"/>
                          <a:pt x="3133796" y="4445606"/>
                          <a:pt x="2892967" y="4498443"/>
                        </a:cubicBezTo>
                        <a:cubicBezTo>
                          <a:pt x="2619308" y="4526443"/>
                          <a:pt x="2349017" y="4429931"/>
                          <a:pt x="2080336" y="4498443"/>
                        </a:cubicBezTo>
                        <a:cubicBezTo>
                          <a:pt x="1863956" y="4501942"/>
                          <a:pt x="1638679" y="4423052"/>
                          <a:pt x="1381472" y="4498443"/>
                        </a:cubicBezTo>
                        <a:cubicBezTo>
                          <a:pt x="1206607" y="4462930"/>
                          <a:pt x="626716" y="4443483"/>
                          <a:pt x="0" y="4498443"/>
                        </a:cubicBezTo>
                        <a:cubicBezTo>
                          <a:pt x="-65249" y="4132819"/>
                          <a:pt x="21932" y="3958153"/>
                          <a:pt x="0" y="3598754"/>
                        </a:cubicBezTo>
                        <a:cubicBezTo>
                          <a:pt x="-39758" y="3218141"/>
                          <a:pt x="6979" y="3090533"/>
                          <a:pt x="0" y="2609096"/>
                        </a:cubicBezTo>
                        <a:cubicBezTo>
                          <a:pt x="-91372" y="2153918"/>
                          <a:pt x="38415" y="1894270"/>
                          <a:pt x="0" y="1754392"/>
                        </a:cubicBezTo>
                        <a:cubicBezTo>
                          <a:pt x="-102084" y="1583392"/>
                          <a:pt x="21533" y="1148352"/>
                          <a:pt x="0" y="899688"/>
                        </a:cubicBezTo>
                        <a:cubicBezTo>
                          <a:pt x="-29783" y="664016"/>
                          <a:pt x="43943" y="193018"/>
                          <a:pt x="0" y="0"/>
                        </a:cubicBezTo>
                        <a:close/>
                      </a:path>
                      <a:path w="5688419" h="4498443" stroke="0" extrusionOk="0">
                        <a:moveTo>
                          <a:pt x="0" y="0"/>
                        </a:moveTo>
                        <a:cubicBezTo>
                          <a:pt x="147185" y="-56128"/>
                          <a:pt x="492804" y="112557"/>
                          <a:pt x="755746" y="0"/>
                        </a:cubicBezTo>
                        <a:cubicBezTo>
                          <a:pt x="966428" y="-115187"/>
                          <a:pt x="1226458" y="20955"/>
                          <a:pt x="1397726" y="0"/>
                        </a:cubicBezTo>
                        <a:cubicBezTo>
                          <a:pt x="1550431" y="-9574"/>
                          <a:pt x="2039077" y="70838"/>
                          <a:pt x="2324125" y="0"/>
                        </a:cubicBezTo>
                        <a:cubicBezTo>
                          <a:pt x="2555109" y="-45014"/>
                          <a:pt x="2896153" y="97575"/>
                          <a:pt x="3079872" y="0"/>
                        </a:cubicBezTo>
                        <a:cubicBezTo>
                          <a:pt x="3200738" y="-97197"/>
                          <a:pt x="3464100" y="43146"/>
                          <a:pt x="3835619" y="0"/>
                        </a:cubicBezTo>
                        <a:cubicBezTo>
                          <a:pt x="4232106" y="-123914"/>
                          <a:pt x="4351432" y="82458"/>
                          <a:pt x="4762019" y="0"/>
                        </a:cubicBezTo>
                        <a:cubicBezTo>
                          <a:pt x="5205568" y="-111424"/>
                          <a:pt x="5516672" y="16564"/>
                          <a:pt x="5688419" y="0"/>
                        </a:cubicBezTo>
                        <a:cubicBezTo>
                          <a:pt x="5734040" y="384635"/>
                          <a:pt x="5685022" y="496281"/>
                          <a:pt x="5688419" y="989657"/>
                        </a:cubicBezTo>
                        <a:cubicBezTo>
                          <a:pt x="5721519" y="1470261"/>
                          <a:pt x="5646231" y="1425647"/>
                          <a:pt x="5688419" y="1799377"/>
                        </a:cubicBezTo>
                        <a:cubicBezTo>
                          <a:pt x="5692224" y="2170020"/>
                          <a:pt x="5690029" y="2340507"/>
                          <a:pt x="5688419" y="2609096"/>
                        </a:cubicBezTo>
                        <a:cubicBezTo>
                          <a:pt x="5682624" y="2916462"/>
                          <a:pt x="5683080" y="3065869"/>
                          <a:pt x="5688419" y="3508785"/>
                        </a:cubicBezTo>
                        <a:cubicBezTo>
                          <a:pt x="5731209" y="3905358"/>
                          <a:pt x="5683219" y="4149516"/>
                          <a:pt x="5688419" y="4498443"/>
                        </a:cubicBezTo>
                        <a:cubicBezTo>
                          <a:pt x="5546443" y="4552158"/>
                          <a:pt x="5270312" y="4454154"/>
                          <a:pt x="5046440" y="4498443"/>
                        </a:cubicBezTo>
                        <a:cubicBezTo>
                          <a:pt x="4928277" y="4537484"/>
                          <a:pt x="4443502" y="4442530"/>
                          <a:pt x="4120039" y="4498443"/>
                        </a:cubicBezTo>
                        <a:cubicBezTo>
                          <a:pt x="3769686" y="4595412"/>
                          <a:pt x="3699303" y="4427678"/>
                          <a:pt x="3421177" y="4498443"/>
                        </a:cubicBezTo>
                        <a:cubicBezTo>
                          <a:pt x="3177798" y="4487885"/>
                          <a:pt x="2958139" y="4419967"/>
                          <a:pt x="2608546" y="4498443"/>
                        </a:cubicBezTo>
                        <a:cubicBezTo>
                          <a:pt x="2297218" y="4617092"/>
                          <a:pt x="1976388" y="4379549"/>
                          <a:pt x="1682147" y="4498443"/>
                        </a:cubicBezTo>
                        <a:cubicBezTo>
                          <a:pt x="1450104" y="4609738"/>
                          <a:pt x="1077793" y="4390050"/>
                          <a:pt x="869515" y="4498443"/>
                        </a:cubicBezTo>
                        <a:cubicBezTo>
                          <a:pt x="732485" y="4630300"/>
                          <a:pt x="364393" y="4423870"/>
                          <a:pt x="0" y="4498443"/>
                        </a:cubicBezTo>
                        <a:cubicBezTo>
                          <a:pt x="-80923" y="4192224"/>
                          <a:pt x="28662" y="3822586"/>
                          <a:pt x="0" y="3688723"/>
                        </a:cubicBezTo>
                        <a:cubicBezTo>
                          <a:pt x="-50793" y="3446450"/>
                          <a:pt x="32890" y="3097854"/>
                          <a:pt x="0" y="2834019"/>
                        </a:cubicBezTo>
                        <a:cubicBezTo>
                          <a:pt x="-76606" y="2581163"/>
                          <a:pt x="80510" y="2040263"/>
                          <a:pt x="0" y="1844361"/>
                        </a:cubicBezTo>
                        <a:cubicBezTo>
                          <a:pt x="-116230" y="1579991"/>
                          <a:pt x="135" y="1288096"/>
                          <a:pt x="0" y="944673"/>
                        </a:cubicBezTo>
                        <a:cubicBezTo>
                          <a:pt x="-11257" y="654993"/>
                          <a:pt x="107229" y="265893"/>
                          <a:pt x="0" y="0"/>
                        </a:cubicBezTo>
                        <a:close/>
                      </a:path>
                      <a:path w="5688419" h="4498443" fill="none" stroke="0" extrusionOk="0">
                        <a:moveTo>
                          <a:pt x="0" y="0"/>
                        </a:moveTo>
                        <a:cubicBezTo>
                          <a:pt x="123880" y="-61320"/>
                          <a:pt x="444686" y="18837"/>
                          <a:pt x="641978" y="0"/>
                        </a:cubicBezTo>
                        <a:cubicBezTo>
                          <a:pt x="876174" y="-1073"/>
                          <a:pt x="1162282" y="122153"/>
                          <a:pt x="1568379" y="0"/>
                        </a:cubicBezTo>
                        <a:cubicBezTo>
                          <a:pt x="1908231" y="-103830"/>
                          <a:pt x="2252739" y="99613"/>
                          <a:pt x="2437894" y="0"/>
                        </a:cubicBezTo>
                        <a:cubicBezTo>
                          <a:pt x="2601340" y="-79441"/>
                          <a:pt x="2901738" y="69084"/>
                          <a:pt x="3079872" y="0"/>
                        </a:cubicBezTo>
                        <a:cubicBezTo>
                          <a:pt x="3307825" y="-59569"/>
                          <a:pt x="3672088" y="49947"/>
                          <a:pt x="3835619" y="0"/>
                        </a:cubicBezTo>
                        <a:cubicBezTo>
                          <a:pt x="3951776" y="-88755"/>
                          <a:pt x="4542370" y="84421"/>
                          <a:pt x="4762019" y="0"/>
                        </a:cubicBezTo>
                        <a:cubicBezTo>
                          <a:pt x="4966011" y="-128430"/>
                          <a:pt x="5460661" y="122190"/>
                          <a:pt x="5688419" y="0"/>
                        </a:cubicBezTo>
                        <a:cubicBezTo>
                          <a:pt x="5733278" y="471124"/>
                          <a:pt x="5625765" y="591361"/>
                          <a:pt x="5688419" y="944673"/>
                        </a:cubicBezTo>
                        <a:cubicBezTo>
                          <a:pt x="5723027" y="1294212"/>
                          <a:pt x="5664285" y="1457396"/>
                          <a:pt x="5688419" y="1709408"/>
                        </a:cubicBezTo>
                        <a:cubicBezTo>
                          <a:pt x="5743572" y="1988406"/>
                          <a:pt x="5691001" y="2375869"/>
                          <a:pt x="5688419" y="2519128"/>
                        </a:cubicBezTo>
                        <a:cubicBezTo>
                          <a:pt x="5738918" y="2793540"/>
                          <a:pt x="5707772" y="3101652"/>
                          <a:pt x="5688419" y="3463801"/>
                        </a:cubicBezTo>
                        <a:cubicBezTo>
                          <a:pt x="5732344" y="3863517"/>
                          <a:pt x="5637179" y="4194877"/>
                          <a:pt x="5688419" y="4498443"/>
                        </a:cubicBezTo>
                        <a:cubicBezTo>
                          <a:pt x="5471522" y="4550413"/>
                          <a:pt x="5301409" y="4438053"/>
                          <a:pt x="5046440" y="4498443"/>
                        </a:cubicBezTo>
                        <a:cubicBezTo>
                          <a:pt x="4768659" y="4552845"/>
                          <a:pt x="4541637" y="4394171"/>
                          <a:pt x="4404460" y="4498443"/>
                        </a:cubicBezTo>
                        <a:cubicBezTo>
                          <a:pt x="4264339" y="4482807"/>
                          <a:pt x="3865837" y="4444158"/>
                          <a:pt x="3534945" y="4498443"/>
                        </a:cubicBezTo>
                        <a:cubicBezTo>
                          <a:pt x="3100096" y="4631911"/>
                          <a:pt x="3139550" y="4485097"/>
                          <a:pt x="2892967" y="4498443"/>
                        </a:cubicBezTo>
                        <a:cubicBezTo>
                          <a:pt x="2660759" y="4544519"/>
                          <a:pt x="2351087" y="4458561"/>
                          <a:pt x="2080336" y="4498443"/>
                        </a:cubicBezTo>
                        <a:cubicBezTo>
                          <a:pt x="1829544" y="4539503"/>
                          <a:pt x="1556523" y="4428763"/>
                          <a:pt x="1381472" y="4498443"/>
                        </a:cubicBezTo>
                        <a:cubicBezTo>
                          <a:pt x="1188595" y="4588471"/>
                          <a:pt x="483148" y="4559297"/>
                          <a:pt x="0" y="4498443"/>
                        </a:cubicBezTo>
                        <a:cubicBezTo>
                          <a:pt x="-61735" y="4114701"/>
                          <a:pt x="-654" y="3983016"/>
                          <a:pt x="0" y="3598754"/>
                        </a:cubicBezTo>
                        <a:cubicBezTo>
                          <a:pt x="-21715" y="3234117"/>
                          <a:pt x="52778" y="3080933"/>
                          <a:pt x="0" y="2609096"/>
                        </a:cubicBezTo>
                        <a:cubicBezTo>
                          <a:pt x="-61603" y="2156157"/>
                          <a:pt x="25414" y="1929913"/>
                          <a:pt x="0" y="1754392"/>
                        </a:cubicBezTo>
                        <a:cubicBezTo>
                          <a:pt x="8658" y="1575267"/>
                          <a:pt x="21260" y="1097361"/>
                          <a:pt x="0" y="899688"/>
                        </a:cubicBezTo>
                        <a:cubicBezTo>
                          <a:pt x="22900" y="698928"/>
                          <a:pt x="-484" y="1923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1. Automatic translation function 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social network users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translate comments and private messages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remove language barriers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158371" y="2052713"/>
            <a:ext cx="5894104" cy="4547704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894104"/>
                      <a:gd name="connsiteY0" fmla="*/ 0 h 4547704"/>
                      <a:gd name="connsiteX1" fmla="*/ 665191 w 5894104"/>
                      <a:gd name="connsiteY1" fmla="*/ 0 h 4547704"/>
                      <a:gd name="connsiteX2" fmla="*/ 1625089 w 5894104"/>
                      <a:gd name="connsiteY2" fmla="*/ 0 h 4547704"/>
                      <a:gd name="connsiteX3" fmla="*/ 2526044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955017 h 4547704"/>
                      <a:gd name="connsiteX9" fmla="*/ 5894104 w 5894104"/>
                      <a:gd name="connsiteY9" fmla="*/ 1728127 h 4547704"/>
                      <a:gd name="connsiteX10" fmla="*/ 5894104 w 5894104"/>
                      <a:gd name="connsiteY10" fmla="*/ 2546714 h 4547704"/>
                      <a:gd name="connsiteX11" fmla="*/ 5894104 w 5894104"/>
                      <a:gd name="connsiteY11" fmla="*/ 3501732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563719 w 5894104"/>
                      <a:gd name="connsiteY14" fmla="*/ 4547704 h 4547704"/>
                      <a:gd name="connsiteX15" fmla="*/ 3662764 w 5894104"/>
                      <a:gd name="connsiteY15" fmla="*/ 4547704 h 4547704"/>
                      <a:gd name="connsiteX16" fmla="*/ 2997573 w 5894104"/>
                      <a:gd name="connsiteY16" fmla="*/ 4547704 h 4547704"/>
                      <a:gd name="connsiteX17" fmla="*/ 2155558 w 5894104"/>
                      <a:gd name="connsiteY17" fmla="*/ 4547704 h 4547704"/>
                      <a:gd name="connsiteX18" fmla="*/ 1431424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638163 h 4547704"/>
                      <a:gd name="connsiteX21" fmla="*/ 0 w 5894104"/>
                      <a:gd name="connsiteY21" fmla="*/ 2637668 h 4547704"/>
                      <a:gd name="connsiteX22" fmla="*/ 0 w 5894104"/>
                      <a:gd name="connsiteY22" fmla="*/ 1773604 h 4547704"/>
                      <a:gd name="connsiteX23" fmla="*/ 0 w 5894104"/>
                      <a:gd name="connsiteY23" fmla="*/ 909540 h 4547704"/>
                      <a:gd name="connsiteX24" fmla="*/ 0 w 5894104"/>
                      <a:gd name="connsiteY24" fmla="*/ 0 h 4547704"/>
                      <a:gd name="connsiteX0" fmla="*/ 0 w 5894104"/>
                      <a:gd name="connsiteY0" fmla="*/ 0 h 4547704"/>
                      <a:gd name="connsiteX1" fmla="*/ 783073 w 5894104"/>
                      <a:gd name="connsiteY1" fmla="*/ 0 h 4547704"/>
                      <a:gd name="connsiteX2" fmla="*/ 1448266 w 5894104"/>
                      <a:gd name="connsiteY2" fmla="*/ 0 h 4547704"/>
                      <a:gd name="connsiteX3" fmla="*/ 2408162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1000494 h 4547704"/>
                      <a:gd name="connsiteX9" fmla="*/ 5894104 w 5894104"/>
                      <a:gd name="connsiteY9" fmla="*/ 1819081 h 4547704"/>
                      <a:gd name="connsiteX10" fmla="*/ 5894104 w 5894104"/>
                      <a:gd name="connsiteY10" fmla="*/ 2637668 h 4547704"/>
                      <a:gd name="connsiteX11" fmla="*/ 5894104 w 5894104"/>
                      <a:gd name="connsiteY11" fmla="*/ 3547209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269014 w 5894104"/>
                      <a:gd name="connsiteY14" fmla="*/ 4547704 h 4547704"/>
                      <a:gd name="connsiteX15" fmla="*/ 3544882 w 5894104"/>
                      <a:gd name="connsiteY15" fmla="*/ 4547704 h 4547704"/>
                      <a:gd name="connsiteX16" fmla="*/ 2702867 w 5894104"/>
                      <a:gd name="connsiteY16" fmla="*/ 4547704 h 4547704"/>
                      <a:gd name="connsiteX17" fmla="*/ 1742971 w 5894104"/>
                      <a:gd name="connsiteY17" fmla="*/ 4547704 h 4547704"/>
                      <a:gd name="connsiteX18" fmla="*/ 900955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729117 h 4547704"/>
                      <a:gd name="connsiteX21" fmla="*/ 0 w 5894104"/>
                      <a:gd name="connsiteY21" fmla="*/ 2865053 h 4547704"/>
                      <a:gd name="connsiteX22" fmla="*/ 0 w 5894104"/>
                      <a:gd name="connsiteY22" fmla="*/ 1864558 h 4547704"/>
                      <a:gd name="connsiteX23" fmla="*/ 0 w 5894104"/>
                      <a:gd name="connsiteY23" fmla="*/ 955017 h 4547704"/>
                      <a:gd name="connsiteX24" fmla="*/ 0 w 5894104"/>
                      <a:gd name="connsiteY24" fmla="*/ 0 h 45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94104" h="4547704" fill="none" extrusionOk="0">
                        <a:moveTo>
                          <a:pt x="0" y="0"/>
                        </a:moveTo>
                        <a:cubicBezTo>
                          <a:pt x="151432" y="12279"/>
                          <a:pt x="470981" y="-10940"/>
                          <a:pt x="665191" y="0"/>
                        </a:cubicBezTo>
                        <a:cubicBezTo>
                          <a:pt x="870164" y="-26261"/>
                          <a:pt x="1265410" y="104118"/>
                          <a:pt x="1625089" y="0"/>
                        </a:cubicBezTo>
                        <a:cubicBezTo>
                          <a:pt x="1971439" y="-130952"/>
                          <a:pt x="2365757" y="45561"/>
                          <a:pt x="2526044" y="0"/>
                        </a:cubicBezTo>
                        <a:cubicBezTo>
                          <a:pt x="2705374" y="-67268"/>
                          <a:pt x="3003142" y="83643"/>
                          <a:pt x="3191236" y="0"/>
                        </a:cubicBezTo>
                        <a:cubicBezTo>
                          <a:pt x="3425422" y="-72773"/>
                          <a:pt x="3784265" y="101943"/>
                          <a:pt x="3974309" y="0"/>
                        </a:cubicBezTo>
                        <a:cubicBezTo>
                          <a:pt x="4185862" y="-72346"/>
                          <a:pt x="4712539" y="61140"/>
                          <a:pt x="4934207" y="0"/>
                        </a:cubicBezTo>
                        <a:cubicBezTo>
                          <a:pt x="5196953" y="-74331"/>
                          <a:pt x="5723083" y="131554"/>
                          <a:pt x="5894104" y="0"/>
                        </a:cubicBezTo>
                        <a:cubicBezTo>
                          <a:pt x="5906714" y="459424"/>
                          <a:pt x="5821651" y="601669"/>
                          <a:pt x="5894104" y="955017"/>
                        </a:cubicBezTo>
                        <a:cubicBezTo>
                          <a:pt x="5993404" y="1338611"/>
                          <a:pt x="5836908" y="1446297"/>
                          <a:pt x="5894104" y="1728127"/>
                        </a:cubicBezTo>
                        <a:cubicBezTo>
                          <a:pt x="5916107" y="2038952"/>
                          <a:pt x="5896378" y="2344447"/>
                          <a:pt x="5894104" y="2546714"/>
                        </a:cubicBezTo>
                        <a:cubicBezTo>
                          <a:pt x="5937782" y="2706890"/>
                          <a:pt x="5821291" y="2996849"/>
                          <a:pt x="5894104" y="3501732"/>
                        </a:cubicBezTo>
                        <a:cubicBezTo>
                          <a:pt x="5910629" y="3926972"/>
                          <a:pt x="5836644" y="4286875"/>
                          <a:pt x="5894104" y="4547704"/>
                        </a:cubicBezTo>
                        <a:cubicBezTo>
                          <a:pt x="5665893" y="4585170"/>
                          <a:pt x="5538007" y="4450896"/>
                          <a:pt x="5228912" y="4547704"/>
                        </a:cubicBezTo>
                        <a:cubicBezTo>
                          <a:pt x="4973756" y="4623926"/>
                          <a:pt x="4722451" y="4464461"/>
                          <a:pt x="4563719" y="4547704"/>
                        </a:cubicBezTo>
                        <a:cubicBezTo>
                          <a:pt x="4319765" y="4665330"/>
                          <a:pt x="4096222" y="4398971"/>
                          <a:pt x="3662764" y="4547704"/>
                        </a:cubicBezTo>
                        <a:cubicBezTo>
                          <a:pt x="3230116" y="4634472"/>
                          <a:pt x="3249630" y="4486128"/>
                          <a:pt x="2997573" y="4547704"/>
                        </a:cubicBezTo>
                        <a:cubicBezTo>
                          <a:pt x="2740786" y="4574004"/>
                          <a:pt x="2405718" y="4521188"/>
                          <a:pt x="2155558" y="4547704"/>
                        </a:cubicBezTo>
                        <a:cubicBezTo>
                          <a:pt x="1931267" y="4550887"/>
                          <a:pt x="1664721" y="4473958"/>
                          <a:pt x="1431424" y="4547704"/>
                        </a:cubicBezTo>
                        <a:cubicBezTo>
                          <a:pt x="1232867" y="4576345"/>
                          <a:pt x="652181" y="4480435"/>
                          <a:pt x="0" y="4547704"/>
                        </a:cubicBezTo>
                        <a:cubicBezTo>
                          <a:pt x="-67699" y="4178859"/>
                          <a:pt x="35583" y="4014581"/>
                          <a:pt x="0" y="3638163"/>
                        </a:cubicBezTo>
                        <a:cubicBezTo>
                          <a:pt x="-30651" y="3262033"/>
                          <a:pt x="49892" y="3112781"/>
                          <a:pt x="0" y="2637668"/>
                        </a:cubicBezTo>
                        <a:cubicBezTo>
                          <a:pt x="-101456" y="2180215"/>
                          <a:pt x="40526" y="1949698"/>
                          <a:pt x="0" y="1773604"/>
                        </a:cubicBezTo>
                        <a:cubicBezTo>
                          <a:pt x="-55742" y="1582756"/>
                          <a:pt x="23278" y="1146794"/>
                          <a:pt x="0" y="909540"/>
                        </a:cubicBezTo>
                        <a:cubicBezTo>
                          <a:pt x="-46426" y="657490"/>
                          <a:pt x="56715" y="196223"/>
                          <a:pt x="0" y="0"/>
                        </a:cubicBezTo>
                        <a:close/>
                      </a:path>
                      <a:path w="5894104" h="4547704" stroke="0" extrusionOk="0">
                        <a:moveTo>
                          <a:pt x="0" y="0"/>
                        </a:moveTo>
                        <a:cubicBezTo>
                          <a:pt x="220529" y="-50420"/>
                          <a:pt x="500052" y="118821"/>
                          <a:pt x="783073" y="0"/>
                        </a:cubicBezTo>
                        <a:cubicBezTo>
                          <a:pt x="982921" y="-138407"/>
                          <a:pt x="1273616" y="-14881"/>
                          <a:pt x="1448266" y="0"/>
                        </a:cubicBezTo>
                        <a:cubicBezTo>
                          <a:pt x="1610172" y="-14292"/>
                          <a:pt x="2108157" y="83580"/>
                          <a:pt x="2408162" y="0"/>
                        </a:cubicBezTo>
                        <a:cubicBezTo>
                          <a:pt x="2676536" y="-52191"/>
                          <a:pt x="3008194" y="119028"/>
                          <a:pt x="3191236" y="0"/>
                        </a:cubicBezTo>
                        <a:cubicBezTo>
                          <a:pt x="3338507" y="-94731"/>
                          <a:pt x="3587996" y="7597"/>
                          <a:pt x="3974309" y="0"/>
                        </a:cubicBezTo>
                        <a:cubicBezTo>
                          <a:pt x="4366551" y="-90960"/>
                          <a:pt x="4504702" y="87128"/>
                          <a:pt x="4934207" y="0"/>
                        </a:cubicBezTo>
                        <a:cubicBezTo>
                          <a:pt x="5389853" y="-110193"/>
                          <a:pt x="5681955" y="44888"/>
                          <a:pt x="5894104" y="0"/>
                        </a:cubicBezTo>
                        <a:cubicBezTo>
                          <a:pt x="5946818" y="419735"/>
                          <a:pt x="5897616" y="494786"/>
                          <a:pt x="5894104" y="1000494"/>
                        </a:cubicBezTo>
                        <a:cubicBezTo>
                          <a:pt x="5917873" y="1485737"/>
                          <a:pt x="5850356" y="1440641"/>
                          <a:pt x="5894104" y="1819081"/>
                        </a:cubicBezTo>
                        <a:cubicBezTo>
                          <a:pt x="5928185" y="2190578"/>
                          <a:pt x="5910025" y="2383746"/>
                          <a:pt x="5894104" y="2637668"/>
                        </a:cubicBezTo>
                        <a:cubicBezTo>
                          <a:pt x="5888238" y="2948798"/>
                          <a:pt x="5872337" y="3104957"/>
                          <a:pt x="5894104" y="3547209"/>
                        </a:cubicBezTo>
                        <a:cubicBezTo>
                          <a:pt x="5939400" y="3944845"/>
                          <a:pt x="5909306" y="4204345"/>
                          <a:pt x="5894104" y="4547704"/>
                        </a:cubicBezTo>
                        <a:cubicBezTo>
                          <a:pt x="5747493" y="4601117"/>
                          <a:pt x="5428781" y="4513239"/>
                          <a:pt x="5228912" y="4547704"/>
                        </a:cubicBezTo>
                        <a:cubicBezTo>
                          <a:pt x="5133042" y="4592190"/>
                          <a:pt x="4602615" y="4472607"/>
                          <a:pt x="4269014" y="4547704"/>
                        </a:cubicBezTo>
                        <a:cubicBezTo>
                          <a:pt x="3893308" y="4640677"/>
                          <a:pt x="3809352" y="4477666"/>
                          <a:pt x="3544882" y="4547704"/>
                        </a:cubicBezTo>
                        <a:cubicBezTo>
                          <a:pt x="3293627" y="4574640"/>
                          <a:pt x="3100147" y="4442699"/>
                          <a:pt x="2702867" y="4547704"/>
                        </a:cubicBezTo>
                        <a:cubicBezTo>
                          <a:pt x="2367871" y="4643979"/>
                          <a:pt x="2017301" y="4428144"/>
                          <a:pt x="1742971" y="4547704"/>
                        </a:cubicBezTo>
                        <a:cubicBezTo>
                          <a:pt x="1526081" y="4635915"/>
                          <a:pt x="1123484" y="4422209"/>
                          <a:pt x="900955" y="4547704"/>
                        </a:cubicBezTo>
                        <a:cubicBezTo>
                          <a:pt x="741698" y="4673969"/>
                          <a:pt x="424897" y="4430941"/>
                          <a:pt x="0" y="4547704"/>
                        </a:cubicBezTo>
                        <a:cubicBezTo>
                          <a:pt x="-63183" y="4245469"/>
                          <a:pt x="24975" y="3891395"/>
                          <a:pt x="0" y="3729117"/>
                        </a:cubicBezTo>
                        <a:cubicBezTo>
                          <a:pt x="-45005" y="3499383"/>
                          <a:pt x="39422" y="3172434"/>
                          <a:pt x="0" y="2865053"/>
                        </a:cubicBezTo>
                        <a:cubicBezTo>
                          <a:pt x="-73176" y="2610632"/>
                          <a:pt x="83748" y="2070544"/>
                          <a:pt x="0" y="1864558"/>
                        </a:cubicBezTo>
                        <a:cubicBezTo>
                          <a:pt x="-146308" y="1574102"/>
                          <a:pt x="26342" y="1272365"/>
                          <a:pt x="0" y="955017"/>
                        </a:cubicBezTo>
                        <a:cubicBezTo>
                          <a:pt x="-699" y="669084"/>
                          <a:pt x="142807" y="264189"/>
                          <a:pt x="0" y="0"/>
                        </a:cubicBezTo>
                        <a:close/>
                      </a:path>
                      <a:path w="5894104" h="4547704" fill="none" stroke="0" extrusionOk="0">
                        <a:moveTo>
                          <a:pt x="0" y="0"/>
                        </a:moveTo>
                        <a:cubicBezTo>
                          <a:pt x="122331" y="-66299"/>
                          <a:pt x="444611" y="25268"/>
                          <a:pt x="665191" y="0"/>
                        </a:cubicBezTo>
                        <a:cubicBezTo>
                          <a:pt x="941322" y="6248"/>
                          <a:pt x="1183912" y="124179"/>
                          <a:pt x="1625089" y="0"/>
                        </a:cubicBezTo>
                        <a:cubicBezTo>
                          <a:pt x="1964453" y="-92068"/>
                          <a:pt x="2332321" y="111791"/>
                          <a:pt x="2526044" y="0"/>
                        </a:cubicBezTo>
                        <a:cubicBezTo>
                          <a:pt x="2703481" y="-76118"/>
                          <a:pt x="3006932" y="70091"/>
                          <a:pt x="3191236" y="0"/>
                        </a:cubicBezTo>
                        <a:cubicBezTo>
                          <a:pt x="3406993" y="-62527"/>
                          <a:pt x="3814546" y="29832"/>
                          <a:pt x="3974309" y="0"/>
                        </a:cubicBezTo>
                        <a:cubicBezTo>
                          <a:pt x="4127974" y="-84863"/>
                          <a:pt x="4701583" y="90321"/>
                          <a:pt x="4934207" y="0"/>
                        </a:cubicBezTo>
                        <a:cubicBezTo>
                          <a:pt x="5150490" y="-84318"/>
                          <a:pt x="5660119" y="121573"/>
                          <a:pt x="5894104" y="0"/>
                        </a:cubicBezTo>
                        <a:cubicBezTo>
                          <a:pt x="5927184" y="469296"/>
                          <a:pt x="5828009" y="597614"/>
                          <a:pt x="5894104" y="955017"/>
                        </a:cubicBezTo>
                        <a:cubicBezTo>
                          <a:pt x="5954465" y="1312194"/>
                          <a:pt x="5880163" y="1482996"/>
                          <a:pt x="5894104" y="1728127"/>
                        </a:cubicBezTo>
                        <a:cubicBezTo>
                          <a:pt x="5978211" y="2050404"/>
                          <a:pt x="5896070" y="2396007"/>
                          <a:pt x="5894104" y="2546714"/>
                        </a:cubicBezTo>
                        <a:cubicBezTo>
                          <a:pt x="5901342" y="2756525"/>
                          <a:pt x="5923445" y="3148362"/>
                          <a:pt x="5894104" y="3501732"/>
                        </a:cubicBezTo>
                        <a:cubicBezTo>
                          <a:pt x="5983083" y="3867348"/>
                          <a:pt x="5847331" y="4210436"/>
                          <a:pt x="5894104" y="4547704"/>
                        </a:cubicBezTo>
                        <a:cubicBezTo>
                          <a:pt x="5632846" y="4606273"/>
                          <a:pt x="5490575" y="4484788"/>
                          <a:pt x="5228912" y="4547704"/>
                        </a:cubicBezTo>
                        <a:cubicBezTo>
                          <a:pt x="4925256" y="4601549"/>
                          <a:pt x="4695840" y="4421346"/>
                          <a:pt x="4563719" y="4547704"/>
                        </a:cubicBezTo>
                        <a:cubicBezTo>
                          <a:pt x="4414200" y="4587985"/>
                          <a:pt x="4013417" y="4489577"/>
                          <a:pt x="3662764" y="4547704"/>
                        </a:cubicBezTo>
                        <a:cubicBezTo>
                          <a:pt x="3214965" y="4678365"/>
                          <a:pt x="3246834" y="4529864"/>
                          <a:pt x="2997573" y="4547704"/>
                        </a:cubicBezTo>
                        <a:cubicBezTo>
                          <a:pt x="2756940" y="4595488"/>
                          <a:pt x="2461409" y="4491877"/>
                          <a:pt x="2155558" y="4547704"/>
                        </a:cubicBezTo>
                        <a:cubicBezTo>
                          <a:pt x="1900533" y="4582060"/>
                          <a:pt x="1628525" y="4476460"/>
                          <a:pt x="1431424" y="4547704"/>
                        </a:cubicBezTo>
                        <a:cubicBezTo>
                          <a:pt x="1253839" y="4683283"/>
                          <a:pt x="526235" y="4597459"/>
                          <a:pt x="0" y="4547704"/>
                        </a:cubicBezTo>
                        <a:cubicBezTo>
                          <a:pt x="-59153" y="4132103"/>
                          <a:pt x="10882" y="4027218"/>
                          <a:pt x="0" y="3638163"/>
                        </a:cubicBezTo>
                        <a:cubicBezTo>
                          <a:pt x="-27320" y="3265947"/>
                          <a:pt x="43325" y="3149067"/>
                          <a:pt x="0" y="2637668"/>
                        </a:cubicBezTo>
                        <a:cubicBezTo>
                          <a:pt x="-80408" y="2213436"/>
                          <a:pt x="19919" y="1942065"/>
                          <a:pt x="0" y="1773604"/>
                        </a:cubicBezTo>
                        <a:cubicBezTo>
                          <a:pt x="-25496" y="1582099"/>
                          <a:pt x="22864" y="1125893"/>
                          <a:pt x="0" y="909540"/>
                        </a:cubicBezTo>
                        <a:cubicBezTo>
                          <a:pt x="1800" y="693493"/>
                          <a:pt x="-35686" y="202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2. Chatbot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sellers of online shops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instantly reply to customers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help sell more products to customers from other countries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032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FF7F00"/>
                </a:solidFill>
                <a:effectLst/>
              </a:rPr>
              <a:t>3</a:t>
            </a:r>
            <a:r>
              <a:rPr lang="en-US" sz="2800" b="1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3A26-B1E9-A452-F330-5C6511DF6777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54981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interrupt politely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3" y="126833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256001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the exercise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16702" y="2520661"/>
            <a:ext cx="3223898" cy="41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4429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101" y="4270638"/>
            <a:ext cx="1835914" cy="743031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FUTURE OF LANGUAGE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107418"/>
            <a:ext cx="5749328" cy="12444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700" dirty="0">
                <a:solidFill>
                  <a:schemeClr val="tx1"/>
                </a:solidFill>
              </a:rPr>
              <a:t>and read the conversations below. Pay attention to the highlighted parts.</a:t>
            </a:r>
          </a:p>
          <a:p>
            <a:r>
              <a:rPr lang="en-US" sz="1700" dirty="0">
                <a:solidFill>
                  <a:schemeClr val="tx1"/>
                </a:solidFill>
              </a:rPr>
              <a:t>Task 2: Work in pairs. Make similar conversations with the following situations.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592523"/>
            <a:ext cx="5743692" cy="20992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00" dirty="0">
                <a:solidFill>
                  <a:schemeClr val="tx1"/>
                </a:solidFill>
              </a:rPr>
              <a:t>Read Mark’s prediction about a popular means of communication in the near future. Then ask and answer the questions. </a:t>
            </a:r>
          </a:p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Work in pairs. Choose one means of communication below. Ask and answer questions about it. </a:t>
            </a:r>
          </a:p>
          <a:p>
            <a:r>
              <a:rPr lang="en-US" sz="1700" dirty="0">
                <a:solidFill>
                  <a:schemeClr val="tx1"/>
                </a:solidFill>
              </a:rPr>
              <a:t>Task 5: Report your pair’s conversation to the class by making a similar talk to Mark’s prediction in 3.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0338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02059" y="2751762"/>
            <a:ext cx="1229867" cy="151887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20015" y="4642154"/>
            <a:ext cx="1327200" cy="129535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9258" y="593751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00191" y="2716943"/>
            <a:ext cx="7356709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Question: </a:t>
            </a:r>
            <a:r>
              <a:rPr lang="en-US" sz="3200" dirty="0"/>
              <a:t>How do you see you in 10 years.</a:t>
            </a:r>
          </a:p>
          <a:p>
            <a:pPr>
              <a:lnSpc>
                <a:spcPct val="200000"/>
              </a:lnSpc>
            </a:pPr>
            <a:r>
              <a:rPr lang="en-US" sz="3200" b="1" dirty="0"/>
              <a:t>Answer:</a:t>
            </a:r>
            <a:r>
              <a:rPr lang="en-US" sz="3200" dirty="0"/>
              <a:t> I will _____________ in 10 years.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50836" y="1481343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100" y="3836520"/>
            <a:ext cx="458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89267"/>
            <a:ext cx="1106508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0818" y="119219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603" y="10895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389442" y="3619411"/>
            <a:ext cx="6786058" cy="1280160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191386" y="1882217"/>
            <a:ext cx="6984112" cy="1546783"/>
            <a:chOff x="828024" y="1882217"/>
            <a:chExt cx="6347474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4" y="1882217"/>
              <a:ext cx="6167474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/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27185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59956" y="4079491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06215"/>
              </p:ext>
            </p:extLst>
          </p:nvPr>
        </p:nvGraphicFramePr>
        <p:xfrm>
          <a:off x="3111498" y="5089982"/>
          <a:ext cx="8128000" cy="1402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Sorry for interrupting, but</a:t>
                      </a:r>
                    </a:p>
                    <a:p>
                      <a:r>
                        <a:rPr lang="en-US" sz="2800" dirty="0"/>
                        <a:t>Hold on.</a:t>
                      </a:r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18" y="2032048"/>
            <a:ext cx="3907209" cy="260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65.mp3">
            <a:hlinkClick r:id="" action="ppaction://media"/>
            <a:extLst>
              <a:ext uri="{FF2B5EF4-FFF2-40B4-BE49-F238E27FC236}">
                <a16:creationId xmlns:a16="http://schemas.microsoft.com/office/drawing/2014/main" id="{15A53D70-914B-A362-031C-3859BCF9C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648" y="53846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6539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88177" y="2047425"/>
            <a:ext cx="823482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Student A is telling student B how to make a video call. Student B interrupts student A to ask for clarification.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Student A is telling student B the place for their next meeting. Student B interrupts student A to suggest another place. </a:t>
            </a:r>
            <a:endParaRPr lang="en-US" sz="3200" dirty="0"/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95" y="3389400"/>
            <a:ext cx="349250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D2DBE0-0F9B-DC03-CDA0-1E1E1F712F8A}"/>
              </a:ext>
            </a:extLst>
          </p:cNvPr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576198" y="1630428"/>
            <a:ext cx="10723045" cy="4878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means of communication is Mark talking about?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When will emojis become more commonly used?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3. </a:t>
            </a:r>
            <a:r>
              <a:rPr lang="en-US" sz="3200" dirty="0"/>
              <a:t>Who will be using them?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How will they help in communication?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</a:rPr>
              <a:t>5. </a:t>
            </a:r>
            <a:r>
              <a:rPr lang="en-US" sz="3200" dirty="0"/>
              <a:t>Why will they become more popular?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1026018" y="2505840"/>
            <a:ext cx="637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1026017" y="3470978"/>
            <a:ext cx="637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1026017" y="4434708"/>
            <a:ext cx="637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People of all 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994118" y="5221325"/>
            <a:ext cx="1081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1006858" y="6292037"/>
            <a:ext cx="986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3694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3613</TotalTime>
  <Words>809</Words>
  <Application>Microsoft Office PowerPoint</Application>
  <PresentationFormat>Widescreen</PresentationFormat>
  <Paragraphs>104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ChronicaPro</vt:lpstr>
      <vt:lpstr>ChronicaProMediumIt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210</cp:revision>
  <dcterms:created xsi:type="dcterms:W3CDTF">2020-12-09T02:04:09Z</dcterms:created>
  <dcterms:modified xsi:type="dcterms:W3CDTF">2024-07-11T10:10:19Z</dcterms:modified>
</cp:coreProperties>
</file>