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2.png"/><Relationship Id="rId5" Type="http://schemas.openxmlformats.org/officeDocument/2006/relationships/image" Target="../media/image46.svg"/><Relationship Id="rId10" Type="http://schemas.openxmlformats.org/officeDocument/2006/relationships/image" Target="../media/image47.png"/><Relationship Id="rId4" Type="http://schemas.openxmlformats.org/officeDocument/2006/relationships/image" Target="../media/image27.pn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48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8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8.svg"/><Relationship Id="rId4" Type="http://schemas.openxmlformats.org/officeDocument/2006/relationships/image" Target="../media/image50.png"/><Relationship Id="rId9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8.sv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svg"/><Relationship Id="rId10" Type="http://schemas.openxmlformats.org/officeDocument/2006/relationships/image" Target="../media/image53.emf"/><Relationship Id="rId4" Type="http://schemas.openxmlformats.org/officeDocument/2006/relationships/image" Target="../media/image3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5.sv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6.sv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8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57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9.svg"/><Relationship Id="rId5" Type="http://schemas.openxmlformats.org/officeDocument/2006/relationships/image" Target="../media/image59.png"/><Relationship Id="rId10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5.svg"/><Relationship Id="rId7" Type="http://schemas.openxmlformats.org/officeDocument/2006/relationships/image" Target="../media/image29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6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40.emf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784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xmlns="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xmlns="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xmlns="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xmlns="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xmlns="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xmlns="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xmlns="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4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MỞ ĐẦU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xmlns="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xmlns="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xmlns="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xmlns="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xmlns="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xmlns="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xmlns="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xmlns="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xmlns="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xmlns="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900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Laptop Sony</cp:lastModifiedBy>
  <cp:revision>10</cp:revision>
  <dcterms:created xsi:type="dcterms:W3CDTF">2006-08-16T00:00:00Z</dcterms:created>
  <dcterms:modified xsi:type="dcterms:W3CDTF">2024-03-18T16:14:22Z</dcterms:modified>
  <dc:identifier>DAEwhoOCIrw</dc:identifier>
</cp:coreProperties>
</file>