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81" r:id="rId3"/>
    <p:sldId id="272" r:id="rId4"/>
    <p:sldId id="279" r:id="rId5"/>
    <p:sldId id="273" r:id="rId6"/>
    <p:sldId id="275" r:id="rId7"/>
    <p:sldId id="257" r:id="rId8"/>
    <p:sldId id="258" r:id="rId9"/>
    <p:sldId id="259" r:id="rId10"/>
    <p:sldId id="260" r:id="rId11"/>
    <p:sldId id="261" r:id="rId12"/>
    <p:sldId id="262" r:id="rId13"/>
    <p:sldId id="263" r:id="rId14"/>
    <p:sldId id="264" r:id="rId15"/>
    <p:sldId id="265" r:id="rId16"/>
    <p:sldId id="280" r:id="rId17"/>
    <p:sldId id="282" r:id="rId18"/>
    <p:sldId id="266" r:id="rId19"/>
    <p:sldId id="267" r:id="rId20"/>
    <p:sldId id="283" r:id="rId21"/>
    <p:sldId id="285" r:id="rId22"/>
    <p:sldId id="284" r:id="rId23"/>
    <p:sldId id="286" r:id="rId24"/>
    <p:sldId id="269" r:id="rId25"/>
    <p:sldId id="287" r:id="rId26"/>
    <p:sldId id="288" r:id="rId27"/>
    <p:sldId id="270" r:id="rId28"/>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F1452B7-A517-42B1-B6F6-50C3DEAA1BFE}">
          <p14:sldIdLst>
            <p14:sldId id="256"/>
            <p14:sldId id="281"/>
            <p14:sldId id="272"/>
            <p14:sldId id="279"/>
            <p14:sldId id="273"/>
            <p14:sldId id="275"/>
            <p14:sldId id="257"/>
            <p14:sldId id="258"/>
            <p14:sldId id="259"/>
            <p14:sldId id="260"/>
            <p14:sldId id="261"/>
            <p14:sldId id="262"/>
            <p14:sldId id="263"/>
            <p14:sldId id="264"/>
            <p14:sldId id="265"/>
          </p14:sldIdLst>
        </p14:section>
        <p14:section name="Untitled Section" id="{3EFA1811-FDC5-421D-8883-0B554A884C2D}">
          <p14:sldIdLst>
            <p14:sldId id="280"/>
            <p14:sldId id="282"/>
            <p14:sldId id="266"/>
            <p14:sldId id="267"/>
            <p14:sldId id="283"/>
            <p14:sldId id="285"/>
            <p14:sldId id="284"/>
            <p14:sldId id="286"/>
            <p14:sldId id="269"/>
          </p14:sldIdLst>
        </p14:section>
        <p14:section name="Untitled Section" id="{0835C500-63A3-418D-BD13-57E0322E2CE3}">
          <p14:sldIdLst>
            <p14:sldId id="287"/>
            <p14:sldId id="288"/>
            <p14:sldId id="270"/>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0" d="100"/>
          <a:sy n="60" d="100"/>
        </p:scale>
        <p:origin x="-1104" y="-3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DCE514-C53F-4B64-A0E1-FEE60779DA78}" type="datetimeFigureOut">
              <a:rPr lang="vi-VN" smtClean="0"/>
              <a:t>27/12/2021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69ACEAE-5413-48F5-949F-E5747F9D511A}" type="slidenum">
              <a:rPr lang="vi-VN" smtClean="0"/>
              <a:t>‹#›</a:t>
            </a:fld>
            <a:endParaRPr lang="vi-VN"/>
          </a:p>
        </p:txBody>
      </p:sp>
    </p:spTree>
    <p:extLst>
      <p:ext uri="{BB962C8B-B14F-4D97-AF65-F5344CB8AC3E}">
        <p14:creationId xmlns:p14="http://schemas.microsoft.com/office/powerpoint/2010/main" val="1228705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DCE514-C53F-4B64-A0E1-FEE60779DA78}" type="datetimeFigureOut">
              <a:rPr lang="vi-VN" smtClean="0"/>
              <a:t>27/12/2021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69ACEAE-5413-48F5-949F-E5747F9D511A}" type="slidenum">
              <a:rPr lang="vi-VN" smtClean="0"/>
              <a:t>‹#›</a:t>
            </a:fld>
            <a:endParaRPr lang="vi-VN"/>
          </a:p>
        </p:txBody>
      </p:sp>
    </p:spTree>
    <p:extLst>
      <p:ext uri="{BB962C8B-B14F-4D97-AF65-F5344CB8AC3E}">
        <p14:creationId xmlns:p14="http://schemas.microsoft.com/office/powerpoint/2010/main" val="641081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39"/>
            <a:ext cx="3657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39"/>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DCE514-C53F-4B64-A0E1-FEE60779DA78}" type="datetimeFigureOut">
              <a:rPr lang="vi-VN" smtClean="0"/>
              <a:t>27/12/2021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69ACEAE-5413-48F5-949F-E5747F9D511A}" type="slidenum">
              <a:rPr lang="vi-VN" smtClean="0"/>
              <a:t>‹#›</a:t>
            </a:fld>
            <a:endParaRPr lang="vi-VN"/>
          </a:p>
        </p:txBody>
      </p:sp>
    </p:spTree>
    <p:extLst>
      <p:ext uri="{BB962C8B-B14F-4D97-AF65-F5344CB8AC3E}">
        <p14:creationId xmlns:p14="http://schemas.microsoft.com/office/powerpoint/2010/main" val="1770499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DCE514-C53F-4B64-A0E1-FEE60779DA78}" type="datetimeFigureOut">
              <a:rPr lang="vi-VN" smtClean="0"/>
              <a:t>27/12/2021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69ACEAE-5413-48F5-949F-E5747F9D511A}" type="slidenum">
              <a:rPr lang="vi-VN" smtClean="0"/>
              <a:t>‹#›</a:t>
            </a:fld>
            <a:endParaRPr lang="vi-VN"/>
          </a:p>
        </p:txBody>
      </p:sp>
    </p:spTree>
    <p:extLst>
      <p:ext uri="{BB962C8B-B14F-4D97-AF65-F5344CB8AC3E}">
        <p14:creationId xmlns:p14="http://schemas.microsoft.com/office/powerpoint/2010/main" val="4250570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DCE514-C53F-4B64-A0E1-FEE60779DA78}" type="datetimeFigureOut">
              <a:rPr lang="vi-VN" smtClean="0"/>
              <a:t>27/12/2021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69ACEAE-5413-48F5-949F-E5747F9D511A}" type="slidenum">
              <a:rPr lang="vi-VN" smtClean="0"/>
              <a:t>‹#›</a:t>
            </a:fld>
            <a:endParaRPr lang="vi-VN"/>
          </a:p>
        </p:txBody>
      </p:sp>
    </p:spTree>
    <p:extLst>
      <p:ext uri="{BB962C8B-B14F-4D97-AF65-F5344CB8AC3E}">
        <p14:creationId xmlns:p14="http://schemas.microsoft.com/office/powerpoint/2010/main" val="2167463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DCE514-C53F-4B64-A0E1-FEE60779DA78}" type="datetimeFigureOut">
              <a:rPr lang="vi-VN" smtClean="0"/>
              <a:t>27/12/2021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569ACEAE-5413-48F5-949F-E5747F9D511A}" type="slidenum">
              <a:rPr lang="vi-VN" smtClean="0"/>
              <a:t>‹#›</a:t>
            </a:fld>
            <a:endParaRPr lang="vi-VN"/>
          </a:p>
        </p:txBody>
      </p:sp>
    </p:spTree>
    <p:extLst>
      <p:ext uri="{BB962C8B-B14F-4D97-AF65-F5344CB8AC3E}">
        <p14:creationId xmlns:p14="http://schemas.microsoft.com/office/powerpoint/2010/main" val="3660379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DCE514-C53F-4B64-A0E1-FEE60779DA78}" type="datetimeFigureOut">
              <a:rPr lang="vi-VN" smtClean="0"/>
              <a:t>27/12/2021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569ACEAE-5413-48F5-949F-E5747F9D511A}" type="slidenum">
              <a:rPr lang="vi-VN" smtClean="0"/>
              <a:t>‹#›</a:t>
            </a:fld>
            <a:endParaRPr lang="vi-VN"/>
          </a:p>
        </p:txBody>
      </p:sp>
    </p:spTree>
    <p:extLst>
      <p:ext uri="{BB962C8B-B14F-4D97-AF65-F5344CB8AC3E}">
        <p14:creationId xmlns:p14="http://schemas.microsoft.com/office/powerpoint/2010/main" val="2056385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DCE514-C53F-4B64-A0E1-FEE60779DA78}" type="datetimeFigureOut">
              <a:rPr lang="vi-VN" smtClean="0"/>
              <a:t>27/12/2021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569ACEAE-5413-48F5-949F-E5747F9D511A}" type="slidenum">
              <a:rPr lang="vi-VN" smtClean="0"/>
              <a:t>‹#›</a:t>
            </a:fld>
            <a:endParaRPr lang="vi-VN"/>
          </a:p>
        </p:txBody>
      </p:sp>
    </p:spTree>
    <p:extLst>
      <p:ext uri="{BB962C8B-B14F-4D97-AF65-F5344CB8AC3E}">
        <p14:creationId xmlns:p14="http://schemas.microsoft.com/office/powerpoint/2010/main" val="729044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DCE514-C53F-4B64-A0E1-FEE60779DA78}" type="datetimeFigureOut">
              <a:rPr lang="vi-VN" smtClean="0"/>
              <a:t>27/12/2021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569ACEAE-5413-48F5-949F-E5747F9D511A}" type="slidenum">
              <a:rPr lang="vi-VN" smtClean="0"/>
              <a:t>‹#›</a:t>
            </a:fld>
            <a:endParaRPr lang="vi-VN"/>
          </a:p>
        </p:txBody>
      </p:sp>
    </p:spTree>
    <p:extLst>
      <p:ext uri="{BB962C8B-B14F-4D97-AF65-F5344CB8AC3E}">
        <p14:creationId xmlns:p14="http://schemas.microsoft.com/office/powerpoint/2010/main" val="486130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DCE514-C53F-4B64-A0E1-FEE60779DA78}" type="datetimeFigureOut">
              <a:rPr lang="vi-VN" smtClean="0"/>
              <a:t>27/12/2021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569ACEAE-5413-48F5-949F-E5747F9D511A}" type="slidenum">
              <a:rPr lang="vi-VN" smtClean="0"/>
              <a:t>‹#›</a:t>
            </a:fld>
            <a:endParaRPr lang="vi-VN"/>
          </a:p>
        </p:txBody>
      </p:sp>
    </p:spTree>
    <p:extLst>
      <p:ext uri="{BB962C8B-B14F-4D97-AF65-F5344CB8AC3E}">
        <p14:creationId xmlns:p14="http://schemas.microsoft.com/office/powerpoint/2010/main" val="1948966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DCE514-C53F-4B64-A0E1-FEE60779DA78}" type="datetimeFigureOut">
              <a:rPr lang="vi-VN" smtClean="0"/>
              <a:t>27/12/2021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569ACEAE-5413-48F5-949F-E5747F9D511A}" type="slidenum">
              <a:rPr lang="vi-VN" smtClean="0"/>
              <a:t>‹#›</a:t>
            </a:fld>
            <a:endParaRPr lang="vi-VN"/>
          </a:p>
        </p:txBody>
      </p:sp>
    </p:spTree>
    <p:extLst>
      <p:ext uri="{BB962C8B-B14F-4D97-AF65-F5344CB8AC3E}">
        <p14:creationId xmlns:p14="http://schemas.microsoft.com/office/powerpoint/2010/main" val="3675053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DCE514-C53F-4B64-A0E1-FEE60779DA78}" type="datetimeFigureOut">
              <a:rPr lang="vi-VN" smtClean="0"/>
              <a:t>27/12/2021</a:t>
            </a:fld>
            <a:endParaRPr lang="vi-VN"/>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9ACEAE-5413-48F5-949F-E5747F9D511A}" type="slidenum">
              <a:rPr lang="vi-VN" smtClean="0"/>
              <a:t>‹#›</a:t>
            </a:fld>
            <a:endParaRPr lang="vi-VN"/>
          </a:p>
        </p:txBody>
      </p:sp>
    </p:spTree>
    <p:extLst>
      <p:ext uri="{BB962C8B-B14F-4D97-AF65-F5344CB8AC3E}">
        <p14:creationId xmlns:p14="http://schemas.microsoft.com/office/powerpoint/2010/main" val="41157566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slide" Target="slide8.xml"/><Relationship Id="rId4" Type="http://schemas.openxmlformats.org/officeDocument/2006/relationships/audio" Target="../media/audio3.wav"/></Relationships>
</file>

<file path=ppt/slides/_rels/slide12.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slide" Target="slide8.xml"/><Relationship Id="rId4" Type="http://schemas.openxmlformats.org/officeDocument/2006/relationships/audio" Target="../media/audio3.wav"/></Relationships>
</file>

<file path=ppt/slides/_rels/slide1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slide" Target="slide8.xml"/><Relationship Id="rId4" Type="http://schemas.openxmlformats.org/officeDocument/2006/relationships/audio" Target="../media/audio3.wav"/></Relationships>
</file>

<file path=ppt/slides/_rels/slide15.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slide" Target="slide9.xml"/><Relationship Id="rId7" Type="http://schemas.openxmlformats.org/officeDocument/2006/relationships/slide" Target="slide15.xml"/><Relationship Id="rId2"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slide" Target="slide14.xml"/><Relationship Id="rId10" Type="http://schemas.openxmlformats.org/officeDocument/2006/relationships/slide" Target="slide19.xml"/><Relationship Id="rId4" Type="http://schemas.openxmlformats.org/officeDocument/2006/relationships/slide" Target="slide11.xml"/><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slide" Target="slide8.xml"/><Relationship Id="rId4" Type="http://schemas.openxmlformats.org/officeDocument/2006/relationships/audio" Target="../media/audio3.wav"/></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168"/>
            <a:ext cx="12192000" cy="6822831"/>
          </a:xfrm>
          <a:prstGeom prst="rect">
            <a:avLst/>
          </a:prstGeom>
        </p:spPr>
      </p:pic>
      <p:sp>
        <p:nvSpPr>
          <p:cNvPr id="4" name="TextBox 3"/>
          <p:cNvSpPr txBox="1"/>
          <p:nvPr/>
        </p:nvSpPr>
        <p:spPr>
          <a:xfrm>
            <a:off x="1645921" y="1660026"/>
            <a:ext cx="9575075" cy="584775"/>
          </a:xfrm>
          <a:prstGeom prst="rect">
            <a:avLst/>
          </a:prstGeom>
          <a:noFill/>
        </p:spPr>
        <p:txBody>
          <a:bodyPr wrap="square" rtlCol="0">
            <a:spAutoFit/>
          </a:bodyPr>
          <a:lstStyle/>
          <a:p>
            <a:r>
              <a:rPr lang="en-US" sz="3200" b="1" dirty="0" smtClean="0">
                <a:solidFill>
                  <a:srgbClr val="FFFF00"/>
                </a:solidFill>
                <a:latin typeface="Times New Roman" panose="02020603050405020304" pitchFamily="18" charset="0"/>
                <a:cs typeface="Times New Roman" panose="02020603050405020304" pitchFamily="18" charset="0"/>
              </a:rPr>
              <a:t>HOẠT ĐỘNG THỰC HÀNH VÀ TRẢI NGHIỆM </a:t>
            </a:r>
            <a:endParaRPr lang="vi-VN" sz="3200" b="1" dirty="0">
              <a:solidFill>
                <a:srgbClr val="FFFF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910046" y="2244801"/>
            <a:ext cx="8576707" cy="707886"/>
          </a:xfrm>
          <a:prstGeom prst="rect">
            <a:avLst/>
          </a:prstGeom>
          <a:noFill/>
        </p:spPr>
        <p:txBody>
          <a:bodyPr wrap="none" rtlCol="0">
            <a:spAutoFit/>
          </a:bodyPr>
          <a:lstStyle/>
          <a:p>
            <a:r>
              <a:rPr lang="en-US" sz="4000" b="1" dirty="0" smtClean="0">
                <a:solidFill>
                  <a:srgbClr val="FF0000"/>
                </a:solidFill>
                <a:latin typeface="Times New Roman" panose="02020603050405020304" pitchFamily="18" charset="0"/>
                <a:cs typeface="Times New Roman" panose="02020603050405020304" pitchFamily="18" charset="0"/>
              </a:rPr>
              <a:t>CHỦ ĐỀ 1 – ĐẦU TƯ KINH DOANH</a:t>
            </a:r>
          </a:p>
        </p:txBody>
      </p:sp>
    </p:spTree>
    <p:extLst>
      <p:ext uri="{BB962C8B-B14F-4D97-AF65-F5344CB8AC3E}">
        <p14:creationId xmlns:p14="http://schemas.microsoft.com/office/powerpoint/2010/main" val="40672931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Same Side Corner Rectangle 3"/>
          <p:cNvSpPr/>
          <p:nvPr/>
        </p:nvSpPr>
        <p:spPr>
          <a:xfrm>
            <a:off x="2574071" y="1682016"/>
            <a:ext cx="7206916" cy="2610853"/>
          </a:xfrm>
          <a:prstGeom prst="snip2Same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latin typeface="Times New Roman" panose="02020603050405020304" pitchFamily="18" charset="0"/>
                <a:cs typeface="Times New Roman" panose="02020603050405020304" pitchFamily="18" charset="0"/>
              </a:rPr>
              <a:t>Vốn là số tiền ban đầu bỏ </a:t>
            </a:r>
          </a:p>
          <a:p>
            <a:pPr algn="ctr"/>
            <a:r>
              <a:rPr lang="en-US" sz="2800" b="1" dirty="0" smtClean="0">
                <a:solidFill>
                  <a:srgbClr val="FF0000"/>
                </a:solidFill>
                <a:latin typeface="Times New Roman" panose="02020603050405020304" pitchFamily="18" charset="0"/>
                <a:cs typeface="Times New Roman" panose="02020603050405020304" pitchFamily="18" charset="0"/>
              </a:rPr>
              <a:t>ra để mua một cái gì đó, hoặc </a:t>
            </a:r>
          </a:p>
          <a:p>
            <a:pPr algn="ctr"/>
            <a:r>
              <a:rPr lang="en-US" sz="2800" b="1" dirty="0" smtClean="0">
                <a:solidFill>
                  <a:srgbClr val="FF0000"/>
                </a:solidFill>
                <a:latin typeface="Times New Roman" panose="02020603050405020304" pitchFamily="18" charset="0"/>
                <a:cs typeface="Times New Roman" panose="02020603050405020304" pitchFamily="18" charset="0"/>
              </a:rPr>
              <a:t>làm một cái gì đó.</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5" name="Right Arrow 4">
            <a:hlinkClick r:id="rId2" action="ppaction://hlinksldjump"/>
          </p:cNvPr>
          <p:cNvSpPr/>
          <p:nvPr/>
        </p:nvSpPr>
        <p:spPr>
          <a:xfrm>
            <a:off x="5025075" y="6197299"/>
            <a:ext cx="892400" cy="541421"/>
          </a:xfrm>
          <a:prstGeom prst="right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TextBox 1"/>
          <p:cNvSpPr txBox="1"/>
          <p:nvPr/>
        </p:nvSpPr>
        <p:spPr>
          <a:xfrm>
            <a:off x="4767943" y="692332"/>
            <a:ext cx="2254143" cy="1107996"/>
          </a:xfrm>
          <a:prstGeom prst="rect">
            <a:avLst/>
          </a:prstGeom>
          <a:noFill/>
        </p:spPr>
        <p:txBody>
          <a:bodyPr wrap="none" rtlCol="0">
            <a:spAutoFit/>
          </a:bodyPr>
          <a:lstStyle/>
          <a:p>
            <a:r>
              <a:rPr lang="en-US" sz="6600" dirty="0" smtClean="0">
                <a:solidFill>
                  <a:srgbClr val="FF0000"/>
                </a:solidFill>
              </a:rPr>
              <a:t>VỐN</a:t>
            </a:r>
            <a:r>
              <a:rPr lang="en-US" sz="6600" dirty="0" smtClean="0"/>
              <a:t> </a:t>
            </a:r>
            <a:endParaRPr lang="vi-VN" sz="6600" dirty="0"/>
          </a:p>
        </p:txBody>
      </p:sp>
    </p:spTree>
    <p:extLst>
      <p:ext uri="{BB962C8B-B14F-4D97-AF65-F5344CB8AC3E}">
        <p14:creationId xmlns:p14="http://schemas.microsoft.com/office/powerpoint/2010/main" val="21388974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37603" y="1704935"/>
            <a:ext cx="7411455" cy="1569660"/>
          </a:xfrm>
          <a:prstGeom prst="rect">
            <a:avLst/>
          </a:prstGeom>
          <a:noFill/>
        </p:spPr>
        <p:txBody>
          <a:bodyPr wrap="square" rtlCol="0">
            <a:spAutoFit/>
          </a:bodyPr>
          <a:lstStyle/>
          <a:p>
            <a:r>
              <a:rPr lang="en-US" sz="2400" b="1" u="sng" dirty="0" smtClean="0">
                <a:latin typeface="Times New Roman" panose="02020603050405020304" pitchFamily="18" charset="0"/>
                <a:cs typeface="Times New Roman" panose="02020603050405020304" pitchFamily="18" charset="0"/>
              </a:rPr>
              <a:t>Câu 3 </a:t>
            </a:r>
            <a:r>
              <a:rPr lang="en-US" sz="2400" b="1" dirty="0" smtClean="0">
                <a:latin typeface="Times New Roman" panose="02020603050405020304" pitchFamily="18" charset="0"/>
                <a:cs typeface="Times New Roman" panose="02020603050405020304" pitchFamily="18" charset="0"/>
              </a:rPr>
              <a:t>:Một cửa hàng quần áo ngày thứ nhất bán được 300.000 đồng, ngày thứ hai bán được 240.000 đồng,</a:t>
            </a:r>
          </a:p>
          <a:p>
            <a:r>
              <a:rPr lang="en-US" sz="2400" b="1" dirty="0">
                <a:latin typeface="Times New Roman" panose="02020603050405020304" pitchFamily="18" charset="0"/>
                <a:cs typeface="Times New Roman" panose="02020603050405020304" pitchFamily="18" charset="0"/>
              </a:rPr>
              <a:t>n</a:t>
            </a:r>
            <a:r>
              <a:rPr lang="en-US" sz="2400" b="1" dirty="0" smtClean="0">
                <a:latin typeface="Times New Roman" panose="02020603050405020304" pitchFamily="18" charset="0"/>
                <a:cs typeface="Times New Roman" panose="02020603050405020304" pitchFamily="18" charset="0"/>
              </a:rPr>
              <a:t>gày thứ ba bán được 450.000 đồng. Hỏi cả ba ngày cửa hàng bán được bao nhiêu tiền? </a:t>
            </a:r>
            <a:endParaRPr lang="vi-VN" sz="24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827423" y="565485"/>
            <a:ext cx="7363327" cy="830997"/>
          </a:xfrm>
          <a:prstGeom prst="rect">
            <a:avLst/>
          </a:prstGeom>
          <a:noFill/>
        </p:spPr>
        <p:txBody>
          <a:bodyPr wrap="square" rtlCol="0">
            <a:spAutoFit/>
          </a:bodyPr>
          <a:lstStyle/>
          <a:p>
            <a:r>
              <a:rPr lang="en-US" sz="4800" b="1" dirty="0" smtClean="0">
                <a:solidFill>
                  <a:srgbClr val="FF0000"/>
                </a:solidFill>
                <a:latin typeface="Times New Roman" panose="02020603050405020304" pitchFamily="18" charset="0"/>
                <a:cs typeface="Times New Roman" panose="02020603050405020304" pitchFamily="18" charset="0"/>
              </a:rPr>
              <a:t>Vượt chướng ngại vật</a:t>
            </a:r>
            <a:r>
              <a:rPr lang="en-US" sz="4800" b="1" dirty="0" smtClean="0">
                <a:solidFill>
                  <a:srgbClr val="FF0000"/>
                </a:solidFill>
                <a:latin typeface=".VnAristote" panose="020B7200000000000000" pitchFamily="34" charset="0"/>
              </a:rPr>
              <a:t> </a:t>
            </a:r>
            <a:endParaRPr lang="vi-VN" sz="4800" b="1" dirty="0">
              <a:solidFill>
                <a:srgbClr val="FF0000"/>
              </a:solidFill>
            </a:endParaRPr>
          </a:p>
        </p:txBody>
      </p:sp>
      <p:sp>
        <p:nvSpPr>
          <p:cNvPr id="6" name="Rounded Rectangle 5"/>
          <p:cNvSpPr/>
          <p:nvPr/>
        </p:nvSpPr>
        <p:spPr>
          <a:xfrm>
            <a:off x="1305429" y="3815105"/>
            <a:ext cx="2971799" cy="890337"/>
          </a:xfrm>
          <a:prstGeom prst="roundRect">
            <a:avLst/>
          </a:prstGeom>
          <a:ln w="38100">
            <a:solidFill>
              <a:srgbClr val="FFFF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rPr>
              <a:t>A. 900.000 đồng</a:t>
            </a:r>
            <a:endParaRPr lang="vi-VN" sz="2400" b="1" dirty="0">
              <a:latin typeface="Times New Roman" panose="02020603050405020304" pitchFamily="18" charset="0"/>
              <a:cs typeface="Times New Roman" panose="02020603050405020304" pitchFamily="18" charset="0"/>
            </a:endParaRPr>
          </a:p>
        </p:txBody>
      </p:sp>
      <p:sp>
        <p:nvSpPr>
          <p:cNvPr id="7" name="Rounded Rectangle 6"/>
          <p:cNvSpPr/>
          <p:nvPr/>
        </p:nvSpPr>
        <p:spPr>
          <a:xfrm>
            <a:off x="6418850" y="5044428"/>
            <a:ext cx="2971799" cy="890337"/>
          </a:xfrm>
          <a:prstGeom prst="roundRect">
            <a:avLst/>
          </a:prstGeom>
          <a:ln w="38100">
            <a:solidFill>
              <a:srgbClr val="FFFF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D</a:t>
            </a:r>
            <a:r>
              <a:rPr lang="en-US" sz="2400" b="1" dirty="0" smtClean="0">
                <a:latin typeface="Times New Roman" panose="02020603050405020304" pitchFamily="18" charset="0"/>
                <a:cs typeface="Times New Roman" panose="02020603050405020304" pitchFamily="18" charset="0"/>
              </a:rPr>
              <a:t>. 1.000.000 đồng</a:t>
            </a:r>
            <a:endParaRPr lang="vi-VN" sz="2400" b="1" dirty="0">
              <a:latin typeface="Times New Roman" panose="02020603050405020304" pitchFamily="18" charset="0"/>
              <a:cs typeface="Times New Roman" panose="02020603050405020304" pitchFamily="18" charset="0"/>
            </a:endParaRPr>
          </a:p>
        </p:txBody>
      </p:sp>
      <p:sp>
        <p:nvSpPr>
          <p:cNvPr id="8" name="Rounded Rectangle 7"/>
          <p:cNvSpPr/>
          <p:nvPr/>
        </p:nvSpPr>
        <p:spPr>
          <a:xfrm>
            <a:off x="1305429" y="5044428"/>
            <a:ext cx="2971799" cy="890337"/>
          </a:xfrm>
          <a:prstGeom prst="roundRect">
            <a:avLst/>
          </a:prstGeom>
          <a:ln w="38100">
            <a:solidFill>
              <a:srgbClr val="FFFF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C</a:t>
            </a:r>
            <a:r>
              <a:rPr lang="en-US" sz="2400" b="1" dirty="0" smtClean="0">
                <a:latin typeface="Times New Roman" panose="02020603050405020304" pitchFamily="18" charset="0"/>
                <a:cs typeface="Times New Roman" panose="02020603050405020304" pitchFamily="18" charset="0"/>
              </a:rPr>
              <a:t>. 450.000 đồng</a:t>
            </a:r>
            <a:endParaRPr lang="vi-VN" sz="2400" b="1" dirty="0">
              <a:latin typeface="Times New Roman" panose="02020603050405020304" pitchFamily="18" charset="0"/>
              <a:cs typeface="Times New Roman" panose="02020603050405020304" pitchFamily="18" charset="0"/>
            </a:endParaRPr>
          </a:p>
        </p:txBody>
      </p:sp>
      <p:sp>
        <p:nvSpPr>
          <p:cNvPr id="9" name="Rounded Rectangle 8"/>
          <p:cNvSpPr/>
          <p:nvPr/>
        </p:nvSpPr>
        <p:spPr>
          <a:xfrm>
            <a:off x="6418849" y="3815105"/>
            <a:ext cx="2971799" cy="890337"/>
          </a:xfrm>
          <a:prstGeom prst="roundRect">
            <a:avLst/>
          </a:prstGeom>
          <a:ln w="38100">
            <a:solidFill>
              <a:srgbClr val="FFFF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B</a:t>
            </a:r>
            <a:r>
              <a:rPr lang="en-US" sz="2400" b="1" dirty="0" smtClean="0">
                <a:latin typeface="Times New Roman" panose="02020603050405020304" pitchFamily="18" charset="0"/>
                <a:cs typeface="Times New Roman" panose="02020603050405020304" pitchFamily="18" charset="0"/>
              </a:rPr>
              <a:t>. 990.000 đồng</a:t>
            </a:r>
            <a:endParaRPr lang="vi-VN" sz="2400" b="1" dirty="0">
              <a:latin typeface="Times New Roman" panose="02020603050405020304" pitchFamily="18" charset="0"/>
              <a:cs typeface="Times New Roman" panose="02020603050405020304" pitchFamily="18" charset="0"/>
            </a:endParaRPr>
          </a:p>
        </p:txBody>
      </p:sp>
      <p:sp>
        <p:nvSpPr>
          <p:cNvPr id="10" name="Oval 9"/>
          <p:cNvSpPr/>
          <p:nvPr/>
        </p:nvSpPr>
        <p:spPr>
          <a:xfrm>
            <a:off x="4596063" y="3923386"/>
            <a:ext cx="782052" cy="782052"/>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Times New Roman" panose="02020603050405020304" pitchFamily="18" charset="0"/>
                <a:cs typeface="Times New Roman" panose="02020603050405020304" pitchFamily="18" charset="0"/>
              </a:rPr>
              <a:t>S</a:t>
            </a:r>
            <a:endParaRPr lang="vi-VN" sz="3600" b="1" dirty="0">
              <a:solidFill>
                <a:srgbClr val="FF0000"/>
              </a:solidFill>
              <a:latin typeface="Times New Roman" panose="02020603050405020304" pitchFamily="18" charset="0"/>
              <a:cs typeface="Times New Roman" panose="02020603050405020304" pitchFamily="18" charset="0"/>
            </a:endParaRPr>
          </a:p>
        </p:txBody>
      </p:sp>
      <p:sp>
        <p:nvSpPr>
          <p:cNvPr id="11" name="Oval 10"/>
          <p:cNvSpPr/>
          <p:nvPr/>
        </p:nvSpPr>
        <p:spPr>
          <a:xfrm>
            <a:off x="9735551" y="5152709"/>
            <a:ext cx="782052" cy="782052"/>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latin typeface="Times New Roman" panose="02020603050405020304" pitchFamily="18" charset="0"/>
                <a:cs typeface="Times New Roman" panose="02020603050405020304" pitchFamily="18" charset="0"/>
              </a:rPr>
              <a:t>S</a:t>
            </a:r>
            <a:endParaRPr lang="vi-VN" sz="3600" b="1" dirty="0">
              <a:solidFill>
                <a:srgbClr val="FF0000"/>
              </a:solidFill>
              <a:latin typeface="Times New Roman" panose="02020603050405020304" pitchFamily="18" charset="0"/>
              <a:cs typeface="Times New Roman" panose="02020603050405020304" pitchFamily="18" charset="0"/>
            </a:endParaRPr>
          </a:p>
        </p:txBody>
      </p:sp>
      <p:sp>
        <p:nvSpPr>
          <p:cNvPr id="12" name="Oval 11"/>
          <p:cNvSpPr/>
          <p:nvPr/>
        </p:nvSpPr>
        <p:spPr>
          <a:xfrm>
            <a:off x="4644190" y="5044424"/>
            <a:ext cx="782052" cy="782052"/>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latin typeface="Times New Roman" panose="02020603050405020304" pitchFamily="18" charset="0"/>
                <a:cs typeface="Times New Roman" panose="02020603050405020304" pitchFamily="18" charset="0"/>
              </a:rPr>
              <a:t>S</a:t>
            </a:r>
            <a:endParaRPr lang="vi-VN" sz="3600" b="1" dirty="0">
              <a:solidFill>
                <a:srgbClr val="FF0000"/>
              </a:solidFill>
              <a:latin typeface="Times New Roman" panose="02020603050405020304" pitchFamily="18" charset="0"/>
              <a:cs typeface="Times New Roman" panose="02020603050405020304" pitchFamily="18" charset="0"/>
            </a:endParaRPr>
          </a:p>
        </p:txBody>
      </p:sp>
      <p:sp>
        <p:nvSpPr>
          <p:cNvPr id="13" name="Oval 12"/>
          <p:cNvSpPr/>
          <p:nvPr/>
        </p:nvSpPr>
        <p:spPr>
          <a:xfrm>
            <a:off x="9735551" y="3885286"/>
            <a:ext cx="782052" cy="782052"/>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latin typeface="Times New Roman" panose="02020603050405020304" pitchFamily="18" charset="0"/>
                <a:cs typeface="Times New Roman" panose="02020603050405020304" pitchFamily="18" charset="0"/>
              </a:rPr>
              <a:t>Đ</a:t>
            </a:r>
            <a:endParaRPr lang="vi-VN" sz="3600" b="1" dirty="0">
              <a:solidFill>
                <a:srgbClr val="FF0000"/>
              </a:solidFill>
              <a:latin typeface="Times New Roman" panose="02020603050405020304" pitchFamily="18" charset="0"/>
              <a:cs typeface="Times New Roman" panose="02020603050405020304" pitchFamily="18" charset="0"/>
            </a:endParaRPr>
          </a:p>
        </p:txBody>
      </p:sp>
      <p:sp>
        <p:nvSpPr>
          <p:cNvPr id="14" name="Right Arrow 13">
            <a:hlinkClick r:id="rId5" action="ppaction://hlinksldjump"/>
          </p:cNvPr>
          <p:cNvSpPr/>
          <p:nvPr/>
        </p:nvSpPr>
        <p:spPr>
          <a:xfrm>
            <a:off x="9549058" y="6268456"/>
            <a:ext cx="956513" cy="493295"/>
          </a:xfrm>
          <a:prstGeom prst="rightArrow">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Rectangle 14"/>
          <p:cNvSpPr/>
          <p:nvPr/>
        </p:nvSpPr>
        <p:spPr>
          <a:xfrm>
            <a:off x="9164053" y="159916"/>
            <a:ext cx="2895600" cy="4572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2400">
                <a:solidFill>
                  <a:srgbClr val="000000"/>
                </a:solidFill>
                <a:latin typeface="Tahoma" pitchFamily="34" charset="0"/>
                <a:cs typeface="Tahoma" pitchFamily="34" charset="0"/>
              </a:rPr>
              <a:t>Hết giờ</a:t>
            </a:r>
          </a:p>
        </p:txBody>
      </p:sp>
      <p:sp>
        <p:nvSpPr>
          <p:cNvPr id="16" name="Rectangle 15"/>
          <p:cNvSpPr/>
          <p:nvPr/>
        </p:nvSpPr>
        <p:spPr>
          <a:xfrm>
            <a:off x="9164053" y="693316"/>
            <a:ext cx="2895600" cy="990600"/>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en-US"/>
          </a:p>
        </p:txBody>
      </p:sp>
      <p:sp>
        <p:nvSpPr>
          <p:cNvPr id="17" name="Rounded Rectangle 16"/>
          <p:cNvSpPr/>
          <p:nvPr/>
        </p:nvSpPr>
        <p:spPr>
          <a:xfrm>
            <a:off x="9392653" y="769516"/>
            <a:ext cx="9144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1</a:t>
            </a:r>
          </a:p>
        </p:txBody>
      </p:sp>
      <p:sp>
        <p:nvSpPr>
          <p:cNvPr id="18" name="TextBox 7"/>
          <p:cNvSpPr txBox="1">
            <a:spLocks noChangeArrowheads="1"/>
          </p:cNvSpPr>
          <p:nvPr/>
        </p:nvSpPr>
        <p:spPr bwMode="auto">
          <a:xfrm>
            <a:off x="10251491" y="652043"/>
            <a:ext cx="304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vi-VN" sz="5400">
                <a:solidFill>
                  <a:schemeClr val="bg1"/>
                </a:solidFill>
                <a:latin typeface="Calibri" panose="020F0502020204030204" pitchFamily="34" charset="0"/>
              </a:rPr>
              <a:t>:</a:t>
            </a:r>
          </a:p>
        </p:txBody>
      </p:sp>
      <p:sp>
        <p:nvSpPr>
          <p:cNvPr id="19" name="Rounded Rectangle 18"/>
          <p:cNvSpPr/>
          <p:nvPr/>
        </p:nvSpPr>
        <p:spPr>
          <a:xfrm>
            <a:off x="9392653" y="769516"/>
            <a:ext cx="9144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0</a:t>
            </a:r>
          </a:p>
        </p:txBody>
      </p:sp>
      <p:sp>
        <p:nvSpPr>
          <p:cNvPr id="20" name="Rectangle 19"/>
          <p:cNvSpPr/>
          <p:nvPr/>
        </p:nvSpPr>
        <p:spPr>
          <a:xfrm>
            <a:off x="9164053" y="159916"/>
            <a:ext cx="2895600" cy="4572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2200">
                <a:solidFill>
                  <a:srgbClr val="FF0000"/>
                </a:solidFill>
                <a:latin typeface="Tahoma" pitchFamily="34" charset="0"/>
                <a:cs typeface="Tahoma" pitchFamily="34" charset="0"/>
              </a:rPr>
              <a:t>Thời gian còn lại ...</a:t>
            </a:r>
          </a:p>
        </p:txBody>
      </p:sp>
      <p:sp>
        <p:nvSpPr>
          <p:cNvPr id="21" name="Rectangle 20"/>
          <p:cNvSpPr/>
          <p:nvPr/>
        </p:nvSpPr>
        <p:spPr>
          <a:xfrm>
            <a:off x="9164053" y="159916"/>
            <a:ext cx="2895600" cy="4572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2400">
                <a:solidFill>
                  <a:srgbClr val="FFFFFF"/>
                </a:solidFill>
                <a:latin typeface="Tahoma" pitchFamily="34" charset="0"/>
                <a:cs typeface="Tahoma" pitchFamily="34" charset="0"/>
              </a:rPr>
              <a:t>Bắt đầu tính giờ</a:t>
            </a:r>
          </a:p>
        </p:txBody>
      </p:sp>
      <p:sp>
        <p:nvSpPr>
          <p:cNvPr id="22" name="Rounded Rectangle 21"/>
          <p:cNvSpPr/>
          <p:nvPr/>
        </p:nvSpPr>
        <p:spPr>
          <a:xfrm>
            <a:off x="10611853" y="76951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00</a:t>
            </a:r>
          </a:p>
        </p:txBody>
      </p:sp>
      <p:sp>
        <p:nvSpPr>
          <p:cNvPr id="23" name="Rounded Rectangle 22"/>
          <p:cNvSpPr/>
          <p:nvPr/>
        </p:nvSpPr>
        <p:spPr>
          <a:xfrm>
            <a:off x="10611853" y="76951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59</a:t>
            </a:r>
          </a:p>
        </p:txBody>
      </p:sp>
      <p:sp>
        <p:nvSpPr>
          <p:cNvPr id="24" name="Rounded Rectangle 23"/>
          <p:cNvSpPr/>
          <p:nvPr/>
        </p:nvSpPr>
        <p:spPr>
          <a:xfrm>
            <a:off x="10611853" y="76951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58</a:t>
            </a:r>
          </a:p>
        </p:txBody>
      </p:sp>
      <p:sp>
        <p:nvSpPr>
          <p:cNvPr id="25" name="Rounded Rectangle 24"/>
          <p:cNvSpPr/>
          <p:nvPr/>
        </p:nvSpPr>
        <p:spPr>
          <a:xfrm>
            <a:off x="10611853" y="76951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57</a:t>
            </a:r>
          </a:p>
        </p:txBody>
      </p:sp>
      <p:sp>
        <p:nvSpPr>
          <p:cNvPr id="26" name="Rounded Rectangle 25"/>
          <p:cNvSpPr/>
          <p:nvPr/>
        </p:nvSpPr>
        <p:spPr>
          <a:xfrm>
            <a:off x="10611853" y="76951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56</a:t>
            </a:r>
          </a:p>
        </p:txBody>
      </p:sp>
      <p:sp>
        <p:nvSpPr>
          <p:cNvPr id="27" name="Rounded Rectangle 26"/>
          <p:cNvSpPr/>
          <p:nvPr/>
        </p:nvSpPr>
        <p:spPr>
          <a:xfrm>
            <a:off x="10611853" y="76951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55</a:t>
            </a:r>
          </a:p>
        </p:txBody>
      </p:sp>
      <p:sp>
        <p:nvSpPr>
          <p:cNvPr id="28" name="Rounded Rectangle 27"/>
          <p:cNvSpPr/>
          <p:nvPr/>
        </p:nvSpPr>
        <p:spPr>
          <a:xfrm>
            <a:off x="10611853" y="76951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54</a:t>
            </a:r>
          </a:p>
        </p:txBody>
      </p:sp>
      <p:sp>
        <p:nvSpPr>
          <p:cNvPr id="29" name="Rounded Rectangle 28"/>
          <p:cNvSpPr/>
          <p:nvPr/>
        </p:nvSpPr>
        <p:spPr>
          <a:xfrm>
            <a:off x="10611853" y="76951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53</a:t>
            </a:r>
          </a:p>
        </p:txBody>
      </p:sp>
      <p:sp>
        <p:nvSpPr>
          <p:cNvPr id="30" name="Rounded Rectangle 29"/>
          <p:cNvSpPr/>
          <p:nvPr/>
        </p:nvSpPr>
        <p:spPr>
          <a:xfrm>
            <a:off x="10611853" y="76951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52</a:t>
            </a:r>
          </a:p>
        </p:txBody>
      </p:sp>
      <p:sp>
        <p:nvSpPr>
          <p:cNvPr id="31" name="Rounded Rectangle 30"/>
          <p:cNvSpPr/>
          <p:nvPr/>
        </p:nvSpPr>
        <p:spPr>
          <a:xfrm>
            <a:off x="10611853" y="76951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51</a:t>
            </a:r>
          </a:p>
        </p:txBody>
      </p:sp>
      <p:sp>
        <p:nvSpPr>
          <p:cNvPr id="32" name="Rounded Rectangle 31"/>
          <p:cNvSpPr/>
          <p:nvPr/>
        </p:nvSpPr>
        <p:spPr>
          <a:xfrm>
            <a:off x="10611853" y="76951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50</a:t>
            </a:r>
          </a:p>
        </p:txBody>
      </p:sp>
      <p:sp>
        <p:nvSpPr>
          <p:cNvPr id="33" name="Rounded Rectangle 32"/>
          <p:cNvSpPr/>
          <p:nvPr/>
        </p:nvSpPr>
        <p:spPr>
          <a:xfrm>
            <a:off x="10611853" y="76951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49</a:t>
            </a:r>
          </a:p>
        </p:txBody>
      </p:sp>
      <p:sp>
        <p:nvSpPr>
          <p:cNvPr id="34" name="Rounded Rectangle 33"/>
          <p:cNvSpPr/>
          <p:nvPr/>
        </p:nvSpPr>
        <p:spPr>
          <a:xfrm>
            <a:off x="10611853" y="76951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48</a:t>
            </a:r>
          </a:p>
        </p:txBody>
      </p:sp>
      <p:sp>
        <p:nvSpPr>
          <p:cNvPr id="35" name="Rounded Rectangle 34"/>
          <p:cNvSpPr/>
          <p:nvPr/>
        </p:nvSpPr>
        <p:spPr>
          <a:xfrm>
            <a:off x="10611853" y="76951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47</a:t>
            </a:r>
          </a:p>
        </p:txBody>
      </p:sp>
      <p:sp>
        <p:nvSpPr>
          <p:cNvPr id="36" name="Rounded Rectangle 35"/>
          <p:cNvSpPr/>
          <p:nvPr/>
        </p:nvSpPr>
        <p:spPr>
          <a:xfrm>
            <a:off x="10611853" y="76951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46</a:t>
            </a:r>
          </a:p>
        </p:txBody>
      </p:sp>
      <p:sp>
        <p:nvSpPr>
          <p:cNvPr id="37" name="Rounded Rectangle 36"/>
          <p:cNvSpPr/>
          <p:nvPr/>
        </p:nvSpPr>
        <p:spPr>
          <a:xfrm>
            <a:off x="10611853" y="76951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45</a:t>
            </a:r>
          </a:p>
        </p:txBody>
      </p:sp>
      <p:sp>
        <p:nvSpPr>
          <p:cNvPr id="38" name="Rounded Rectangle 37"/>
          <p:cNvSpPr/>
          <p:nvPr/>
        </p:nvSpPr>
        <p:spPr>
          <a:xfrm>
            <a:off x="10611853" y="76951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44</a:t>
            </a:r>
          </a:p>
        </p:txBody>
      </p:sp>
      <p:sp>
        <p:nvSpPr>
          <p:cNvPr id="39" name="Rounded Rectangle 38"/>
          <p:cNvSpPr/>
          <p:nvPr/>
        </p:nvSpPr>
        <p:spPr>
          <a:xfrm>
            <a:off x="10611853" y="76951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43</a:t>
            </a:r>
          </a:p>
        </p:txBody>
      </p:sp>
      <p:sp>
        <p:nvSpPr>
          <p:cNvPr id="40" name="Rounded Rectangle 39"/>
          <p:cNvSpPr/>
          <p:nvPr/>
        </p:nvSpPr>
        <p:spPr>
          <a:xfrm>
            <a:off x="10611853" y="76951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42</a:t>
            </a:r>
          </a:p>
        </p:txBody>
      </p:sp>
      <p:sp>
        <p:nvSpPr>
          <p:cNvPr id="41" name="Rounded Rectangle 40"/>
          <p:cNvSpPr/>
          <p:nvPr/>
        </p:nvSpPr>
        <p:spPr>
          <a:xfrm>
            <a:off x="10611853" y="76951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41</a:t>
            </a:r>
          </a:p>
        </p:txBody>
      </p:sp>
      <p:sp>
        <p:nvSpPr>
          <p:cNvPr id="42" name="Rounded Rectangle 41"/>
          <p:cNvSpPr/>
          <p:nvPr/>
        </p:nvSpPr>
        <p:spPr>
          <a:xfrm>
            <a:off x="10611853" y="76951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40</a:t>
            </a:r>
          </a:p>
        </p:txBody>
      </p:sp>
      <p:sp>
        <p:nvSpPr>
          <p:cNvPr id="43" name="Rounded Rectangle 42"/>
          <p:cNvSpPr/>
          <p:nvPr/>
        </p:nvSpPr>
        <p:spPr>
          <a:xfrm>
            <a:off x="10611853" y="76951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39</a:t>
            </a:r>
          </a:p>
        </p:txBody>
      </p:sp>
      <p:sp>
        <p:nvSpPr>
          <p:cNvPr id="44" name="Rounded Rectangle 43"/>
          <p:cNvSpPr/>
          <p:nvPr/>
        </p:nvSpPr>
        <p:spPr>
          <a:xfrm>
            <a:off x="10611853" y="76951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38</a:t>
            </a:r>
          </a:p>
        </p:txBody>
      </p:sp>
      <p:sp>
        <p:nvSpPr>
          <p:cNvPr id="45" name="Rounded Rectangle 44"/>
          <p:cNvSpPr/>
          <p:nvPr/>
        </p:nvSpPr>
        <p:spPr>
          <a:xfrm>
            <a:off x="10611853" y="76951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37</a:t>
            </a:r>
          </a:p>
        </p:txBody>
      </p:sp>
      <p:sp>
        <p:nvSpPr>
          <p:cNvPr id="46" name="Rounded Rectangle 45"/>
          <p:cNvSpPr/>
          <p:nvPr/>
        </p:nvSpPr>
        <p:spPr>
          <a:xfrm>
            <a:off x="10611853" y="76951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36</a:t>
            </a:r>
          </a:p>
        </p:txBody>
      </p:sp>
      <p:sp>
        <p:nvSpPr>
          <p:cNvPr id="47" name="Rounded Rectangle 46"/>
          <p:cNvSpPr/>
          <p:nvPr/>
        </p:nvSpPr>
        <p:spPr>
          <a:xfrm>
            <a:off x="10611853" y="76951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35</a:t>
            </a:r>
          </a:p>
        </p:txBody>
      </p:sp>
      <p:sp>
        <p:nvSpPr>
          <p:cNvPr id="48" name="Rounded Rectangle 47"/>
          <p:cNvSpPr/>
          <p:nvPr/>
        </p:nvSpPr>
        <p:spPr>
          <a:xfrm>
            <a:off x="10611853" y="76951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34</a:t>
            </a:r>
          </a:p>
        </p:txBody>
      </p:sp>
      <p:sp>
        <p:nvSpPr>
          <p:cNvPr id="49" name="Rounded Rectangle 48"/>
          <p:cNvSpPr/>
          <p:nvPr/>
        </p:nvSpPr>
        <p:spPr>
          <a:xfrm>
            <a:off x="10611853" y="76951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33</a:t>
            </a:r>
          </a:p>
        </p:txBody>
      </p:sp>
      <p:sp>
        <p:nvSpPr>
          <p:cNvPr id="50" name="Rounded Rectangle 49"/>
          <p:cNvSpPr/>
          <p:nvPr/>
        </p:nvSpPr>
        <p:spPr>
          <a:xfrm>
            <a:off x="10611853" y="76951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32</a:t>
            </a:r>
          </a:p>
        </p:txBody>
      </p:sp>
      <p:sp>
        <p:nvSpPr>
          <p:cNvPr id="51" name="Rounded Rectangle 50"/>
          <p:cNvSpPr/>
          <p:nvPr/>
        </p:nvSpPr>
        <p:spPr>
          <a:xfrm>
            <a:off x="10611853" y="76951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31</a:t>
            </a:r>
          </a:p>
        </p:txBody>
      </p:sp>
      <p:sp>
        <p:nvSpPr>
          <p:cNvPr id="52" name="Rounded Rectangle 51"/>
          <p:cNvSpPr/>
          <p:nvPr/>
        </p:nvSpPr>
        <p:spPr>
          <a:xfrm>
            <a:off x="10611853" y="76951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30</a:t>
            </a:r>
          </a:p>
        </p:txBody>
      </p:sp>
      <p:sp>
        <p:nvSpPr>
          <p:cNvPr id="53" name="Rounded Rectangle 52"/>
          <p:cNvSpPr/>
          <p:nvPr/>
        </p:nvSpPr>
        <p:spPr>
          <a:xfrm>
            <a:off x="10611853" y="76951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29</a:t>
            </a:r>
          </a:p>
        </p:txBody>
      </p:sp>
      <p:sp>
        <p:nvSpPr>
          <p:cNvPr id="54" name="Rounded Rectangle 53"/>
          <p:cNvSpPr/>
          <p:nvPr/>
        </p:nvSpPr>
        <p:spPr>
          <a:xfrm>
            <a:off x="10611853" y="76951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28</a:t>
            </a:r>
          </a:p>
        </p:txBody>
      </p:sp>
      <p:sp>
        <p:nvSpPr>
          <p:cNvPr id="55" name="Rounded Rectangle 54"/>
          <p:cNvSpPr/>
          <p:nvPr/>
        </p:nvSpPr>
        <p:spPr>
          <a:xfrm>
            <a:off x="10611853" y="76951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27</a:t>
            </a:r>
          </a:p>
        </p:txBody>
      </p:sp>
      <p:sp>
        <p:nvSpPr>
          <p:cNvPr id="56" name="Rounded Rectangle 55"/>
          <p:cNvSpPr/>
          <p:nvPr/>
        </p:nvSpPr>
        <p:spPr>
          <a:xfrm>
            <a:off x="10611853" y="76951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26</a:t>
            </a:r>
          </a:p>
        </p:txBody>
      </p:sp>
      <p:sp>
        <p:nvSpPr>
          <p:cNvPr id="57" name="Rounded Rectangle 56"/>
          <p:cNvSpPr/>
          <p:nvPr/>
        </p:nvSpPr>
        <p:spPr>
          <a:xfrm>
            <a:off x="10611853" y="76951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25</a:t>
            </a:r>
          </a:p>
        </p:txBody>
      </p:sp>
      <p:sp>
        <p:nvSpPr>
          <p:cNvPr id="58" name="Rounded Rectangle 57"/>
          <p:cNvSpPr/>
          <p:nvPr/>
        </p:nvSpPr>
        <p:spPr>
          <a:xfrm>
            <a:off x="10611853" y="76951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24</a:t>
            </a:r>
          </a:p>
        </p:txBody>
      </p:sp>
      <p:sp>
        <p:nvSpPr>
          <p:cNvPr id="59" name="Rounded Rectangle 58"/>
          <p:cNvSpPr/>
          <p:nvPr/>
        </p:nvSpPr>
        <p:spPr>
          <a:xfrm>
            <a:off x="10611853" y="76951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23</a:t>
            </a:r>
          </a:p>
        </p:txBody>
      </p:sp>
      <p:sp>
        <p:nvSpPr>
          <p:cNvPr id="60" name="Rounded Rectangle 59"/>
          <p:cNvSpPr/>
          <p:nvPr/>
        </p:nvSpPr>
        <p:spPr>
          <a:xfrm>
            <a:off x="10611853" y="76951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22</a:t>
            </a:r>
          </a:p>
        </p:txBody>
      </p:sp>
      <p:sp>
        <p:nvSpPr>
          <p:cNvPr id="61" name="Rounded Rectangle 60"/>
          <p:cNvSpPr/>
          <p:nvPr/>
        </p:nvSpPr>
        <p:spPr>
          <a:xfrm>
            <a:off x="10611853" y="76951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21</a:t>
            </a:r>
          </a:p>
        </p:txBody>
      </p:sp>
      <p:sp>
        <p:nvSpPr>
          <p:cNvPr id="62" name="Rounded Rectangle 61"/>
          <p:cNvSpPr/>
          <p:nvPr/>
        </p:nvSpPr>
        <p:spPr>
          <a:xfrm>
            <a:off x="10611853" y="76951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20</a:t>
            </a:r>
          </a:p>
        </p:txBody>
      </p:sp>
      <p:sp>
        <p:nvSpPr>
          <p:cNvPr id="63" name="Rounded Rectangle 62"/>
          <p:cNvSpPr/>
          <p:nvPr/>
        </p:nvSpPr>
        <p:spPr>
          <a:xfrm>
            <a:off x="10611853" y="76951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19</a:t>
            </a:r>
          </a:p>
        </p:txBody>
      </p:sp>
      <p:sp>
        <p:nvSpPr>
          <p:cNvPr id="64" name="Rounded Rectangle 63"/>
          <p:cNvSpPr/>
          <p:nvPr/>
        </p:nvSpPr>
        <p:spPr>
          <a:xfrm>
            <a:off x="10611853" y="76951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18</a:t>
            </a:r>
          </a:p>
        </p:txBody>
      </p:sp>
      <p:sp>
        <p:nvSpPr>
          <p:cNvPr id="65" name="Rounded Rectangle 64"/>
          <p:cNvSpPr/>
          <p:nvPr/>
        </p:nvSpPr>
        <p:spPr>
          <a:xfrm>
            <a:off x="10611853" y="76951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17</a:t>
            </a:r>
          </a:p>
        </p:txBody>
      </p:sp>
      <p:sp>
        <p:nvSpPr>
          <p:cNvPr id="66" name="Rounded Rectangle 65"/>
          <p:cNvSpPr/>
          <p:nvPr/>
        </p:nvSpPr>
        <p:spPr>
          <a:xfrm>
            <a:off x="10611853" y="76951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16</a:t>
            </a:r>
          </a:p>
        </p:txBody>
      </p:sp>
      <p:sp>
        <p:nvSpPr>
          <p:cNvPr id="67" name="Rounded Rectangle 66"/>
          <p:cNvSpPr/>
          <p:nvPr/>
        </p:nvSpPr>
        <p:spPr>
          <a:xfrm>
            <a:off x="10611853" y="76951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15</a:t>
            </a:r>
          </a:p>
        </p:txBody>
      </p:sp>
      <p:sp>
        <p:nvSpPr>
          <p:cNvPr id="68" name="Rounded Rectangle 67"/>
          <p:cNvSpPr/>
          <p:nvPr/>
        </p:nvSpPr>
        <p:spPr>
          <a:xfrm>
            <a:off x="10611853" y="76951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14</a:t>
            </a:r>
          </a:p>
        </p:txBody>
      </p:sp>
      <p:sp>
        <p:nvSpPr>
          <p:cNvPr id="69" name="Rounded Rectangle 68"/>
          <p:cNvSpPr/>
          <p:nvPr/>
        </p:nvSpPr>
        <p:spPr>
          <a:xfrm>
            <a:off x="10611853" y="76951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13</a:t>
            </a:r>
          </a:p>
        </p:txBody>
      </p:sp>
      <p:sp>
        <p:nvSpPr>
          <p:cNvPr id="70" name="Rounded Rectangle 69"/>
          <p:cNvSpPr/>
          <p:nvPr/>
        </p:nvSpPr>
        <p:spPr>
          <a:xfrm>
            <a:off x="10611853" y="76951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12</a:t>
            </a:r>
          </a:p>
        </p:txBody>
      </p:sp>
      <p:sp>
        <p:nvSpPr>
          <p:cNvPr id="71" name="Rounded Rectangle 70"/>
          <p:cNvSpPr/>
          <p:nvPr/>
        </p:nvSpPr>
        <p:spPr>
          <a:xfrm>
            <a:off x="10611853" y="76951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11</a:t>
            </a:r>
          </a:p>
        </p:txBody>
      </p:sp>
      <p:sp>
        <p:nvSpPr>
          <p:cNvPr id="72" name="Rounded Rectangle 71"/>
          <p:cNvSpPr/>
          <p:nvPr/>
        </p:nvSpPr>
        <p:spPr>
          <a:xfrm>
            <a:off x="10611853" y="76951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10</a:t>
            </a:r>
          </a:p>
        </p:txBody>
      </p:sp>
      <p:sp>
        <p:nvSpPr>
          <p:cNvPr id="73" name="Rounded Rectangle 72"/>
          <p:cNvSpPr/>
          <p:nvPr/>
        </p:nvSpPr>
        <p:spPr>
          <a:xfrm>
            <a:off x="10611853" y="76951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solidFill>
                  <a:srgbClr val="FF0000"/>
                </a:solidFill>
                <a:latin typeface="Tahoma" pitchFamily="34" charset="0"/>
                <a:ea typeface="Tahoma" pitchFamily="34" charset="0"/>
                <a:cs typeface="Tahoma" pitchFamily="34" charset="0"/>
              </a:rPr>
              <a:t>09</a:t>
            </a:r>
          </a:p>
        </p:txBody>
      </p:sp>
      <p:sp>
        <p:nvSpPr>
          <p:cNvPr id="74" name="Rounded Rectangle 73"/>
          <p:cNvSpPr/>
          <p:nvPr/>
        </p:nvSpPr>
        <p:spPr>
          <a:xfrm>
            <a:off x="10611853" y="76951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solidFill>
                  <a:srgbClr val="FF0000"/>
                </a:solidFill>
                <a:latin typeface="Tahoma" pitchFamily="34" charset="0"/>
                <a:ea typeface="Tahoma" pitchFamily="34" charset="0"/>
                <a:cs typeface="Tahoma" pitchFamily="34" charset="0"/>
              </a:rPr>
              <a:t>08</a:t>
            </a:r>
          </a:p>
        </p:txBody>
      </p:sp>
      <p:sp>
        <p:nvSpPr>
          <p:cNvPr id="75" name="Rounded Rectangle 74"/>
          <p:cNvSpPr/>
          <p:nvPr/>
        </p:nvSpPr>
        <p:spPr>
          <a:xfrm>
            <a:off x="10611853" y="76951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solidFill>
                  <a:srgbClr val="FF0000"/>
                </a:solidFill>
                <a:latin typeface="Tahoma" pitchFamily="34" charset="0"/>
                <a:ea typeface="Tahoma" pitchFamily="34" charset="0"/>
                <a:cs typeface="Tahoma" pitchFamily="34" charset="0"/>
              </a:rPr>
              <a:t>07</a:t>
            </a:r>
          </a:p>
        </p:txBody>
      </p:sp>
      <p:sp>
        <p:nvSpPr>
          <p:cNvPr id="76" name="Rounded Rectangle 75"/>
          <p:cNvSpPr/>
          <p:nvPr/>
        </p:nvSpPr>
        <p:spPr>
          <a:xfrm>
            <a:off x="10611853" y="76951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solidFill>
                  <a:srgbClr val="FF0000"/>
                </a:solidFill>
                <a:latin typeface="Tahoma" pitchFamily="34" charset="0"/>
                <a:ea typeface="Tahoma" pitchFamily="34" charset="0"/>
                <a:cs typeface="Tahoma" pitchFamily="34" charset="0"/>
              </a:rPr>
              <a:t>06</a:t>
            </a:r>
          </a:p>
        </p:txBody>
      </p:sp>
      <p:sp>
        <p:nvSpPr>
          <p:cNvPr id="77" name="Rounded Rectangle 76"/>
          <p:cNvSpPr/>
          <p:nvPr/>
        </p:nvSpPr>
        <p:spPr>
          <a:xfrm>
            <a:off x="10611853" y="76951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solidFill>
                  <a:srgbClr val="FF0000"/>
                </a:solidFill>
                <a:latin typeface="Tahoma" pitchFamily="34" charset="0"/>
                <a:ea typeface="Tahoma" pitchFamily="34" charset="0"/>
                <a:cs typeface="Tahoma" pitchFamily="34" charset="0"/>
              </a:rPr>
              <a:t>05</a:t>
            </a:r>
          </a:p>
        </p:txBody>
      </p:sp>
      <p:sp>
        <p:nvSpPr>
          <p:cNvPr id="78" name="Rounded Rectangle 77"/>
          <p:cNvSpPr/>
          <p:nvPr/>
        </p:nvSpPr>
        <p:spPr>
          <a:xfrm>
            <a:off x="10611853" y="76951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solidFill>
                  <a:srgbClr val="FF0000"/>
                </a:solidFill>
                <a:latin typeface="Tahoma" pitchFamily="34" charset="0"/>
                <a:ea typeface="Tahoma" pitchFamily="34" charset="0"/>
                <a:cs typeface="Tahoma" pitchFamily="34" charset="0"/>
              </a:rPr>
              <a:t>04</a:t>
            </a:r>
          </a:p>
        </p:txBody>
      </p:sp>
      <p:sp>
        <p:nvSpPr>
          <p:cNvPr id="79" name="Rounded Rectangle 78"/>
          <p:cNvSpPr/>
          <p:nvPr/>
        </p:nvSpPr>
        <p:spPr>
          <a:xfrm>
            <a:off x="10611853" y="76951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solidFill>
                  <a:srgbClr val="FF0000"/>
                </a:solidFill>
                <a:latin typeface="Tahoma" pitchFamily="34" charset="0"/>
                <a:ea typeface="Tahoma" pitchFamily="34" charset="0"/>
                <a:cs typeface="Tahoma" pitchFamily="34" charset="0"/>
              </a:rPr>
              <a:t>03</a:t>
            </a:r>
          </a:p>
        </p:txBody>
      </p:sp>
      <p:sp>
        <p:nvSpPr>
          <p:cNvPr id="80" name="Rounded Rectangle 79"/>
          <p:cNvSpPr/>
          <p:nvPr/>
        </p:nvSpPr>
        <p:spPr>
          <a:xfrm>
            <a:off x="10611853" y="76951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solidFill>
                  <a:srgbClr val="FF0000"/>
                </a:solidFill>
                <a:latin typeface="Tahoma" pitchFamily="34" charset="0"/>
                <a:ea typeface="Tahoma" pitchFamily="34" charset="0"/>
                <a:cs typeface="Tahoma" pitchFamily="34" charset="0"/>
              </a:rPr>
              <a:t>02</a:t>
            </a:r>
          </a:p>
        </p:txBody>
      </p:sp>
      <p:sp>
        <p:nvSpPr>
          <p:cNvPr id="81" name="Rounded Rectangle 80"/>
          <p:cNvSpPr/>
          <p:nvPr/>
        </p:nvSpPr>
        <p:spPr>
          <a:xfrm>
            <a:off x="10611853" y="76951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solidFill>
                  <a:srgbClr val="FF0000"/>
                </a:solidFill>
                <a:latin typeface="Tahoma" pitchFamily="34" charset="0"/>
                <a:ea typeface="Tahoma" pitchFamily="34" charset="0"/>
                <a:cs typeface="Tahoma" pitchFamily="34" charset="0"/>
              </a:rPr>
              <a:t>01</a:t>
            </a:r>
          </a:p>
        </p:txBody>
      </p:sp>
      <p:sp>
        <p:nvSpPr>
          <p:cNvPr id="82" name="Rounded Rectangle 81"/>
          <p:cNvSpPr/>
          <p:nvPr/>
        </p:nvSpPr>
        <p:spPr>
          <a:xfrm>
            <a:off x="10611853" y="769516"/>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solidFill>
                  <a:srgbClr val="FF0000"/>
                </a:solidFill>
                <a:latin typeface="Tahoma" pitchFamily="34" charset="0"/>
                <a:ea typeface="Tahoma" pitchFamily="34" charset="0"/>
                <a:cs typeface="Tahoma" pitchFamily="34" charset="0"/>
              </a:rPr>
              <a:t>00</a:t>
            </a:r>
          </a:p>
        </p:txBody>
      </p:sp>
      <p:sp>
        <p:nvSpPr>
          <p:cNvPr id="83" name="Rounded Rectangle 82"/>
          <p:cNvSpPr/>
          <p:nvPr/>
        </p:nvSpPr>
        <p:spPr>
          <a:xfrm>
            <a:off x="9392653" y="769516"/>
            <a:ext cx="9144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solidFill>
                  <a:srgbClr val="FF0000"/>
                </a:solidFill>
                <a:latin typeface="Tahoma" pitchFamily="34" charset="0"/>
                <a:ea typeface="Tahoma" pitchFamily="34" charset="0"/>
                <a:cs typeface="Tahoma" pitchFamily="34" charset="0"/>
              </a:rPr>
              <a:t>0</a:t>
            </a:r>
          </a:p>
        </p:txBody>
      </p:sp>
    </p:spTree>
    <p:extLst>
      <p:ext uri="{BB962C8B-B14F-4D97-AF65-F5344CB8AC3E}">
        <p14:creationId xmlns:p14="http://schemas.microsoft.com/office/powerpoint/2010/main" val="21990481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nextCondLst>
                <p:cond evt="onClick" delay="0">
                  <p:tgtEl>
                    <p:spTgt spid="9"/>
                  </p:tgtEl>
                </p:cond>
              </p:nextCondLst>
            </p:seq>
            <p:seq concurrent="1" nextAc="seek">
              <p:cTn id="10" restart="whenNotActive" fill="hold" evtFilter="cancelBubble" nodeType="interactiveSeq">
                <p:stCondLst>
                  <p:cond evt="onClick" delay="0">
                    <p:tgtEl>
                      <p:spTgt spid="6"/>
                    </p:tgtEl>
                  </p:cond>
                </p:stCondLst>
                <p:endSync evt="end" delay="0">
                  <p:rtn val="all"/>
                </p:endSync>
                <p:childTnLst>
                  <p:par>
                    <p:cTn id="11" fill="hold">
                      <p:stCondLst>
                        <p:cond delay="0"/>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nextCondLst>
                <p:cond evt="onClick" delay="0">
                  <p:tgtEl>
                    <p:spTgt spid="6"/>
                  </p:tgtEl>
                </p:cond>
              </p:nextCondLst>
            </p:seq>
            <p:seq concurrent="1" nextAc="seek">
              <p:cTn id="16" restart="whenNotActive" fill="hold" evtFilter="cancelBubble" nodeType="interactiveSeq">
                <p:stCondLst>
                  <p:cond evt="onClick" delay="0">
                    <p:tgtEl>
                      <p:spTgt spid="8"/>
                    </p:tgtEl>
                  </p:cond>
                </p:stCondLst>
                <p:endSync evt="end" delay="0">
                  <p:rtn val="all"/>
                </p:endSync>
                <p:childTnLst>
                  <p:par>
                    <p:cTn id="17" fill="hold">
                      <p:stCondLst>
                        <p:cond delay="0"/>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childTnLst>
                    </p:cTn>
                  </p:par>
                </p:childTnLst>
              </p:cTn>
              <p:nextCondLst>
                <p:cond evt="onClick" delay="0">
                  <p:tgtEl>
                    <p:spTgt spid="8"/>
                  </p:tgtEl>
                </p:cond>
              </p:nextCondLst>
            </p:seq>
            <p:seq concurrent="1" nextAc="seek">
              <p:cTn id="22" restart="whenNotActive" fill="hold" evtFilter="cancelBubble" nodeType="interactiveSeq">
                <p:stCondLst>
                  <p:cond evt="onClick" delay="0">
                    <p:tgtEl>
                      <p:spTgt spid="7"/>
                    </p:tgtEl>
                  </p:cond>
                </p:stCondLst>
                <p:endSync evt="end" delay="0">
                  <p:rtn val="all"/>
                </p:endSync>
                <p:childTnLst>
                  <p:par>
                    <p:cTn id="23" fill="hold">
                      <p:stCondLst>
                        <p:cond delay="0"/>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childTnLst>
              </p:cTn>
              <p:nextCondLst>
                <p:cond evt="onClick" delay="0">
                  <p:tgtEl>
                    <p:spTgt spid="7"/>
                  </p:tgtEl>
                </p:cond>
              </p:nextCondLst>
            </p:seq>
            <p:seq concurrent="1" nextAc="seek">
              <p:cTn id="28" restart="whenNotActive" fill="hold" evtFilter="cancelBubble" nodeType="interactiveSeq">
                <p:stCondLst>
                  <p:cond evt="onClick" delay="0">
                    <p:tgtEl>
                      <p:spTgt spid="21"/>
                    </p:tgtEl>
                  </p:cond>
                </p:stCondLst>
                <p:endSync evt="end" delay="0">
                  <p:rtn val="all"/>
                </p:endSync>
                <p:childTnLst>
                  <p:par>
                    <p:cTn id="29" fill="hold">
                      <p:stCondLst>
                        <p:cond delay="0"/>
                      </p:stCondLst>
                      <p:childTnLst>
                        <p:par>
                          <p:cTn id="30" fill="hold">
                            <p:stCondLst>
                              <p:cond delay="0"/>
                            </p:stCondLst>
                            <p:childTnLst>
                              <p:par>
                                <p:cTn id="31" presetID="4" presetClass="exit" presetSubtype="16" fill="hold" grpId="0" nodeType="clickEffect">
                                  <p:stCondLst>
                                    <p:cond delay="0"/>
                                  </p:stCondLst>
                                  <p:childTnLst>
                                    <p:animEffect transition="out" filter="box(in)">
                                      <p:cBhvr>
                                        <p:cTn id="32" dur="100"/>
                                        <p:tgtEl>
                                          <p:spTgt spid="21"/>
                                        </p:tgtEl>
                                      </p:cBhvr>
                                    </p:animEffect>
                                    <p:set>
                                      <p:cBhvr>
                                        <p:cTn id="33" dur="1" fill="hold">
                                          <p:stCondLst>
                                            <p:cond delay="99"/>
                                          </p:stCondLst>
                                        </p:cTn>
                                        <p:tgtEl>
                                          <p:spTgt spid="21"/>
                                        </p:tgtEl>
                                        <p:attrNameLst>
                                          <p:attrName>style.visibility</p:attrName>
                                        </p:attrNameLst>
                                      </p:cBhvr>
                                      <p:to>
                                        <p:strVal val="hidden"/>
                                      </p:to>
                                    </p:set>
                                  </p:childTnLst>
                                </p:cTn>
                              </p:par>
                              <p:par>
                                <p:cTn id="34" presetID="4" presetClass="entr" presetSubtype="16"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box(in)">
                                      <p:cBhvr>
                                        <p:cTn id="36" dur="500"/>
                                        <p:tgtEl>
                                          <p:spTgt spid="19"/>
                                        </p:tgtEl>
                                      </p:cBhvr>
                                    </p:animEffect>
                                  </p:childTnLst>
                                </p:cTn>
                              </p:par>
                            </p:childTnLst>
                          </p:cTn>
                        </p:par>
                        <p:par>
                          <p:cTn id="37" fill="hold">
                            <p:stCondLst>
                              <p:cond delay="500"/>
                            </p:stCondLst>
                            <p:childTnLst>
                              <p:par>
                                <p:cTn id="38" presetID="4" presetClass="entr" presetSubtype="32"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box(out)">
                                      <p:cBhvr>
                                        <p:cTn id="40" dur="1000"/>
                                        <p:tgtEl>
                                          <p:spTgt spid="23"/>
                                        </p:tgtEl>
                                      </p:cBhvr>
                                    </p:animEffect>
                                  </p:childTnLst>
                                  <p:subTnLst>
                                    <p:audio>
                                      <p:cMediaNode>
                                        <p:cTn display="0" masterRel="sameClick">
                                          <p:stCondLst>
                                            <p:cond evt="begin" delay="0">
                                              <p:tn val="38"/>
                                            </p:cond>
                                          </p:stCondLst>
                                          <p:endCondLst>
                                            <p:cond evt="onStopAudio" delay="0">
                                              <p:tgtEl>
                                                <p:sldTgt/>
                                              </p:tgtEl>
                                            </p:cond>
                                          </p:endCondLst>
                                        </p:cTn>
                                        <p:tgtEl>
                                          <p:sndTgt r:embed="rId2" name="click.wav"/>
                                        </p:tgtEl>
                                      </p:cMediaNode>
                                    </p:audio>
                                  </p:subTnLst>
                                </p:cTn>
                              </p:par>
                            </p:childTnLst>
                          </p:cTn>
                        </p:par>
                        <p:par>
                          <p:cTn id="41" fill="hold">
                            <p:stCondLst>
                              <p:cond delay="1500"/>
                            </p:stCondLst>
                            <p:childTnLst>
                              <p:par>
                                <p:cTn id="42" presetID="4" presetClass="entr" presetSubtype="32" fill="hold" grpId="0"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box(out)">
                                      <p:cBhvr>
                                        <p:cTn id="44" dur="1000"/>
                                        <p:tgtEl>
                                          <p:spTgt spid="24"/>
                                        </p:tgtEl>
                                      </p:cBhvr>
                                    </p:animEffect>
                                  </p:childTnLst>
                                  <p:subTnLst>
                                    <p:audio>
                                      <p:cMediaNode>
                                        <p:cTn display="0" masterRel="sameClick">
                                          <p:stCondLst>
                                            <p:cond evt="begin" delay="0">
                                              <p:tn val="42"/>
                                            </p:cond>
                                          </p:stCondLst>
                                          <p:endCondLst>
                                            <p:cond evt="onStopAudio" delay="0">
                                              <p:tgtEl>
                                                <p:sldTgt/>
                                              </p:tgtEl>
                                            </p:cond>
                                          </p:endCondLst>
                                        </p:cTn>
                                        <p:tgtEl>
                                          <p:sndTgt r:embed="rId2" name="click.wav"/>
                                        </p:tgtEl>
                                      </p:cMediaNode>
                                    </p:audio>
                                  </p:subTnLst>
                                </p:cTn>
                              </p:par>
                            </p:childTnLst>
                          </p:cTn>
                        </p:par>
                        <p:par>
                          <p:cTn id="45" fill="hold">
                            <p:stCondLst>
                              <p:cond delay="2500"/>
                            </p:stCondLst>
                            <p:childTnLst>
                              <p:par>
                                <p:cTn id="46" presetID="4" presetClass="entr" presetSubtype="32" fill="hold" grpId="0" nodeType="after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box(out)">
                                      <p:cBhvr>
                                        <p:cTn id="48" dur="1000"/>
                                        <p:tgtEl>
                                          <p:spTgt spid="25"/>
                                        </p:tgtEl>
                                      </p:cBhvr>
                                    </p:animEffect>
                                  </p:childTnLst>
                                  <p:subTnLst>
                                    <p:audio>
                                      <p:cMediaNode>
                                        <p:cTn display="0" masterRel="sameClick">
                                          <p:stCondLst>
                                            <p:cond evt="begin" delay="0">
                                              <p:tn val="46"/>
                                            </p:cond>
                                          </p:stCondLst>
                                          <p:endCondLst>
                                            <p:cond evt="onStopAudio" delay="0">
                                              <p:tgtEl>
                                                <p:sldTgt/>
                                              </p:tgtEl>
                                            </p:cond>
                                          </p:endCondLst>
                                        </p:cTn>
                                        <p:tgtEl>
                                          <p:sndTgt r:embed="rId2" name="click.wav"/>
                                        </p:tgtEl>
                                      </p:cMediaNode>
                                    </p:audio>
                                  </p:subTnLst>
                                </p:cTn>
                              </p:par>
                            </p:childTnLst>
                          </p:cTn>
                        </p:par>
                        <p:par>
                          <p:cTn id="49" fill="hold">
                            <p:stCondLst>
                              <p:cond delay="3500"/>
                            </p:stCondLst>
                            <p:childTnLst>
                              <p:par>
                                <p:cTn id="50" presetID="4" presetClass="entr" presetSubtype="32"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box(out)">
                                      <p:cBhvr>
                                        <p:cTn id="52" dur="1000"/>
                                        <p:tgtEl>
                                          <p:spTgt spid="26"/>
                                        </p:tgtEl>
                                      </p:cBhvr>
                                    </p:animEffect>
                                  </p:childTnLst>
                                  <p:subTnLst>
                                    <p:audio>
                                      <p:cMediaNode>
                                        <p:cTn display="0" masterRel="sameClick">
                                          <p:stCondLst>
                                            <p:cond evt="begin" delay="0">
                                              <p:tn val="50"/>
                                            </p:cond>
                                          </p:stCondLst>
                                          <p:endCondLst>
                                            <p:cond evt="onStopAudio" delay="0">
                                              <p:tgtEl>
                                                <p:sldTgt/>
                                              </p:tgtEl>
                                            </p:cond>
                                          </p:endCondLst>
                                        </p:cTn>
                                        <p:tgtEl>
                                          <p:sndTgt r:embed="rId2" name="click.wav"/>
                                        </p:tgtEl>
                                      </p:cMediaNode>
                                    </p:audio>
                                  </p:subTnLst>
                                </p:cTn>
                              </p:par>
                            </p:childTnLst>
                          </p:cTn>
                        </p:par>
                        <p:par>
                          <p:cTn id="53" fill="hold">
                            <p:stCondLst>
                              <p:cond delay="4500"/>
                            </p:stCondLst>
                            <p:childTnLst>
                              <p:par>
                                <p:cTn id="54" presetID="4" presetClass="entr" presetSubtype="32"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box(out)">
                                      <p:cBhvr>
                                        <p:cTn id="56" dur="1000"/>
                                        <p:tgtEl>
                                          <p:spTgt spid="27"/>
                                        </p:tgtEl>
                                      </p:cBhvr>
                                    </p:animEffect>
                                  </p:childTnLst>
                                  <p:subTnLst>
                                    <p:audio>
                                      <p:cMediaNode>
                                        <p:cTn display="0" masterRel="sameClick">
                                          <p:stCondLst>
                                            <p:cond evt="begin" delay="0">
                                              <p:tn val="54"/>
                                            </p:cond>
                                          </p:stCondLst>
                                          <p:endCondLst>
                                            <p:cond evt="onStopAudio" delay="0">
                                              <p:tgtEl>
                                                <p:sldTgt/>
                                              </p:tgtEl>
                                            </p:cond>
                                          </p:endCondLst>
                                        </p:cTn>
                                        <p:tgtEl>
                                          <p:sndTgt r:embed="rId2" name="click.wav"/>
                                        </p:tgtEl>
                                      </p:cMediaNode>
                                    </p:audio>
                                  </p:subTnLst>
                                </p:cTn>
                              </p:par>
                            </p:childTnLst>
                          </p:cTn>
                        </p:par>
                        <p:par>
                          <p:cTn id="57" fill="hold">
                            <p:stCondLst>
                              <p:cond delay="5500"/>
                            </p:stCondLst>
                            <p:childTnLst>
                              <p:par>
                                <p:cTn id="58" presetID="4" presetClass="entr" presetSubtype="32" fill="hold" grpId="0" nodeType="after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box(out)">
                                      <p:cBhvr>
                                        <p:cTn id="60" dur="1000"/>
                                        <p:tgtEl>
                                          <p:spTgt spid="28"/>
                                        </p:tgtEl>
                                      </p:cBhvr>
                                    </p:animEffec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childTnLst>
                          </p:cTn>
                        </p:par>
                        <p:par>
                          <p:cTn id="61" fill="hold">
                            <p:stCondLst>
                              <p:cond delay="6500"/>
                            </p:stCondLst>
                            <p:childTnLst>
                              <p:par>
                                <p:cTn id="62" presetID="4" presetClass="entr" presetSubtype="32"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box(out)">
                                      <p:cBhvr>
                                        <p:cTn id="64" dur="1000"/>
                                        <p:tgtEl>
                                          <p:spTgt spid="29"/>
                                        </p:tgtEl>
                                      </p:cBhvr>
                                    </p:animEffec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childTnLst>
                          </p:cTn>
                        </p:par>
                        <p:par>
                          <p:cTn id="65" fill="hold">
                            <p:stCondLst>
                              <p:cond delay="7500"/>
                            </p:stCondLst>
                            <p:childTnLst>
                              <p:par>
                                <p:cTn id="66" presetID="4" presetClass="entr" presetSubtype="32"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box(out)">
                                      <p:cBhvr>
                                        <p:cTn id="68" dur="1000"/>
                                        <p:tgtEl>
                                          <p:spTgt spid="30"/>
                                        </p:tgtEl>
                                      </p:cBhvr>
                                    </p:animEffect>
                                  </p:childTnLst>
                                  <p:subTnLst>
                                    <p:audio>
                                      <p:cMediaNode>
                                        <p:cTn display="0" masterRel="sameClick">
                                          <p:stCondLst>
                                            <p:cond evt="begin" delay="0">
                                              <p:tn val="66"/>
                                            </p:cond>
                                          </p:stCondLst>
                                          <p:endCondLst>
                                            <p:cond evt="onStopAudio" delay="0">
                                              <p:tgtEl>
                                                <p:sldTgt/>
                                              </p:tgtEl>
                                            </p:cond>
                                          </p:endCondLst>
                                        </p:cTn>
                                        <p:tgtEl>
                                          <p:sndTgt r:embed="rId2" name="click.wav"/>
                                        </p:tgtEl>
                                      </p:cMediaNode>
                                    </p:audio>
                                  </p:subTnLst>
                                </p:cTn>
                              </p:par>
                            </p:childTnLst>
                          </p:cTn>
                        </p:par>
                        <p:par>
                          <p:cTn id="69" fill="hold">
                            <p:stCondLst>
                              <p:cond delay="8500"/>
                            </p:stCondLst>
                            <p:childTnLst>
                              <p:par>
                                <p:cTn id="70" presetID="4" presetClass="entr" presetSubtype="32" fill="hold" grpId="0" nodeType="after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box(out)">
                                      <p:cBhvr>
                                        <p:cTn id="72" dur="1000"/>
                                        <p:tgtEl>
                                          <p:spTgt spid="31"/>
                                        </p:tgtEl>
                                      </p:cBhvr>
                                    </p:animEffect>
                                  </p:childTnLst>
                                  <p:subTnLst>
                                    <p:audio>
                                      <p:cMediaNode>
                                        <p:cTn display="0" masterRel="sameClick">
                                          <p:stCondLst>
                                            <p:cond evt="begin" delay="0">
                                              <p:tn val="70"/>
                                            </p:cond>
                                          </p:stCondLst>
                                          <p:endCondLst>
                                            <p:cond evt="onStopAudio" delay="0">
                                              <p:tgtEl>
                                                <p:sldTgt/>
                                              </p:tgtEl>
                                            </p:cond>
                                          </p:endCondLst>
                                        </p:cTn>
                                        <p:tgtEl>
                                          <p:sndTgt r:embed="rId2" name="click.wav"/>
                                        </p:tgtEl>
                                      </p:cMediaNode>
                                    </p:audio>
                                  </p:subTnLst>
                                </p:cTn>
                              </p:par>
                            </p:childTnLst>
                          </p:cTn>
                        </p:par>
                        <p:par>
                          <p:cTn id="73" fill="hold">
                            <p:stCondLst>
                              <p:cond delay="9500"/>
                            </p:stCondLst>
                            <p:childTnLst>
                              <p:par>
                                <p:cTn id="74" presetID="4" presetClass="entr" presetSubtype="32"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box(out)">
                                      <p:cBhvr>
                                        <p:cTn id="76" dur="1000"/>
                                        <p:tgtEl>
                                          <p:spTgt spid="32"/>
                                        </p:tgtEl>
                                      </p:cBhvr>
                                    </p:animEffect>
                                  </p:childTnLst>
                                  <p:subTnLst>
                                    <p:audio>
                                      <p:cMediaNode>
                                        <p:cTn display="0" masterRel="sameClick">
                                          <p:stCondLst>
                                            <p:cond evt="begin" delay="0">
                                              <p:tn val="74"/>
                                            </p:cond>
                                          </p:stCondLst>
                                          <p:endCondLst>
                                            <p:cond evt="onStopAudio" delay="0">
                                              <p:tgtEl>
                                                <p:sldTgt/>
                                              </p:tgtEl>
                                            </p:cond>
                                          </p:endCondLst>
                                        </p:cTn>
                                        <p:tgtEl>
                                          <p:sndTgt r:embed="rId2" name="click.wav"/>
                                        </p:tgtEl>
                                      </p:cMediaNode>
                                    </p:audio>
                                  </p:subTnLst>
                                </p:cTn>
                              </p:par>
                            </p:childTnLst>
                          </p:cTn>
                        </p:par>
                        <p:par>
                          <p:cTn id="77" fill="hold">
                            <p:stCondLst>
                              <p:cond delay="10500"/>
                            </p:stCondLst>
                            <p:childTnLst>
                              <p:par>
                                <p:cTn id="78" presetID="4" presetClass="entr" presetSubtype="32" fill="hold" grpId="0" nodeType="afterEffect">
                                  <p:stCondLst>
                                    <p:cond delay="0"/>
                                  </p:stCondLst>
                                  <p:childTnLst>
                                    <p:set>
                                      <p:cBhvr>
                                        <p:cTn id="79" dur="1" fill="hold">
                                          <p:stCondLst>
                                            <p:cond delay="0"/>
                                          </p:stCondLst>
                                        </p:cTn>
                                        <p:tgtEl>
                                          <p:spTgt spid="33"/>
                                        </p:tgtEl>
                                        <p:attrNameLst>
                                          <p:attrName>style.visibility</p:attrName>
                                        </p:attrNameLst>
                                      </p:cBhvr>
                                      <p:to>
                                        <p:strVal val="visible"/>
                                      </p:to>
                                    </p:set>
                                    <p:animEffect transition="in" filter="box(out)">
                                      <p:cBhvr>
                                        <p:cTn id="80" dur="1000"/>
                                        <p:tgtEl>
                                          <p:spTgt spid="33"/>
                                        </p:tgtEl>
                                      </p:cBhvr>
                                    </p:animEffect>
                                  </p:childTnLst>
                                  <p:subTnLst>
                                    <p:audio>
                                      <p:cMediaNode>
                                        <p:cTn display="0" masterRel="sameClick">
                                          <p:stCondLst>
                                            <p:cond evt="begin" delay="0">
                                              <p:tn val="78"/>
                                            </p:cond>
                                          </p:stCondLst>
                                          <p:endCondLst>
                                            <p:cond evt="onStopAudio" delay="0">
                                              <p:tgtEl>
                                                <p:sldTgt/>
                                              </p:tgtEl>
                                            </p:cond>
                                          </p:endCondLst>
                                        </p:cTn>
                                        <p:tgtEl>
                                          <p:sndTgt r:embed="rId2" name="click.wav"/>
                                        </p:tgtEl>
                                      </p:cMediaNode>
                                    </p:audio>
                                  </p:subTnLst>
                                </p:cTn>
                              </p:par>
                            </p:childTnLst>
                          </p:cTn>
                        </p:par>
                        <p:par>
                          <p:cTn id="81" fill="hold">
                            <p:stCondLst>
                              <p:cond delay="11500"/>
                            </p:stCondLst>
                            <p:childTnLst>
                              <p:par>
                                <p:cTn id="82" presetID="4" presetClass="entr" presetSubtype="32" fill="hold" grpId="0"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box(out)">
                                      <p:cBhvr>
                                        <p:cTn id="84" dur="1000"/>
                                        <p:tgtEl>
                                          <p:spTgt spid="34"/>
                                        </p:tgtEl>
                                      </p:cBhvr>
                                    </p:animEffect>
                                  </p:childTnLst>
                                  <p:subTnLst>
                                    <p:audio>
                                      <p:cMediaNode>
                                        <p:cTn display="0" masterRel="sameClick">
                                          <p:stCondLst>
                                            <p:cond evt="begin" delay="0">
                                              <p:tn val="82"/>
                                            </p:cond>
                                          </p:stCondLst>
                                          <p:endCondLst>
                                            <p:cond evt="onStopAudio" delay="0">
                                              <p:tgtEl>
                                                <p:sldTgt/>
                                              </p:tgtEl>
                                            </p:cond>
                                          </p:endCondLst>
                                        </p:cTn>
                                        <p:tgtEl>
                                          <p:sndTgt r:embed="rId2" name="click.wav"/>
                                        </p:tgtEl>
                                      </p:cMediaNode>
                                    </p:audio>
                                  </p:subTnLst>
                                </p:cTn>
                              </p:par>
                            </p:childTnLst>
                          </p:cTn>
                        </p:par>
                        <p:par>
                          <p:cTn id="85" fill="hold">
                            <p:stCondLst>
                              <p:cond delay="12500"/>
                            </p:stCondLst>
                            <p:childTnLst>
                              <p:par>
                                <p:cTn id="86" presetID="4" presetClass="entr" presetSubtype="32" fill="hold" grpId="0"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box(out)">
                                      <p:cBhvr>
                                        <p:cTn id="88" dur="1000"/>
                                        <p:tgtEl>
                                          <p:spTgt spid="35"/>
                                        </p:tgtEl>
                                      </p:cBhvr>
                                    </p:animEffect>
                                  </p:childTnLst>
                                  <p:subTnLst>
                                    <p:audio>
                                      <p:cMediaNode>
                                        <p:cTn display="0" masterRel="sameClick">
                                          <p:stCondLst>
                                            <p:cond evt="begin" delay="0">
                                              <p:tn val="86"/>
                                            </p:cond>
                                          </p:stCondLst>
                                          <p:endCondLst>
                                            <p:cond evt="onStopAudio" delay="0">
                                              <p:tgtEl>
                                                <p:sldTgt/>
                                              </p:tgtEl>
                                            </p:cond>
                                          </p:endCondLst>
                                        </p:cTn>
                                        <p:tgtEl>
                                          <p:sndTgt r:embed="rId2" name="click.wav"/>
                                        </p:tgtEl>
                                      </p:cMediaNode>
                                    </p:audio>
                                  </p:subTnLst>
                                </p:cTn>
                              </p:par>
                            </p:childTnLst>
                          </p:cTn>
                        </p:par>
                        <p:par>
                          <p:cTn id="89" fill="hold">
                            <p:stCondLst>
                              <p:cond delay="13500"/>
                            </p:stCondLst>
                            <p:childTnLst>
                              <p:par>
                                <p:cTn id="90" presetID="4" presetClass="entr" presetSubtype="32" fill="hold" grpId="0" nodeType="afterEffect">
                                  <p:stCondLst>
                                    <p:cond delay="0"/>
                                  </p:stCondLst>
                                  <p:childTnLst>
                                    <p:set>
                                      <p:cBhvr>
                                        <p:cTn id="91" dur="1" fill="hold">
                                          <p:stCondLst>
                                            <p:cond delay="0"/>
                                          </p:stCondLst>
                                        </p:cTn>
                                        <p:tgtEl>
                                          <p:spTgt spid="36"/>
                                        </p:tgtEl>
                                        <p:attrNameLst>
                                          <p:attrName>style.visibility</p:attrName>
                                        </p:attrNameLst>
                                      </p:cBhvr>
                                      <p:to>
                                        <p:strVal val="visible"/>
                                      </p:to>
                                    </p:set>
                                    <p:animEffect transition="in" filter="box(out)">
                                      <p:cBhvr>
                                        <p:cTn id="92" dur="1000"/>
                                        <p:tgtEl>
                                          <p:spTgt spid="36"/>
                                        </p:tgtEl>
                                      </p:cBhvr>
                                    </p:animEffect>
                                  </p:childTnLst>
                                  <p:subTnLst>
                                    <p:audio>
                                      <p:cMediaNode>
                                        <p:cTn display="0" masterRel="sameClick">
                                          <p:stCondLst>
                                            <p:cond evt="begin" delay="0">
                                              <p:tn val="90"/>
                                            </p:cond>
                                          </p:stCondLst>
                                          <p:endCondLst>
                                            <p:cond evt="onStopAudio" delay="0">
                                              <p:tgtEl>
                                                <p:sldTgt/>
                                              </p:tgtEl>
                                            </p:cond>
                                          </p:endCondLst>
                                        </p:cTn>
                                        <p:tgtEl>
                                          <p:sndTgt r:embed="rId2" name="click.wav"/>
                                        </p:tgtEl>
                                      </p:cMediaNode>
                                    </p:audio>
                                  </p:subTnLst>
                                </p:cTn>
                              </p:par>
                            </p:childTnLst>
                          </p:cTn>
                        </p:par>
                        <p:par>
                          <p:cTn id="93" fill="hold">
                            <p:stCondLst>
                              <p:cond delay="14500"/>
                            </p:stCondLst>
                            <p:childTnLst>
                              <p:par>
                                <p:cTn id="94" presetID="4" presetClass="entr" presetSubtype="32" fill="hold" grpId="0" nodeType="afterEffect">
                                  <p:stCondLst>
                                    <p:cond delay="0"/>
                                  </p:stCondLst>
                                  <p:childTnLst>
                                    <p:set>
                                      <p:cBhvr>
                                        <p:cTn id="95" dur="1" fill="hold">
                                          <p:stCondLst>
                                            <p:cond delay="0"/>
                                          </p:stCondLst>
                                        </p:cTn>
                                        <p:tgtEl>
                                          <p:spTgt spid="37"/>
                                        </p:tgtEl>
                                        <p:attrNameLst>
                                          <p:attrName>style.visibility</p:attrName>
                                        </p:attrNameLst>
                                      </p:cBhvr>
                                      <p:to>
                                        <p:strVal val="visible"/>
                                      </p:to>
                                    </p:set>
                                    <p:animEffect transition="in" filter="box(out)">
                                      <p:cBhvr>
                                        <p:cTn id="96" dur="1000"/>
                                        <p:tgtEl>
                                          <p:spTgt spid="37"/>
                                        </p:tgtEl>
                                      </p:cBhvr>
                                    </p:animEffect>
                                  </p:childTnLst>
                                  <p:subTnLst>
                                    <p:audio>
                                      <p:cMediaNode>
                                        <p:cTn display="0" masterRel="sameClick">
                                          <p:stCondLst>
                                            <p:cond evt="begin" delay="0">
                                              <p:tn val="94"/>
                                            </p:cond>
                                          </p:stCondLst>
                                          <p:endCondLst>
                                            <p:cond evt="onStopAudio" delay="0">
                                              <p:tgtEl>
                                                <p:sldTgt/>
                                              </p:tgtEl>
                                            </p:cond>
                                          </p:endCondLst>
                                        </p:cTn>
                                        <p:tgtEl>
                                          <p:sndTgt r:embed="rId2" name="click.wav"/>
                                        </p:tgtEl>
                                      </p:cMediaNode>
                                    </p:audio>
                                  </p:subTnLst>
                                </p:cTn>
                              </p:par>
                            </p:childTnLst>
                          </p:cTn>
                        </p:par>
                        <p:par>
                          <p:cTn id="97" fill="hold">
                            <p:stCondLst>
                              <p:cond delay="15500"/>
                            </p:stCondLst>
                            <p:childTnLst>
                              <p:par>
                                <p:cTn id="98" presetID="4" presetClass="entr" presetSubtype="32" fill="hold" grpId="0" nodeType="after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box(out)">
                                      <p:cBhvr>
                                        <p:cTn id="100" dur="1000"/>
                                        <p:tgtEl>
                                          <p:spTgt spid="38"/>
                                        </p:tgtEl>
                                      </p:cBhvr>
                                    </p:animEffect>
                                  </p:childTnLst>
                                  <p:subTnLst>
                                    <p:audio>
                                      <p:cMediaNode>
                                        <p:cTn display="0" masterRel="sameClick">
                                          <p:stCondLst>
                                            <p:cond evt="begin" delay="0">
                                              <p:tn val="98"/>
                                            </p:cond>
                                          </p:stCondLst>
                                          <p:endCondLst>
                                            <p:cond evt="onStopAudio" delay="0">
                                              <p:tgtEl>
                                                <p:sldTgt/>
                                              </p:tgtEl>
                                            </p:cond>
                                          </p:endCondLst>
                                        </p:cTn>
                                        <p:tgtEl>
                                          <p:sndTgt r:embed="rId2" name="click.wav"/>
                                        </p:tgtEl>
                                      </p:cMediaNode>
                                    </p:audio>
                                  </p:subTnLst>
                                </p:cTn>
                              </p:par>
                            </p:childTnLst>
                          </p:cTn>
                        </p:par>
                        <p:par>
                          <p:cTn id="101" fill="hold">
                            <p:stCondLst>
                              <p:cond delay="16500"/>
                            </p:stCondLst>
                            <p:childTnLst>
                              <p:par>
                                <p:cTn id="102" presetID="4" presetClass="entr" presetSubtype="32" fill="hold" grpId="0" nodeType="afterEffect">
                                  <p:stCondLst>
                                    <p:cond delay="0"/>
                                  </p:stCondLst>
                                  <p:childTnLst>
                                    <p:set>
                                      <p:cBhvr>
                                        <p:cTn id="103" dur="1" fill="hold">
                                          <p:stCondLst>
                                            <p:cond delay="0"/>
                                          </p:stCondLst>
                                        </p:cTn>
                                        <p:tgtEl>
                                          <p:spTgt spid="39"/>
                                        </p:tgtEl>
                                        <p:attrNameLst>
                                          <p:attrName>style.visibility</p:attrName>
                                        </p:attrNameLst>
                                      </p:cBhvr>
                                      <p:to>
                                        <p:strVal val="visible"/>
                                      </p:to>
                                    </p:set>
                                    <p:animEffect transition="in" filter="box(out)">
                                      <p:cBhvr>
                                        <p:cTn id="104" dur="1000"/>
                                        <p:tgtEl>
                                          <p:spTgt spid="39"/>
                                        </p:tgtEl>
                                      </p:cBhvr>
                                    </p:animEffect>
                                  </p:childTnLst>
                                  <p:subTnLst>
                                    <p:audio>
                                      <p:cMediaNode>
                                        <p:cTn display="0" masterRel="sameClick">
                                          <p:stCondLst>
                                            <p:cond evt="begin" delay="0">
                                              <p:tn val="102"/>
                                            </p:cond>
                                          </p:stCondLst>
                                          <p:endCondLst>
                                            <p:cond evt="onStopAudio" delay="0">
                                              <p:tgtEl>
                                                <p:sldTgt/>
                                              </p:tgtEl>
                                            </p:cond>
                                          </p:endCondLst>
                                        </p:cTn>
                                        <p:tgtEl>
                                          <p:sndTgt r:embed="rId2" name="click.wav"/>
                                        </p:tgtEl>
                                      </p:cMediaNode>
                                    </p:audio>
                                  </p:subTnLst>
                                </p:cTn>
                              </p:par>
                            </p:childTnLst>
                          </p:cTn>
                        </p:par>
                        <p:par>
                          <p:cTn id="105" fill="hold">
                            <p:stCondLst>
                              <p:cond delay="17500"/>
                            </p:stCondLst>
                            <p:childTnLst>
                              <p:par>
                                <p:cTn id="106" presetID="4" presetClass="entr" presetSubtype="32" fill="hold" grpId="0" nodeType="afterEffect">
                                  <p:stCondLst>
                                    <p:cond delay="0"/>
                                  </p:stCondLst>
                                  <p:childTnLst>
                                    <p:set>
                                      <p:cBhvr>
                                        <p:cTn id="107" dur="1" fill="hold">
                                          <p:stCondLst>
                                            <p:cond delay="0"/>
                                          </p:stCondLst>
                                        </p:cTn>
                                        <p:tgtEl>
                                          <p:spTgt spid="40"/>
                                        </p:tgtEl>
                                        <p:attrNameLst>
                                          <p:attrName>style.visibility</p:attrName>
                                        </p:attrNameLst>
                                      </p:cBhvr>
                                      <p:to>
                                        <p:strVal val="visible"/>
                                      </p:to>
                                    </p:set>
                                    <p:animEffect transition="in" filter="box(out)">
                                      <p:cBhvr>
                                        <p:cTn id="108" dur="1000"/>
                                        <p:tgtEl>
                                          <p:spTgt spid="40"/>
                                        </p:tgtEl>
                                      </p:cBhvr>
                                    </p:animEffect>
                                  </p:childTnLst>
                                  <p:subTnLst>
                                    <p:audio>
                                      <p:cMediaNode>
                                        <p:cTn display="0" masterRel="sameClick">
                                          <p:stCondLst>
                                            <p:cond evt="begin" delay="0">
                                              <p:tn val="106"/>
                                            </p:cond>
                                          </p:stCondLst>
                                          <p:endCondLst>
                                            <p:cond evt="onStopAudio" delay="0">
                                              <p:tgtEl>
                                                <p:sldTgt/>
                                              </p:tgtEl>
                                            </p:cond>
                                          </p:endCondLst>
                                        </p:cTn>
                                        <p:tgtEl>
                                          <p:sndTgt r:embed="rId2" name="click.wav"/>
                                        </p:tgtEl>
                                      </p:cMediaNode>
                                    </p:audio>
                                  </p:subTnLst>
                                </p:cTn>
                              </p:par>
                            </p:childTnLst>
                          </p:cTn>
                        </p:par>
                        <p:par>
                          <p:cTn id="109" fill="hold">
                            <p:stCondLst>
                              <p:cond delay="18500"/>
                            </p:stCondLst>
                            <p:childTnLst>
                              <p:par>
                                <p:cTn id="110" presetID="4" presetClass="entr" presetSubtype="32" fill="hold" grpId="0" nodeType="after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box(out)">
                                      <p:cBhvr>
                                        <p:cTn id="112" dur="1000"/>
                                        <p:tgtEl>
                                          <p:spTgt spid="41"/>
                                        </p:tgtEl>
                                      </p:cBhvr>
                                    </p:animEffect>
                                  </p:childTnLst>
                                  <p:subTnLst>
                                    <p:audio>
                                      <p:cMediaNode>
                                        <p:cTn display="0" masterRel="sameClick">
                                          <p:stCondLst>
                                            <p:cond evt="begin" delay="0">
                                              <p:tn val="110"/>
                                            </p:cond>
                                          </p:stCondLst>
                                          <p:endCondLst>
                                            <p:cond evt="onStopAudio" delay="0">
                                              <p:tgtEl>
                                                <p:sldTgt/>
                                              </p:tgtEl>
                                            </p:cond>
                                          </p:endCondLst>
                                        </p:cTn>
                                        <p:tgtEl>
                                          <p:sndTgt r:embed="rId2" name="click.wav"/>
                                        </p:tgtEl>
                                      </p:cMediaNode>
                                    </p:audio>
                                  </p:subTnLst>
                                </p:cTn>
                              </p:par>
                            </p:childTnLst>
                          </p:cTn>
                        </p:par>
                        <p:par>
                          <p:cTn id="113" fill="hold">
                            <p:stCondLst>
                              <p:cond delay="19500"/>
                            </p:stCondLst>
                            <p:childTnLst>
                              <p:par>
                                <p:cTn id="114" presetID="4" presetClass="entr" presetSubtype="32" fill="hold" grpId="0" nodeType="afterEffect">
                                  <p:stCondLst>
                                    <p:cond delay="0"/>
                                  </p:stCondLst>
                                  <p:childTnLst>
                                    <p:set>
                                      <p:cBhvr>
                                        <p:cTn id="115" dur="1" fill="hold">
                                          <p:stCondLst>
                                            <p:cond delay="0"/>
                                          </p:stCondLst>
                                        </p:cTn>
                                        <p:tgtEl>
                                          <p:spTgt spid="42"/>
                                        </p:tgtEl>
                                        <p:attrNameLst>
                                          <p:attrName>style.visibility</p:attrName>
                                        </p:attrNameLst>
                                      </p:cBhvr>
                                      <p:to>
                                        <p:strVal val="visible"/>
                                      </p:to>
                                    </p:set>
                                    <p:animEffect transition="in" filter="box(out)">
                                      <p:cBhvr>
                                        <p:cTn id="116" dur="1000"/>
                                        <p:tgtEl>
                                          <p:spTgt spid="42"/>
                                        </p:tgtEl>
                                      </p:cBhvr>
                                    </p:animEffect>
                                  </p:childTnLst>
                                  <p:subTnLst>
                                    <p:audio>
                                      <p:cMediaNode>
                                        <p:cTn display="0" masterRel="sameClick">
                                          <p:stCondLst>
                                            <p:cond evt="begin" delay="0">
                                              <p:tn val="114"/>
                                            </p:cond>
                                          </p:stCondLst>
                                          <p:endCondLst>
                                            <p:cond evt="onStopAudio" delay="0">
                                              <p:tgtEl>
                                                <p:sldTgt/>
                                              </p:tgtEl>
                                            </p:cond>
                                          </p:endCondLst>
                                        </p:cTn>
                                        <p:tgtEl>
                                          <p:sndTgt r:embed="rId2" name="click.wav"/>
                                        </p:tgtEl>
                                      </p:cMediaNode>
                                    </p:audio>
                                  </p:subTnLst>
                                </p:cTn>
                              </p:par>
                            </p:childTnLst>
                          </p:cTn>
                        </p:par>
                        <p:par>
                          <p:cTn id="117" fill="hold">
                            <p:stCondLst>
                              <p:cond delay="20500"/>
                            </p:stCondLst>
                            <p:childTnLst>
                              <p:par>
                                <p:cTn id="118" presetID="4" presetClass="entr" presetSubtype="32" fill="hold" grpId="0"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box(out)">
                                      <p:cBhvr>
                                        <p:cTn id="120" dur="1000"/>
                                        <p:tgtEl>
                                          <p:spTgt spid="43"/>
                                        </p:tgtEl>
                                      </p:cBhvr>
                                    </p:animEffect>
                                  </p:childTnLst>
                                  <p:subTnLst>
                                    <p:audio>
                                      <p:cMediaNode>
                                        <p:cTn display="0" masterRel="sameClick">
                                          <p:stCondLst>
                                            <p:cond evt="begin" delay="0">
                                              <p:tn val="118"/>
                                            </p:cond>
                                          </p:stCondLst>
                                          <p:endCondLst>
                                            <p:cond evt="onStopAudio" delay="0">
                                              <p:tgtEl>
                                                <p:sldTgt/>
                                              </p:tgtEl>
                                            </p:cond>
                                          </p:endCondLst>
                                        </p:cTn>
                                        <p:tgtEl>
                                          <p:sndTgt r:embed="rId2" name="click.wav"/>
                                        </p:tgtEl>
                                      </p:cMediaNode>
                                    </p:audio>
                                  </p:subTnLst>
                                </p:cTn>
                              </p:par>
                            </p:childTnLst>
                          </p:cTn>
                        </p:par>
                        <p:par>
                          <p:cTn id="121" fill="hold">
                            <p:stCondLst>
                              <p:cond delay="21500"/>
                            </p:stCondLst>
                            <p:childTnLst>
                              <p:par>
                                <p:cTn id="122" presetID="4" presetClass="entr" presetSubtype="32" fill="hold" grpId="0" nodeType="afterEffect">
                                  <p:stCondLst>
                                    <p:cond delay="0"/>
                                  </p:stCondLst>
                                  <p:childTnLst>
                                    <p:set>
                                      <p:cBhvr>
                                        <p:cTn id="123" dur="1" fill="hold">
                                          <p:stCondLst>
                                            <p:cond delay="0"/>
                                          </p:stCondLst>
                                        </p:cTn>
                                        <p:tgtEl>
                                          <p:spTgt spid="44"/>
                                        </p:tgtEl>
                                        <p:attrNameLst>
                                          <p:attrName>style.visibility</p:attrName>
                                        </p:attrNameLst>
                                      </p:cBhvr>
                                      <p:to>
                                        <p:strVal val="visible"/>
                                      </p:to>
                                    </p:set>
                                    <p:animEffect transition="in" filter="box(out)">
                                      <p:cBhvr>
                                        <p:cTn id="124" dur="1000"/>
                                        <p:tgtEl>
                                          <p:spTgt spid="44"/>
                                        </p:tgtEl>
                                      </p:cBhvr>
                                    </p:animEffect>
                                  </p:childTnLst>
                                  <p:subTnLst>
                                    <p:audio>
                                      <p:cMediaNode>
                                        <p:cTn display="0" masterRel="sameClick">
                                          <p:stCondLst>
                                            <p:cond evt="begin" delay="0">
                                              <p:tn val="122"/>
                                            </p:cond>
                                          </p:stCondLst>
                                          <p:endCondLst>
                                            <p:cond evt="onStopAudio" delay="0">
                                              <p:tgtEl>
                                                <p:sldTgt/>
                                              </p:tgtEl>
                                            </p:cond>
                                          </p:endCondLst>
                                        </p:cTn>
                                        <p:tgtEl>
                                          <p:sndTgt r:embed="rId2" name="click.wav"/>
                                        </p:tgtEl>
                                      </p:cMediaNode>
                                    </p:audio>
                                  </p:subTnLst>
                                </p:cTn>
                              </p:par>
                            </p:childTnLst>
                          </p:cTn>
                        </p:par>
                        <p:par>
                          <p:cTn id="125" fill="hold">
                            <p:stCondLst>
                              <p:cond delay="22500"/>
                            </p:stCondLst>
                            <p:childTnLst>
                              <p:par>
                                <p:cTn id="126" presetID="4" presetClass="entr" presetSubtype="32" fill="hold" grpId="0" nodeType="afterEffect">
                                  <p:stCondLst>
                                    <p:cond delay="0"/>
                                  </p:stCondLst>
                                  <p:childTnLst>
                                    <p:set>
                                      <p:cBhvr>
                                        <p:cTn id="127" dur="1" fill="hold">
                                          <p:stCondLst>
                                            <p:cond delay="0"/>
                                          </p:stCondLst>
                                        </p:cTn>
                                        <p:tgtEl>
                                          <p:spTgt spid="45"/>
                                        </p:tgtEl>
                                        <p:attrNameLst>
                                          <p:attrName>style.visibility</p:attrName>
                                        </p:attrNameLst>
                                      </p:cBhvr>
                                      <p:to>
                                        <p:strVal val="visible"/>
                                      </p:to>
                                    </p:set>
                                    <p:animEffect transition="in" filter="box(out)">
                                      <p:cBhvr>
                                        <p:cTn id="128" dur="1000"/>
                                        <p:tgtEl>
                                          <p:spTgt spid="45"/>
                                        </p:tgtEl>
                                      </p:cBhvr>
                                    </p:animEffect>
                                  </p:childTnLst>
                                  <p:subTnLst>
                                    <p:audio>
                                      <p:cMediaNode>
                                        <p:cTn display="0" masterRel="sameClick">
                                          <p:stCondLst>
                                            <p:cond evt="begin" delay="0">
                                              <p:tn val="126"/>
                                            </p:cond>
                                          </p:stCondLst>
                                          <p:endCondLst>
                                            <p:cond evt="onStopAudio" delay="0">
                                              <p:tgtEl>
                                                <p:sldTgt/>
                                              </p:tgtEl>
                                            </p:cond>
                                          </p:endCondLst>
                                        </p:cTn>
                                        <p:tgtEl>
                                          <p:sndTgt r:embed="rId2" name="click.wav"/>
                                        </p:tgtEl>
                                      </p:cMediaNode>
                                    </p:audio>
                                  </p:subTnLst>
                                </p:cTn>
                              </p:par>
                            </p:childTnLst>
                          </p:cTn>
                        </p:par>
                        <p:par>
                          <p:cTn id="129" fill="hold">
                            <p:stCondLst>
                              <p:cond delay="23500"/>
                            </p:stCondLst>
                            <p:childTnLst>
                              <p:par>
                                <p:cTn id="130" presetID="4" presetClass="entr" presetSubtype="32" fill="hold" grpId="0" nodeType="afterEffect">
                                  <p:stCondLst>
                                    <p:cond delay="0"/>
                                  </p:stCondLst>
                                  <p:childTnLst>
                                    <p:set>
                                      <p:cBhvr>
                                        <p:cTn id="131" dur="1" fill="hold">
                                          <p:stCondLst>
                                            <p:cond delay="0"/>
                                          </p:stCondLst>
                                        </p:cTn>
                                        <p:tgtEl>
                                          <p:spTgt spid="46"/>
                                        </p:tgtEl>
                                        <p:attrNameLst>
                                          <p:attrName>style.visibility</p:attrName>
                                        </p:attrNameLst>
                                      </p:cBhvr>
                                      <p:to>
                                        <p:strVal val="visible"/>
                                      </p:to>
                                    </p:set>
                                    <p:animEffect transition="in" filter="box(out)">
                                      <p:cBhvr>
                                        <p:cTn id="132" dur="1000"/>
                                        <p:tgtEl>
                                          <p:spTgt spid="46"/>
                                        </p:tgtEl>
                                      </p:cBhvr>
                                    </p:animEffect>
                                  </p:childTnLst>
                                  <p:subTnLst>
                                    <p:audio>
                                      <p:cMediaNode>
                                        <p:cTn display="0" masterRel="sameClick">
                                          <p:stCondLst>
                                            <p:cond evt="begin" delay="0">
                                              <p:tn val="130"/>
                                            </p:cond>
                                          </p:stCondLst>
                                          <p:endCondLst>
                                            <p:cond evt="onStopAudio" delay="0">
                                              <p:tgtEl>
                                                <p:sldTgt/>
                                              </p:tgtEl>
                                            </p:cond>
                                          </p:endCondLst>
                                        </p:cTn>
                                        <p:tgtEl>
                                          <p:sndTgt r:embed="rId2" name="click.wav"/>
                                        </p:tgtEl>
                                      </p:cMediaNode>
                                    </p:audio>
                                  </p:subTnLst>
                                </p:cTn>
                              </p:par>
                            </p:childTnLst>
                          </p:cTn>
                        </p:par>
                        <p:par>
                          <p:cTn id="133" fill="hold">
                            <p:stCondLst>
                              <p:cond delay="24500"/>
                            </p:stCondLst>
                            <p:childTnLst>
                              <p:par>
                                <p:cTn id="134" presetID="4" presetClass="entr" presetSubtype="32" fill="hold" grpId="0" nodeType="afterEffect">
                                  <p:stCondLst>
                                    <p:cond delay="0"/>
                                  </p:stCondLst>
                                  <p:childTnLst>
                                    <p:set>
                                      <p:cBhvr>
                                        <p:cTn id="135" dur="1" fill="hold">
                                          <p:stCondLst>
                                            <p:cond delay="0"/>
                                          </p:stCondLst>
                                        </p:cTn>
                                        <p:tgtEl>
                                          <p:spTgt spid="47"/>
                                        </p:tgtEl>
                                        <p:attrNameLst>
                                          <p:attrName>style.visibility</p:attrName>
                                        </p:attrNameLst>
                                      </p:cBhvr>
                                      <p:to>
                                        <p:strVal val="visible"/>
                                      </p:to>
                                    </p:set>
                                    <p:animEffect transition="in" filter="box(out)">
                                      <p:cBhvr>
                                        <p:cTn id="136" dur="1000"/>
                                        <p:tgtEl>
                                          <p:spTgt spid="47"/>
                                        </p:tgtEl>
                                      </p:cBhvr>
                                    </p:animEffect>
                                  </p:childTnLst>
                                  <p:subTnLst>
                                    <p:audio>
                                      <p:cMediaNode>
                                        <p:cTn display="0" masterRel="sameClick">
                                          <p:stCondLst>
                                            <p:cond evt="begin" delay="0">
                                              <p:tn val="134"/>
                                            </p:cond>
                                          </p:stCondLst>
                                          <p:endCondLst>
                                            <p:cond evt="onStopAudio" delay="0">
                                              <p:tgtEl>
                                                <p:sldTgt/>
                                              </p:tgtEl>
                                            </p:cond>
                                          </p:endCondLst>
                                        </p:cTn>
                                        <p:tgtEl>
                                          <p:sndTgt r:embed="rId2" name="click.wav"/>
                                        </p:tgtEl>
                                      </p:cMediaNode>
                                    </p:audio>
                                  </p:subTnLst>
                                </p:cTn>
                              </p:par>
                            </p:childTnLst>
                          </p:cTn>
                        </p:par>
                        <p:par>
                          <p:cTn id="137" fill="hold">
                            <p:stCondLst>
                              <p:cond delay="25500"/>
                            </p:stCondLst>
                            <p:childTnLst>
                              <p:par>
                                <p:cTn id="138" presetID="4" presetClass="entr" presetSubtype="32" fill="hold" grpId="0" nodeType="afterEffect">
                                  <p:stCondLst>
                                    <p:cond delay="0"/>
                                  </p:stCondLst>
                                  <p:childTnLst>
                                    <p:set>
                                      <p:cBhvr>
                                        <p:cTn id="139" dur="1" fill="hold">
                                          <p:stCondLst>
                                            <p:cond delay="0"/>
                                          </p:stCondLst>
                                        </p:cTn>
                                        <p:tgtEl>
                                          <p:spTgt spid="48"/>
                                        </p:tgtEl>
                                        <p:attrNameLst>
                                          <p:attrName>style.visibility</p:attrName>
                                        </p:attrNameLst>
                                      </p:cBhvr>
                                      <p:to>
                                        <p:strVal val="visible"/>
                                      </p:to>
                                    </p:set>
                                    <p:animEffect transition="in" filter="box(out)">
                                      <p:cBhvr>
                                        <p:cTn id="140" dur="1000"/>
                                        <p:tgtEl>
                                          <p:spTgt spid="48"/>
                                        </p:tgtEl>
                                      </p:cBhvr>
                                    </p:animEffect>
                                  </p:childTnLst>
                                  <p:subTnLst>
                                    <p:audio>
                                      <p:cMediaNode>
                                        <p:cTn display="0" masterRel="sameClick">
                                          <p:stCondLst>
                                            <p:cond evt="begin" delay="0">
                                              <p:tn val="138"/>
                                            </p:cond>
                                          </p:stCondLst>
                                          <p:endCondLst>
                                            <p:cond evt="onStopAudio" delay="0">
                                              <p:tgtEl>
                                                <p:sldTgt/>
                                              </p:tgtEl>
                                            </p:cond>
                                          </p:endCondLst>
                                        </p:cTn>
                                        <p:tgtEl>
                                          <p:sndTgt r:embed="rId2" name="click.wav"/>
                                        </p:tgtEl>
                                      </p:cMediaNode>
                                    </p:audio>
                                  </p:subTnLst>
                                </p:cTn>
                              </p:par>
                            </p:childTnLst>
                          </p:cTn>
                        </p:par>
                        <p:par>
                          <p:cTn id="141" fill="hold">
                            <p:stCondLst>
                              <p:cond delay="26500"/>
                            </p:stCondLst>
                            <p:childTnLst>
                              <p:par>
                                <p:cTn id="142" presetID="4" presetClass="entr" presetSubtype="32" fill="hold" grpId="0" nodeType="afterEffect">
                                  <p:stCondLst>
                                    <p:cond delay="0"/>
                                  </p:stCondLst>
                                  <p:childTnLst>
                                    <p:set>
                                      <p:cBhvr>
                                        <p:cTn id="143" dur="1" fill="hold">
                                          <p:stCondLst>
                                            <p:cond delay="0"/>
                                          </p:stCondLst>
                                        </p:cTn>
                                        <p:tgtEl>
                                          <p:spTgt spid="49"/>
                                        </p:tgtEl>
                                        <p:attrNameLst>
                                          <p:attrName>style.visibility</p:attrName>
                                        </p:attrNameLst>
                                      </p:cBhvr>
                                      <p:to>
                                        <p:strVal val="visible"/>
                                      </p:to>
                                    </p:set>
                                    <p:animEffect transition="in" filter="box(out)">
                                      <p:cBhvr>
                                        <p:cTn id="144" dur="1000"/>
                                        <p:tgtEl>
                                          <p:spTgt spid="49"/>
                                        </p:tgtEl>
                                      </p:cBhvr>
                                    </p:animEffect>
                                  </p:childTnLst>
                                  <p:subTnLst>
                                    <p:audio>
                                      <p:cMediaNode>
                                        <p:cTn display="0" masterRel="sameClick">
                                          <p:stCondLst>
                                            <p:cond evt="begin" delay="0">
                                              <p:tn val="142"/>
                                            </p:cond>
                                          </p:stCondLst>
                                          <p:endCondLst>
                                            <p:cond evt="onStopAudio" delay="0">
                                              <p:tgtEl>
                                                <p:sldTgt/>
                                              </p:tgtEl>
                                            </p:cond>
                                          </p:endCondLst>
                                        </p:cTn>
                                        <p:tgtEl>
                                          <p:sndTgt r:embed="rId2" name="click.wav"/>
                                        </p:tgtEl>
                                      </p:cMediaNode>
                                    </p:audio>
                                  </p:subTnLst>
                                </p:cTn>
                              </p:par>
                            </p:childTnLst>
                          </p:cTn>
                        </p:par>
                        <p:par>
                          <p:cTn id="145" fill="hold">
                            <p:stCondLst>
                              <p:cond delay="27500"/>
                            </p:stCondLst>
                            <p:childTnLst>
                              <p:par>
                                <p:cTn id="146" presetID="4" presetClass="entr" presetSubtype="32" fill="hold" grpId="0" nodeType="afterEffect">
                                  <p:stCondLst>
                                    <p:cond delay="0"/>
                                  </p:stCondLst>
                                  <p:childTnLst>
                                    <p:set>
                                      <p:cBhvr>
                                        <p:cTn id="147" dur="1" fill="hold">
                                          <p:stCondLst>
                                            <p:cond delay="0"/>
                                          </p:stCondLst>
                                        </p:cTn>
                                        <p:tgtEl>
                                          <p:spTgt spid="50"/>
                                        </p:tgtEl>
                                        <p:attrNameLst>
                                          <p:attrName>style.visibility</p:attrName>
                                        </p:attrNameLst>
                                      </p:cBhvr>
                                      <p:to>
                                        <p:strVal val="visible"/>
                                      </p:to>
                                    </p:set>
                                    <p:animEffect transition="in" filter="box(out)">
                                      <p:cBhvr>
                                        <p:cTn id="148" dur="1000"/>
                                        <p:tgtEl>
                                          <p:spTgt spid="50"/>
                                        </p:tgtEl>
                                      </p:cBhvr>
                                    </p:animEffect>
                                  </p:childTnLst>
                                  <p:subTnLst>
                                    <p:audio>
                                      <p:cMediaNode>
                                        <p:cTn display="0" masterRel="sameClick">
                                          <p:stCondLst>
                                            <p:cond evt="begin" delay="0">
                                              <p:tn val="146"/>
                                            </p:cond>
                                          </p:stCondLst>
                                          <p:endCondLst>
                                            <p:cond evt="onStopAudio" delay="0">
                                              <p:tgtEl>
                                                <p:sldTgt/>
                                              </p:tgtEl>
                                            </p:cond>
                                          </p:endCondLst>
                                        </p:cTn>
                                        <p:tgtEl>
                                          <p:sndTgt r:embed="rId2" name="click.wav"/>
                                        </p:tgtEl>
                                      </p:cMediaNode>
                                    </p:audio>
                                  </p:subTnLst>
                                </p:cTn>
                              </p:par>
                            </p:childTnLst>
                          </p:cTn>
                        </p:par>
                        <p:par>
                          <p:cTn id="149" fill="hold">
                            <p:stCondLst>
                              <p:cond delay="28500"/>
                            </p:stCondLst>
                            <p:childTnLst>
                              <p:par>
                                <p:cTn id="150" presetID="4" presetClass="entr" presetSubtype="32" fill="hold" grpId="0" nodeType="afterEffect">
                                  <p:stCondLst>
                                    <p:cond delay="0"/>
                                  </p:stCondLst>
                                  <p:childTnLst>
                                    <p:set>
                                      <p:cBhvr>
                                        <p:cTn id="151" dur="1" fill="hold">
                                          <p:stCondLst>
                                            <p:cond delay="0"/>
                                          </p:stCondLst>
                                        </p:cTn>
                                        <p:tgtEl>
                                          <p:spTgt spid="51"/>
                                        </p:tgtEl>
                                        <p:attrNameLst>
                                          <p:attrName>style.visibility</p:attrName>
                                        </p:attrNameLst>
                                      </p:cBhvr>
                                      <p:to>
                                        <p:strVal val="visible"/>
                                      </p:to>
                                    </p:set>
                                    <p:animEffect transition="in" filter="box(out)">
                                      <p:cBhvr>
                                        <p:cTn id="152" dur="1000"/>
                                        <p:tgtEl>
                                          <p:spTgt spid="51"/>
                                        </p:tgtEl>
                                      </p:cBhvr>
                                    </p:animEffect>
                                  </p:childTnLst>
                                  <p:subTnLst>
                                    <p:audio>
                                      <p:cMediaNode>
                                        <p:cTn display="0" masterRel="sameClick">
                                          <p:stCondLst>
                                            <p:cond evt="begin" delay="0">
                                              <p:tn val="150"/>
                                            </p:cond>
                                          </p:stCondLst>
                                          <p:endCondLst>
                                            <p:cond evt="onStopAudio" delay="0">
                                              <p:tgtEl>
                                                <p:sldTgt/>
                                              </p:tgtEl>
                                            </p:cond>
                                          </p:endCondLst>
                                        </p:cTn>
                                        <p:tgtEl>
                                          <p:sndTgt r:embed="rId2" name="click.wav"/>
                                        </p:tgtEl>
                                      </p:cMediaNode>
                                    </p:audio>
                                  </p:subTnLst>
                                </p:cTn>
                              </p:par>
                            </p:childTnLst>
                          </p:cTn>
                        </p:par>
                        <p:par>
                          <p:cTn id="153" fill="hold">
                            <p:stCondLst>
                              <p:cond delay="29500"/>
                            </p:stCondLst>
                            <p:childTnLst>
                              <p:par>
                                <p:cTn id="154" presetID="4" presetClass="entr" presetSubtype="32" fill="hold" grpId="0" nodeType="afterEffect">
                                  <p:stCondLst>
                                    <p:cond delay="0"/>
                                  </p:stCondLst>
                                  <p:childTnLst>
                                    <p:set>
                                      <p:cBhvr>
                                        <p:cTn id="155" dur="1" fill="hold">
                                          <p:stCondLst>
                                            <p:cond delay="0"/>
                                          </p:stCondLst>
                                        </p:cTn>
                                        <p:tgtEl>
                                          <p:spTgt spid="52"/>
                                        </p:tgtEl>
                                        <p:attrNameLst>
                                          <p:attrName>style.visibility</p:attrName>
                                        </p:attrNameLst>
                                      </p:cBhvr>
                                      <p:to>
                                        <p:strVal val="visible"/>
                                      </p:to>
                                    </p:set>
                                    <p:animEffect transition="in" filter="box(out)">
                                      <p:cBhvr>
                                        <p:cTn id="156" dur="1000"/>
                                        <p:tgtEl>
                                          <p:spTgt spid="52"/>
                                        </p:tgtEl>
                                      </p:cBhvr>
                                    </p:animEffect>
                                  </p:childTnLst>
                                  <p:subTnLst>
                                    <p:audio>
                                      <p:cMediaNode>
                                        <p:cTn display="0" masterRel="sameClick">
                                          <p:stCondLst>
                                            <p:cond evt="begin" delay="0">
                                              <p:tn val="154"/>
                                            </p:cond>
                                          </p:stCondLst>
                                          <p:endCondLst>
                                            <p:cond evt="onStopAudio" delay="0">
                                              <p:tgtEl>
                                                <p:sldTgt/>
                                              </p:tgtEl>
                                            </p:cond>
                                          </p:endCondLst>
                                        </p:cTn>
                                        <p:tgtEl>
                                          <p:sndTgt r:embed="rId2" name="click.wav"/>
                                        </p:tgtEl>
                                      </p:cMediaNode>
                                    </p:audio>
                                  </p:subTnLst>
                                </p:cTn>
                              </p:par>
                            </p:childTnLst>
                          </p:cTn>
                        </p:par>
                        <p:par>
                          <p:cTn id="157" fill="hold">
                            <p:stCondLst>
                              <p:cond delay="30500"/>
                            </p:stCondLst>
                            <p:childTnLst>
                              <p:par>
                                <p:cTn id="158" presetID="4" presetClass="entr" presetSubtype="32" fill="hold" grpId="0" nodeType="afterEffect">
                                  <p:stCondLst>
                                    <p:cond delay="0"/>
                                  </p:stCondLst>
                                  <p:childTnLst>
                                    <p:set>
                                      <p:cBhvr>
                                        <p:cTn id="159" dur="1" fill="hold">
                                          <p:stCondLst>
                                            <p:cond delay="0"/>
                                          </p:stCondLst>
                                        </p:cTn>
                                        <p:tgtEl>
                                          <p:spTgt spid="53"/>
                                        </p:tgtEl>
                                        <p:attrNameLst>
                                          <p:attrName>style.visibility</p:attrName>
                                        </p:attrNameLst>
                                      </p:cBhvr>
                                      <p:to>
                                        <p:strVal val="visible"/>
                                      </p:to>
                                    </p:set>
                                    <p:animEffect transition="in" filter="box(out)">
                                      <p:cBhvr>
                                        <p:cTn id="160" dur="1000"/>
                                        <p:tgtEl>
                                          <p:spTgt spid="53"/>
                                        </p:tgtEl>
                                      </p:cBhvr>
                                    </p:animEffect>
                                  </p:childTnLst>
                                  <p:subTnLst>
                                    <p:audio>
                                      <p:cMediaNode>
                                        <p:cTn display="0" masterRel="sameClick">
                                          <p:stCondLst>
                                            <p:cond evt="begin" delay="0">
                                              <p:tn val="158"/>
                                            </p:cond>
                                          </p:stCondLst>
                                          <p:endCondLst>
                                            <p:cond evt="onStopAudio" delay="0">
                                              <p:tgtEl>
                                                <p:sldTgt/>
                                              </p:tgtEl>
                                            </p:cond>
                                          </p:endCondLst>
                                        </p:cTn>
                                        <p:tgtEl>
                                          <p:sndTgt r:embed="rId2" name="click.wav"/>
                                        </p:tgtEl>
                                      </p:cMediaNode>
                                    </p:audio>
                                  </p:subTnLst>
                                </p:cTn>
                              </p:par>
                            </p:childTnLst>
                          </p:cTn>
                        </p:par>
                        <p:par>
                          <p:cTn id="161" fill="hold">
                            <p:stCondLst>
                              <p:cond delay="31500"/>
                            </p:stCondLst>
                            <p:childTnLst>
                              <p:par>
                                <p:cTn id="162" presetID="4" presetClass="entr" presetSubtype="32" fill="hold" grpId="0" nodeType="afterEffect">
                                  <p:stCondLst>
                                    <p:cond delay="0"/>
                                  </p:stCondLst>
                                  <p:childTnLst>
                                    <p:set>
                                      <p:cBhvr>
                                        <p:cTn id="163" dur="1" fill="hold">
                                          <p:stCondLst>
                                            <p:cond delay="0"/>
                                          </p:stCondLst>
                                        </p:cTn>
                                        <p:tgtEl>
                                          <p:spTgt spid="54"/>
                                        </p:tgtEl>
                                        <p:attrNameLst>
                                          <p:attrName>style.visibility</p:attrName>
                                        </p:attrNameLst>
                                      </p:cBhvr>
                                      <p:to>
                                        <p:strVal val="visible"/>
                                      </p:to>
                                    </p:set>
                                    <p:animEffect transition="in" filter="box(out)">
                                      <p:cBhvr>
                                        <p:cTn id="164" dur="1000"/>
                                        <p:tgtEl>
                                          <p:spTgt spid="54"/>
                                        </p:tgtEl>
                                      </p:cBhvr>
                                    </p:animEffect>
                                  </p:childTnLst>
                                  <p:subTnLst>
                                    <p:audio>
                                      <p:cMediaNode>
                                        <p:cTn display="0" masterRel="sameClick">
                                          <p:stCondLst>
                                            <p:cond evt="begin" delay="0">
                                              <p:tn val="162"/>
                                            </p:cond>
                                          </p:stCondLst>
                                          <p:endCondLst>
                                            <p:cond evt="onStopAudio" delay="0">
                                              <p:tgtEl>
                                                <p:sldTgt/>
                                              </p:tgtEl>
                                            </p:cond>
                                          </p:endCondLst>
                                        </p:cTn>
                                        <p:tgtEl>
                                          <p:sndTgt r:embed="rId2" name="click.wav"/>
                                        </p:tgtEl>
                                      </p:cMediaNode>
                                    </p:audio>
                                  </p:subTnLst>
                                </p:cTn>
                              </p:par>
                            </p:childTnLst>
                          </p:cTn>
                        </p:par>
                        <p:par>
                          <p:cTn id="165" fill="hold">
                            <p:stCondLst>
                              <p:cond delay="32500"/>
                            </p:stCondLst>
                            <p:childTnLst>
                              <p:par>
                                <p:cTn id="166" presetID="4" presetClass="entr" presetSubtype="32" fill="hold" grpId="0" nodeType="afterEffect">
                                  <p:stCondLst>
                                    <p:cond delay="0"/>
                                  </p:stCondLst>
                                  <p:childTnLst>
                                    <p:set>
                                      <p:cBhvr>
                                        <p:cTn id="167" dur="1" fill="hold">
                                          <p:stCondLst>
                                            <p:cond delay="0"/>
                                          </p:stCondLst>
                                        </p:cTn>
                                        <p:tgtEl>
                                          <p:spTgt spid="55"/>
                                        </p:tgtEl>
                                        <p:attrNameLst>
                                          <p:attrName>style.visibility</p:attrName>
                                        </p:attrNameLst>
                                      </p:cBhvr>
                                      <p:to>
                                        <p:strVal val="visible"/>
                                      </p:to>
                                    </p:set>
                                    <p:animEffect transition="in" filter="box(out)">
                                      <p:cBhvr>
                                        <p:cTn id="168" dur="1000"/>
                                        <p:tgtEl>
                                          <p:spTgt spid="55"/>
                                        </p:tgtEl>
                                      </p:cBhvr>
                                    </p:animEffect>
                                  </p:childTnLst>
                                  <p:subTnLst>
                                    <p:audio>
                                      <p:cMediaNode>
                                        <p:cTn display="0" masterRel="sameClick">
                                          <p:stCondLst>
                                            <p:cond evt="begin" delay="0">
                                              <p:tn val="166"/>
                                            </p:cond>
                                          </p:stCondLst>
                                          <p:endCondLst>
                                            <p:cond evt="onStopAudio" delay="0">
                                              <p:tgtEl>
                                                <p:sldTgt/>
                                              </p:tgtEl>
                                            </p:cond>
                                          </p:endCondLst>
                                        </p:cTn>
                                        <p:tgtEl>
                                          <p:sndTgt r:embed="rId2" name="click.wav"/>
                                        </p:tgtEl>
                                      </p:cMediaNode>
                                    </p:audio>
                                  </p:subTnLst>
                                </p:cTn>
                              </p:par>
                            </p:childTnLst>
                          </p:cTn>
                        </p:par>
                        <p:par>
                          <p:cTn id="169" fill="hold">
                            <p:stCondLst>
                              <p:cond delay="33500"/>
                            </p:stCondLst>
                            <p:childTnLst>
                              <p:par>
                                <p:cTn id="170" presetID="4" presetClass="entr" presetSubtype="32" fill="hold" grpId="0" nodeType="afterEffect">
                                  <p:stCondLst>
                                    <p:cond delay="0"/>
                                  </p:stCondLst>
                                  <p:childTnLst>
                                    <p:set>
                                      <p:cBhvr>
                                        <p:cTn id="171" dur="1" fill="hold">
                                          <p:stCondLst>
                                            <p:cond delay="0"/>
                                          </p:stCondLst>
                                        </p:cTn>
                                        <p:tgtEl>
                                          <p:spTgt spid="56"/>
                                        </p:tgtEl>
                                        <p:attrNameLst>
                                          <p:attrName>style.visibility</p:attrName>
                                        </p:attrNameLst>
                                      </p:cBhvr>
                                      <p:to>
                                        <p:strVal val="visible"/>
                                      </p:to>
                                    </p:set>
                                    <p:animEffect transition="in" filter="box(out)">
                                      <p:cBhvr>
                                        <p:cTn id="172" dur="1000"/>
                                        <p:tgtEl>
                                          <p:spTgt spid="56"/>
                                        </p:tgtEl>
                                      </p:cBhvr>
                                    </p:animEffect>
                                  </p:childTnLst>
                                  <p:subTnLst>
                                    <p:audio>
                                      <p:cMediaNode>
                                        <p:cTn display="0" masterRel="sameClick">
                                          <p:stCondLst>
                                            <p:cond evt="begin" delay="0">
                                              <p:tn val="170"/>
                                            </p:cond>
                                          </p:stCondLst>
                                          <p:endCondLst>
                                            <p:cond evt="onStopAudio" delay="0">
                                              <p:tgtEl>
                                                <p:sldTgt/>
                                              </p:tgtEl>
                                            </p:cond>
                                          </p:endCondLst>
                                        </p:cTn>
                                        <p:tgtEl>
                                          <p:sndTgt r:embed="rId2" name="click.wav"/>
                                        </p:tgtEl>
                                      </p:cMediaNode>
                                    </p:audio>
                                  </p:subTnLst>
                                </p:cTn>
                              </p:par>
                            </p:childTnLst>
                          </p:cTn>
                        </p:par>
                        <p:par>
                          <p:cTn id="173" fill="hold">
                            <p:stCondLst>
                              <p:cond delay="34500"/>
                            </p:stCondLst>
                            <p:childTnLst>
                              <p:par>
                                <p:cTn id="174" presetID="4" presetClass="entr" presetSubtype="32" fill="hold" grpId="0" nodeType="afterEffect">
                                  <p:stCondLst>
                                    <p:cond delay="0"/>
                                  </p:stCondLst>
                                  <p:childTnLst>
                                    <p:set>
                                      <p:cBhvr>
                                        <p:cTn id="175" dur="1" fill="hold">
                                          <p:stCondLst>
                                            <p:cond delay="0"/>
                                          </p:stCondLst>
                                        </p:cTn>
                                        <p:tgtEl>
                                          <p:spTgt spid="57"/>
                                        </p:tgtEl>
                                        <p:attrNameLst>
                                          <p:attrName>style.visibility</p:attrName>
                                        </p:attrNameLst>
                                      </p:cBhvr>
                                      <p:to>
                                        <p:strVal val="visible"/>
                                      </p:to>
                                    </p:set>
                                    <p:animEffect transition="in" filter="box(out)">
                                      <p:cBhvr>
                                        <p:cTn id="176" dur="1000"/>
                                        <p:tgtEl>
                                          <p:spTgt spid="57"/>
                                        </p:tgtEl>
                                      </p:cBhvr>
                                    </p:animEffect>
                                  </p:childTnLst>
                                  <p:subTnLst>
                                    <p:audio>
                                      <p:cMediaNode>
                                        <p:cTn display="0" masterRel="sameClick">
                                          <p:stCondLst>
                                            <p:cond evt="begin" delay="0">
                                              <p:tn val="174"/>
                                            </p:cond>
                                          </p:stCondLst>
                                          <p:endCondLst>
                                            <p:cond evt="onStopAudio" delay="0">
                                              <p:tgtEl>
                                                <p:sldTgt/>
                                              </p:tgtEl>
                                            </p:cond>
                                          </p:endCondLst>
                                        </p:cTn>
                                        <p:tgtEl>
                                          <p:sndTgt r:embed="rId2" name="click.wav"/>
                                        </p:tgtEl>
                                      </p:cMediaNode>
                                    </p:audio>
                                  </p:subTnLst>
                                </p:cTn>
                              </p:par>
                            </p:childTnLst>
                          </p:cTn>
                        </p:par>
                        <p:par>
                          <p:cTn id="177" fill="hold">
                            <p:stCondLst>
                              <p:cond delay="35500"/>
                            </p:stCondLst>
                            <p:childTnLst>
                              <p:par>
                                <p:cTn id="178" presetID="4" presetClass="entr" presetSubtype="32" fill="hold" grpId="0" nodeType="afterEffect">
                                  <p:stCondLst>
                                    <p:cond delay="0"/>
                                  </p:stCondLst>
                                  <p:childTnLst>
                                    <p:set>
                                      <p:cBhvr>
                                        <p:cTn id="179" dur="1" fill="hold">
                                          <p:stCondLst>
                                            <p:cond delay="0"/>
                                          </p:stCondLst>
                                        </p:cTn>
                                        <p:tgtEl>
                                          <p:spTgt spid="58"/>
                                        </p:tgtEl>
                                        <p:attrNameLst>
                                          <p:attrName>style.visibility</p:attrName>
                                        </p:attrNameLst>
                                      </p:cBhvr>
                                      <p:to>
                                        <p:strVal val="visible"/>
                                      </p:to>
                                    </p:set>
                                    <p:animEffect transition="in" filter="box(out)">
                                      <p:cBhvr>
                                        <p:cTn id="180" dur="1000"/>
                                        <p:tgtEl>
                                          <p:spTgt spid="58"/>
                                        </p:tgtEl>
                                      </p:cBhvr>
                                    </p:animEffect>
                                  </p:childTnLst>
                                  <p:subTnLst>
                                    <p:audio>
                                      <p:cMediaNode>
                                        <p:cTn display="0" masterRel="sameClick">
                                          <p:stCondLst>
                                            <p:cond evt="begin" delay="0">
                                              <p:tn val="178"/>
                                            </p:cond>
                                          </p:stCondLst>
                                          <p:endCondLst>
                                            <p:cond evt="onStopAudio" delay="0">
                                              <p:tgtEl>
                                                <p:sldTgt/>
                                              </p:tgtEl>
                                            </p:cond>
                                          </p:endCondLst>
                                        </p:cTn>
                                        <p:tgtEl>
                                          <p:sndTgt r:embed="rId2" name="click.wav"/>
                                        </p:tgtEl>
                                      </p:cMediaNode>
                                    </p:audio>
                                  </p:subTnLst>
                                </p:cTn>
                              </p:par>
                            </p:childTnLst>
                          </p:cTn>
                        </p:par>
                        <p:par>
                          <p:cTn id="181" fill="hold">
                            <p:stCondLst>
                              <p:cond delay="36500"/>
                            </p:stCondLst>
                            <p:childTnLst>
                              <p:par>
                                <p:cTn id="182" presetID="4" presetClass="entr" presetSubtype="32" fill="hold" grpId="0" nodeType="afterEffect">
                                  <p:stCondLst>
                                    <p:cond delay="0"/>
                                  </p:stCondLst>
                                  <p:childTnLst>
                                    <p:set>
                                      <p:cBhvr>
                                        <p:cTn id="183" dur="1" fill="hold">
                                          <p:stCondLst>
                                            <p:cond delay="0"/>
                                          </p:stCondLst>
                                        </p:cTn>
                                        <p:tgtEl>
                                          <p:spTgt spid="59"/>
                                        </p:tgtEl>
                                        <p:attrNameLst>
                                          <p:attrName>style.visibility</p:attrName>
                                        </p:attrNameLst>
                                      </p:cBhvr>
                                      <p:to>
                                        <p:strVal val="visible"/>
                                      </p:to>
                                    </p:set>
                                    <p:animEffect transition="in" filter="box(out)">
                                      <p:cBhvr>
                                        <p:cTn id="184" dur="1000"/>
                                        <p:tgtEl>
                                          <p:spTgt spid="59"/>
                                        </p:tgtEl>
                                      </p:cBhvr>
                                    </p:animEffect>
                                  </p:childTnLst>
                                  <p:subTnLst>
                                    <p:audio>
                                      <p:cMediaNode>
                                        <p:cTn display="0" masterRel="sameClick">
                                          <p:stCondLst>
                                            <p:cond evt="begin" delay="0">
                                              <p:tn val="182"/>
                                            </p:cond>
                                          </p:stCondLst>
                                          <p:endCondLst>
                                            <p:cond evt="onStopAudio" delay="0">
                                              <p:tgtEl>
                                                <p:sldTgt/>
                                              </p:tgtEl>
                                            </p:cond>
                                          </p:endCondLst>
                                        </p:cTn>
                                        <p:tgtEl>
                                          <p:sndTgt r:embed="rId2" name="click.wav"/>
                                        </p:tgtEl>
                                      </p:cMediaNode>
                                    </p:audio>
                                  </p:subTnLst>
                                </p:cTn>
                              </p:par>
                            </p:childTnLst>
                          </p:cTn>
                        </p:par>
                        <p:par>
                          <p:cTn id="185" fill="hold">
                            <p:stCondLst>
                              <p:cond delay="37500"/>
                            </p:stCondLst>
                            <p:childTnLst>
                              <p:par>
                                <p:cTn id="186" presetID="4" presetClass="entr" presetSubtype="32" fill="hold" grpId="0" nodeType="afterEffect">
                                  <p:stCondLst>
                                    <p:cond delay="0"/>
                                  </p:stCondLst>
                                  <p:childTnLst>
                                    <p:set>
                                      <p:cBhvr>
                                        <p:cTn id="187" dur="1" fill="hold">
                                          <p:stCondLst>
                                            <p:cond delay="0"/>
                                          </p:stCondLst>
                                        </p:cTn>
                                        <p:tgtEl>
                                          <p:spTgt spid="60"/>
                                        </p:tgtEl>
                                        <p:attrNameLst>
                                          <p:attrName>style.visibility</p:attrName>
                                        </p:attrNameLst>
                                      </p:cBhvr>
                                      <p:to>
                                        <p:strVal val="visible"/>
                                      </p:to>
                                    </p:set>
                                    <p:animEffect transition="in" filter="box(out)">
                                      <p:cBhvr>
                                        <p:cTn id="188" dur="1000"/>
                                        <p:tgtEl>
                                          <p:spTgt spid="60"/>
                                        </p:tgtEl>
                                      </p:cBhvr>
                                    </p:animEffect>
                                  </p:childTnLst>
                                  <p:subTnLst>
                                    <p:audio>
                                      <p:cMediaNode>
                                        <p:cTn display="0" masterRel="sameClick">
                                          <p:stCondLst>
                                            <p:cond evt="begin" delay="0">
                                              <p:tn val="186"/>
                                            </p:cond>
                                          </p:stCondLst>
                                          <p:endCondLst>
                                            <p:cond evt="onStopAudio" delay="0">
                                              <p:tgtEl>
                                                <p:sldTgt/>
                                              </p:tgtEl>
                                            </p:cond>
                                          </p:endCondLst>
                                        </p:cTn>
                                        <p:tgtEl>
                                          <p:sndTgt r:embed="rId2" name="click.wav"/>
                                        </p:tgtEl>
                                      </p:cMediaNode>
                                    </p:audio>
                                  </p:subTnLst>
                                </p:cTn>
                              </p:par>
                            </p:childTnLst>
                          </p:cTn>
                        </p:par>
                        <p:par>
                          <p:cTn id="189" fill="hold">
                            <p:stCondLst>
                              <p:cond delay="38500"/>
                            </p:stCondLst>
                            <p:childTnLst>
                              <p:par>
                                <p:cTn id="190" presetID="4" presetClass="entr" presetSubtype="32" fill="hold" grpId="0" nodeType="afterEffect">
                                  <p:stCondLst>
                                    <p:cond delay="0"/>
                                  </p:stCondLst>
                                  <p:childTnLst>
                                    <p:set>
                                      <p:cBhvr>
                                        <p:cTn id="191" dur="1" fill="hold">
                                          <p:stCondLst>
                                            <p:cond delay="0"/>
                                          </p:stCondLst>
                                        </p:cTn>
                                        <p:tgtEl>
                                          <p:spTgt spid="61"/>
                                        </p:tgtEl>
                                        <p:attrNameLst>
                                          <p:attrName>style.visibility</p:attrName>
                                        </p:attrNameLst>
                                      </p:cBhvr>
                                      <p:to>
                                        <p:strVal val="visible"/>
                                      </p:to>
                                    </p:set>
                                    <p:animEffect transition="in" filter="box(out)">
                                      <p:cBhvr>
                                        <p:cTn id="192" dur="1000"/>
                                        <p:tgtEl>
                                          <p:spTgt spid="61"/>
                                        </p:tgtEl>
                                      </p:cBhvr>
                                    </p:animEffect>
                                  </p:childTnLst>
                                  <p:subTnLst>
                                    <p:audio>
                                      <p:cMediaNode>
                                        <p:cTn display="0" masterRel="sameClick">
                                          <p:stCondLst>
                                            <p:cond evt="begin" delay="0">
                                              <p:tn val="190"/>
                                            </p:cond>
                                          </p:stCondLst>
                                          <p:endCondLst>
                                            <p:cond evt="onStopAudio" delay="0">
                                              <p:tgtEl>
                                                <p:sldTgt/>
                                              </p:tgtEl>
                                            </p:cond>
                                          </p:endCondLst>
                                        </p:cTn>
                                        <p:tgtEl>
                                          <p:sndTgt r:embed="rId2" name="click.wav"/>
                                        </p:tgtEl>
                                      </p:cMediaNode>
                                    </p:audio>
                                  </p:subTnLst>
                                </p:cTn>
                              </p:par>
                            </p:childTnLst>
                          </p:cTn>
                        </p:par>
                        <p:par>
                          <p:cTn id="193" fill="hold">
                            <p:stCondLst>
                              <p:cond delay="39500"/>
                            </p:stCondLst>
                            <p:childTnLst>
                              <p:par>
                                <p:cTn id="194" presetID="4" presetClass="entr" presetSubtype="32" fill="hold" grpId="0" nodeType="afterEffect">
                                  <p:stCondLst>
                                    <p:cond delay="0"/>
                                  </p:stCondLst>
                                  <p:childTnLst>
                                    <p:set>
                                      <p:cBhvr>
                                        <p:cTn id="195" dur="1" fill="hold">
                                          <p:stCondLst>
                                            <p:cond delay="0"/>
                                          </p:stCondLst>
                                        </p:cTn>
                                        <p:tgtEl>
                                          <p:spTgt spid="62"/>
                                        </p:tgtEl>
                                        <p:attrNameLst>
                                          <p:attrName>style.visibility</p:attrName>
                                        </p:attrNameLst>
                                      </p:cBhvr>
                                      <p:to>
                                        <p:strVal val="visible"/>
                                      </p:to>
                                    </p:set>
                                    <p:animEffect transition="in" filter="box(out)">
                                      <p:cBhvr>
                                        <p:cTn id="196" dur="1000"/>
                                        <p:tgtEl>
                                          <p:spTgt spid="62"/>
                                        </p:tgtEl>
                                      </p:cBhvr>
                                    </p:animEffect>
                                  </p:childTnLst>
                                  <p:subTnLst>
                                    <p:audio>
                                      <p:cMediaNode>
                                        <p:cTn display="0" masterRel="sameClick">
                                          <p:stCondLst>
                                            <p:cond evt="begin" delay="0">
                                              <p:tn val="194"/>
                                            </p:cond>
                                          </p:stCondLst>
                                          <p:endCondLst>
                                            <p:cond evt="onStopAudio" delay="0">
                                              <p:tgtEl>
                                                <p:sldTgt/>
                                              </p:tgtEl>
                                            </p:cond>
                                          </p:endCondLst>
                                        </p:cTn>
                                        <p:tgtEl>
                                          <p:sndTgt r:embed="rId2" name="click.wav"/>
                                        </p:tgtEl>
                                      </p:cMediaNode>
                                    </p:audio>
                                  </p:subTnLst>
                                </p:cTn>
                              </p:par>
                            </p:childTnLst>
                          </p:cTn>
                        </p:par>
                        <p:par>
                          <p:cTn id="197" fill="hold">
                            <p:stCondLst>
                              <p:cond delay="40500"/>
                            </p:stCondLst>
                            <p:childTnLst>
                              <p:par>
                                <p:cTn id="198" presetID="4" presetClass="entr" presetSubtype="32" fill="hold" grpId="0" nodeType="afterEffect">
                                  <p:stCondLst>
                                    <p:cond delay="0"/>
                                  </p:stCondLst>
                                  <p:childTnLst>
                                    <p:set>
                                      <p:cBhvr>
                                        <p:cTn id="199" dur="1" fill="hold">
                                          <p:stCondLst>
                                            <p:cond delay="0"/>
                                          </p:stCondLst>
                                        </p:cTn>
                                        <p:tgtEl>
                                          <p:spTgt spid="63"/>
                                        </p:tgtEl>
                                        <p:attrNameLst>
                                          <p:attrName>style.visibility</p:attrName>
                                        </p:attrNameLst>
                                      </p:cBhvr>
                                      <p:to>
                                        <p:strVal val="visible"/>
                                      </p:to>
                                    </p:set>
                                    <p:animEffect transition="in" filter="box(out)">
                                      <p:cBhvr>
                                        <p:cTn id="200" dur="1000"/>
                                        <p:tgtEl>
                                          <p:spTgt spid="63"/>
                                        </p:tgtEl>
                                      </p:cBhvr>
                                    </p:animEffect>
                                  </p:childTnLst>
                                  <p:subTnLst>
                                    <p:audio>
                                      <p:cMediaNode>
                                        <p:cTn display="0" masterRel="sameClick">
                                          <p:stCondLst>
                                            <p:cond evt="begin" delay="0">
                                              <p:tn val="198"/>
                                            </p:cond>
                                          </p:stCondLst>
                                          <p:endCondLst>
                                            <p:cond evt="onStopAudio" delay="0">
                                              <p:tgtEl>
                                                <p:sldTgt/>
                                              </p:tgtEl>
                                            </p:cond>
                                          </p:endCondLst>
                                        </p:cTn>
                                        <p:tgtEl>
                                          <p:sndTgt r:embed="rId2" name="click.wav"/>
                                        </p:tgtEl>
                                      </p:cMediaNode>
                                    </p:audio>
                                  </p:subTnLst>
                                </p:cTn>
                              </p:par>
                            </p:childTnLst>
                          </p:cTn>
                        </p:par>
                        <p:par>
                          <p:cTn id="201" fill="hold">
                            <p:stCondLst>
                              <p:cond delay="41500"/>
                            </p:stCondLst>
                            <p:childTnLst>
                              <p:par>
                                <p:cTn id="202" presetID="4" presetClass="entr" presetSubtype="32" fill="hold" grpId="0" nodeType="afterEffect">
                                  <p:stCondLst>
                                    <p:cond delay="0"/>
                                  </p:stCondLst>
                                  <p:childTnLst>
                                    <p:set>
                                      <p:cBhvr>
                                        <p:cTn id="203" dur="1" fill="hold">
                                          <p:stCondLst>
                                            <p:cond delay="0"/>
                                          </p:stCondLst>
                                        </p:cTn>
                                        <p:tgtEl>
                                          <p:spTgt spid="64"/>
                                        </p:tgtEl>
                                        <p:attrNameLst>
                                          <p:attrName>style.visibility</p:attrName>
                                        </p:attrNameLst>
                                      </p:cBhvr>
                                      <p:to>
                                        <p:strVal val="visible"/>
                                      </p:to>
                                    </p:set>
                                    <p:animEffect transition="in" filter="box(out)">
                                      <p:cBhvr>
                                        <p:cTn id="204" dur="1000"/>
                                        <p:tgtEl>
                                          <p:spTgt spid="64"/>
                                        </p:tgtEl>
                                      </p:cBhvr>
                                    </p:animEffect>
                                  </p:childTnLst>
                                  <p:subTnLst>
                                    <p:audio>
                                      <p:cMediaNode>
                                        <p:cTn display="0" masterRel="sameClick">
                                          <p:stCondLst>
                                            <p:cond evt="begin" delay="0">
                                              <p:tn val="202"/>
                                            </p:cond>
                                          </p:stCondLst>
                                          <p:endCondLst>
                                            <p:cond evt="onStopAudio" delay="0">
                                              <p:tgtEl>
                                                <p:sldTgt/>
                                              </p:tgtEl>
                                            </p:cond>
                                          </p:endCondLst>
                                        </p:cTn>
                                        <p:tgtEl>
                                          <p:sndTgt r:embed="rId2" name="click.wav"/>
                                        </p:tgtEl>
                                      </p:cMediaNode>
                                    </p:audio>
                                  </p:subTnLst>
                                </p:cTn>
                              </p:par>
                            </p:childTnLst>
                          </p:cTn>
                        </p:par>
                        <p:par>
                          <p:cTn id="205" fill="hold">
                            <p:stCondLst>
                              <p:cond delay="42500"/>
                            </p:stCondLst>
                            <p:childTnLst>
                              <p:par>
                                <p:cTn id="206" presetID="4" presetClass="entr" presetSubtype="32" fill="hold" grpId="0" nodeType="afterEffect">
                                  <p:stCondLst>
                                    <p:cond delay="0"/>
                                  </p:stCondLst>
                                  <p:childTnLst>
                                    <p:set>
                                      <p:cBhvr>
                                        <p:cTn id="207" dur="1" fill="hold">
                                          <p:stCondLst>
                                            <p:cond delay="0"/>
                                          </p:stCondLst>
                                        </p:cTn>
                                        <p:tgtEl>
                                          <p:spTgt spid="65"/>
                                        </p:tgtEl>
                                        <p:attrNameLst>
                                          <p:attrName>style.visibility</p:attrName>
                                        </p:attrNameLst>
                                      </p:cBhvr>
                                      <p:to>
                                        <p:strVal val="visible"/>
                                      </p:to>
                                    </p:set>
                                    <p:animEffect transition="in" filter="box(out)">
                                      <p:cBhvr>
                                        <p:cTn id="208" dur="1000"/>
                                        <p:tgtEl>
                                          <p:spTgt spid="65"/>
                                        </p:tgtEl>
                                      </p:cBhvr>
                                    </p:animEffect>
                                  </p:childTnLst>
                                  <p:subTnLst>
                                    <p:audio>
                                      <p:cMediaNode>
                                        <p:cTn display="0" masterRel="sameClick">
                                          <p:stCondLst>
                                            <p:cond evt="begin" delay="0">
                                              <p:tn val="206"/>
                                            </p:cond>
                                          </p:stCondLst>
                                          <p:endCondLst>
                                            <p:cond evt="onStopAudio" delay="0">
                                              <p:tgtEl>
                                                <p:sldTgt/>
                                              </p:tgtEl>
                                            </p:cond>
                                          </p:endCondLst>
                                        </p:cTn>
                                        <p:tgtEl>
                                          <p:sndTgt r:embed="rId2" name="click.wav"/>
                                        </p:tgtEl>
                                      </p:cMediaNode>
                                    </p:audio>
                                  </p:subTnLst>
                                </p:cTn>
                              </p:par>
                            </p:childTnLst>
                          </p:cTn>
                        </p:par>
                        <p:par>
                          <p:cTn id="209" fill="hold">
                            <p:stCondLst>
                              <p:cond delay="43500"/>
                            </p:stCondLst>
                            <p:childTnLst>
                              <p:par>
                                <p:cTn id="210" presetID="4" presetClass="entr" presetSubtype="32" fill="hold" grpId="0" nodeType="afterEffect">
                                  <p:stCondLst>
                                    <p:cond delay="0"/>
                                  </p:stCondLst>
                                  <p:childTnLst>
                                    <p:set>
                                      <p:cBhvr>
                                        <p:cTn id="211" dur="1" fill="hold">
                                          <p:stCondLst>
                                            <p:cond delay="0"/>
                                          </p:stCondLst>
                                        </p:cTn>
                                        <p:tgtEl>
                                          <p:spTgt spid="66"/>
                                        </p:tgtEl>
                                        <p:attrNameLst>
                                          <p:attrName>style.visibility</p:attrName>
                                        </p:attrNameLst>
                                      </p:cBhvr>
                                      <p:to>
                                        <p:strVal val="visible"/>
                                      </p:to>
                                    </p:set>
                                    <p:animEffect transition="in" filter="box(out)">
                                      <p:cBhvr>
                                        <p:cTn id="212" dur="1000"/>
                                        <p:tgtEl>
                                          <p:spTgt spid="66"/>
                                        </p:tgtEl>
                                      </p:cBhvr>
                                    </p:animEffect>
                                  </p:childTnLst>
                                  <p:subTnLst>
                                    <p:audio>
                                      <p:cMediaNode>
                                        <p:cTn display="0" masterRel="sameClick">
                                          <p:stCondLst>
                                            <p:cond evt="begin" delay="0">
                                              <p:tn val="210"/>
                                            </p:cond>
                                          </p:stCondLst>
                                          <p:endCondLst>
                                            <p:cond evt="onStopAudio" delay="0">
                                              <p:tgtEl>
                                                <p:sldTgt/>
                                              </p:tgtEl>
                                            </p:cond>
                                          </p:endCondLst>
                                        </p:cTn>
                                        <p:tgtEl>
                                          <p:sndTgt r:embed="rId2" name="click.wav"/>
                                        </p:tgtEl>
                                      </p:cMediaNode>
                                    </p:audio>
                                  </p:subTnLst>
                                </p:cTn>
                              </p:par>
                            </p:childTnLst>
                          </p:cTn>
                        </p:par>
                        <p:par>
                          <p:cTn id="213" fill="hold">
                            <p:stCondLst>
                              <p:cond delay="44500"/>
                            </p:stCondLst>
                            <p:childTnLst>
                              <p:par>
                                <p:cTn id="214" presetID="4" presetClass="entr" presetSubtype="32" fill="hold" grpId="0" nodeType="afterEffect">
                                  <p:stCondLst>
                                    <p:cond delay="0"/>
                                  </p:stCondLst>
                                  <p:childTnLst>
                                    <p:set>
                                      <p:cBhvr>
                                        <p:cTn id="215" dur="1" fill="hold">
                                          <p:stCondLst>
                                            <p:cond delay="0"/>
                                          </p:stCondLst>
                                        </p:cTn>
                                        <p:tgtEl>
                                          <p:spTgt spid="67"/>
                                        </p:tgtEl>
                                        <p:attrNameLst>
                                          <p:attrName>style.visibility</p:attrName>
                                        </p:attrNameLst>
                                      </p:cBhvr>
                                      <p:to>
                                        <p:strVal val="visible"/>
                                      </p:to>
                                    </p:set>
                                    <p:animEffect transition="in" filter="box(out)">
                                      <p:cBhvr>
                                        <p:cTn id="216" dur="1000"/>
                                        <p:tgtEl>
                                          <p:spTgt spid="67"/>
                                        </p:tgtEl>
                                      </p:cBhvr>
                                    </p:animEffect>
                                  </p:childTnLst>
                                  <p:subTnLst>
                                    <p:audio>
                                      <p:cMediaNode>
                                        <p:cTn display="0" masterRel="sameClick">
                                          <p:stCondLst>
                                            <p:cond evt="begin" delay="0">
                                              <p:tn val="214"/>
                                            </p:cond>
                                          </p:stCondLst>
                                          <p:endCondLst>
                                            <p:cond evt="onStopAudio" delay="0">
                                              <p:tgtEl>
                                                <p:sldTgt/>
                                              </p:tgtEl>
                                            </p:cond>
                                          </p:endCondLst>
                                        </p:cTn>
                                        <p:tgtEl>
                                          <p:sndTgt r:embed="rId2" name="click.wav"/>
                                        </p:tgtEl>
                                      </p:cMediaNode>
                                    </p:audio>
                                  </p:subTnLst>
                                </p:cTn>
                              </p:par>
                            </p:childTnLst>
                          </p:cTn>
                        </p:par>
                        <p:par>
                          <p:cTn id="217" fill="hold">
                            <p:stCondLst>
                              <p:cond delay="45500"/>
                            </p:stCondLst>
                            <p:childTnLst>
                              <p:par>
                                <p:cTn id="218" presetID="4" presetClass="entr" presetSubtype="32" fill="hold" grpId="0" nodeType="afterEffect">
                                  <p:stCondLst>
                                    <p:cond delay="0"/>
                                  </p:stCondLst>
                                  <p:childTnLst>
                                    <p:set>
                                      <p:cBhvr>
                                        <p:cTn id="219" dur="1" fill="hold">
                                          <p:stCondLst>
                                            <p:cond delay="0"/>
                                          </p:stCondLst>
                                        </p:cTn>
                                        <p:tgtEl>
                                          <p:spTgt spid="68"/>
                                        </p:tgtEl>
                                        <p:attrNameLst>
                                          <p:attrName>style.visibility</p:attrName>
                                        </p:attrNameLst>
                                      </p:cBhvr>
                                      <p:to>
                                        <p:strVal val="visible"/>
                                      </p:to>
                                    </p:set>
                                    <p:animEffect transition="in" filter="box(out)">
                                      <p:cBhvr>
                                        <p:cTn id="220" dur="1000"/>
                                        <p:tgtEl>
                                          <p:spTgt spid="68"/>
                                        </p:tgtEl>
                                      </p:cBhvr>
                                    </p:animEffect>
                                  </p:childTnLst>
                                  <p:subTnLst>
                                    <p:audio>
                                      <p:cMediaNode>
                                        <p:cTn display="0" masterRel="sameClick">
                                          <p:stCondLst>
                                            <p:cond evt="begin" delay="0">
                                              <p:tn val="218"/>
                                            </p:cond>
                                          </p:stCondLst>
                                          <p:endCondLst>
                                            <p:cond evt="onStopAudio" delay="0">
                                              <p:tgtEl>
                                                <p:sldTgt/>
                                              </p:tgtEl>
                                            </p:cond>
                                          </p:endCondLst>
                                        </p:cTn>
                                        <p:tgtEl>
                                          <p:sndTgt r:embed="rId2" name="click.wav"/>
                                        </p:tgtEl>
                                      </p:cMediaNode>
                                    </p:audio>
                                  </p:subTnLst>
                                </p:cTn>
                              </p:par>
                            </p:childTnLst>
                          </p:cTn>
                        </p:par>
                        <p:par>
                          <p:cTn id="221" fill="hold">
                            <p:stCondLst>
                              <p:cond delay="46500"/>
                            </p:stCondLst>
                            <p:childTnLst>
                              <p:par>
                                <p:cTn id="222" presetID="4" presetClass="entr" presetSubtype="32" fill="hold" grpId="0" nodeType="afterEffect">
                                  <p:stCondLst>
                                    <p:cond delay="0"/>
                                  </p:stCondLst>
                                  <p:childTnLst>
                                    <p:set>
                                      <p:cBhvr>
                                        <p:cTn id="223" dur="1" fill="hold">
                                          <p:stCondLst>
                                            <p:cond delay="0"/>
                                          </p:stCondLst>
                                        </p:cTn>
                                        <p:tgtEl>
                                          <p:spTgt spid="69"/>
                                        </p:tgtEl>
                                        <p:attrNameLst>
                                          <p:attrName>style.visibility</p:attrName>
                                        </p:attrNameLst>
                                      </p:cBhvr>
                                      <p:to>
                                        <p:strVal val="visible"/>
                                      </p:to>
                                    </p:set>
                                    <p:animEffect transition="in" filter="box(out)">
                                      <p:cBhvr>
                                        <p:cTn id="224" dur="1000"/>
                                        <p:tgtEl>
                                          <p:spTgt spid="69"/>
                                        </p:tgtEl>
                                      </p:cBhvr>
                                    </p:animEffect>
                                  </p:childTnLst>
                                  <p:subTnLst>
                                    <p:audio>
                                      <p:cMediaNode>
                                        <p:cTn display="0" masterRel="sameClick">
                                          <p:stCondLst>
                                            <p:cond evt="begin" delay="0">
                                              <p:tn val="222"/>
                                            </p:cond>
                                          </p:stCondLst>
                                          <p:endCondLst>
                                            <p:cond evt="onStopAudio" delay="0">
                                              <p:tgtEl>
                                                <p:sldTgt/>
                                              </p:tgtEl>
                                            </p:cond>
                                          </p:endCondLst>
                                        </p:cTn>
                                        <p:tgtEl>
                                          <p:sndTgt r:embed="rId2" name="click.wav"/>
                                        </p:tgtEl>
                                      </p:cMediaNode>
                                    </p:audio>
                                  </p:subTnLst>
                                </p:cTn>
                              </p:par>
                            </p:childTnLst>
                          </p:cTn>
                        </p:par>
                        <p:par>
                          <p:cTn id="225" fill="hold">
                            <p:stCondLst>
                              <p:cond delay="47500"/>
                            </p:stCondLst>
                            <p:childTnLst>
                              <p:par>
                                <p:cTn id="226" presetID="4" presetClass="entr" presetSubtype="32" fill="hold" grpId="0" nodeType="afterEffect">
                                  <p:stCondLst>
                                    <p:cond delay="0"/>
                                  </p:stCondLst>
                                  <p:childTnLst>
                                    <p:set>
                                      <p:cBhvr>
                                        <p:cTn id="227" dur="1" fill="hold">
                                          <p:stCondLst>
                                            <p:cond delay="0"/>
                                          </p:stCondLst>
                                        </p:cTn>
                                        <p:tgtEl>
                                          <p:spTgt spid="70"/>
                                        </p:tgtEl>
                                        <p:attrNameLst>
                                          <p:attrName>style.visibility</p:attrName>
                                        </p:attrNameLst>
                                      </p:cBhvr>
                                      <p:to>
                                        <p:strVal val="visible"/>
                                      </p:to>
                                    </p:set>
                                    <p:animEffect transition="in" filter="box(out)">
                                      <p:cBhvr>
                                        <p:cTn id="228" dur="1000"/>
                                        <p:tgtEl>
                                          <p:spTgt spid="70"/>
                                        </p:tgtEl>
                                      </p:cBhvr>
                                    </p:animEffect>
                                  </p:childTnLst>
                                  <p:subTnLst>
                                    <p:audio>
                                      <p:cMediaNode>
                                        <p:cTn display="0" masterRel="sameClick">
                                          <p:stCondLst>
                                            <p:cond evt="begin" delay="0">
                                              <p:tn val="226"/>
                                            </p:cond>
                                          </p:stCondLst>
                                          <p:endCondLst>
                                            <p:cond evt="onStopAudio" delay="0">
                                              <p:tgtEl>
                                                <p:sldTgt/>
                                              </p:tgtEl>
                                            </p:cond>
                                          </p:endCondLst>
                                        </p:cTn>
                                        <p:tgtEl>
                                          <p:sndTgt r:embed="rId2" name="click.wav"/>
                                        </p:tgtEl>
                                      </p:cMediaNode>
                                    </p:audio>
                                  </p:subTnLst>
                                </p:cTn>
                              </p:par>
                            </p:childTnLst>
                          </p:cTn>
                        </p:par>
                        <p:par>
                          <p:cTn id="229" fill="hold">
                            <p:stCondLst>
                              <p:cond delay="48500"/>
                            </p:stCondLst>
                            <p:childTnLst>
                              <p:par>
                                <p:cTn id="230" presetID="4" presetClass="entr" presetSubtype="32" fill="hold" grpId="0" nodeType="afterEffect">
                                  <p:stCondLst>
                                    <p:cond delay="0"/>
                                  </p:stCondLst>
                                  <p:childTnLst>
                                    <p:set>
                                      <p:cBhvr>
                                        <p:cTn id="231" dur="1" fill="hold">
                                          <p:stCondLst>
                                            <p:cond delay="0"/>
                                          </p:stCondLst>
                                        </p:cTn>
                                        <p:tgtEl>
                                          <p:spTgt spid="71"/>
                                        </p:tgtEl>
                                        <p:attrNameLst>
                                          <p:attrName>style.visibility</p:attrName>
                                        </p:attrNameLst>
                                      </p:cBhvr>
                                      <p:to>
                                        <p:strVal val="visible"/>
                                      </p:to>
                                    </p:set>
                                    <p:animEffect transition="in" filter="box(out)">
                                      <p:cBhvr>
                                        <p:cTn id="232" dur="1000"/>
                                        <p:tgtEl>
                                          <p:spTgt spid="71"/>
                                        </p:tgtEl>
                                      </p:cBhvr>
                                    </p:animEffect>
                                  </p:childTnLst>
                                  <p:subTnLst>
                                    <p:audio>
                                      <p:cMediaNode>
                                        <p:cTn display="0" masterRel="sameClick">
                                          <p:stCondLst>
                                            <p:cond evt="begin" delay="0">
                                              <p:tn val="230"/>
                                            </p:cond>
                                          </p:stCondLst>
                                          <p:endCondLst>
                                            <p:cond evt="onStopAudio" delay="0">
                                              <p:tgtEl>
                                                <p:sldTgt/>
                                              </p:tgtEl>
                                            </p:cond>
                                          </p:endCondLst>
                                        </p:cTn>
                                        <p:tgtEl>
                                          <p:sndTgt r:embed="rId2" name="click.wav"/>
                                        </p:tgtEl>
                                      </p:cMediaNode>
                                    </p:audio>
                                  </p:subTnLst>
                                </p:cTn>
                              </p:par>
                            </p:childTnLst>
                          </p:cTn>
                        </p:par>
                        <p:par>
                          <p:cTn id="233" fill="hold">
                            <p:stCondLst>
                              <p:cond delay="49500"/>
                            </p:stCondLst>
                            <p:childTnLst>
                              <p:par>
                                <p:cTn id="234" presetID="4" presetClass="entr" presetSubtype="32" fill="hold" grpId="0" nodeType="afterEffect">
                                  <p:stCondLst>
                                    <p:cond delay="0"/>
                                  </p:stCondLst>
                                  <p:childTnLst>
                                    <p:set>
                                      <p:cBhvr>
                                        <p:cTn id="235" dur="1" fill="hold">
                                          <p:stCondLst>
                                            <p:cond delay="0"/>
                                          </p:stCondLst>
                                        </p:cTn>
                                        <p:tgtEl>
                                          <p:spTgt spid="72"/>
                                        </p:tgtEl>
                                        <p:attrNameLst>
                                          <p:attrName>style.visibility</p:attrName>
                                        </p:attrNameLst>
                                      </p:cBhvr>
                                      <p:to>
                                        <p:strVal val="visible"/>
                                      </p:to>
                                    </p:set>
                                    <p:animEffect transition="in" filter="box(out)">
                                      <p:cBhvr>
                                        <p:cTn id="236" dur="1000"/>
                                        <p:tgtEl>
                                          <p:spTgt spid="72"/>
                                        </p:tgtEl>
                                      </p:cBhvr>
                                    </p:animEffect>
                                  </p:childTnLst>
                                  <p:subTnLst>
                                    <p:audio>
                                      <p:cMediaNode>
                                        <p:cTn display="0" masterRel="sameClick">
                                          <p:stCondLst>
                                            <p:cond evt="begin" delay="0">
                                              <p:tn val="234"/>
                                            </p:cond>
                                          </p:stCondLst>
                                          <p:endCondLst>
                                            <p:cond evt="onStopAudio" delay="0">
                                              <p:tgtEl>
                                                <p:sldTgt/>
                                              </p:tgtEl>
                                            </p:cond>
                                          </p:endCondLst>
                                        </p:cTn>
                                        <p:tgtEl>
                                          <p:sndTgt r:embed="rId2" name="click.wav"/>
                                        </p:tgtEl>
                                      </p:cMediaNode>
                                    </p:audio>
                                  </p:subTnLst>
                                </p:cTn>
                              </p:par>
                            </p:childTnLst>
                          </p:cTn>
                        </p:par>
                        <p:par>
                          <p:cTn id="237" fill="hold">
                            <p:stCondLst>
                              <p:cond delay="50500"/>
                            </p:stCondLst>
                            <p:childTnLst>
                              <p:par>
                                <p:cTn id="238" presetID="4" presetClass="entr" presetSubtype="32" fill="hold" grpId="0" nodeType="afterEffect">
                                  <p:stCondLst>
                                    <p:cond delay="0"/>
                                  </p:stCondLst>
                                  <p:childTnLst>
                                    <p:set>
                                      <p:cBhvr>
                                        <p:cTn id="239" dur="1" fill="hold">
                                          <p:stCondLst>
                                            <p:cond delay="0"/>
                                          </p:stCondLst>
                                        </p:cTn>
                                        <p:tgtEl>
                                          <p:spTgt spid="73"/>
                                        </p:tgtEl>
                                        <p:attrNameLst>
                                          <p:attrName>style.visibility</p:attrName>
                                        </p:attrNameLst>
                                      </p:cBhvr>
                                      <p:to>
                                        <p:strVal val="visible"/>
                                      </p:to>
                                    </p:set>
                                    <p:animEffect transition="in" filter="box(out)">
                                      <p:cBhvr>
                                        <p:cTn id="240" dur="1000"/>
                                        <p:tgtEl>
                                          <p:spTgt spid="73"/>
                                        </p:tgtEl>
                                      </p:cBhvr>
                                    </p:animEffect>
                                  </p:childTnLst>
                                  <p:subTnLst>
                                    <p:audio>
                                      <p:cMediaNode>
                                        <p:cTn display="0" masterRel="sameClick">
                                          <p:stCondLst>
                                            <p:cond evt="begin" delay="0">
                                              <p:tn val="238"/>
                                            </p:cond>
                                          </p:stCondLst>
                                          <p:endCondLst>
                                            <p:cond evt="onStopAudio" delay="0">
                                              <p:tgtEl>
                                                <p:sldTgt/>
                                              </p:tgtEl>
                                            </p:cond>
                                          </p:endCondLst>
                                        </p:cTn>
                                        <p:tgtEl>
                                          <p:sndTgt r:embed="rId3" name="hammer.wav"/>
                                        </p:tgtEl>
                                      </p:cMediaNode>
                                    </p:audio>
                                  </p:subTnLst>
                                </p:cTn>
                              </p:par>
                            </p:childTnLst>
                          </p:cTn>
                        </p:par>
                        <p:par>
                          <p:cTn id="241" fill="hold">
                            <p:stCondLst>
                              <p:cond delay="51500"/>
                            </p:stCondLst>
                            <p:childTnLst>
                              <p:par>
                                <p:cTn id="242" presetID="4" presetClass="entr" presetSubtype="32" fill="hold" grpId="0" nodeType="afterEffect">
                                  <p:stCondLst>
                                    <p:cond delay="0"/>
                                  </p:stCondLst>
                                  <p:childTnLst>
                                    <p:set>
                                      <p:cBhvr>
                                        <p:cTn id="243" dur="1" fill="hold">
                                          <p:stCondLst>
                                            <p:cond delay="0"/>
                                          </p:stCondLst>
                                        </p:cTn>
                                        <p:tgtEl>
                                          <p:spTgt spid="74"/>
                                        </p:tgtEl>
                                        <p:attrNameLst>
                                          <p:attrName>style.visibility</p:attrName>
                                        </p:attrNameLst>
                                      </p:cBhvr>
                                      <p:to>
                                        <p:strVal val="visible"/>
                                      </p:to>
                                    </p:set>
                                    <p:animEffect transition="in" filter="box(out)">
                                      <p:cBhvr>
                                        <p:cTn id="244" dur="1000"/>
                                        <p:tgtEl>
                                          <p:spTgt spid="74"/>
                                        </p:tgtEl>
                                      </p:cBhvr>
                                    </p:animEffect>
                                  </p:childTnLst>
                                  <p:subTnLst>
                                    <p:audio>
                                      <p:cMediaNode>
                                        <p:cTn display="0" masterRel="sameClick">
                                          <p:stCondLst>
                                            <p:cond evt="begin" delay="0">
                                              <p:tn val="242"/>
                                            </p:cond>
                                          </p:stCondLst>
                                          <p:endCondLst>
                                            <p:cond evt="onStopAudio" delay="0">
                                              <p:tgtEl>
                                                <p:sldTgt/>
                                              </p:tgtEl>
                                            </p:cond>
                                          </p:endCondLst>
                                        </p:cTn>
                                        <p:tgtEl>
                                          <p:sndTgt r:embed="rId3" name="hammer.wav"/>
                                        </p:tgtEl>
                                      </p:cMediaNode>
                                    </p:audio>
                                  </p:subTnLst>
                                </p:cTn>
                              </p:par>
                            </p:childTnLst>
                          </p:cTn>
                        </p:par>
                        <p:par>
                          <p:cTn id="245" fill="hold">
                            <p:stCondLst>
                              <p:cond delay="52500"/>
                            </p:stCondLst>
                            <p:childTnLst>
                              <p:par>
                                <p:cTn id="246" presetID="4" presetClass="entr" presetSubtype="32" fill="hold" grpId="0" nodeType="afterEffect">
                                  <p:stCondLst>
                                    <p:cond delay="0"/>
                                  </p:stCondLst>
                                  <p:childTnLst>
                                    <p:set>
                                      <p:cBhvr>
                                        <p:cTn id="247" dur="1" fill="hold">
                                          <p:stCondLst>
                                            <p:cond delay="0"/>
                                          </p:stCondLst>
                                        </p:cTn>
                                        <p:tgtEl>
                                          <p:spTgt spid="75"/>
                                        </p:tgtEl>
                                        <p:attrNameLst>
                                          <p:attrName>style.visibility</p:attrName>
                                        </p:attrNameLst>
                                      </p:cBhvr>
                                      <p:to>
                                        <p:strVal val="visible"/>
                                      </p:to>
                                    </p:set>
                                    <p:animEffect transition="in" filter="box(out)">
                                      <p:cBhvr>
                                        <p:cTn id="248" dur="1000"/>
                                        <p:tgtEl>
                                          <p:spTgt spid="75"/>
                                        </p:tgtEl>
                                      </p:cBhvr>
                                    </p:animEffect>
                                  </p:childTnLst>
                                  <p:subTnLst>
                                    <p:audio>
                                      <p:cMediaNode>
                                        <p:cTn display="0" masterRel="sameClick">
                                          <p:stCondLst>
                                            <p:cond evt="begin" delay="0">
                                              <p:tn val="246"/>
                                            </p:cond>
                                          </p:stCondLst>
                                          <p:endCondLst>
                                            <p:cond evt="onStopAudio" delay="0">
                                              <p:tgtEl>
                                                <p:sldTgt/>
                                              </p:tgtEl>
                                            </p:cond>
                                          </p:endCondLst>
                                        </p:cTn>
                                        <p:tgtEl>
                                          <p:sndTgt r:embed="rId3" name="hammer.wav"/>
                                        </p:tgtEl>
                                      </p:cMediaNode>
                                    </p:audio>
                                  </p:subTnLst>
                                </p:cTn>
                              </p:par>
                            </p:childTnLst>
                          </p:cTn>
                        </p:par>
                        <p:par>
                          <p:cTn id="249" fill="hold">
                            <p:stCondLst>
                              <p:cond delay="53500"/>
                            </p:stCondLst>
                            <p:childTnLst>
                              <p:par>
                                <p:cTn id="250" presetID="4" presetClass="entr" presetSubtype="32" fill="hold" grpId="0" nodeType="afterEffect">
                                  <p:stCondLst>
                                    <p:cond delay="0"/>
                                  </p:stCondLst>
                                  <p:childTnLst>
                                    <p:set>
                                      <p:cBhvr>
                                        <p:cTn id="251" dur="1" fill="hold">
                                          <p:stCondLst>
                                            <p:cond delay="0"/>
                                          </p:stCondLst>
                                        </p:cTn>
                                        <p:tgtEl>
                                          <p:spTgt spid="76"/>
                                        </p:tgtEl>
                                        <p:attrNameLst>
                                          <p:attrName>style.visibility</p:attrName>
                                        </p:attrNameLst>
                                      </p:cBhvr>
                                      <p:to>
                                        <p:strVal val="visible"/>
                                      </p:to>
                                    </p:set>
                                    <p:animEffect transition="in" filter="box(out)">
                                      <p:cBhvr>
                                        <p:cTn id="252" dur="1000"/>
                                        <p:tgtEl>
                                          <p:spTgt spid="76"/>
                                        </p:tgtEl>
                                      </p:cBhvr>
                                    </p:animEffect>
                                  </p:childTnLst>
                                  <p:subTnLst>
                                    <p:audio>
                                      <p:cMediaNode>
                                        <p:cTn display="0" masterRel="sameClick">
                                          <p:stCondLst>
                                            <p:cond evt="begin" delay="0">
                                              <p:tn val="250"/>
                                            </p:cond>
                                          </p:stCondLst>
                                          <p:endCondLst>
                                            <p:cond evt="onStopAudio" delay="0">
                                              <p:tgtEl>
                                                <p:sldTgt/>
                                              </p:tgtEl>
                                            </p:cond>
                                          </p:endCondLst>
                                        </p:cTn>
                                        <p:tgtEl>
                                          <p:sndTgt r:embed="rId3" name="hammer.wav"/>
                                        </p:tgtEl>
                                      </p:cMediaNode>
                                    </p:audio>
                                  </p:subTnLst>
                                </p:cTn>
                              </p:par>
                            </p:childTnLst>
                          </p:cTn>
                        </p:par>
                        <p:par>
                          <p:cTn id="253" fill="hold">
                            <p:stCondLst>
                              <p:cond delay="54500"/>
                            </p:stCondLst>
                            <p:childTnLst>
                              <p:par>
                                <p:cTn id="254" presetID="4" presetClass="entr" presetSubtype="32" fill="hold" grpId="0" nodeType="afterEffect">
                                  <p:stCondLst>
                                    <p:cond delay="0"/>
                                  </p:stCondLst>
                                  <p:childTnLst>
                                    <p:set>
                                      <p:cBhvr>
                                        <p:cTn id="255" dur="1" fill="hold">
                                          <p:stCondLst>
                                            <p:cond delay="0"/>
                                          </p:stCondLst>
                                        </p:cTn>
                                        <p:tgtEl>
                                          <p:spTgt spid="77"/>
                                        </p:tgtEl>
                                        <p:attrNameLst>
                                          <p:attrName>style.visibility</p:attrName>
                                        </p:attrNameLst>
                                      </p:cBhvr>
                                      <p:to>
                                        <p:strVal val="visible"/>
                                      </p:to>
                                    </p:set>
                                    <p:animEffect transition="in" filter="box(out)">
                                      <p:cBhvr>
                                        <p:cTn id="256" dur="1000"/>
                                        <p:tgtEl>
                                          <p:spTgt spid="77"/>
                                        </p:tgtEl>
                                      </p:cBhvr>
                                    </p:animEffect>
                                  </p:childTnLst>
                                  <p:subTnLst>
                                    <p:audio>
                                      <p:cMediaNode>
                                        <p:cTn display="0" masterRel="sameClick">
                                          <p:stCondLst>
                                            <p:cond evt="begin" delay="0">
                                              <p:tn val="254"/>
                                            </p:cond>
                                          </p:stCondLst>
                                          <p:endCondLst>
                                            <p:cond evt="onStopAudio" delay="0">
                                              <p:tgtEl>
                                                <p:sldTgt/>
                                              </p:tgtEl>
                                            </p:cond>
                                          </p:endCondLst>
                                        </p:cTn>
                                        <p:tgtEl>
                                          <p:sndTgt r:embed="rId3" name="hammer.wav"/>
                                        </p:tgtEl>
                                      </p:cMediaNode>
                                    </p:audio>
                                  </p:subTnLst>
                                </p:cTn>
                              </p:par>
                            </p:childTnLst>
                          </p:cTn>
                        </p:par>
                        <p:par>
                          <p:cTn id="257" fill="hold">
                            <p:stCondLst>
                              <p:cond delay="55500"/>
                            </p:stCondLst>
                            <p:childTnLst>
                              <p:par>
                                <p:cTn id="258" presetID="4" presetClass="entr" presetSubtype="32" fill="hold" grpId="0" nodeType="afterEffect">
                                  <p:stCondLst>
                                    <p:cond delay="0"/>
                                  </p:stCondLst>
                                  <p:childTnLst>
                                    <p:set>
                                      <p:cBhvr>
                                        <p:cTn id="259" dur="1" fill="hold">
                                          <p:stCondLst>
                                            <p:cond delay="0"/>
                                          </p:stCondLst>
                                        </p:cTn>
                                        <p:tgtEl>
                                          <p:spTgt spid="78"/>
                                        </p:tgtEl>
                                        <p:attrNameLst>
                                          <p:attrName>style.visibility</p:attrName>
                                        </p:attrNameLst>
                                      </p:cBhvr>
                                      <p:to>
                                        <p:strVal val="visible"/>
                                      </p:to>
                                    </p:set>
                                    <p:animEffect transition="in" filter="box(out)">
                                      <p:cBhvr>
                                        <p:cTn id="260" dur="1000"/>
                                        <p:tgtEl>
                                          <p:spTgt spid="78"/>
                                        </p:tgtEl>
                                      </p:cBhvr>
                                    </p:animEffect>
                                  </p:childTnLst>
                                  <p:subTnLst>
                                    <p:audio>
                                      <p:cMediaNode>
                                        <p:cTn display="0" masterRel="sameClick">
                                          <p:stCondLst>
                                            <p:cond evt="begin" delay="0">
                                              <p:tn val="258"/>
                                            </p:cond>
                                          </p:stCondLst>
                                          <p:endCondLst>
                                            <p:cond evt="onStopAudio" delay="0">
                                              <p:tgtEl>
                                                <p:sldTgt/>
                                              </p:tgtEl>
                                            </p:cond>
                                          </p:endCondLst>
                                        </p:cTn>
                                        <p:tgtEl>
                                          <p:sndTgt r:embed="rId3" name="hammer.wav"/>
                                        </p:tgtEl>
                                      </p:cMediaNode>
                                    </p:audio>
                                  </p:subTnLst>
                                </p:cTn>
                              </p:par>
                            </p:childTnLst>
                          </p:cTn>
                        </p:par>
                        <p:par>
                          <p:cTn id="261" fill="hold">
                            <p:stCondLst>
                              <p:cond delay="56500"/>
                            </p:stCondLst>
                            <p:childTnLst>
                              <p:par>
                                <p:cTn id="262" presetID="4" presetClass="entr" presetSubtype="32" fill="hold" grpId="0" nodeType="afterEffect">
                                  <p:stCondLst>
                                    <p:cond delay="0"/>
                                  </p:stCondLst>
                                  <p:childTnLst>
                                    <p:set>
                                      <p:cBhvr>
                                        <p:cTn id="263" dur="1" fill="hold">
                                          <p:stCondLst>
                                            <p:cond delay="0"/>
                                          </p:stCondLst>
                                        </p:cTn>
                                        <p:tgtEl>
                                          <p:spTgt spid="79"/>
                                        </p:tgtEl>
                                        <p:attrNameLst>
                                          <p:attrName>style.visibility</p:attrName>
                                        </p:attrNameLst>
                                      </p:cBhvr>
                                      <p:to>
                                        <p:strVal val="visible"/>
                                      </p:to>
                                    </p:set>
                                    <p:animEffect transition="in" filter="box(out)">
                                      <p:cBhvr>
                                        <p:cTn id="264" dur="1000"/>
                                        <p:tgtEl>
                                          <p:spTgt spid="79"/>
                                        </p:tgtEl>
                                      </p:cBhvr>
                                    </p:animEffect>
                                  </p:childTnLst>
                                  <p:subTnLst>
                                    <p:audio>
                                      <p:cMediaNode>
                                        <p:cTn display="0" masterRel="sameClick">
                                          <p:stCondLst>
                                            <p:cond evt="begin" delay="0">
                                              <p:tn val="262"/>
                                            </p:cond>
                                          </p:stCondLst>
                                          <p:endCondLst>
                                            <p:cond evt="onStopAudio" delay="0">
                                              <p:tgtEl>
                                                <p:sldTgt/>
                                              </p:tgtEl>
                                            </p:cond>
                                          </p:endCondLst>
                                        </p:cTn>
                                        <p:tgtEl>
                                          <p:sndTgt r:embed="rId3" name="hammer.wav"/>
                                        </p:tgtEl>
                                      </p:cMediaNode>
                                    </p:audio>
                                  </p:subTnLst>
                                </p:cTn>
                              </p:par>
                            </p:childTnLst>
                          </p:cTn>
                        </p:par>
                        <p:par>
                          <p:cTn id="265" fill="hold">
                            <p:stCondLst>
                              <p:cond delay="57500"/>
                            </p:stCondLst>
                            <p:childTnLst>
                              <p:par>
                                <p:cTn id="266" presetID="4" presetClass="entr" presetSubtype="32" fill="hold" grpId="0" nodeType="afterEffect">
                                  <p:stCondLst>
                                    <p:cond delay="0"/>
                                  </p:stCondLst>
                                  <p:childTnLst>
                                    <p:set>
                                      <p:cBhvr>
                                        <p:cTn id="267" dur="1" fill="hold">
                                          <p:stCondLst>
                                            <p:cond delay="0"/>
                                          </p:stCondLst>
                                        </p:cTn>
                                        <p:tgtEl>
                                          <p:spTgt spid="80"/>
                                        </p:tgtEl>
                                        <p:attrNameLst>
                                          <p:attrName>style.visibility</p:attrName>
                                        </p:attrNameLst>
                                      </p:cBhvr>
                                      <p:to>
                                        <p:strVal val="visible"/>
                                      </p:to>
                                    </p:set>
                                    <p:animEffect transition="in" filter="box(out)">
                                      <p:cBhvr>
                                        <p:cTn id="268" dur="1000"/>
                                        <p:tgtEl>
                                          <p:spTgt spid="80"/>
                                        </p:tgtEl>
                                      </p:cBhvr>
                                    </p:animEffect>
                                  </p:childTnLst>
                                  <p:subTnLst>
                                    <p:audio>
                                      <p:cMediaNode>
                                        <p:cTn display="0" masterRel="sameClick">
                                          <p:stCondLst>
                                            <p:cond evt="begin" delay="0">
                                              <p:tn val="266"/>
                                            </p:cond>
                                          </p:stCondLst>
                                          <p:endCondLst>
                                            <p:cond evt="onStopAudio" delay="0">
                                              <p:tgtEl>
                                                <p:sldTgt/>
                                              </p:tgtEl>
                                            </p:cond>
                                          </p:endCondLst>
                                        </p:cTn>
                                        <p:tgtEl>
                                          <p:sndTgt r:embed="rId3" name="hammer.wav"/>
                                        </p:tgtEl>
                                      </p:cMediaNode>
                                    </p:audio>
                                  </p:subTnLst>
                                </p:cTn>
                              </p:par>
                            </p:childTnLst>
                          </p:cTn>
                        </p:par>
                        <p:par>
                          <p:cTn id="269" fill="hold">
                            <p:stCondLst>
                              <p:cond delay="58500"/>
                            </p:stCondLst>
                            <p:childTnLst>
                              <p:par>
                                <p:cTn id="270" presetID="4" presetClass="entr" presetSubtype="32" fill="hold" grpId="0" nodeType="afterEffect">
                                  <p:stCondLst>
                                    <p:cond delay="0"/>
                                  </p:stCondLst>
                                  <p:childTnLst>
                                    <p:set>
                                      <p:cBhvr>
                                        <p:cTn id="271" dur="1" fill="hold">
                                          <p:stCondLst>
                                            <p:cond delay="0"/>
                                          </p:stCondLst>
                                        </p:cTn>
                                        <p:tgtEl>
                                          <p:spTgt spid="81"/>
                                        </p:tgtEl>
                                        <p:attrNameLst>
                                          <p:attrName>style.visibility</p:attrName>
                                        </p:attrNameLst>
                                      </p:cBhvr>
                                      <p:to>
                                        <p:strVal val="visible"/>
                                      </p:to>
                                    </p:set>
                                    <p:animEffect transition="in" filter="box(out)">
                                      <p:cBhvr>
                                        <p:cTn id="272" dur="1000"/>
                                        <p:tgtEl>
                                          <p:spTgt spid="81"/>
                                        </p:tgtEl>
                                      </p:cBhvr>
                                    </p:animEffect>
                                  </p:childTnLst>
                                  <p:subTnLst>
                                    <p:audio>
                                      <p:cMediaNode>
                                        <p:cTn display="0" masterRel="sameClick">
                                          <p:stCondLst>
                                            <p:cond evt="begin" delay="0">
                                              <p:tn val="270"/>
                                            </p:cond>
                                          </p:stCondLst>
                                          <p:endCondLst>
                                            <p:cond evt="onStopAudio" delay="0">
                                              <p:tgtEl>
                                                <p:sldTgt/>
                                              </p:tgtEl>
                                            </p:cond>
                                          </p:endCondLst>
                                        </p:cTn>
                                        <p:tgtEl>
                                          <p:sndTgt r:embed="rId3" name="hammer.wav"/>
                                        </p:tgtEl>
                                      </p:cMediaNode>
                                    </p:audio>
                                  </p:subTnLst>
                                </p:cTn>
                              </p:par>
                            </p:childTnLst>
                          </p:cTn>
                        </p:par>
                        <p:par>
                          <p:cTn id="273" fill="hold">
                            <p:stCondLst>
                              <p:cond delay="59500"/>
                            </p:stCondLst>
                            <p:childTnLst>
                              <p:par>
                                <p:cTn id="274" presetID="4" presetClass="entr" presetSubtype="32" fill="hold" grpId="0" nodeType="afterEffect">
                                  <p:stCondLst>
                                    <p:cond delay="0"/>
                                  </p:stCondLst>
                                  <p:childTnLst>
                                    <p:set>
                                      <p:cBhvr>
                                        <p:cTn id="275" dur="1" fill="hold">
                                          <p:stCondLst>
                                            <p:cond delay="0"/>
                                          </p:stCondLst>
                                        </p:cTn>
                                        <p:tgtEl>
                                          <p:spTgt spid="82"/>
                                        </p:tgtEl>
                                        <p:attrNameLst>
                                          <p:attrName>style.visibility</p:attrName>
                                        </p:attrNameLst>
                                      </p:cBhvr>
                                      <p:to>
                                        <p:strVal val="visible"/>
                                      </p:to>
                                    </p:set>
                                    <p:animEffect transition="in" filter="box(out)">
                                      <p:cBhvr>
                                        <p:cTn id="276" dur="1000"/>
                                        <p:tgtEl>
                                          <p:spTgt spid="82"/>
                                        </p:tgtEl>
                                      </p:cBhvr>
                                    </p:animEffect>
                                  </p:childTnLst>
                                  <p:subTnLst>
                                    <p:audio>
                                      <p:cMediaNode>
                                        <p:cTn display="0" masterRel="sameClick">
                                          <p:stCondLst>
                                            <p:cond evt="begin" delay="0">
                                              <p:tn val="274"/>
                                            </p:cond>
                                          </p:stCondLst>
                                          <p:endCondLst>
                                            <p:cond evt="onStopAudio" delay="0">
                                              <p:tgtEl>
                                                <p:sldTgt/>
                                              </p:tgtEl>
                                            </p:cond>
                                          </p:endCondLst>
                                        </p:cTn>
                                        <p:tgtEl>
                                          <p:sndTgt r:embed="rId4" name="drumroll.wav"/>
                                        </p:tgtEl>
                                      </p:cMediaNode>
                                    </p:audio>
                                  </p:subTnLst>
                                </p:cTn>
                              </p:par>
                              <p:par>
                                <p:cTn id="277" presetID="4" presetClass="entr" presetSubtype="32" fill="hold" grpId="0" nodeType="withEffect">
                                  <p:stCondLst>
                                    <p:cond delay="0"/>
                                  </p:stCondLst>
                                  <p:childTnLst>
                                    <p:set>
                                      <p:cBhvr>
                                        <p:cTn id="278" dur="1" fill="hold">
                                          <p:stCondLst>
                                            <p:cond delay="0"/>
                                          </p:stCondLst>
                                        </p:cTn>
                                        <p:tgtEl>
                                          <p:spTgt spid="83"/>
                                        </p:tgtEl>
                                        <p:attrNameLst>
                                          <p:attrName>style.visibility</p:attrName>
                                        </p:attrNameLst>
                                      </p:cBhvr>
                                      <p:to>
                                        <p:strVal val="visible"/>
                                      </p:to>
                                    </p:set>
                                    <p:animEffect transition="in" filter="box(out)">
                                      <p:cBhvr>
                                        <p:cTn id="279" dur="1000"/>
                                        <p:tgtEl>
                                          <p:spTgt spid="83"/>
                                        </p:tgtEl>
                                      </p:cBhvr>
                                    </p:animEffect>
                                  </p:childTnLst>
                                  <p:subTnLst>
                                    <p:audio>
                                      <p:cMediaNode>
                                        <p:cTn display="0" masterRel="sameClick">
                                          <p:stCondLst>
                                            <p:cond evt="begin" delay="0">
                                              <p:tn val="277"/>
                                            </p:cond>
                                          </p:stCondLst>
                                          <p:endCondLst>
                                            <p:cond evt="onStopAudio" delay="0">
                                              <p:tgtEl>
                                                <p:sldTgt/>
                                              </p:tgtEl>
                                            </p:cond>
                                          </p:endCondLst>
                                        </p:cTn>
                                        <p:tgtEl>
                                          <p:sndTgt r:embed="rId4" name="drumroll.wav"/>
                                        </p:tgtEl>
                                      </p:cMediaNode>
                                    </p:audio>
                                  </p:subTnLst>
                                </p:cTn>
                              </p:par>
                              <p:par>
                                <p:cTn id="280" presetID="4" presetClass="exit" presetSubtype="16" fill="hold" grpId="0" nodeType="withEffect">
                                  <p:stCondLst>
                                    <p:cond delay="0"/>
                                  </p:stCondLst>
                                  <p:childTnLst>
                                    <p:animEffect transition="out" filter="box(in)">
                                      <p:cBhvr>
                                        <p:cTn id="281" dur="500"/>
                                        <p:tgtEl>
                                          <p:spTgt spid="20"/>
                                        </p:tgtEl>
                                      </p:cBhvr>
                                    </p:animEffect>
                                    <p:set>
                                      <p:cBhvr>
                                        <p:cTn id="282" dur="1" fill="hold">
                                          <p:stCondLst>
                                            <p:cond delay="499"/>
                                          </p:stCondLst>
                                        </p:cTn>
                                        <p:tgtEl>
                                          <p:spTgt spid="20"/>
                                        </p:tgtEl>
                                        <p:attrNameLst>
                                          <p:attrName>style.visibility</p:attrName>
                                        </p:attrNameLst>
                                      </p:cBhvr>
                                      <p:to>
                                        <p:strVal val="hidden"/>
                                      </p:to>
                                    </p:set>
                                  </p:childTnLst>
                                </p:cTn>
                              </p:par>
                            </p:childTnLst>
                          </p:cTn>
                        </p:par>
                        <p:par>
                          <p:cTn id="283" fill="hold">
                            <p:stCondLst>
                              <p:cond delay="60500"/>
                            </p:stCondLst>
                            <p:childTnLst>
                              <p:par>
                                <p:cTn id="284" presetID="3" presetClass="emph" presetSubtype="2" repeatCount="3000" fill="hold" nodeType="afterEffect">
                                  <p:stCondLst>
                                    <p:cond delay="0"/>
                                  </p:stCondLst>
                                  <p:childTnLst>
                                    <p:animClr clrSpc="rgb" dir="cw">
                                      <p:cBhvr override="childStyle">
                                        <p:cTn id="285" dur="2000" fill="hold"/>
                                        <p:tgtEl>
                                          <p:spTgt spid="15">
                                            <p:txEl>
                                              <p:pRg st="0" end="0"/>
                                            </p:txEl>
                                          </p:spTgt>
                                        </p:tgtEl>
                                        <p:attrNameLst>
                                          <p:attrName>style.color</p:attrName>
                                        </p:attrNameLst>
                                      </p:cBhvr>
                                      <p:to>
                                        <a:schemeClr val="accent2"/>
                                      </p:to>
                                    </p:animClr>
                                  </p:childTnLst>
                                </p:cTn>
                              </p:par>
                            </p:childTnLst>
                          </p:cTn>
                        </p:par>
                      </p:childTnLst>
                    </p:cTn>
                  </p:par>
                </p:childTnLst>
              </p:cTn>
              <p:nextCondLst>
                <p:cond evt="onClick" delay="0">
                  <p:tgtEl>
                    <p:spTgt spid="21"/>
                  </p:tgtEl>
                </p:cond>
              </p:nextCondLst>
            </p:seq>
          </p:childTnLst>
        </p:cTn>
      </p:par>
    </p:tnLst>
    <p:bldLst>
      <p:bldP spid="10" grpId="0" animBg="1"/>
      <p:bldP spid="11" grpId="0" animBg="1"/>
      <p:bldP spid="12" grpId="0" animBg="1"/>
      <p:bldP spid="13" grpId="0" animBg="1"/>
      <p:bldP spid="19" grpId="0" animBg="1"/>
      <p:bldP spid="20" grpId="0" animBg="1"/>
      <p:bldP spid="21"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Same Side Corner Rectangle 3"/>
          <p:cNvSpPr/>
          <p:nvPr/>
        </p:nvSpPr>
        <p:spPr>
          <a:xfrm>
            <a:off x="2430379" y="1407698"/>
            <a:ext cx="7445143" cy="2610853"/>
          </a:xfrm>
          <a:prstGeom prst="snip2Same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FF00"/>
                </a:solidFill>
                <a:latin typeface="Times New Roman" panose="02020603050405020304" pitchFamily="18" charset="0"/>
                <a:cs typeface="Times New Roman" panose="02020603050405020304" pitchFamily="18" charset="0"/>
              </a:rPr>
              <a:t>Doanh thu là tổng số tiền thu được </a:t>
            </a:r>
          </a:p>
          <a:p>
            <a:pPr algn="ctr"/>
            <a:r>
              <a:rPr lang="en-US" sz="3200" b="1" dirty="0">
                <a:solidFill>
                  <a:srgbClr val="FFFF00"/>
                </a:solidFill>
                <a:latin typeface="Times New Roman" panose="02020603050405020304" pitchFamily="18" charset="0"/>
                <a:cs typeface="Times New Roman" panose="02020603050405020304" pitchFamily="18" charset="0"/>
              </a:rPr>
              <a:t>s</a:t>
            </a:r>
            <a:r>
              <a:rPr lang="en-US" sz="3200" b="1" dirty="0" smtClean="0">
                <a:solidFill>
                  <a:srgbClr val="FFFF00"/>
                </a:solidFill>
                <a:latin typeface="Times New Roman" panose="02020603050405020304" pitchFamily="18" charset="0"/>
                <a:cs typeface="Times New Roman" panose="02020603050405020304" pitchFamily="18" charset="0"/>
              </a:rPr>
              <a:t>au khi kết thúc hoạt động kinh doanh</a:t>
            </a:r>
            <a:endParaRPr lang="vi-VN" sz="3200" b="1" dirty="0">
              <a:solidFill>
                <a:srgbClr val="FFFF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3416968" y="445168"/>
            <a:ext cx="4186989" cy="66173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effectLst>
                  <a:outerShdw blurRad="38100" dist="38100" dir="2700000" algn="tl">
                    <a:srgbClr val="000000">
                      <a:alpha val="43137"/>
                    </a:srgbClr>
                  </a:outerShdw>
                </a:effectLst>
                <a:latin typeface="+mj-lt"/>
              </a:rPr>
              <a:t>DOANH THU</a:t>
            </a:r>
            <a:endParaRPr lang="vi-VN" sz="4800" b="1" dirty="0">
              <a:effectLst>
                <a:outerShdw blurRad="38100" dist="38100" dir="2700000" algn="tl">
                  <a:srgbClr val="000000">
                    <a:alpha val="43137"/>
                  </a:srgbClr>
                </a:outerShdw>
              </a:effectLst>
              <a:latin typeface="+mj-lt"/>
            </a:endParaRPr>
          </a:p>
        </p:txBody>
      </p:sp>
      <p:sp>
        <p:nvSpPr>
          <p:cNvPr id="6" name="Right Arrow 5">
            <a:hlinkClick r:id="rId2" action="ppaction://hlinksldjump"/>
          </p:cNvPr>
          <p:cNvSpPr/>
          <p:nvPr/>
        </p:nvSpPr>
        <p:spPr>
          <a:xfrm>
            <a:off x="5150892" y="6235799"/>
            <a:ext cx="1002059" cy="4812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437987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91328" y="1756611"/>
            <a:ext cx="6679529" cy="1569660"/>
          </a:xfrm>
          <a:prstGeom prst="rect">
            <a:avLst/>
          </a:prstGeom>
          <a:noFill/>
        </p:spPr>
        <p:txBody>
          <a:bodyPr wrap="square" rtlCol="0">
            <a:spAutoFit/>
          </a:bodyPr>
          <a:lstStyle/>
          <a:p>
            <a:r>
              <a:rPr lang="en-US" sz="2400" b="1" u="sng" dirty="0" smtClean="0">
                <a:latin typeface="Times New Roman" panose="02020603050405020304" pitchFamily="18" charset="0"/>
                <a:cs typeface="Times New Roman" panose="02020603050405020304" pitchFamily="18" charset="0"/>
              </a:rPr>
              <a:t>Câu 1 </a:t>
            </a:r>
            <a:r>
              <a:rPr lang="en-US" sz="2400" b="1" dirty="0" smtClean="0">
                <a:latin typeface="Times New Roman" panose="02020603050405020304" pitchFamily="18" charset="0"/>
                <a:cs typeface="Times New Roman" panose="02020603050405020304" pitchFamily="18" charset="0"/>
              </a:rPr>
              <a:t>:Thọ có 20.000 đồng, mẹ cho Thọ thêm 50.000 đồng. Thọ dùng số tiền đó để mua đồ dùng học tập hết 45.000 </a:t>
            </a:r>
            <a:r>
              <a:rPr lang="en-US" sz="2400" b="1" dirty="0" err="1" smtClean="0">
                <a:latin typeface="Times New Roman" panose="02020603050405020304" pitchFamily="18" charset="0"/>
                <a:cs typeface="Times New Roman" panose="02020603050405020304" pitchFamily="18" charset="0"/>
              </a:rPr>
              <a:t>đồng.Hỏi</a:t>
            </a:r>
            <a:r>
              <a:rPr lang="en-US" sz="2400" b="1" dirty="0" smtClean="0">
                <a:latin typeface="Times New Roman" panose="02020603050405020304" pitchFamily="18" charset="0"/>
                <a:cs typeface="Times New Roman" panose="02020603050405020304" pitchFamily="18" charset="0"/>
              </a:rPr>
              <a:t> số tiền Thọ đang còn là bao nhiêu?</a:t>
            </a:r>
            <a:endParaRPr lang="vi-VN" sz="2400" b="1" dirty="0">
              <a:latin typeface="Times New Roman" panose="02020603050405020304" pitchFamily="18" charset="0"/>
              <a:cs typeface="Times New Roman" panose="02020603050405020304" pitchFamily="18" charset="0"/>
            </a:endParaRPr>
          </a:p>
        </p:txBody>
      </p:sp>
      <p:sp>
        <p:nvSpPr>
          <p:cNvPr id="5" name="Rounded Rectangle 4"/>
          <p:cNvSpPr/>
          <p:nvPr/>
        </p:nvSpPr>
        <p:spPr>
          <a:xfrm>
            <a:off x="1305429" y="3815105"/>
            <a:ext cx="2971799" cy="890337"/>
          </a:xfrm>
          <a:prstGeom prst="roundRect">
            <a:avLst/>
          </a:prstGeom>
          <a:ln w="38100">
            <a:solidFill>
              <a:srgbClr val="FFFF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rPr>
              <a:t>A. </a:t>
            </a:r>
            <a:r>
              <a:rPr lang="en-US" sz="2400" b="1" dirty="0">
                <a:latin typeface="Times New Roman" panose="02020603050405020304" pitchFamily="18" charset="0"/>
                <a:cs typeface="Times New Roman" panose="02020603050405020304" pitchFamily="18" charset="0"/>
              </a:rPr>
              <a:t>5</a:t>
            </a:r>
            <a:r>
              <a:rPr lang="en-US" sz="2400" b="1" dirty="0" smtClean="0">
                <a:latin typeface="Times New Roman" panose="02020603050405020304" pitchFamily="18" charset="0"/>
                <a:cs typeface="Times New Roman" panose="02020603050405020304" pitchFamily="18" charset="0"/>
              </a:rPr>
              <a:t>.000 đồng</a:t>
            </a:r>
            <a:endParaRPr lang="vi-VN" sz="2400" b="1" dirty="0">
              <a:latin typeface="Times New Roman" panose="02020603050405020304" pitchFamily="18" charset="0"/>
              <a:cs typeface="Times New Roman" panose="02020603050405020304" pitchFamily="18" charset="0"/>
            </a:endParaRPr>
          </a:p>
        </p:txBody>
      </p:sp>
      <p:sp>
        <p:nvSpPr>
          <p:cNvPr id="6" name="Rounded Rectangle 5"/>
          <p:cNvSpPr/>
          <p:nvPr/>
        </p:nvSpPr>
        <p:spPr>
          <a:xfrm>
            <a:off x="6418850" y="5044428"/>
            <a:ext cx="2971799" cy="890337"/>
          </a:xfrm>
          <a:prstGeom prst="roundRect">
            <a:avLst/>
          </a:prstGeom>
          <a:ln w="38100">
            <a:solidFill>
              <a:srgbClr val="FFFF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rPr>
              <a:t>D.0 đồng</a:t>
            </a:r>
            <a:endParaRPr lang="vi-VN" sz="2400" b="1" dirty="0">
              <a:latin typeface="Times New Roman" panose="02020603050405020304" pitchFamily="18" charset="0"/>
              <a:cs typeface="Times New Roman" panose="02020603050405020304" pitchFamily="18" charset="0"/>
            </a:endParaRPr>
          </a:p>
        </p:txBody>
      </p:sp>
      <p:sp>
        <p:nvSpPr>
          <p:cNvPr id="7" name="Rounded Rectangle 6"/>
          <p:cNvSpPr/>
          <p:nvPr/>
        </p:nvSpPr>
        <p:spPr>
          <a:xfrm>
            <a:off x="1305429" y="5044428"/>
            <a:ext cx="2971799" cy="890337"/>
          </a:xfrm>
          <a:prstGeom prst="roundRect">
            <a:avLst/>
          </a:prstGeom>
          <a:ln w="38100">
            <a:solidFill>
              <a:srgbClr val="FFFF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C</a:t>
            </a:r>
            <a:r>
              <a:rPr lang="en-US" sz="2400" b="1" dirty="0" smtClean="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2</a:t>
            </a:r>
            <a:r>
              <a:rPr lang="en-US" sz="2400" b="1" dirty="0" smtClean="0">
                <a:latin typeface="Times New Roman" panose="02020603050405020304" pitchFamily="18" charset="0"/>
                <a:cs typeface="Times New Roman" panose="02020603050405020304" pitchFamily="18" charset="0"/>
              </a:rPr>
              <a:t>5.000 đồng</a:t>
            </a:r>
            <a:endParaRPr lang="vi-VN" sz="2400" b="1" dirty="0">
              <a:latin typeface="Times New Roman" panose="02020603050405020304" pitchFamily="18" charset="0"/>
              <a:cs typeface="Times New Roman" panose="02020603050405020304" pitchFamily="18" charset="0"/>
            </a:endParaRPr>
          </a:p>
        </p:txBody>
      </p:sp>
      <p:sp>
        <p:nvSpPr>
          <p:cNvPr id="8" name="Rounded Rectangle 7"/>
          <p:cNvSpPr/>
          <p:nvPr/>
        </p:nvSpPr>
        <p:spPr>
          <a:xfrm>
            <a:off x="6418849" y="3815105"/>
            <a:ext cx="2971799" cy="890337"/>
          </a:xfrm>
          <a:prstGeom prst="roundRect">
            <a:avLst/>
          </a:prstGeom>
          <a:ln w="38100">
            <a:solidFill>
              <a:srgbClr val="FFFF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B</a:t>
            </a:r>
            <a:r>
              <a:rPr lang="en-US" sz="2400" b="1" dirty="0" smtClean="0">
                <a:latin typeface="Times New Roman" panose="02020603050405020304" pitchFamily="18" charset="0"/>
                <a:cs typeface="Times New Roman" panose="02020603050405020304" pitchFamily="18" charset="0"/>
              </a:rPr>
              <a:t>. 70.000 đồng</a:t>
            </a:r>
            <a:endParaRPr lang="vi-VN" sz="2400" b="1" dirty="0">
              <a:latin typeface="Times New Roman" panose="02020603050405020304" pitchFamily="18" charset="0"/>
              <a:cs typeface="Times New Roman" panose="02020603050405020304" pitchFamily="18" charset="0"/>
            </a:endParaRPr>
          </a:p>
        </p:txBody>
      </p:sp>
      <p:sp>
        <p:nvSpPr>
          <p:cNvPr id="9" name="Oval 8"/>
          <p:cNvSpPr/>
          <p:nvPr/>
        </p:nvSpPr>
        <p:spPr>
          <a:xfrm>
            <a:off x="4596063" y="3923386"/>
            <a:ext cx="782052" cy="782052"/>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latin typeface="Times New Roman" panose="02020603050405020304" pitchFamily="18" charset="0"/>
                <a:cs typeface="Times New Roman" panose="02020603050405020304" pitchFamily="18" charset="0"/>
              </a:rPr>
              <a:t>S</a:t>
            </a:r>
            <a:endParaRPr lang="vi-VN" sz="3600" b="1" dirty="0">
              <a:solidFill>
                <a:srgbClr val="FF0000"/>
              </a:solidFill>
              <a:latin typeface="Times New Roman" panose="02020603050405020304" pitchFamily="18" charset="0"/>
              <a:cs typeface="Times New Roman" panose="02020603050405020304" pitchFamily="18" charset="0"/>
            </a:endParaRPr>
          </a:p>
        </p:txBody>
      </p:sp>
      <p:sp>
        <p:nvSpPr>
          <p:cNvPr id="10" name="Oval 9"/>
          <p:cNvSpPr/>
          <p:nvPr/>
        </p:nvSpPr>
        <p:spPr>
          <a:xfrm>
            <a:off x="9735551" y="5152709"/>
            <a:ext cx="782052" cy="782052"/>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latin typeface="Times New Roman" panose="02020603050405020304" pitchFamily="18" charset="0"/>
                <a:cs typeface="Times New Roman" panose="02020603050405020304" pitchFamily="18" charset="0"/>
              </a:rPr>
              <a:t>S</a:t>
            </a:r>
            <a:endParaRPr lang="vi-VN" sz="3600" b="1" dirty="0">
              <a:solidFill>
                <a:srgbClr val="FF0000"/>
              </a:solidFill>
              <a:latin typeface="Times New Roman" panose="02020603050405020304" pitchFamily="18" charset="0"/>
              <a:cs typeface="Times New Roman" panose="02020603050405020304" pitchFamily="18" charset="0"/>
            </a:endParaRPr>
          </a:p>
        </p:txBody>
      </p:sp>
      <p:sp>
        <p:nvSpPr>
          <p:cNvPr id="11" name="Oval 10"/>
          <p:cNvSpPr/>
          <p:nvPr/>
        </p:nvSpPr>
        <p:spPr>
          <a:xfrm>
            <a:off x="4644190" y="5044424"/>
            <a:ext cx="782052" cy="782052"/>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latin typeface="Times New Roman" panose="02020603050405020304" pitchFamily="18" charset="0"/>
                <a:cs typeface="Times New Roman" panose="02020603050405020304" pitchFamily="18" charset="0"/>
              </a:rPr>
              <a:t>Đ</a:t>
            </a:r>
            <a:endParaRPr lang="vi-VN" sz="3600" b="1" dirty="0">
              <a:solidFill>
                <a:srgbClr val="FF0000"/>
              </a:solidFill>
              <a:latin typeface="Times New Roman" panose="02020603050405020304" pitchFamily="18" charset="0"/>
              <a:cs typeface="Times New Roman" panose="02020603050405020304" pitchFamily="18" charset="0"/>
            </a:endParaRPr>
          </a:p>
        </p:txBody>
      </p:sp>
      <p:sp>
        <p:nvSpPr>
          <p:cNvPr id="12" name="Oval 11"/>
          <p:cNvSpPr/>
          <p:nvPr/>
        </p:nvSpPr>
        <p:spPr>
          <a:xfrm>
            <a:off x="9735551" y="3885286"/>
            <a:ext cx="782052" cy="782052"/>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latin typeface="Times New Roman" panose="02020603050405020304" pitchFamily="18" charset="0"/>
                <a:cs typeface="Times New Roman" panose="02020603050405020304" pitchFamily="18" charset="0"/>
              </a:rPr>
              <a:t>S</a:t>
            </a:r>
            <a:endParaRPr lang="vi-VN" sz="3600" b="1" dirty="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2827423" y="565485"/>
            <a:ext cx="7363327" cy="830997"/>
          </a:xfrm>
          <a:prstGeom prst="rect">
            <a:avLst/>
          </a:prstGeom>
          <a:noFill/>
        </p:spPr>
        <p:txBody>
          <a:bodyPr wrap="square" rtlCol="0">
            <a:spAutoFit/>
          </a:bodyPr>
          <a:lstStyle/>
          <a:p>
            <a:r>
              <a:rPr lang="en-US" sz="4800" b="1" dirty="0" smtClean="0">
                <a:solidFill>
                  <a:srgbClr val="FF0000"/>
                </a:solidFill>
                <a:latin typeface="Times New Roman" panose="02020603050405020304" pitchFamily="18" charset="0"/>
                <a:cs typeface="Times New Roman" panose="02020603050405020304" pitchFamily="18" charset="0"/>
              </a:rPr>
              <a:t>Vượt chướng ngại vật</a:t>
            </a:r>
            <a:r>
              <a:rPr lang="en-US" sz="4800" b="1" dirty="0" smtClean="0">
                <a:solidFill>
                  <a:srgbClr val="FF0000"/>
                </a:solidFill>
                <a:latin typeface=".VnAristote" panose="020B7200000000000000" pitchFamily="34" charset="0"/>
              </a:rPr>
              <a:t> </a:t>
            </a:r>
            <a:endParaRPr lang="vi-VN" sz="4800" b="1" dirty="0">
              <a:solidFill>
                <a:srgbClr val="FF0000"/>
              </a:solidFill>
            </a:endParaRPr>
          </a:p>
        </p:txBody>
      </p:sp>
      <p:sp>
        <p:nvSpPr>
          <p:cNvPr id="14" name="Right Arrow 13">
            <a:hlinkClick r:id="rId5" action="ppaction://hlinksldjump"/>
          </p:cNvPr>
          <p:cNvSpPr/>
          <p:nvPr/>
        </p:nvSpPr>
        <p:spPr>
          <a:xfrm>
            <a:off x="9878929" y="6149425"/>
            <a:ext cx="623641" cy="541421"/>
          </a:xfrm>
          <a:prstGeom prst="right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Rectangle 14"/>
          <p:cNvSpPr/>
          <p:nvPr/>
        </p:nvSpPr>
        <p:spPr>
          <a:xfrm>
            <a:off x="9069801" y="284699"/>
            <a:ext cx="2895600" cy="4572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2400">
                <a:solidFill>
                  <a:srgbClr val="000000"/>
                </a:solidFill>
                <a:latin typeface="Tahoma" pitchFamily="34" charset="0"/>
                <a:cs typeface="Tahoma" pitchFamily="34" charset="0"/>
              </a:rPr>
              <a:t>Hết giờ</a:t>
            </a:r>
          </a:p>
        </p:txBody>
      </p:sp>
      <p:sp>
        <p:nvSpPr>
          <p:cNvPr id="16" name="Rectangle 15"/>
          <p:cNvSpPr/>
          <p:nvPr/>
        </p:nvSpPr>
        <p:spPr>
          <a:xfrm>
            <a:off x="9069801" y="818099"/>
            <a:ext cx="2895600" cy="990600"/>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en-US"/>
          </a:p>
        </p:txBody>
      </p:sp>
      <p:sp>
        <p:nvSpPr>
          <p:cNvPr id="17" name="Rounded Rectangle 16"/>
          <p:cNvSpPr/>
          <p:nvPr/>
        </p:nvSpPr>
        <p:spPr>
          <a:xfrm>
            <a:off x="9298401" y="894299"/>
            <a:ext cx="9144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1</a:t>
            </a:r>
          </a:p>
        </p:txBody>
      </p:sp>
      <p:sp>
        <p:nvSpPr>
          <p:cNvPr id="18" name="TextBox 7"/>
          <p:cNvSpPr txBox="1">
            <a:spLocks noChangeArrowheads="1"/>
          </p:cNvSpPr>
          <p:nvPr/>
        </p:nvSpPr>
        <p:spPr bwMode="auto">
          <a:xfrm>
            <a:off x="10157239" y="776824"/>
            <a:ext cx="304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vi-VN" sz="5400">
                <a:solidFill>
                  <a:schemeClr val="bg1"/>
                </a:solidFill>
                <a:latin typeface="Calibri" panose="020F0502020204030204" pitchFamily="34" charset="0"/>
              </a:rPr>
              <a:t>:</a:t>
            </a:r>
          </a:p>
        </p:txBody>
      </p:sp>
      <p:sp>
        <p:nvSpPr>
          <p:cNvPr id="19" name="Rounded Rectangle 18"/>
          <p:cNvSpPr/>
          <p:nvPr/>
        </p:nvSpPr>
        <p:spPr>
          <a:xfrm>
            <a:off x="9298401" y="894299"/>
            <a:ext cx="9144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0</a:t>
            </a:r>
          </a:p>
        </p:txBody>
      </p:sp>
      <p:sp>
        <p:nvSpPr>
          <p:cNvPr id="20" name="Rectangle 19"/>
          <p:cNvSpPr/>
          <p:nvPr/>
        </p:nvSpPr>
        <p:spPr>
          <a:xfrm>
            <a:off x="9069801" y="284699"/>
            <a:ext cx="2895600" cy="4572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2200">
                <a:solidFill>
                  <a:srgbClr val="FF0000"/>
                </a:solidFill>
                <a:latin typeface="Tahoma" pitchFamily="34" charset="0"/>
                <a:cs typeface="Tahoma" pitchFamily="34" charset="0"/>
              </a:rPr>
              <a:t>Thời gian còn lại ...</a:t>
            </a:r>
          </a:p>
        </p:txBody>
      </p:sp>
      <p:sp>
        <p:nvSpPr>
          <p:cNvPr id="21" name="Rectangle 20"/>
          <p:cNvSpPr/>
          <p:nvPr/>
        </p:nvSpPr>
        <p:spPr>
          <a:xfrm>
            <a:off x="9069801" y="284699"/>
            <a:ext cx="2895600" cy="4572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2400">
                <a:solidFill>
                  <a:srgbClr val="FFFFFF"/>
                </a:solidFill>
                <a:latin typeface="Tahoma" pitchFamily="34" charset="0"/>
                <a:cs typeface="Tahoma" pitchFamily="34" charset="0"/>
              </a:rPr>
              <a:t>Bắt đầu tính giờ</a:t>
            </a:r>
          </a:p>
        </p:txBody>
      </p:sp>
      <p:sp>
        <p:nvSpPr>
          <p:cNvPr id="22" name="Rounded Rectangle 21"/>
          <p:cNvSpPr/>
          <p:nvPr/>
        </p:nvSpPr>
        <p:spPr>
          <a:xfrm>
            <a:off x="10517601" y="89429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00</a:t>
            </a:r>
          </a:p>
        </p:txBody>
      </p:sp>
      <p:sp>
        <p:nvSpPr>
          <p:cNvPr id="23" name="Rounded Rectangle 22"/>
          <p:cNvSpPr/>
          <p:nvPr/>
        </p:nvSpPr>
        <p:spPr>
          <a:xfrm>
            <a:off x="10517601" y="89429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59</a:t>
            </a:r>
          </a:p>
        </p:txBody>
      </p:sp>
      <p:sp>
        <p:nvSpPr>
          <p:cNvPr id="24" name="Rounded Rectangle 23"/>
          <p:cNvSpPr/>
          <p:nvPr/>
        </p:nvSpPr>
        <p:spPr>
          <a:xfrm>
            <a:off x="10517601" y="89429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58</a:t>
            </a:r>
          </a:p>
        </p:txBody>
      </p:sp>
      <p:sp>
        <p:nvSpPr>
          <p:cNvPr id="25" name="Rounded Rectangle 24"/>
          <p:cNvSpPr/>
          <p:nvPr/>
        </p:nvSpPr>
        <p:spPr>
          <a:xfrm>
            <a:off x="10517601" y="89429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57</a:t>
            </a:r>
          </a:p>
        </p:txBody>
      </p:sp>
      <p:sp>
        <p:nvSpPr>
          <p:cNvPr id="26" name="Rounded Rectangle 25"/>
          <p:cNvSpPr/>
          <p:nvPr/>
        </p:nvSpPr>
        <p:spPr>
          <a:xfrm>
            <a:off x="10517601" y="89429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56</a:t>
            </a:r>
          </a:p>
        </p:txBody>
      </p:sp>
      <p:sp>
        <p:nvSpPr>
          <p:cNvPr id="27" name="Rounded Rectangle 26"/>
          <p:cNvSpPr/>
          <p:nvPr/>
        </p:nvSpPr>
        <p:spPr>
          <a:xfrm>
            <a:off x="10517601" y="89429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55</a:t>
            </a:r>
          </a:p>
        </p:txBody>
      </p:sp>
      <p:sp>
        <p:nvSpPr>
          <p:cNvPr id="28" name="Rounded Rectangle 27"/>
          <p:cNvSpPr/>
          <p:nvPr/>
        </p:nvSpPr>
        <p:spPr>
          <a:xfrm>
            <a:off x="10517601" y="89429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54</a:t>
            </a:r>
          </a:p>
        </p:txBody>
      </p:sp>
      <p:sp>
        <p:nvSpPr>
          <p:cNvPr id="29" name="Rounded Rectangle 28"/>
          <p:cNvSpPr/>
          <p:nvPr/>
        </p:nvSpPr>
        <p:spPr>
          <a:xfrm>
            <a:off x="10517601" y="89429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53</a:t>
            </a:r>
          </a:p>
        </p:txBody>
      </p:sp>
      <p:sp>
        <p:nvSpPr>
          <p:cNvPr id="30" name="Rounded Rectangle 29"/>
          <p:cNvSpPr/>
          <p:nvPr/>
        </p:nvSpPr>
        <p:spPr>
          <a:xfrm>
            <a:off x="10517601" y="89429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52</a:t>
            </a:r>
          </a:p>
        </p:txBody>
      </p:sp>
      <p:sp>
        <p:nvSpPr>
          <p:cNvPr id="31" name="Rounded Rectangle 30"/>
          <p:cNvSpPr/>
          <p:nvPr/>
        </p:nvSpPr>
        <p:spPr>
          <a:xfrm>
            <a:off x="10517601" y="89429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51</a:t>
            </a:r>
          </a:p>
        </p:txBody>
      </p:sp>
      <p:sp>
        <p:nvSpPr>
          <p:cNvPr id="32" name="Rounded Rectangle 31"/>
          <p:cNvSpPr/>
          <p:nvPr/>
        </p:nvSpPr>
        <p:spPr>
          <a:xfrm>
            <a:off x="10517601" y="89429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50</a:t>
            </a:r>
          </a:p>
        </p:txBody>
      </p:sp>
      <p:sp>
        <p:nvSpPr>
          <p:cNvPr id="33" name="Rounded Rectangle 32"/>
          <p:cNvSpPr/>
          <p:nvPr/>
        </p:nvSpPr>
        <p:spPr>
          <a:xfrm>
            <a:off x="10517601" y="89429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49</a:t>
            </a:r>
          </a:p>
        </p:txBody>
      </p:sp>
      <p:sp>
        <p:nvSpPr>
          <p:cNvPr id="34" name="Rounded Rectangle 33"/>
          <p:cNvSpPr/>
          <p:nvPr/>
        </p:nvSpPr>
        <p:spPr>
          <a:xfrm>
            <a:off x="10517601" y="89429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48</a:t>
            </a:r>
          </a:p>
        </p:txBody>
      </p:sp>
      <p:sp>
        <p:nvSpPr>
          <p:cNvPr id="35" name="Rounded Rectangle 34"/>
          <p:cNvSpPr/>
          <p:nvPr/>
        </p:nvSpPr>
        <p:spPr>
          <a:xfrm>
            <a:off x="10517601" y="89429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47</a:t>
            </a:r>
          </a:p>
        </p:txBody>
      </p:sp>
      <p:sp>
        <p:nvSpPr>
          <p:cNvPr id="36" name="Rounded Rectangle 35"/>
          <p:cNvSpPr/>
          <p:nvPr/>
        </p:nvSpPr>
        <p:spPr>
          <a:xfrm>
            <a:off x="10517601" y="89429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46</a:t>
            </a:r>
          </a:p>
        </p:txBody>
      </p:sp>
      <p:sp>
        <p:nvSpPr>
          <p:cNvPr id="37" name="Rounded Rectangle 36"/>
          <p:cNvSpPr/>
          <p:nvPr/>
        </p:nvSpPr>
        <p:spPr>
          <a:xfrm>
            <a:off x="10517601" y="89429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45</a:t>
            </a:r>
          </a:p>
        </p:txBody>
      </p:sp>
      <p:sp>
        <p:nvSpPr>
          <p:cNvPr id="38" name="Rounded Rectangle 37"/>
          <p:cNvSpPr/>
          <p:nvPr/>
        </p:nvSpPr>
        <p:spPr>
          <a:xfrm>
            <a:off x="10517601" y="89429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44</a:t>
            </a:r>
          </a:p>
        </p:txBody>
      </p:sp>
      <p:sp>
        <p:nvSpPr>
          <p:cNvPr id="39" name="Rounded Rectangle 38"/>
          <p:cNvSpPr/>
          <p:nvPr/>
        </p:nvSpPr>
        <p:spPr>
          <a:xfrm>
            <a:off x="10517601" y="89429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43</a:t>
            </a:r>
          </a:p>
        </p:txBody>
      </p:sp>
      <p:sp>
        <p:nvSpPr>
          <p:cNvPr id="40" name="Rounded Rectangle 39"/>
          <p:cNvSpPr/>
          <p:nvPr/>
        </p:nvSpPr>
        <p:spPr>
          <a:xfrm>
            <a:off x="10517601" y="89429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42</a:t>
            </a:r>
          </a:p>
        </p:txBody>
      </p:sp>
      <p:sp>
        <p:nvSpPr>
          <p:cNvPr id="41" name="Rounded Rectangle 40"/>
          <p:cNvSpPr/>
          <p:nvPr/>
        </p:nvSpPr>
        <p:spPr>
          <a:xfrm>
            <a:off x="10517601" y="89429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41</a:t>
            </a:r>
          </a:p>
        </p:txBody>
      </p:sp>
      <p:sp>
        <p:nvSpPr>
          <p:cNvPr id="42" name="Rounded Rectangle 41"/>
          <p:cNvSpPr/>
          <p:nvPr/>
        </p:nvSpPr>
        <p:spPr>
          <a:xfrm>
            <a:off x="10517601" y="89429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40</a:t>
            </a:r>
          </a:p>
        </p:txBody>
      </p:sp>
      <p:sp>
        <p:nvSpPr>
          <p:cNvPr id="43" name="Rounded Rectangle 42"/>
          <p:cNvSpPr/>
          <p:nvPr/>
        </p:nvSpPr>
        <p:spPr>
          <a:xfrm>
            <a:off x="10517601" y="89429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39</a:t>
            </a:r>
          </a:p>
        </p:txBody>
      </p:sp>
      <p:sp>
        <p:nvSpPr>
          <p:cNvPr id="44" name="Rounded Rectangle 43"/>
          <p:cNvSpPr/>
          <p:nvPr/>
        </p:nvSpPr>
        <p:spPr>
          <a:xfrm>
            <a:off x="10517601" y="89429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38</a:t>
            </a:r>
          </a:p>
        </p:txBody>
      </p:sp>
      <p:sp>
        <p:nvSpPr>
          <p:cNvPr id="45" name="Rounded Rectangle 44"/>
          <p:cNvSpPr/>
          <p:nvPr/>
        </p:nvSpPr>
        <p:spPr>
          <a:xfrm>
            <a:off x="10517601" y="89429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37</a:t>
            </a:r>
          </a:p>
        </p:txBody>
      </p:sp>
      <p:sp>
        <p:nvSpPr>
          <p:cNvPr id="46" name="Rounded Rectangle 45"/>
          <p:cNvSpPr/>
          <p:nvPr/>
        </p:nvSpPr>
        <p:spPr>
          <a:xfrm>
            <a:off x="10517601" y="89429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36</a:t>
            </a:r>
          </a:p>
        </p:txBody>
      </p:sp>
      <p:sp>
        <p:nvSpPr>
          <p:cNvPr id="47" name="Rounded Rectangle 46"/>
          <p:cNvSpPr/>
          <p:nvPr/>
        </p:nvSpPr>
        <p:spPr>
          <a:xfrm>
            <a:off x="10517601" y="89429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35</a:t>
            </a:r>
          </a:p>
        </p:txBody>
      </p:sp>
      <p:sp>
        <p:nvSpPr>
          <p:cNvPr id="48" name="Rounded Rectangle 47"/>
          <p:cNvSpPr/>
          <p:nvPr/>
        </p:nvSpPr>
        <p:spPr>
          <a:xfrm>
            <a:off x="10517601" y="89429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34</a:t>
            </a:r>
          </a:p>
        </p:txBody>
      </p:sp>
      <p:sp>
        <p:nvSpPr>
          <p:cNvPr id="49" name="Rounded Rectangle 48"/>
          <p:cNvSpPr/>
          <p:nvPr/>
        </p:nvSpPr>
        <p:spPr>
          <a:xfrm>
            <a:off x="10517601" y="89429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33</a:t>
            </a:r>
          </a:p>
        </p:txBody>
      </p:sp>
      <p:sp>
        <p:nvSpPr>
          <p:cNvPr id="50" name="Rounded Rectangle 49"/>
          <p:cNvSpPr/>
          <p:nvPr/>
        </p:nvSpPr>
        <p:spPr>
          <a:xfrm>
            <a:off x="10517601" y="89429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32</a:t>
            </a:r>
          </a:p>
        </p:txBody>
      </p:sp>
      <p:sp>
        <p:nvSpPr>
          <p:cNvPr id="51" name="Rounded Rectangle 50"/>
          <p:cNvSpPr/>
          <p:nvPr/>
        </p:nvSpPr>
        <p:spPr>
          <a:xfrm>
            <a:off x="10517601" y="89429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31</a:t>
            </a:r>
          </a:p>
        </p:txBody>
      </p:sp>
      <p:sp>
        <p:nvSpPr>
          <p:cNvPr id="52" name="Rounded Rectangle 51"/>
          <p:cNvSpPr/>
          <p:nvPr/>
        </p:nvSpPr>
        <p:spPr>
          <a:xfrm>
            <a:off x="10517601" y="89429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30</a:t>
            </a:r>
          </a:p>
        </p:txBody>
      </p:sp>
      <p:sp>
        <p:nvSpPr>
          <p:cNvPr id="53" name="Rounded Rectangle 52"/>
          <p:cNvSpPr/>
          <p:nvPr/>
        </p:nvSpPr>
        <p:spPr>
          <a:xfrm>
            <a:off x="10517601" y="89429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29</a:t>
            </a:r>
          </a:p>
        </p:txBody>
      </p:sp>
      <p:sp>
        <p:nvSpPr>
          <p:cNvPr id="54" name="Rounded Rectangle 53"/>
          <p:cNvSpPr/>
          <p:nvPr/>
        </p:nvSpPr>
        <p:spPr>
          <a:xfrm>
            <a:off x="10517601" y="89429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28</a:t>
            </a:r>
          </a:p>
        </p:txBody>
      </p:sp>
      <p:sp>
        <p:nvSpPr>
          <p:cNvPr id="55" name="Rounded Rectangle 54"/>
          <p:cNvSpPr/>
          <p:nvPr/>
        </p:nvSpPr>
        <p:spPr>
          <a:xfrm>
            <a:off x="10517601" y="89429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27</a:t>
            </a:r>
          </a:p>
        </p:txBody>
      </p:sp>
      <p:sp>
        <p:nvSpPr>
          <p:cNvPr id="56" name="Rounded Rectangle 55"/>
          <p:cNvSpPr/>
          <p:nvPr/>
        </p:nvSpPr>
        <p:spPr>
          <a:xfrm>
            <a:off x="10517601" y="89429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26</a:t>
            </a:r>
          </a:p>
        </p:txBody>
      </p:sp>
      <p:sp>
        <p:nvSpPr>
          <p:cNvPr id="57" name="Rounded Rectangle 56"/>
          <p:cNvSpPr/>
          <p:nvPr/>
        </p:nvSpPr>
        <p:spPr>
          <a:xfrm>
            <a:off x="10517601" y="89429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25</a:t>
            </a:r>
          </a:p>
        </p:txBody>
      </p:sp>
      <p:sp>
        <p:nvSpPr>
          <p:cNvPr id="58" name="Rounded Rectangle 57"/>
          <p:cNvSpPr/>
          <p:nvPr/>
        </p:nvSpPr>
        <p:spPr>
          <a:xfrm>
            <a:off x="10517601" y="89429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24</a:t>
            </a:r>
          </a:p>
        </p:txBody>
      </p:sp>
      <p:sp>
        <p:nvSpPr>
          <p:cNvPr id="59" name="Rounded Rectangle 58"/>
          <p:cNvSpPr/>
          <p:nvPr/>
        </p:nvSpPr>
        <p:spPr>
          <a:xfrm>
            <a:off x="10517601" y="89429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23</a:t>
            </a:r>
          </a:p>
        </p:txBody>
      </p:sp>
      <p:sp>
        <p:nvSpPr>
          <p:cNvPr id="60" name="Rounded Rectangle 59"/>
          <p:cNvSpPr/>
          <p:nvPr/>
        </p:nvSpPr>
        <p:spPr>
          <a:xfrm>
            <a:off x="10517601" y="89429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22</a:t>
            </a:r>
          </a:p>
        </p:txBody>
      </p:sp>
      <p:sp>
        <p:nvSpPr>
          <p:cNvPr id="61" name="Rounded Rectangle 60"/>
          <p:cNvSpPr/>
          <p:nvPr/>
        </p:nvSpPr>
        <p:spPr>
          <a:xfrm>
            <a:off x="10517601" y="89429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21</a:t>
            </a:r>
          </a:p>
        </p:txBody>
      </p:sp>
      <p:sp>
        <p:nvSpPr>
          <p:cNvPr id="62" name="Rounded Rectangle 61"/>
          <p:cNvSpPr/>
          <p:nvPr/>
        </p:nvSpPr>
        <p:spPr>
          <a:xfrm>
            <a:off x="10517601" y="89429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20</a:t>
            </a:r>
          </a:p>
        </p:txBody>
      </p:sp>
      <p:sp>
        <p:nvSpPr>
          <p:cNvPr id="63" name="Rounded Rectangle 62"/>
          <p:cNvSpPr/>
          <p:nvPr/>
        </p:nvSpPr>
        <p:spPr>
          <a:xfrm>
            <a:off x="10517601" y="89429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19</a:t>
            </a:r>
          </a:p>
        </p:txBody>
      </p:sp>
      <p:sp>
        <p:nvSpPr>
          <p:cNvPr id="64" name="Rounded Rectangle 63"/>
          <p:cNvSpPr/>
          <p:nvPr/>
        </p:nvSpPr>
        <p:spPr>
          <a:xfrm>
            <a:off x="10517601" y="89429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18</a:t>
            </a:r>
          </a:p>
        </p:txBody>
      </p:sp>
      <p:sp>
        <p:nvSpPr>
          <p:cNvPr id="65" name="Rounded Rectangle 64"/>
          <p:cNvSpPr/>
          <p:nvPr/>
        </p:nvSpPr>
        <p:spPr>
          <a:xfrm>
            <a:off x="10517601" y="89429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17</a:t>
            </a:r>
          </a:p>
        </p:txBody>
      </p:sp>
      <p:sp>
        <p:nvSpPr>
          <p:cNvPr id="66" name="Rounded Rectangle 65"/>
          <p:cNvSpPr/>
          <p:nvPr/>
        </p:nvSpPr>
        <p:spPr>
          <a:xfrm>
            <a:off x="10517601" y="89429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16</a:t>
            </a:r>
          </a:p>
        </p:txBody>
      </p:sp>
      <p:sp>
        <p:nvSpPr>
          <p:cNvPr id="67" name="Rounded Rectangle 66"/>
          <p:cNvSpPr/>
          <p:nvPr/>
        </p:nvSpPr>
        <p:spPr>
          <a:xfrm>
            <a:off x="10517601" y="89429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15</a:t>
            </a:r>
          </a:p>
        </p:txBody>
      </p:sp>
      <p:sp>
        <p:nvSpPr>
          <p:cNvPr id="68" name="Rounded Rectangle 67"/>
          <p:cNvSpPr/>
          <p:nvPr/>
        </p:nvSpPr>
        <p:spPr>
          <a:xfrm>
            <a:off x="10517601" y="89429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14</a:t>
            </a:r>
          </a:p>
        </p:txBody>
      </p:sp>
      <p:sp>
        <p:nvSpPr>
          <p:cNvPr id="69" name="Rounded Rectangle 68"/>
          <p:cNvSpPr/>
          <p:nvPr/>
        </p:nvSpPr>
        <p:spPr>
          <a:xfrm>
            <a:off x="10517601" y="89429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13</a:t>
            </a:r>
          </a:p>
        </p:txBody>
      </p:sp>
      <p:sp>
        <p:nvSpPr>
          <p:cNvPr id="70" name="Rounded Rectangle 69"/>
          <p:cNvSpPr/>
          <p:nvPr/>
        </p:nvSpPr>
        <p:spPr>
          <a:xfrm>
            <a:off x="10517601" y="89429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12</a:t>
            </a:r>
          </a:p>
        </p:txBody>
      </p:sp>
      <p:sp>
        <p:nvSpPr>
          <p:cNvPr id="71" name="Rounded Rectangle 70"/>
          <p:cNvSpPr/>
          <p:nvPr/>
        </p:nvSpPr>
        <p:spPr>
          <a:xfrm>
            <a:off x="10517601" y="89429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11</a:t>
            </a:r>
          </a:p>
        </p:txBody>
      </p:sp>
      <p:sp>
        <p:nvSpPr>
          <p:cNvPr id="72" name="Rounded Rectangle 71"/>
          <p:cNvSpPr/>
          <p:nvPr/>
        </p:nvSpPr>
        <p:spPr>
          <a:xfrm>
            <a:off x="10517601" y="89429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10</a:t>
            </a:r>
          </a:p>
        </p:txBody>
      </p:sp>
      <p:sp>
        <p:nvSpPr>
          <p:cNvPr id="73" name="Rounded Rectangle 72"/>
          <p:cNvSpPr/>
          <p:nvPr/>
        </p:nvSpPr>
        <p:spPr>
          <a:xfrm>
            <a:off x="10517601" y="89429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solidFill>
                  <a:srgbClr val="FF0000"/>
                </a:solidFill>
                <a:latin typeface="Tahoma" pitchFamily="34" charset="0"/>
                <a:ea typeface="Tahoma" pitchFamily="34" charset="0"/>
                <a:cs typeface="Tahoma" pitchFamily="34" charset="0"/>
              </a:rPr>
              <a:t>09</a:t>
            </a:r>
          </a:p>
        </p:txBody>
      </p:sp>
      <p:sp>
        <p:nvSpPr>
          <p:cNvPr id="74" name="Rounded Rectangle 73"/>
          <p:cNvSpPr/>
          <p:nvPr/>
        </p:nvSpPr>
        <p:spPr>
          <a:xfrm>
            <a:off x="10517601" y="89429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solidFill>
                  <a:srgbClr val="FF0000"/>
                </a:solidFill>
                <a:latin typeface="Tahoma" pitchFamily="34" charset="0"/>
                <a:ea typeface="Tahoma" pitchFamily="34" charset="0"/>
                <a:cs typeface="Tahoma" pitchFamily="34" charset="0"/>
              </a:rPr>
              <a:t>08</a:t>
            </a:r>
          </a:p>
        </p:txBody>
      </p:sp>
      <p:sp>
        <p:nvSpPr>
          <p:cNvPr id="75" name="Rounded Rectangle 74"/>
          <p:cNvSpPr/>
          <p:nvPr/>
        </p:nvSpPr>
        <p:spPr>
          <a:xfrm>
            <a:off x="10517601" y="89429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solidFill>
                  <a:srgbClr val="FF0000"/>
                </a:solidFill>
                <a:latin typeface="Tahoma" pitchFamily="34" charset="0"/>
                <a:ea typeface="Tahoma" pitchFamily="34" charset="0"/>
                <a:cs typeface="Tahoma" pitchFamily="34" charset="0"/>
              </a:rPr>
              <a:t>07</a:t>
            </a:r>
          </a:p>
        </p:txBody>
      </p:sp>
      <p:sp>
        <p:nvSpPr>
          <p:cNvPr id="76" name="Rounded Rectangle 75"/>
          <p:cNvSpPr/>
          <p:nvPr/>
        </p:nvSpPr>
        <p:spPr>
          <a:xfrm>
            <a:off x="10517601" y="89429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solidFill>
                  <a:srgbClr val="FF0000"/>
                </a:solidFill>
                <a:latin typeface="Tahoma" pitchFamily="34" charset="0"/>
                <a:ea typeface="Tahoma" pitchFamily="34" charset="0"/>
                <a:cs typeface="Tahoma" pitchFamily="34" charset="0"/>
              </a:rPr>
              <a:t>06</a:t>
            </a:r>
          </a:p>
        </p:txBody>
      </p:sp>
      <p:sp>
        <p:nvSpPr>
          <p:cNvPr id="77" name="Rounded Rectangle 76"/>
          <p:cNvSpPr/>
          <p:nvPr/>
        </p:nvSpPr>
        <p:spPr>
          <a:xfrm>
            <a:off x="10517601" y="89429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solidFill>
                  <a:srgbClr val="FF0000"/>
                </a:solidFill>
                <a:latin typeface="Tahoma" pitchFamily="34" charset="0"/>
                <a:ea typeface="Tahoma" pitchFamily="34" charset="0"/>
                <a:cs typeface="Tahoma" pitchFamily="34" charset="0"/>
              </a:rPr>
              <a:t>05</a:t>
            </a:r>
          </a:p>
        </p:txBody>
      </p:sp>
      <p:sp>
        <p:nvSpPr>
          <p:cNvPr id="78" name="Rounded Rectangle 77"/>
          <p:cNvSpPr/>
          <p:nvPr/>
        </p:nvSpPr>
        <p:spPr>
          <a:xfrm>
            <a:off x="10517601" y="89429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solidFill>
                  <a:srgbClr val="FF0000"/>
                </a:solidFill>
                <a:latin typeface="Tahoma" pitchFamily="34" charset="0"/>
                <a:ea typeface="Tahoma" pitchFamily="34" charset="0"/>
                <a:cs typeface="Tahoma" pitchFamily="34" charset="0"/>
              </a:rPr>
              <a:t>04</a:t>
            </a:r>
          </a:p>
        </p:txBody>
      </p:sp>
      <p:sp>
        <p:nvSpPr>
          <p:cNvPr id="79" name="Rounded Rectangle 78"/>
          <p:cNvSpPr/>
          <p:nvPr/>
        </p:nvSpPr>
        <p:spPr>
          <a:xfrm>
            <a:off x="10517601" y="89429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solidFill>
                  <a:srgbClr val="FF0000"/>
                </a:solidFill>
                <a:latin typeface="Tahoma" pitchFamily="34" charset="0"/>
                <a:ea typeface="Tahoma" pitchFamily="34" charset="0"/>
                <a:cs typeface="Tahoma" pitchFamily="34" charset="0"/>
              </a:rPr>
              <a:t>03</a:t>
            </a:r>
          </a:p>
        </p:txBody>
      </p:sp>
      <p:sp>
        <p:nvSpPr>
          <p:cNvPr id="80" name="Rounded Rectangle 79"/>
          <p:cNvSpPr/>
          <p:nvPr/>
        </p:nvSpPr>
        <p:spPr>
          <a:xfrm>
            <a:off x="10517601" y="89429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solidFill>
                  <a:srgbClr val="FF0000"/>
                </a:solidFill>
                <a:latin typeface="Tahoma" pitchFamily="34" charset="0"/>
                <a:ea typeface="Tahoma" pitchFamily="34" charset="0"/>
                <a:cs typeface="Tahoma" pitchFamily="34" charset="0"/>
              </a:rPr>
              <a:t>02</a:t>
            </a:r>
          </a:p>
        </p:txBody>
      </p:sp>
      <p:sp>
        <p:nvSpPr>
          <p:cNvPr id="81" name="Rounded Rectangle 80"/>
          <p:cNvSpPr/>
          <p:nvPr/>
        </p:nvSpPr>
        <p:spPr>
          <a:xfrm>
            <a:off x="10517601" y="89429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solidFill>
                  <a:srgbClr val="FF0000"/>
                </a:solidFill>
                <a:latin typeface="Tahoma" pitchFamily="34" charset="0"/>
                <a:ea typeface="Tahoma" pitchFamily="34" charset="0"/>
                <a:cs typeface="Tahoma" pitchFamily="34" charset="0"/>
              </a:rPr>
              <a:t>01</a:t>
            </a:r>
          </a:p>
        </p:txBody>
      </p:sp>
      <p:sp>
        <p:nvSpPr>
          <p:cNvPr id="82" name="Rounded Rectangle 81"/>
          <p:cNvSpPr/>
          <p:nvPr/>
        </p:nvSpPr>
        <p:spPr>
          <a:xfrm>
            <a:off x="10517601" y="894299"/>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solidFill>
                  <a:srgbClr val="FF0000"/>
                </a:solidFill>
                <a:latin typeface="Tahoma" pitchFamily="34" charset="0"/>
                <a:ea typeface="Tahoma" pitchFamily="34" charset="0"/>
                <a:cs typeface="Tahoma" pitchFamily="34" charset="0"/>
              </a:rPr>
              <a:t>00</a:t>
            </a:r>
          </a:p>
        </p:txBody>
      </p:sp>
      <p:sp>
        <p:nvSpPr>
          <p:cNvPr id="83" name="Rounded Rectangle 82"/>
          <p:cNvSpPr/>
          <p:nvPr/>
        </p:nvSpPr>
        <p:spPr>
          <a:xfrm>
            <a:off x="9298401" y="894299"/>
            <a:ext cx="9144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solidFill>
                  <a:srgbClr val="FF0000"/>
                </a:solidFill>
                <a:latin typeface="Tahoma" pitchFamily="34" charset="0"/>
                <a:ea typeface="Tahoma" pitchFamily="34" charset="0"/>
                <a:cs typeface="Tahoma" pitchFamily="34" charset="0"/>
              </a:rPr>
              <a:t>0</a:t>
            </a:r>
          </a:p>
        </p:txBody>
      </p:sp>
    </p:spTree>
    <p:extLst>
      <p:ext uri="{BB962C8B-B14F-4D97-AF65-F5344CB8AC3E}">
        <p14:creationId xmlns:p14="http://schemas.microsoft.com/office/powerpoint/2010/main" val="29607848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13" restart="whenNotActive" fill="hold" evtFilter="cancelBubble" nodeType="interactiveSeq">
                <p:stCondLst>
                  <p:cond evt="onClick" delay="0">
                    <p:tgtEl>
                      <p:spTgt spid="8"/>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nextCondLst>
                <p:cond evt="onClick" delay="0">
                  <p:tgtEl>
                    <p:spTgt spid="6"/>
                  </p:tgtEl>
                </p:cond>
              </p:nextCondLst>
            </p:seq>
            <p:seq concurrent="1" nextAc="seek">
              <p:cTn id="23" restart="whenNotActive" fill="hold" evtFilter="cancelBubble" nodeType="interactiveSeq">
                <p:stCondLst>
                  <p:cond evt="onClick" delay="0">
                    <p:tgtEl>
                      <p:spTgt spid="21"/>
                    </p:tgtEl>
                  </p:cond>
                </p:stCondLst>
                <p:endSync evt="end" delay="0">
                  <p:rtn val="all"/>
                </p:endSync>
                <p:childTnLst>
                  <p:par>
                    <p:cTn id="24" fill="hold">
                      <p:stCondLst>
                        <p:cond delay="0"/>
                      </p:stCondLst>
                      <p:childTnLst>
                        <p:par>
                          <p:cTn id="25" fill="hold">
                            <p:stCondLst>
                              <p:cond delay="0"/>
                            </p:stCondLst>
                            <p:childTnLst>
                              <p:par>
                                <p:cTn id="26" presetID="4" presetClass="exit" presetSubtype="16" fill="hold" grpId="0" nodeType="clickEffect">
                                  <p:stCondLst>
                                    <p:cond delay="0"/>
                                  </p:stCondLst>
                                  <p:childTnLst>
                                    <p:animEffect transition="out" filter="box(in)">
                                      <p:cBhvr>
                                        <p:cTn id="27" dur="100"/>
                                        <p:tgtEl>
                                          <p:spTgt spid="21"/>
                                        </p:tgtEl>
                                      </p:cBhvr>
                                    </p:animEffect>
                                    <p:set>
                                      <p:cBhvr>
                                        <p:cTn id="28" dur="1" fill="hold">
                                          <p:stCondLst>
                                            <p:cond delay="99"/>
                                          </p:stCondLst>
                                        </p:cTn>
                                        <p:tgtEl>
                                          <p:spTgt spid="21"/>
                                        </p:tgtEl>
                                        <p:attrNameLst>
                                          <p:attrName>style.visibility</p:attrName>
                                        </p:attrNameLst>
                                      </p:cBhvr>
                                      <p:to>
                                        <p:strVal val="hidden"/>
                                      </p:to>
                                    </p:set>
                                  </p:childTnLst>
                                </p:cTn>
                              </p:par>
                              <p:par>
                                <p:cTn id="29" presetID="4"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ox(in)">
                                      <p:cBhvr>
                                        <p:cTn id="31" dur="500"/>
                                        <p:tgtEl>
                                          <p:spTgt spid="19"/>
                                        </p:tgtEl>
                                      </p:cBhvr>
                                    </p:animEffect>
                                  </p:childTnLst>
                                </p:cTn>
                              </p:par>
                            </p:childTnLst>
                          </p:cTn>
                        </p:par>
                        <p:par>
                          <p:cTn id="32" fill="hold">
                            <p:stCondLst>
                              <p:cond delay="500"/>
                            </p:stCondLst>
                            <p:childTnLst>
                              <p:par>
                                <p:cTn id="33" presetID="4" presetClass="entr" presetSubtype="32"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box(out)">
                                      <p:cBhvr>
                                        <p:cTn id="35" dur="1000"/>
                                        <p:tgtEl>
                                          <p:spTgt spid="23"/>
                                        </p:tgtEl>
                                      </p:cBhvr>
                                    </p:animEffec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childTnLst>
                          </p:cTn>
                        </p:par>
                        <p:par>
                          <p:cTn id="36" fill="hold">
                            <p:stCondLst>
                              <p:cond delay="1500"/>
                            </p:stCondLst>
                            <p:childTnLst>
                              <p:par>
                                <p:cTn id="37" presetID="4" presetClass="entr" presetSubtype="32" fill="hold" grpId="0"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box(out)">
                                      <p:cBhvr>
                                        <p:cTn id="39" dur="1000"/>
                                        <p:tgtEl>
                                          <p:spTgt spid="24"/>
                                        </p:tgtEl>
                                      </p:cBhvr>
                                    </p:animEffect>
                                  </p:childTnLst>
                                  <p:subTnLst>
                                    <p:audio>
                                      <p:cMediaNode>
                                        <p:cTn display="0" masterRel="sameClick">
                                          <p:stCondLst>
                                            <p:cond evt="begin" delay="0">
                                              <p:tn val="37"/>
                                            </p:cond>
                                          </p:stCondLst>
                                          <p:endCondLst>
                                            <p:cond evt="onStopAudio" delay="0">
                                              <p:tgtEl>
                                                <p:sldTgt/>
                                              </p:tgtEl>
                                            </p:cond>
                                          </p:endCondLst>
                                        </p:cTn>
                                        <p:tgtEl>
                                          <p:sndTgt r:embed="rId2" name="click.wav"/>
                                        </p:tgtEl>
                                      </p:cMediaNode>
                                    </p:audio>
                                  </p:subTnLst>
                                </p:cTn>
                              </p:par>
                            </p:childTnLst>
                          </p:cTn>
                        </p:par>
                        <p:par>
                          <p:cTn id="40" fill="hold">
                            <p:stCondLst>
                              <p:cond delay="2500"/>
                            </p:stCondLst>
                            <p:childTnLst>
                              <p:par>
                                <p:cTn id="41" presetID="4" presetClass="entr" presetSubtype="32"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box(out)">
                                      <p:cBhvr>
                                        <p:cTn id="43" dur="1000"/>
                                        <p:tgtEl>
                                          <p:spTgt spid="25"/>
                                        </p:tgtEl>
                                      </p:cBhvr>
                                    </p:animEffect>
                                  </p:childTnLst>
                                  <p:subTnLst>
                                    <p:audio>
                                      <p:cMediaNode>
                                        <p:cTn display="0" masterRel="sameClick">
                                          <p:stCondLst>
                                            <p:cond evt="begin" delay="0">
                                              <p:tn val="41"/>
                                            </p:cond>
                                          </p:stCondLst>
                                          <p:endCondLst>
                                            <p:cond evt="onStopAudio" delay="0">
                                              <p:tgtEl>
                                                <p:sldTgt/>
                                              </p:tgtEl>
                                            </p:cond>
                                          </p:endCondLst>
                                        </p:cTn>
                                        <p:tgtEl>
                                          <p:sndTgt r:embed="rId2" name="click.wav"/>
                                        </p:tgtEl>
                                      </p:cMediaNode>
                                    </p:audio>
                                  </p:subTnLst>
                                </p:cTn>
                              </p:par>
                            </p:childTnLst>
                          </p:cTn>
                        </p:par>
                        <p:par>
                          <p:cTn id="44" fill="hold">
                            <p:stCondLst>
                              <p:cond delay="3500"/>
                            </p:stCondLst>
                            <p:childTnLst>
                              <p:par>
                                <p:cTn id="45" presetID="4" presetClass="entr" presetSubtype="32"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box(out)">
                                      <p:cBhvr>
                                        <p:cTn id="47" dur="1000"/>
                                        <p:tgtEl>
                                          <p:spTgt spid="26"/>
                                        </p:tgtEl>
                                      </p:cBhvr>
                                    </p:animEffect>
                                  </p:childTnLst>
                                  <p:subTnLst>
                                    <p:audio>
                                      <p:cMediaNode>
                                        <p:cTn display="0" masterRel="sameClick">
                                          <p:stCondLst>
                                            <p:cond evt="begin" delay="0">
                                              <p:tn val="45"/>
                                            </p:cond>
                                          </p:stCondLst>
                                          <p:endCondLst>
                                            <p:cond evt="onStopAudio" delay="0">
                                              <p:tgtEl>
                                                <p:sldTgt/>
                                              </p:tgtEl>
                                            </p:cond>
                                          </p:endCondLst>
                                        </p:cTn>
                                        <p:tgtEl>
                                          <p:sndTgt r:embed="rId2" name="click.wav"/>
                                        </p:tgtEl>
                                      </p:cMediaNode>
                                    </p:audio>
                                  </p:subTnLst>
                                </p:cTn>
                              </p:par>
                            </p:childTnLst>
                          </p:cTn>
                        </p:par>
                        <p:par>
                          <p:cTn id="48" fill="hold">
                            <p:stCondLst>
                              <p:cond delay="4500"/>
                            </p:stCondLst>
                            <p:childTnLst>
                              <p:par>
                                <p:cTn id="49" presetID="4" presetClass="entr" presetSubtype="32"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box(out)">
                                      <p:cBhvr>
                                        <p:cTn id="51" dur="1000"/>
                                        <p:tgtEl>
                                          <p:spTgt spid="27"/>
                                        </p:tgtEl>
                                      </p:cBhvr>
                                    </p:animEffect>
                                  </p:childTnLst>
                                  <p:subTnLst>
                                    <p:audio>
                                      <p:cMediaNode>
                                        <p:cTn display="0" masterRel="sameClick">
                                          <p:stCondLst>
                                            <p:cond evt="begin" delay="0">
                                              <p:tn val="49"/>
                                            </p:cond>
                                          </p:stCondLst>
                                          <p:endCondLst>
                                            <p:cond evt="onStopAudio" delay="0">
                                              <p:tgtEl>
                                                <p:sldTgt/>
                                              </p:tgtEl>
                                            </p:cond>
                                          </p:endCondLst>
                                        </p:cTn>
                                        <p:tgtEl>
                                          <p:sndTgt r:embed="rId2" name="click.wav"/>
                                        </p:tgtEl>
                                      </p:cMediaNode>
                                    </p:audio>
                                  </p:subTnLst>
                                </p:cTn>
                              </p:par>
                            </p:childTnLst>
                          </p:cTn>
                        </p:par>
                        <p:par>
                          <p:cTn id="52" fill="hold">
                            <p:stCondLst>
                              <p:cond delay="5500"/>
                            </p:stCondLst>
                            <p:childTnLst>
                              <p:par>
                                <p:cTn id="53" presetID="4" presetClass="entr" presetSubtype="32"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box(out)">
                                      <p:cBhvr>
                                        <p:cTn id="55" dur="1000"/>
                                        <p:tgtEl>
                                          <p:spTgt spid="28"/>
                                        </p:tgtEl>
                                      </p:cBhvr>
                                    </p:animEffect>
                                  </p:childTnLst>
                                  <p:subTnLst>
                                    <p:audio>
                                      <p:cMediaNode>
                                        <p:cTn display="0" masterRel="sameClick">
                                          <p:stCondLst>
                                            <p:cond evt="begin" delay="0">
                                              <p:tn val="53"/>
                                            </p:cond>
                                          </p:stCondLst>
                                          <p:endCondLst>
                                            <p:cond evt="onStopAudio" delay="0">
                                              <p:tgtEl>
                                                <p:sldTgt/>
                                              </p:tgtEl>
                                            </p:cond>
                                          </p:endCondLst>
                                        </p:cTn>
                                        <p:tgtEl>
                                          <p:sndTgt r:embed="rId2" name="click.wav"/>
                                        </p:tgtEl>
                                      </p:cMediaNode>
                                    </p:audio>
                                  </p:subTnLst>
                                </p:cTn>
                              </p:par>
                            </p:childTnLst>
                          </p:cTn>
                        </p:par>
                        <p:par>
                          <p:cTn id="56" fill="hold">
                            <p:stCondLst>
                              <p:cond delay="6500"/>
                            </p:stCondLst>
                            <p:childTnLst>
                              <p:par>
                                <p:cTn id="57" presetID="4" presetClass="entr" presetSubtype="32"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box(out)">
                                      <p:cBhvr>
                                        <p:cTn id="59" dur="1000"/>
                                        <p:tgtEl>
                                          <p:spTgt spid="29"/>
                                        </p:tgtEl>
                                      </p:cBhvr>
                                    </p:animEffect>
                                  </p:childTnLst>
                                  <p:subTnLst>
                                    <p:audio>
                                      <p:cMediaNode>
                                        <p:cTn display="0" masterRel="sameClick">
                                          <p:stCondLst>
                                            <p:cond evt="begin" delay="0">
                                              <p:tn val="57"/>
                                            </p:cond>
                                          </p:stCondLst>
                                          <p:endCondLst>
                                            <p:cond evt="onStopAudio" delay="0">
                                              <p:tgtEl>
                                                <p:sldTgt/>
                                              </p:tgtEl>
                                            </p:cond>
                                          </p:endCondLst>
                                        </p:cTn>
                                        <p:tgtEl>
                                          <p:sndTgt r:embed="rId2" name="click.wav"/>
                                        </p:tgtEl>
                                      </p:cMediaNode>
                                    </p:audio>
                                  </p:subTnLst>
                                </p:cTn>
                              </p:par>
                            </p:childTnLst>
                          </p:cTn>
                        </p:par>
                        <p:par>
                          <p:cTn id="60" fill="hold">
                            <p:stCondLst>
                              <p:cond delay="7500"/>
                            </p:stCondLst>
                            <p:childTnLst>
                              <p:par>
                                <p:cTn id="61" presetID="4" presetClass="entr" presetSubtype="32" fill="hold" grpId="0" nodeType="after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box(out)">
                                      <p:cBhvr>
                                        <p:cTn id="63" dur="1000"/>
                                        <p:tgtEl>
                                          <p:spTgt spid="30"/>
                                        </p:tgtEl>
                                      </p:cBhvr>
                                    </p:animEffect>
                                  </p:childTnLst>
                                  <p:subTnLst>
                                    <p:audio>
                                      <p:cMediaNode>
                                        <p:cTn display="0" masterRel="sameClick">
                                          <p:stCondLst>
                                            <p:cond evt="begin" delay="0">
                                              <p:tn val="61"/>
                                            </p:cond>
                                          </p:stCondLst>
                                          <p:endCondLst>
                                            <p:cond evt="onStopAudio" delay="0">
                                              <p:tgtEl>
                                                <p:sldTgt/>
                                              </p:tgtEl>
                                            </p:cond>
                                          </p:endCondLst>
                                        </p:cTn>
                                        <p:tgtEl>
                                          <p:sndTgt r:embed="rId2" name="click.wav"/>
                                        </p:tgtEl>
                                      </p:cMediaNode>
                                    </p:audio>
                                  </p:subTnLst>
                                </p:cTn>
                              </p:par>
                            </p:childTnLst>
                          </p:cTn>
                        </p:par>
                        <p:par>
                          <p:cTn id="64" fill="hold">
                            <p:stCondLst>
                              <p:cond delay="8500"/>
                            </p:stCondLst>
                            <p:childTnLst>
                              <p:par>
                                <p:cTn id="65" presetID="4" presetClass="entr" presetSubtype="32"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box(out)">
                                      <p:cBhvr>
                                        <p:cTn id="67" dur="1000"/>
                                        <p:tgtEl>
                                          <p:spTgt spid="31"/>
                                        </p:tgtEl>
                                      </p:cBhvr>
                                    </p:animEffect>
                                  </p:childTnLst>
                                  <p:subTnLst>
                                    <p:audio>
                                      <p:cMediaNode>
                                        <p:cTn display="0" masterRel="sameClick">
                                          <p:stCondLst>
                                            <p:cond evt="begin" delay="0">
                                              <p:tn val="65"/>
                                            </p:cond>
                                          </p:stCondLst>
                                          <p:endCondLst>
                                            <p:cond evt="onStopAudio" delay="0">
                                              <p:tgtEl>
                                                <p:sldTgt/>
                                              </p:tgtEl>
                                            </p:cond>
                                          </p:endCondLst>
                                        </p:cTn>
                                        <p:tgtEl>
                                          <p:sndTgt r:embed="rId2" name="click.wav"/>
                                        </p:tgtEl>
                                      </p:cMediaNode>
                                    </p:audio>
                                  </p:subTnLst>
                                </p:cTn>
                              </p:par>
                            </p:childTnLst>
                          </p:cTn>
                        </p:par>
                        <p:par>
                          <p:cTn id="68" fill="hold">
                            <p:stCondLst>
                              <p:cond delay="9500"/>
                            </p:stCondLst>
                            <p:childTnLst>
                              <p:par>
                                <p:cTn id="69" presetID="4" presetClass="entr" presetSubtype="32"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box(out)">
                                      <p:cBhvr>
                                        <p:cTn id="71" dur="1000"/>
                                        <p:tgtEl>
                                          <p:spTgt spid="32"/>
                                        </p:tgtEl>
                                      </p:cBhvr>
                                    </p:animEffect>
                                  </p:childTnLst>
                                  <p:subTnLst>
                                    <p:audio>
                                      <p:cMediaNode>
                                        <p:cTn display="0" masterRel="sameClick">
                                          <p:stCondLst>
                                            <p:cond evt="begin" delay="0">
                                              <p:tn val="69"/>
                                            </p:cond>
                                          </p:stCondLst>
                                          <p:endCondLst>
                                            <p:cond evt="onStopAudio" delay="0">
                                              <p:tgtEl>
                                                <p:sldTgt/>
                                              </p:tgtEl>
                                            </p:cond>
                                          </p:endCondLst>
                                        </p:cTn>
                                        <p:tgtEl>
                                          <p:sndTgt r:embed="rId2" name="click.wav"/>
                                        </p:tgtEl>
                                      </p:cMediaNode>
                                    </p:audio>
                                  </p:subTnLst>
                                </p:cTn>
                              </p:par>
                            </p:childTnLst>
                          </p:cTn>
                        </p:par>
                        <p:par>
                          <p:cTn id="72" fill="hold">
                            <p:stCondLst>
                              <p:cond delay="10500"/>
                            </p:stCondLst>
                            <p:childTnLst>
                              <p:par>
                                <p:cTn id="73" presetID="4" presetClass="entr" presetSubtype="32"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box(out)">
                                      <p:cBhvr>
                                        <p:cTn id="75" dur="1000"/>
                                        <p:tgtEl>
                                          <p:spTgt spid="33"/>
                                        </p:tgtEl>
                                      </p:cBhvr>
                                    </p:animEffect>
                                  </p:childTnLst>
                                  <p:subTnLst>
                                    <p:audio>
                                      <p:cMediaNode>
                                        <p:cTn display="0" masterRel="sameClick">
                                          <p:stCondLst>
                                            <p:cond evt="begin" delay="0">
                                              <p:tn val="73"/>
                                            </p:cond>
                                          </p:stCondLst>
                                          <p:endCondLst>
                                            <p:cond evt="onStopAudio" delay="0">
                                              <p:tgtEl>
                                                <p:sldTgt/>
                                              </p:tgtEl>
                                            </p:cond>
                                          </p:endCondLst>
                                        </p:cTn>
                                        <p:tgtEl>
                                          <p:sndTgt r:embed="rId2" name="click.wav"/>
                                        </p:tgtEl>
                                      </p:cMediaNode>
                                    </p:audio>
                                  </p:subTnLst>
                                </p:cTn>
                              </p:par>
                            </p:childTnLst>
                          </p:cTn>
                        </p:par>
                        <p:par>
                          <p:cTn id="76" fill="hold">
                            <p:stCondLst>
                              <p:cond delay="11500"/>
                            </p:stCondLst>
                            <p:childTnLst>
                              <p:par>
                                <p:cTn id="77" presetID="4" presetClass="entr" presetSubtype="32" fill="hold" grpId="0" nodeType="after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box(out)">
                                      <p:cBhvr>
                                        <p:cTn id="79" dur="1000"/>
                                        <p:tgtEl>
                                          <p:spTgt spid="34"/>
                                        </p:tgtEl>
                                      </p:cBhvr>
                                    </p:animEffec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childTnLst>
                          </p:cTn>
                        </p:par>
                        <p:par>
                          <p:cTn id="80" fill="hold">
                            <p:stCondLst>
                              <p:cond delay="12500"/>
                            </p:stCondLst>
                            <p:childTnLst>
                              <p:par>
                                <p:cTn id="81" presetID="4" presetClass="entr" presetSubtype="32" fill="hold" grpId="0" nodeType="after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box(out)">
                                      <p:cBhvr>
                                        <p:cTn id="83" dur="1000"/>
                                        <p:tgtEl>
                                          <p:spTgt spid="35"/>
                                        </p:tgtEl>
                                      </p:cBhvr>
                                    </p:animEffect>
                                  </p:childTnLst>
                                  <p:subTnLst>
                                    <p:audio>
                                      <p:cMediaNode>
                                        <p:cTn display="0" masterRel="sameClick">
                                          <p:stCondLst>
                                            <p:cond evt="begin" delay="0">
                                              <p:tn val="81"/>
                                            </p:cond>
                                          </p:stCondLst>
                                          <p:endCondLst>
                                            <p:cond evt="onStopAudio" delay="0">
                                              <p:tgtEl>
                                                <p:sldTgt/>
                                              </p:tgtEl>
                                            </p:cond>
                                          </p:endCondLst>
                                        </p:cTn>
                                        <p:tgtEl>
                                          <p:sndTgt r:embed="rId2" name="click.wav"/>
                                        </p:tgtEl>
                                      </p:cMediaNode>
                                    </p:audio>
                                  </p:subTnLst>
                                </p:cTn>
                              </p:par>
                            </p:childTnLst>
                          </p:cTn>
                        </p:par>
                        <p:par>
                          <p:cTn id="84" fill="hold">
                            <p:stCondLst>
                              <p:cond delay="13500"/>
                            </p:stCondLst>
                            <p:childTnLst>
                              <p:par>
                                <p:cTn id="85" presetID="4" presetClass="entr" presetSubtype="32"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box(out)">
                                      <p:cBhvr>
                                        <p:cTn id="87" dur="1000"/>
                                        <p:tgtEl>
                                          <p:spTgt spid="36"/>
                                        </p:tgtEl>
                                      </p:cBhvr>
                                    </p:animEffect>
                                  </p:childTnLst>
                                  <p:subTnLst>
                                    <p:audio>
                                      <p:cMediaNode>
                                        <p:cTn display="0" masterRel="sameClick">
                                          <p:stCondLst>
                                            <p:cond evt="begin" delay="0">
                                              <p:tn val="85"/>
                                            </p:cond>
                                          </p:stCondLst>
                                          <p:endCondLst>
                                            <p:cond evt="onStopAudio" delay="0">
                                              <p:tgtEl>
                                                <p:sldTgt/>
                                              </p:tgtEl>
                                            </p:cond>
                                          </p:endCondLst>
                                        </p:cTn>
                                        <p:tgtEl>
                                          <p:sndTgt r:embed="rId2" name="click.wav"/>
                                        </p:tgtEl>
                                      </p:cMediaNode>
                                    </p:audio>
                                  </p:subTnLst>
                                </p:cTn>
                              </p:par>
                            </p:childTnLst>
                          </p:cTn>
                        </p:par>
                        <p:par>
                          <p:cTn id="88" fill="hold">
                            <p:stCondLst>
                              <p:cond delay="14500"/>
                            </p:stCondLst>
                            <p:childTnLst>
                              <p:par>
                                <p:cTn id="89" presetID="4" presetClass="entr" presetSubtype="32"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box(out)">
                                      <p:cBhvr>
                                        <p:cTn id="91" dur="1000"/>
                                        <p:tgtEl>
                                          <p:spTgt spid="37"/>
                                        </p:tgtEl>
                                      </p:cBhvr>
                                    </p:animEffect>
                                  </p:childTnLst>
                                  <p:subTnLst>
                                    <p:audio>
                                      <p:cMediaNode>
                                        <p:cTn display="0" masterRel="sameClick">
                                          <p:stCondLst>
                                            <p:cond evt="begin" delay="0">
                                              <p:tn val="89"/>
                                            </p:cond>
                                          </p:stCondLst>
                                          <p:endCondLst>
                                            <p:cond evt="onStopAudio" delay="0">
                                              <p:tgtEl>
                                                <p:sldTgt/>
                                              </p:tgtEl>
                                            </p:cond>
                                          </p:endCondLst>
                                        </p:cTn>
                                        <p:tgtEl>
                                          <p:sndTgt r:embed="rId2" name="click.wav"/>
                                        </p:tgtEl>
                                      </p:cMediaNode>
                                    </p:audio>
                                  </p:subTnLst>
                                </p:cTn>
                              </p:par>
                            </p:childTnLst>
                          </p:cTn>
                        </p:par>
                        <p:par>
                          <p:cTn id="92" fill="hold">
                            <p:stCondLst>
                              <p:cond delay="15500"/>
                            </p:stCondLst>
                            <p:childTnLst>
                              <p:par>
                                <p:cTn id="93" presetID="4" presetClass="entr" presetSubtype="32"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box(out)">
                                      <p:cBhvr>
                                        <p:cTn id="95" dur="1000"/>
                                        <p:tgtEl>
                                          <p:spTgt spid="38"/>
                                        </p:tgtEl>
                                      </p:cBhvr>
                                    </p:animEffect>
                                  </p:childTnLst>
                                  <p:subTnLst>
                                    <p:audio>
                                      <p:cMediaNode>
                                        <p:cTn display="0" masterRel="sameClick">
                                          <p:stCondLst>
                                            <p:cond evt="begin" delay="0">
                                              <p:tn val="93"/>
                                            </p:cond>
                                          </p:stCondLst>
                                          <p:endCondLst>
                                            <p:cond evt="onStopAudio" delay="0">
                                              <p:tgtEl>
                                                <p:sldTgt/>
                                              </p:tgtEl>
                                            </p:cond>
                                          </p:endCondLst>
                                        </p:cTn>
                                        <p:tgtEl>
                                          <p:sndTgt r:embed="rId2" name="click.wav"/>
                                        </p:tgtEl>
                                      </p:cMediaNode>
                                    </p:audio>
                                  </p:subTnLst>
                                </p:cTn>
                              </p:par>
                            </p:childTnLst>
                          </p:cTn>
                        </p:par>
                        <p:par>
                          <p:cTn id="96" fill="hold">
                            <p:stCondLst>
                              <p:cond delay="16500"/>
                            </p:stCondLst>
                            <p:childTnLst>
                              <p:par>
                                <p:cTn id="97" presetID="4" presetClass="entr" presetSubtype="32"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box(out)">
                                      <p:cBhvr>
                                        <p:cTn id="99" dur="1000"/>
                                        <p:tgtEl>
                                          <p:spTgt spid="39"/>
                                        </p:tgtEl>
                                      </p:cBhvr>
                                    </p:animEffect>
                                  </p:childTnLst>
                                  <p:subTnLst>
                                    <p:audio>
                                      <p:cMediaNode>
                                        <p:cTn display="0" masterRel="sameClick">
                                          <p:stCondLst>
                                            <p:cond evt="begin" delay="0">
                                              <p:tn val="97"/>
                                            </p:cond>
                                          </p:stCondLst>
                                          <p:endCondLst>
                                            <p:cond evt="onStopAudio" delay="0">
                                              <p:tgtEl>
                                                <p:sldTgt/>
                                              </p:tgtEl>
                                            </p:cond>
                                          </p:endCondLst>
                                        </p:cTn>
                                        <p:tgtEl>
                                          <p:sndTgt r:embed="rId2" name="click.wav"/>
                                        </p:tgtEl>
                                      </p:cMediaNode>
                                    </p:audio>
                                  </p:subTnLst>
                                </p:cTn>
                              </p:par>
                            </p:childTnLst>
                          </p:cTn>
                        </p:par>
                        <p:par>
                          <p:cTn id="100" fill="hold">
                            <p:stCondLst>
                              <p:cond delay="17500"/>
                            </p:stCondLst>
                            <p:childTnLst>
                              <p:par>
                                <p:cTn id="101" presetID="4" presetClass="entr" presetSubtype="32"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box(out)">
                                      <p:cBhvr>
                                        <p:cTn id="103" dur="1000"/>
                                        <p:tgtEl>
                                          <p:spTgt spid="40"/>
                                        </p:tgtEl>
                                      </p:cBhvr>
                                    </p:animEffect>
                                  </p:childTnLst>
                                  <p:subTnLst>
                                    <p:audio>
                                      <p:cMediaNode>
                                        <p:cTn display="0" masterRel="sameClick">
                                          <p:stCondLst>
                                            <p:cond evt="begin" delay="0">
                                              <p:tn val="101"/>
                                            </p:cond>
                                          </p:stCondLst>
                                          <p:endCondLst>
                                            <p:cond evt="onStopAudio" delay="0">
                                              <p:tgtEl>
                                                <p:sldTgt/>
                                              </p:tgtEl>
                                            </p:cond>
                                          </p:endCondLst>
                                        </p:cTn>
                                        <p:tgtEl>
                                          <p:sndTgt r:embed="rId2" name="click.wav"/>
                                        </p:tgtEl>
                                      </p:cMediaNode>
                                    </p:audio>
                                  </p:subTnLst>
                                </p:cTn>
                              </p:par>
                            </p:childTnLst>
                          </p:cTn>
                        </p:par>
                        <p:par>
                          <p:cTn id="104" fill="hold">
                            <p:stCondLst>
                              <p:cond delay="18500"/>
                            </p:stCondLst>
                            <p:childTnLst>
                              <p:par>
                                <p:cTn id="105" presetID="4" presetClass="entr" presetSubtype="32"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Effect transition="in" filter="box(out)">
                                      <p:cBhvr>
                                        <p:cTn id="107" dur="1000"/>
                                        <p:tgtEl>
                                          <p:spTgt spid="41"/>
                                        </p:tgtEl>
                                      </p:cBhvr>
                                    </p:animEffect>
                                  </p:childTnLst>
                                  <p:subTnLst>
                                    <p:audio>
                                      <p:cMediaNode>
                                        <p:cTn display="0" masterRel="sameClick">
                                          <p:stCondLst>
                                            <p:cond evt="begin" delay="0">
                                              <p:tn val="105"/>
                                            </p:cond>
                                          </p:stCondLst>
                                          <p:endCondLst>
                                            <p:cond evt="onStopAudio" delay="0">
                                              <p:tgtEl>
                                                <p:sldTgt/>
                                              </p:tgtEl>
                                            </p:cond>
                                          </p:endCondLst>
                                        </p:cTn>
                                        <p:tgtEl>
                                          <p:sndTgt r:embed="rId2" name="click.wav"/>
                                        </p:tgtEl>
                                      </p:cMediaNode>
                                    </p:audio>
                                  </p:subTnLst>
                                </p:cTn>
                              </p:par>
                            </p:childTnLst>
                          </p:cTn>
                        </p:par>
                        <p:par>
                          <p:cTn id="108" fill="hold">
                            <p:stCondLst>
                              <p:cond delay="19500"/>
                            </p:stCondLst>
                            <p:childTnLst>
                              <p:par>
                                <p:cTn id="109" presetID="4" presetClass="entr" presetSubtype="32" fill="hold" grpId="0" nodeType="afterEffect">
                                  <p:stCondLst>
                                    <p:cond delay="0"/>
                                  </p:stCondLst>
                                  <p:childTnLst>
                                    <p:set>
                                      <p:cBhvr>
                                        <p:cTn id="110" dur="1" fill="hold">
                                          <p:stCondLst>
                                            <p:cond delay="0"/>
                                          </p:stCondLst>
                                        </p:cTn>
                                        <p:tgtEl>
                                          <p:spTgt spid="42"/>
                                        </p:tgtEl>
                                        <p:attrNameLst>
                                          <p:attrName>style.visibility</p:attrName>
                                        </p:attrNameLst>
                                      </p:cBhvr>
                                      <p:to>
                                        <p:strVal val="visible"/>
                                      </p:to>
                                    </p:set>
                                    <p:animEffect transition="in" filter="box(out)">
                                      <p:cBhvr>
                                        <p:cTn id="111" dur="1000"/>
                                        <p:tgtEl>
                                          <p:spTgt spid="42"/>
                                        </p:tgtEl>
                                      </p:cBhvr>
                                    </p:animEffect>
                                  </p:childTnLst>
                                  <p:subTnLst>
                                    <p:audio>
                                      <p:cMediaNode>
                                        <p:cTn display="0" masterRel="sameClick">
                                          <p:stCondLst>
                                            <p:cond evt="begin" delay="0">
                                              <p:tn val="109"/>
                                            </p:cond>
                                          </p:stCondLst>
                                          <p:endCondLst>
                                            <p:cond evt="onStopAudio" delay="0">
                                              <p:tgtEl>
                                                <p:sldTgt/>
                                              </p:tgtEl>
                                            </p:cond>
                                          </p:endCondLst>
                                        </p:cTn>
                                        <p:tgtEl>
                                          <p:sndTgt r:embed="rId2" name="click.wav"/>
                                        </p:tgtEl>
                                      </p:cMediaNode>
                                    </p:audio>
                                  </p:subTnLst>
                                </p:cTn>
                              </p:par>
                            </p:childTnLst>
                          </p:cTn>
                        </p:par>
                        <p:par>
                          <p:cTn id="112" fill="hold">
                            <p:stCondLst>
                              <p:cond delay="20500"/>
                            </p:stCondLst>
                            <p:childTnLst>
                              <p:par>
                                <p:cTn id="113" presetID="4" presetClass="entr" presetSubtype="32"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box(out)">
                                      <p:cBhvr>
                                        <p:cTn id="115" dur="1000"/>
                                        <p:tgtEl>
                                          <p:spTgt spid="43"/>
                                        </p:tgtEl>
                                      </p:cBhvr>
                                    </p:animEffect>
                                  </p:childTnLst>
                                  <p:subTnLst>
                                    <p:audio>
                                      <p:cMediaNode>
                                        <p:cTn display="0" masterRel="sameClick">
                                          <p:stCondLst>
                                            <p:cond evt="begin" delay="0">
                                              <p:tn val="113"/>
                                            </p:cond>
                                          </p:stCondLst>
                                          <p:endCondLst>
                                            <p:cond evt="onStopAudio" delay="0">
                                              <p:tgtEl>
                                                <p:sldTgt/>
                                              </p:tgtEl>
                                            </p:cond>
                                          </p:endCondLst>
                                        </p:cTn>
                                        <p:tgtEl>
                                          <p:sndTgt r:embed="rId2" name="click.wav"/>
                                        </p:tgtEl>
                                      </p:cMediaNode>
                                    </p:audio>
                                  </p:subTnLst>
                                </p:cTn>
                              </p:par>
                            </p:childTnLst>
                          </p:cTn>
                        </p:par>
                        <p:par>
                          <p:cTn id="116" fill="hold">
                            <p:stCondLst>
                              <p:cond delay="21500"/>
                            </p:stCondLst>
                            <p:childTnLst>
                              <p:par>
                                <p:cTn id="117" presetID="4" presetClass="entr" presetSubtype="32" fill="hold" grpId="0" nodeType="afterEffect">
                                  <p:stCondLst>
                                    <p:cond delay="0"/>
                                  </p:stCondLst>
                                  <p:childTnLst>
                                    <p:set>
                                      <p:cBhvr>
                                        <p:cTn id="118" dur="1" fill="hold">
                                          <p:stCondLst>
                                            <p:cond delay="0"/>
                                          </p:stCondLst>
                                        </p:cTn>
                                        <p:tgtEl>
                                          <p:spTgt spid="44"/>
                                        </p:tgtEl>
                                        <p:attrNameLst>
                                          <p:attrName>style.visibility</p:attrName>
                                        </p:attrNameLst>
                                      </p:cBhvr>
                                      <p:to>
                                        <p:strVal val="visible"/>
                                      </p:to>
                                    </p:set>
                                    <p:animEffect transition="in" filter="box(out)">
                                      <p:cBhvr>
                                        <p:cTn id="119" dur="1000"/>
                                        <p:tgtEl>
                                          <p:spTgt spid="44"/>
                                        </p:tgtEl>
                                      </p:cBhvr>
                                    </p:animEffect>
                                  </p:childTnLst>
                                  <p:subTnLst>
                                    <p:audio>
                                      <p:cMediaNode>
                                        <p:cTn display="0" masterRel="sameClick">
                                          <p:stCondLst>
                                            <p:cond evt="begin" delay="0">
                                              <p:tn val="117"/>
                                            </p:cond>
                                          </p:stCondLst>
                                          <p:endCondLst>
                                            <p:cond evt="onStopAudio" delay="0">
                                              <p:tgtEl>
                                                <p:sldTgt/>
                                              </p:tgtEl>
                                            </p:cond>
                                          </p:endCondLst>
                                        </p:cTn>
                                        <p:tgtEl>
                                          <p:sndTgt r:embed="rId2" name="click.wav"/>
                                        </p:tgtEl>
                                      </p:cMediaNode>
                                    </p:audio>
                                  </p:subTnLst>
                                </p:cTn>
                              </p:par>
                            </p:childTnLst>
                          </p:cTn>
                        </p:par>
                        <p:par>
                          <p:cTn id="120" fill="hold">
                            <p:stCondLst>
                              <p:cond delay="22500"/>
                            </p:stCondLst>
                            <p:childTnLst>
                              <p:par>
                                <p:cTn id="121" presetID="4" presetClass="entr" presetSubtype="32" fill="hold" grpId="0" nodeType="afterEffect">
                                  <p:stCondLst>
                                    <p:cond delay="0"/>
                                  </p:stCondLst>
                                  <p:childTnLst>
                                    <p:set>
                                      <p:cBhvr>
                                        <p:cTn id="122" dur="1" fill="hold">
                                          <p:stCondLst>
                                            <p:cond delay="0"/>
                                          </p:stCondLst>
                                        </p:cTn>
                                        <p:tgtEl>
                                          <p:spTgt spid="45"/>
                                        </p:tgtEl>
                                        <p:attrNameLst>
                                          <p:attrName>style.visibility</p:attrName>
                                        </p:attrNameLst>
                                      </p:cBhvr>
                                      <p:to>
                                        <p:strVal val="visible"/>
                                      </p:to>
                                    </p:set>
                                    <p:animEffect transition="in" filter="box(out)">
                                      <p:cBhvr>
                                        <p:cTn id="123" dur="1000"/>
                                        <p:tgtEl>
                                          <p:spTgt spid="45"/>
                                        </p:tgtEl>
                                      </p:cBhvr>
                                    </p:animEffect>
                                  </p:childTnLst>
                                  <p:subTnLst>
                                    <p:audio>
                                      <p:cMediaNode>
                                        <p:cTn display="0" masterRel="sameClick">
                                          <p:stCondLst>
                                            <p:cond evt="begin" delay="0">
                                              <p:tn val="121"/>
                                            </p:cond>
                                          </p:stCondLst>
                                          <p:endCondLst>
                                            <p:cond evt="onStopAudio" delay="0">
                                              <p:tgtEl>
                                                <p:sldTgt/>
                                              </p:tgtEl>
                                            </p:cond>
                                          </p:endCondLst>
                                        </p:cTn>
                                        <p:tgtEl>
                                          <p:sndTgt r:embed="rId2" name="click.wav"/>
                                        </p:tgtEl>
                                      </p:cMediaNode>
                                    </p:audio>
                                  </p:subTnLst>
                                </p:cTn>
                              </p:par>
                            </p:childTnLst>
                          </p:cTn>
                        </p:par>
                        <p:par>
                          <p:cTn id="124" fill="hold">
                            <p:stCondLst>
                              <p:cond delay="23500"/>
                            </p:stCondLst>
                            <p:childTnLst>
                              <p:par>
                                <p:cTn id="125" presetID="4" presetClass="entr" presetSubtype="32" fill="hold" grpId="0" nodeType="afterEffect">
                                  <p:stCondLst>
                                    <p:cond delay="0"/>
                                  </p:stCondLst>
                                  <p:childTnLst>
                                    <p:set>
                                      <p:cBhvr>
                                        <p:cTn id="126" dur="1" fill="hold">
                                          <p:stCondLst>
                                            <p:cond delay="0"/>
                                          </p:stCondLst>
                                        </p:cTn>
                                        <p:tgtEl>
                                          <p:spTgt spid="46"/>
                                        </p:tgtEl>
                                        <p:attrNameLst>
                                          <p:attrName>style.visibility</p:attrName>
                                        </p:attrNameLst>
                                      </p:cBhvr>
                                      <p:to>
                                        <p:strVal val="visible"/>
                                      </p:to>
                                    </p:set>
                                    <p:animEffect transition="in" filter="box(out)">
                                      <p:cBhvr>
                                        <p:cTn id="127" dur="1000"/>
                                        <p:tgtEl>
                                          <p:spTgt spid="46"/>
                                        </p:tgtEl>
                                      </p:cBhvr>
                                    </p:animEffect>
                                  </p:childTnLst>
                                  <p:subTnLst>
                                    <p:audio>
                                      <p:cMediaNode>
                                        <p:cTn display="0" masterRel="sameClick">
                                          <p:stCondLst>
                                            <p:cond evt="begin" delay="0">
                                              <p:tn val="125"/>
                                            </p:cond>
                                          </p:stCondLst>
                                          <p:endCondLst>
                                            <p:cond evt="onStopAudio" delay="0">
                                              <p:tgtEl>
                                                <p:sldTgt/>
                                              </p:tgtEl>
                                            </p:cond>
                                          </p:endCondLst>
                                        </p:cTn>
                                        <p:tgtEl>
                                          <p:sndTgt r:embed="rId2" name="click.wav"/>
                                        </p:tgtEl>
                                      </p:cMediaNode>
                                    </p:audio>
                                  </p:subTnLst>
                                </p:cTn>
                              </p:par>
                            </p:childTnLst>
                          </p:cTn>
                        </p:par>
                        <p:par>
                          <p:cTn id="128" fill="hold">
                            <p:stCondLst>
                              <p:cond delay="24500"/>
                            </p:stCondLst>
                            <p:childTnLst>
                              <p:par>
                                <p:cTn id="129" presetID="4" presetClass="entr" presetSubtype="32" fill="hold" grpId="0" nodeType="after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box(out)">
                                      <p:cBhvr>
                                        <p:cTn id="131" dur="1000"/>
                                        <p:tgtEl>
                                          <p:spTgt spid="47"/>
                                        </p:tgtEl>
                                      </p:cBhvr>
                                    </p:animEffect>
                                  </p:childTnLst>
                                  <p:subTnLst>
                                    <p:audio>
                                      <p:cMediaNode>
                                        <p:cTn display="0" masterRel="sameClick">
                                          <p:stCondLst>
                                            <p:cond evt="begin" delay="0">
                                              <p:tn val="129"/>
                                            </p:cond>
                                          </p:stCondLst>
                                          <p:endCondLst>
                                            <p:cond evt="onStopAudio" delay="0">
                                              <p:tgtEl>
                                                <p:sldTgt/>
                                              </p:tgtEl>
                                            </p:cond>
                                          </p:endCondLst>
                                        </p:cTn>
                                        <p:tgtEl>
                                          <p:sndTgt r:embed="rId2" name="click.wav"/>
                                        </p:tgtEl>
                                      </p:cMediaNode>
                                    </p:audio>
                                  </p:subTnLst>
                                </p:cTn>
                              </p:par>
                            </p:childTnLst>
                          </p:cTn>
                        </p:par>
                        <p:par>
                          <p:cTn id="132" fill="hold">
                            <p:stCondLst>
                              <p:cond delay="25500"/>
                            </p:stCondLst>
                            <p:childTnLst>
                              <p:par>
                                <p:cTn id="133" presetID="4" presetClass="entr" presetSubtype="32" fill="hold" grpId="0" nodeType="afterEffect">
                                  <p:stCondLst>
                                    <p:cond delay="0"/>
                                  </p:stCondLst>
                                  <p:childTnLst>
                                    <p:set>
                                      <p:cBhvr>
                                        <p:cTn id="134" dur="1" fill="hold">
                                          <p:stCondLst>
                                            <p:cond delay="0"/>
                                          </p:stCondLst>
                                        </p:cTn>
                                        <p:tgtEl>
                                          <p:spTgt spid="48"/>
                                        </p:tgtEl>
                                        <p:attrNameLst>
                                          <p:attrName>style.visibility</p:attrName>
                                        </p:attrNameLst>
                                      </p:cBhvr>
                                      <p:to>
                                        <p:strVal val="visible"/>
                                      </p:to>
                                    </p:set>
                                    <p:animEffect transition="in" filter="box(out)">
                                      <p:cBhvr>
                                        <p:cTn id="135" dur="1000"/>
                                        <p:tgtEl>
                                          <p:spTgt spid="48"/>
                                        </p:tgtEl>
                                      </p:cBhvr>
                                    </p:animEffect>
                                  </p:childTnLst>
                                  <p:subTnLst>
                                    <p:audio>
                                      <p:cMediaNode>
                                        <p:cTn display="0" masterRel="sameClick">
                                          <p:stCondLst>
                                            <p:cond evt="begin" delay="0">
                                              <p:tn val="133"/>
                                            </p:cond>
                                          </p:stCondLst>
                                          <p:endCondLst>
                                            <p:cond evt="onStopAudio" delay="0">
                                              <p:tgtEl>
                                                <p:sldTgt/>
                                              </p:tgtEl>
                                            </p:cond>
                                          </p:endCondLst>
                                        </p:cTn>
                                        <p:tgtEl>
                                          <p:sndTgt r:embed="rId2" name="click.wav"/>
                                        </p:tgtEl>
                                      </p:cMediaNode>
                                    </p:audio>
                                  </p:subTnLst>
                                </p:cTn>
                              </p:par>
                            </p:childTnLst>
                          </p:cTn>
                        </p:par>
                        <p:par>
                          <p:cTn id="136" fill="hold">
                            <p:stCondLst>
                              <p:cond delay="26500"/>
                            </p:stCondLst>
                            <p:childTnLst>
                              <p:par>
                                <p:cTn id="137" presetID="4" presetClass="entr" presetSubtype="32"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Effect transition="in" filter="box(out)">
                                      <p:cBhvr>
                                        <p:cTn id="139" dur="1000"/>
                                        <p:tgtEl>
                                          <p:spTgt spid="49"/>
                                        </p:tgtEl>
                                      </p:cBhvr>
                                    </p:animEffect>
                                  </p:childTnLst>
                                  <p:subTnLst>
                                    <p:audio>
                                      <p:cMediaNode>
                                        <p:cTn display="0" masterRel="sameClick">
                                          <p:stCondLst>
                                            <p:cond evt="begin" delay="0">
                                              <p:tn val="137"/>
                                            </p:cond>
                                          </p:stCondLst>
                                          <p:endCondLst>
                                            <p:cond evt="onStopAudio" delay="0">
                                              <p:tgtEl>
                                                <p:sldTgt/>
                                              </p:tgtEl>
                                            </p:cond>
                                          </p:endCondLst>
                                        </p:cTn>
                                        <p:tgtEl>
                                          <p:sndTgt r:embed="rId2" name="click.wav"/>
                                        </p:tgtEl>
                                      </p:cMediaNode>
                                    </p:audio>
                                  </p:subTnLst>
                                </p:cTn>
                              </p:par>
                            </p:childTnLst>
                          </p:cTn>
                        </p:par>
                        <p:par>
                          <p:cTn id="140" fill="hold">
                            <p:stCondLst>
                              <p:cond delay="27500"/>
                            </p:stCondLst>
                            <p:childTnLst>
                              <p:par>
                                <p:cTn id="141" presetID="4" presetClass="entr" presetSubtype="32" fill="hold" grpId="0" nodeType="afterEffect">
                                  <p:stCondLst>
                                    <p:cond delay="0"/>
                                  </p:stCondLst>
                                  <p:childTnLst>
                                    <p:set>
                                      <p:cBhvr>
                                        <p:cTn id="142" dur="1" fill="hold">
                                          <p:stCondLst>
                                            <p:cond delay="0"/>
                                          </p:stCondLst>
                                        </p:cTn>
                                        <p:tgtEl>
                                          <p:spTgt spid="50"/>
                                        </p:tgtEl>
                                        <p:attrNameLst>
                                          <p:attrName>style.visibility</p:attrName>
                                        </p:attrNameLst>
                                      </p:cBhvr>
                                      <p:to>
                                        <p:strVal val="visible"/>
                                      </p:to>
                                    </p:set>
                                    <p:animEffect transition="in" filter="box(out)">
                                      <p:cBhvr>
                                        <p:cTn id="143" dur="1000"/>
                                        <p:tgtEl>
                                          <p:spTgt spid="50"/>
                                        </p:tgtEl>
                                      </p:cBhvr>
                                    </p:animEffect>
                                  </p:childTnLst>
                                  <p:subTnLst>
                                    <p:audio>
                                      <p:cMediaNode>
                                        <p:cTn display="0" masterRel="sameClick">
                                          <p:stCondLst>
                                            <p:cond evt="begin" delay="0">
                                              <p:tn val="141"/>
                                            </p:cond>
                                          </p:stCondLst>
                                          <p:endCondLst>
                                            <p:cond evt="onStopAudio" delay="0">
                                              <p:tgtEl>
                                                <p:sldTgt/>
                                              </p:tgtEl>
                                            </p:cond>
                                          </p:endCondLst>
                                        </p:cTn>
                                        <p:tgtEl>
                                          <p:sndTgt r:embed="rId2" name="click.wav"/>
                                        </p:tgtEl>
                                      </p:cMediaNode>
                                    </p:audio>
                                  </p:subTnLst>
                                </p:cTn>
                              </p:par>
                            </p:childTnLst>
                          </p:cTn>
                        </p:par>
                        <p:par>
                          <p:cTn id="144" fill="hold">
                            <p:stCondLst>
                              <p:cond delay="28500"/>
                            </p:stCondLst>
                            <p:childTnLst>
                              <p:par>
                                <p:cTn id="145" presetID="4" presetClass="entr" presetSubtype="32" fill="hold" grpId="0" nodeType="afterEffect">
                                  <p:stCondLst>
                                    <p:cond delay="0"/>
                                  </p:stCondLst>
                                  <p:childTnLst>
                                    <p:set>
                                      <p:cBhvr>
                                        <p:cTn id="146" dur="1" fill="hold">
                                          <p:stCondLst>
                                            <p:cond delay="0"/>
                                          </p:stCondLst>
                                        </p:cTn>
                                        <p:tgtEl>
                                          <p:spTgt spid="51"/>
                                        </p:tgtEl>
                                        <p:attrNameLst>
                                          <p:attrName>style.visibility</p:attrName>
                                        </p:attrNameLst>
                                      </p:cBhvr>
                                      <p:to>
                                        <p:strVal val="visible"/>
                                      </p:to>
                                    </p:set>
                                    <p:animEffect transition="in" filter="box(out)">
                                      <p:cBhvr>
                                        <p:cTn id="147" dur="1000"/>
                                        <p:tgtEl>
                                          <p:spTgt spid="51"/>
                                        </p:tgtEl>
                                      </p:cBhvr>
                                    </p:animEffect>
                                  </p:childTnLst>
                                  <p:subTnLst>
                                    <p:audio>
                                      <p:cMediaNode>
                                        <p:cTn display="0" masterRel="sameClick">
                                          <p:stCondLst>
                                            <p:cond evt="begin" delay="0">
                                              <p:tn val="145"/>
                                            </p:cond>
                                          </p:stCondLst>
                                          <p:endCondLst>
                                            <p:cond evt="onStopAudio" delay="0">
                                              <p:tgtEl>
                                                <p:sldTgt/>
                                              </p:tgtEl>
                                            </p:cond>
                                          </p:endCondLst>
                                        </p:cTn>
                                        <p:tgtEl>
                                          <p:sndTgt r:embed="rId2" name="click.wav"/>
                                        </p:tgtEl>
                                      </p:cMediaNode>
                                    </p:audio>
                                  </p:subTnLst>
                                </p:cTn>
                              </p:par>
                            </p:childTnLst>
                          </p:cTn>
                        </p:par>
                        <p:par>
                          <p:cTn id="148" fill="hold">
                            <p:stCondLst>
                              <p:cond delay="29500"/>
                            </p:stCondLst>
                            <p:childTnLst>
                              <p:par>
                                <p:cTn id="149" presetID="4" presetClass="entr" presetSubtype="32" fill="hold" grpId="0" nodeType="afterEffect">
                                  <p:stCondLst>
                                    <p:cond delay="0"/>
                                  </p:stCondLst>
                                  <p:childTnLst>
                                    <p:set>
                                      <p:cBhvr>
                                        <p:cTn id="150" dur="1" fill="hold">
                                          <p:stCondLst>
                                            <p:cond delay="0"/>
                                          </p:stCondLst>
                                        </p:cTn>
                                        <p:tgtEl>
                                          <p:spTgt spid="52"/>
                                        </p:tgtEl>
                                        <p:attrNameLst>
                                          <p:attrName>style.visibility</p:attrName>
                                        </p:attrNameLst>
                                      </p:cBhvr>
                                      <p:to>
                                        <p:strVal val="visible"/>
                                      </p:to>
                                    </p:set>
                                    <p:animEffect transition="in" filter="box(out)">
                                      <p:cBhvr>
                                        <p:cTn id="151" dur="1000"/>
                                        <p:tgtEl>
                                          <p:spTgt spid="52"/>
                                        </p:tgtEl>
                                      </p:cBhvr>
                                    </p:animEffect>
                                  </p:childTnLst>
                                  <p:subTnLst>
                                    <p:audio>
                                      <p:cMediaNode>
                                        <p:cTn display="0" masterRel="sameClick">
                                          <p:stCondLst>
                                            <p:cond evt="begin" delay="0">
                                              <p:tn val="149"/>
                                            </p:cond>
                                          </p:stCondLst>
                                          <p:endCondLst>
                                            <p:cond evt="onStopAudio" delay="0">
                                              <p:tgtEl>
                                                <p:sldTgt/>
                                              </p:tgtEl>
                                            </p:cond>
                                          </p:endCondLst>
                                        </p:cTn>
                                        <p:tgtEl>
                                          <p:sndTgt r:embed="rId2" name="click.wav"/>
                                        </p:tgtEl>
                                      </p:cMediaNode>
                                    </p:audio>
                                  </p:subTnLst>
                                </p:cTn>
                              </p:par>
                            </p:childTnLst>
                          </p:cTn>
                        </p:par>
                        <p:par>
                          <p:cTn id="152" fill="hold">
                            <p:stCondLst>
                              <p:cond delay="30500"/>
                            </p:stCondLst>
                            <p:childTnLst>
                              <p:par>
                                <p:cTn id="153" presetID="4" presetClass="entr" presetSubtype="32" fill="hold" grpId="0" nodeType="afterEffect">
                                  <p:stCondLst>
                                    <p:cond delay="0"/>
                                  </p:stCondLst>
                                  <p:childTnLst>
                                    <p:set>
                                      <p:cBhvr>
                                        <p:cTn id="154" dur="1" fill="hold">
                                          <p:stCondLst>
                                            <p:cond delay="0"/>
                                          </p:stCondLst>
                                        </p:cTn>
                                        <p:tgtEl>
                                          <p:spTgt spid="53"/>
                                        </p:tgtEl>
                                        <p:attrNameLst>
                                          <p:attrName>style.visibility</p:attrName>
                                        </p:attrNameLst>
                                      </p:cBhvr>
                                      <p:to>
                                        <p:strVal val="visible"/>
                                      </p:to>
                                    </p:set>
                                    <p:animEffect transition="in" filter="box(out)">
                                      <p:cBhvr>
                                        <p:cTn id="155" dur="1000"/>
                                        <p:tgtEl>
                                          <p:spTgt spid="53"/>
                                        </p:tgtEl>
                                      </p:cBhvr>
                                    </p:animEffect>
                                  </p:childTnLst>
                                  <p:subTnLst>
                                    <p:audio>
                                      <p:cMediaNode>
                                        <p:cTn display="0" masterRel="sameClick">
                                          <p:stCondLst>
                                            <p:cond evt="begin" delay="0">
                                              <p:tn val="153"/>
                                            </p:cond>
                                          </p:stCondLst>
                                          <p:endCondLst>
                                            <p:cond evt="onStopAudio" delay="0">
                                              <p:tgtEl>
                                                <p:sldTgt/>
                                              </p:tgtEl>
                                            </p:cond>
                                          </p:endCondLst>
                                        </p:cTn>
                                        <p:tgtEl>
                                          <p:sndTgt r:embed="rId2" name="click.wav"/>
                                        </p:tgtEl>
                                      </p:cMediaNode>
                                    </p:audio>
                                  </p:subTnLst>
                                </p:cTn>
                              </p:par>
                            </p:childTnLst>
                          </p:cTn>
                        </p:par>
                        <p:par>
                          <p:cTn id="156" fill="hold">
                            <p:stCondLst>
                              <p:cond delay="31500"/>
                            </p:stCondLst>
                            <p:childTnLst>
                              <p:par>
                                <p:cTn id="157" presetID="4" presetClass="entr" presetSubtype="32" fill="hold" grpId="0" nodeType="afterEffect">
                                  <p:stCondLst>
                                    <p:cond delay="0"/>
                                  </p:stCondLst>
                                  <p:childTnLst>
                                    <p:set>
                                      <p:cBhvr>
                                        <p:cTn id="158" dur="1" fill="hold">
                                          <p:stCondLst>
                                            <p:cond delay="0"/>
                                          </p:stCondLst>
                                        </p:cTn>
                                        <p:tgtEl>
                                          <p:spTgt spid="54"/>
                                        </p:tgtEl>
                                        <p:attrNameLst>
                                          <p:attrName>style.visibility</p:attrName>
                                        </p:attrNameLst>
                                      </p:cBhvr>
                                      <p:to>
                                        <p:strVal val="visible"/>
                                      </p:to>
                                    </p:set>
                                    <p:animEffect transition="in" filter="box(out)">
                                      <p:cBhvr>
                                        <p:cTn id="159" dur="1000"/>
                                        <p:tgtEl>
                                          <p:spTgt spid="54"/>
                                        </p:tgtEl>
                                      </p:cBhvr>
                                    </p:animEffect>
                                  </p:childTnLst>
                                  <p:subTnLst>
                                    <p:audio>
                                      <p:cMediaNode>
                                        <p:cTn display="0" masterRel="sameClick">
                                          <p:stCondLst>
                                            <p:cond evt="begin" delay="0">
                                              <p:tn val="157"/>
                                            </p:cond>
                                          </p:stCondLst>
                                          <p:endCondLst>
                                            <p:cond evt="onStopAudio" delay="0">
                                              <p:tgtEl>
                                                <p:sldTgt/>
                                              </p:tgtEl>
                                            </p:cond>
                                          </p:endCondLst>
                                        </p:cTn>
                                        <p:tgtEl>
                                          <p:sndTgt r:embed="rId2" name="click.wav"/>
                                        </p:tgtEl>
                                      </p:cMediaNode>
                                    </p:audio>
                                  </p:subTnLst>
                                </p:cTn>
                              </p:par>
                            </p:childTnLst>
                          </p:cTn>
                        </p:par>
                        <p:par>
                          <p:cTn id="160" fill="hold">
                            <p:stCondLst>
                              <p:cond delay="32500"/>
                            </p:stCondLst>
                            <p:childTnLst>
                              <p:par>
                                <p:cTn id="161" presetID="4" presetClass="entr" presetSubtype="32" fill="hold" grpId="0" nodeType="afterEffect">
                                  <p:stCondLst>
                                    <p:cond delay="0"/>
                                  </p:stCondLst>
                                  <p:childTnLst>
                                    <p:set>
                                      <p:cBhvr>
                                        <p:cTn id="162" dur="1" fill="hold">
                                          <p:stCondLst>
                                            <p:cond delay="0"/>
                                          </p:stCondLst>
                                        </p:cTn>
                                        <p:tgtEl>
                                          <p:spTgt spid="55"/>
                                        </p:tgtEl>
                                        <p:attrNameLst>
                                          <p:attrName>style.visibility</p:attrName>
                                        </p:attrNameLst>
                                      </p:cBhvr>
                                      <p:to>
                                        <p:strVal val="visible"/>
                                      </p:to>
                                    </p:set>
                                    <p:animEffect transition="in" filter="box(out)">
                                      <p:cBhvr>
                                        <p:cTn id="163" dur="1000"/>
                                        <p:tgtEl>
                                          <p:spTgt spid="55"/>
                                        </p:tgtEl>
                                      </p:cBhvr>
                                    </p:animEffect>
                                  </p:childTnLst>
                                  <p:subTnLst>
                                    <p:audio>
                                      <p:cMediaNode>
                                        <p:cTn display="0" masterRel="sameClick">
                                          <p:stCondLst>
                                            <p:cond evt="begin" delay="0">
                                              <p:tn val="161"/>
                                            </p:cond>
                                          </p:stCondLst>
                                          <p:endCondLst>
                                            <p:cond evt="onStopAudio" delay="0">
                                              <p:tgtEl>
                                                <p:sldTgt/>
                                              </p:tgtEl>
                                            </p:cond>
                                          </p:endCondLst>
                                        </p:cTn>
                                        <p:tgtEl>
                                          <p:sndTgt r:embed="rId2" name="click.wav"/>
                                        </p:tgtEl>
                                      </p:cMediaNode>
                                    </p:audio>
                                  </p:subTnLst>
                                </p:cTn>
                              </p:par>
                            </p:childTnLst>
                          </p:cTn>
                        </p:par>
                        <p:par>
                          <p:cTn id="164" fill="hold">
                            <p:stCondLst>
                              <p:cond delay="33500"/>
                            </p:stCondLst>
                            <p:childTnLst>
                              <p:par>
                                <p:cTn id="165" presetID="4" presetClass="entr" presetSubtype="32" fill="hold" grpId="0" nodeType="afterEffect">
                                  <p:stCondLst>
                                    <p:cond delay="0"/>
                                  </p:stCondLst>
                                  <p:childTnLst>
                                    <p:set>
                                      <p:cBhvr>
                                        <p:cTn id="166" dur="1" fill="hold">
                                          <p:stCondLst>
                                            <p:cond delay="0"/>
                                          </p:stCondLst>
                                        </p:cTn>
                                        <p:tgtEl>
                                          <p:spTgt spid="56"/>
                                        </p:tgtEl>
                                        <p:attrNameLst>
                                          <p:attrName>style.visibility</p:attrName>
                                        </p:attrNameLst>
                                      </p:cBhvr>
                                      <p:to>
                                        <p:strVal val="visible"/>
                                      </p:to>
                                    </p:set>
                                    <p:animEffect transition="in" filter="box(out)">
                                      <p:cBhvr>
                                        <p:cTn id="167" dur="1000"/>
                                        <p:tgtEl>
                                          <p:spTgt spid="56"/>
                                        </p:tgtEl>
                                      </p:cBhvr>
                                    </p:animEffect>
                                  </p:childTnLst>
                                  <p:subTnLst>
                                    <p:audio>
                                      <p:cMediaNode>
                                        <p:cTn display="0" masterRel="sameClick">
                                          <p:stCondLst>
                                            <p:cond evt="begin" delay="0">
                                              <p:tn val="165"/>
                                            </p:cond>
                                          </p:stCondLst>
                                          <p:endCondLst>
                                            <p:cond evt="onStopAudio" delay="0">
                                              <p:tgtEl>
                                                <p:sldTgt/>
                                              </p:tgtEl>
                                            </p:cond>
                                          </p:endCondLst>
                                        </p:cTn>
                                        <p:tgtEl>
                                          <p:sndTgt r:embed="rId2" name="click.wav"/>
                                        </p:tgtEl>
                                      </p:cMediaNode>
                                    </p:audio>
                                  </p:subTnLst>
                                </p:cTn>
                              </p:par>
                            </p:childTnLst>
                          </p:cTn>
                        </p:par>
                        <p:par>
                          <p:cTn id="168" fill="hold">
                            <p:stCondLst>
                              <p:cond delay="34500"/>
                            </p:stCondLst>
                            <p:childTnLst>
                              <p:par>
                                <p:cTn id="169" presetID="4" presetClass="entr" presetSubtype="32" fill="hold" grpId="0" nodeType="afterEffect">
                                  <p:stCondLst>
                                    <p:cond delay="0"/>
                                  </p:stCondLst>
                                  <p:childTnLst>
                                    <p:set>
                                      <p:cBhvr>
                                        <p:cTn id="170" dur="1" fill="hold">
                                          <p:stCondLst>
                                            <p:cond delay="0"/>
                                          </p:stCondLst>
                                        </p:cTn>
                                        <p:tgtEl>
                                          <p:spTgt spid="57"/>
                                        </p:tgtEl>
                                        <p:attrNameLst>
                                          <p:attrName>style.visibility</p:attrName>
                                        </p:attrNameLst>
                                      </p:cBhvr>
                                      <p:to>
                                        <p:strVal val="visible"/>
                                      </p:to>
                                    </p:set>
                                    <p:animEffect transition="in" filter="box(out)">
                                      <p:cBhvr>
                                        <p:cTn id="171" dur="1000"/>
                                        <p:tgtEl>
                                          <p:spTgt spid="57"/>
                                        </p:tgtEl>
                                      </p:cBhvr>
                                    </p:animEffect>
                                  </p:childTnLst>
                                  <p:subTnLst>
                                    <p:audio>
                                      <p:cMediaNode>
                                        <p:cTn display="0" masterRel="sameClick">
                                          <p:stCondLst>
                                            <p:cond evt="begin" delay="0">
                                              <p:tn val="169"/>
                                            </p:cond>
                                          </p:stCondLst>
                                          <p:endCondLst>
                                            <p:cond evt="onStopAudio" delay="0">
                                              <p:tgtEl>
                                                <p:sldTgt/>
                                              </p:tgtEl>
                                            </p:cond>
                                          </p:endCondLst>
                                        </p:cTn>
                                        <p:tgtEl>
                                          <p:sndTgt r:embed="rId2" name="click.wav"/>
                                        </p:tgtEl>
                                      </p:cMediaNode>
                                    </p:audio>
                                  </p:subTnLst>
                                </p:cTn>
                              </p:par>
                            </p:childTnLst>
                          </p:cTn>
                        </p:par>
                        <p:par>
                          <p:cTn id="172" fill="hold">
                            <p:stCondLst>
                              <p:cond delay="35500"/>
                            </p:stCondLst>
                            <p:childTnLst>
                              <p:par>
                                <p:cTn id="173" presetID="4" presetClass="entr" presetSubtype="32" fill="hold" grpId="0" nodeType="afterEffect">
                                  <p:stCondLst>
                                    <p:cond delay="0"/>
                                  </p:stCondLst>
                                  <p:childTnLst>
                                    <p:set>
                                      <p:cBhvr>
                                        <p:cTn id="174" dur="1" fill="hold">
                                          <p:stCondLst>
                                            <p:cond delay="0"/>
                                          </p:stCondLst>
                                        </p:cTn>
                                        <p:tgtEl>
                                          <p:spTgt spid="58"/>
                                        </p:tgtEl>
                                        <p:attrNameLst>
                                          <p:attrName>style.visibility</p:attrName>
                                        </p:attrNameLst>
                                      </p:cBhvr>
                                      <p:to>
                                        <p:strVal val="visible"/>
                                      </p:to>
                                    </p:set>
                                    <p:animEffect transition="in" filter="box(out)">
                                      <p:cBhvr>
                                        <p:cTn id="175" dur="1000"/>
                                        <p:tgtEl>
                                          <p:spTgt spid="58"/>
                                        </p:tgtEl>
                                      </p:cBhvr>
                                    </p:animEffect>
                                  </p:childTnLst>
                                  <p:subTnLst>
                                    <p:audio>
                                      <p:cMediaNode>
                                        <p:cTn display="0" masterRel="sameClick">
                                          <p:stCondLst>
                                            <p:cond evt="begin" delay="0">
                                              <p:tn val="173"/>
                                            </p:cond>
                                          </p:stCondLst>
                                          <p:endCondLst>
                                            <p:cond evt="onStopAudio" delay="0">
                                              <p:tgtEl>
                                                <p:sldTgt/>
                                              </p:tgtEl>
                                            </p:cond>
                                          </p:endCondLst>
                                        </p:cTn>
                                        <p:tgtEl>
                                          <p:sndTgt r:embed="rId2" name="click.wav"/>
                                        </p:tgtEl>
                                      </p:cMediaNode>
                                    </p:audio>
                                  </p:subTnLst>
                                </p:cTn>
                              </p:par>
                            </p:childTnLst>
                          </p:cTn>
                        </p:par>
                        <p:par>
                          <p:cTn id="176" fill="hold">
                            <p:stCondLst>
                              <p:cond delay="36500"/>
                            </p:stCondLst>
                            <p:childTnLst>
                              <p:par>
                                <p:cTn id="177" presetID="4" presetClass="entr" presetSubtype="32" fill="hold" grpId="0" nodeType="afterEffect">
                                  <p:stCondLst>
                                    <p:cond delay="0"/>
                                  </p:stCondLst>
                                  <p:childTnLst>
                                    <p:set>
                                      <p:cBhvr>
                                        <p:cTn id="178" dur="1" fill="hold">
                                          <p:stCondLst>
                                            <p:cond delay="0"/>
                                          </p:stCondLst>
                                        </p:cTn>
                                        <p:tgtEl>
                                          <p:spTgt spid="59"/>
                                        </p:tgtEl>
                                        <p:attrNameLst>
                                          <p:attrName>style.visibility</p:attrName>
                                        </p:attrNameLst>
                                      </p:cBhvr>
                                      <p:to>
                                        <p:strVal val="visible"/>
                                      </p:to>
                                    </p:set>
                                    <p:animEffect transition="in" filter="box(out)">
                                      <p:cBhvr>
                                        <p:cTn id="179" dur="1000"/>
                                        <p:tgtEl>
                                          <p:spTgt spid="59"/>
                                        </p:tgtEl>
                                      </p:cBhvr>
                                    </p:animEffect>
                                  </p:childTnLst>
                                  <p:subTnLst>
                                    <p:audio>
                                      <p:cMediaNode>
                                        <p:cTn display="0" masterRel="sameClick">
                                          <p:stCondLst>
                                            <p:cond evt="begin" delay="0">
                                              <p:tn val="177"/>
                                            </p:cond>
                                          </p:stCondLst>
                                          <p:endCondLst>
                                            <p:cond evt="onStopAudio" delay="0">
                                              <p:tgtEl>
                                                <p:sldTgt/>
                                              </p:tgtEl>
                                            </p:cond>
                                          </p:endCondLst>
                                        </p:cTn>
                                        <p:tgtEl>
                                          <p:sndTgt r:embed="rId2" name="click.wav"/>
                                        </p:tgtEl>
                                      </p:cMediaNode>
                                    </p:audio>
                                  </p:subTnLst>
                                </p:cTn>
                              </p:par>
                            </p:childTnLst>
                          </p:cTn>
                        </p:par>
                        <p:par>
                          <p:cTn id="180" fill="hold">
                            <p:stCondLst>
                              <p:cond delay="37500"/>
                            </p:stCondLst>
                            <p:childTnLst>
                              <p:par>
                                <p:cTn id="181" presetID="4" presetClass="entr" presetSubtype="32"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Effect transition="in" filter="box(out)">
                                      <p:cBhvr>
                                        <p:cTn id="183" dur="1000"/>
                                        <p:tgtEl>
                                          <p:spTgt spid="60"/>
                                        </p:tgtEl>
                                      </p:cBhvr>
                                    </p:animEffect>
                                  </p:childTnLst>
                                  <p:subTnLst>
                                    <p:audio>
                                      <p:cMediaNode>
                                        <p:cTn display="0" masterRel="sameClick">
                                          <p:stCondLst>
                                            <p:cond evt="begin" delay="0">
                                              <p:tn val="181"/>
                                            </p:cond>
                                          </p:stCondLst>
                                          <p:endCondLst>
                                            <p:cond evt="onStopAudio" delay="0">
                                              <p:tgtEl>
                                                <p:sldTgt/>
                                              </p:tgtEl>
                                            </p:cond>
                                          </p:endCondLst>
                                        </p:cTn>
                                        <p:tgtEl>
                                          <p:sndTgt r:embed="rId2" name="click.wav"/>
                                        </p:tgtEl>
                                      </p:cMediaNode>
                                    </p:audio>
                                  </p:subTnLst>
                                </p:cTn>
                              </p:par>
                            </p:childTnLst>
                          </p:cTn>
                        </p:par>
                        <p:par>
                          <p:cTn id="184" fill="hold">
                            <p:stCondLst>
                              <p:cond delay="38500"/>
                            </p:stCondLst>
                            <p:childTnLst>
                              <p:par>
                                <p:cTn id="185" presetID="4" presetClass="entr" presetSubtype="32" fill="hold" grpId="0" nodeType="afterEffect">
                                  <p:stCondLst>
                                    <p:cond delay="0"/>
                                  </p:stCondLst>
                                  <p:childTnLst>
                                    <p:set>
                                      <p:cBhvr>
                                        <p:cTn id="186" dur="1" fill="hold">
                                          <p:stCondLst>
                                            <p:cond delay="0"/>
                                          </p:stCondLst>
                                        </p:cTn>
                                        <p:tgtEl>
                                          <p:spTgt spid="61"/>
                                        </p:tgtEl>
                                        <p:attrNameLst>
                                          <p:attrName>style.visibility</p:attrName>
                                        </p:attrNameLst>
                                      </p:cBhvr>
                                      <p:to>
                                        <p:strVal val="visible"/>
                                      </p:to>
                                    </p:set>
                                    <p:animEffect transition="in" filter="box(out)">
                                      <p:cBhvr>
                                        <p:cTn id="187" dur="1000"/>
                                        <p:tgtEl>
                                          <p:spTgt spid="61"/>
                                        </p:tgtEl>
                                      </p:cBhvr>
                                    </p:animEffect>
                                  </p:childTnLst>
                                  <p:subTnLst>
                                    <p:audio>
                                      <p:cMediaNode>
                                        <p:cTn display="0" masterRel="sameClick">
                                          <p:stCondLst>
                                            <p:cond evt="begin" delay="0">
                                              <p:tn val="185"/>
                                            </p:cond>
                                          </p:stCondLst>
                                          <p:endCondLst>
                                            <p:cond evt="onStopAudio" delay="0">
                                              <p:tgtEl>
                                                <p:sldTgt/>
                                              </p:tgtEl>
                                            </p:cond>
                                          </p:endCondLst>
                                        </p:cTn>
                                        <p:tgtEl>
                                          <p:sndTgt r:embed="rId2" name="click.wav"/>
                                        </p:tgtEl>
                                      </p:cMediaNode>
                                    </p:audio>
                                  </p:subTnLst>
                                </p:cTn>
                              </p:par>
                            </p:childTnLst>
                          </p:cTn>
                        </p:par>
                        <p:par>
                          <p:cTn id="188" fill="hold">
                            <p:stCondLst>
                              <p:cond delay="39500"/>
                            </p:stCondLst>
                            <p:childTnLst>
                              <p:par>
                                <p:cTn id="189" presetID="4" presetClass="entr" presetSubtype="32" fill="hold" grpId="0" nodeType="afterEffect">
                                  <p:stCondLst>
                                    <p:cond delay="0"/>
                                  </p:stCondLst>
                                  <p:childTnLst>
                                    <p:set>
                                      <p:cBhvr>
                                        <p:cTn id="190" dur="1" fill="hold">
                                          <p:stCondLst>
                                            <p:cond delay="0"/>
                                          </p:stCondLst>
                                        </p:cTn>
                                        <p:tgtEl>
                                          <p:spTgt spid="62"/>
                                        </p:tgtEl>
                                        <p:attrNameLst>
                                          <p:attrName>style.visibility</p:attrName>
                                        </p:attrNameLst>
                                      </p:cBhvr>
                                      <p:to>
                                        <p:strVal val="visible"/>
                                      </p:to>
                                    </p:set>
                                    <p:animEffect transition="in" filter="box(out)">
                                      <p:cBhvr>
                                        <p:cTn id="191" dur="1000"/>
                                        <p:tgtEl>
                                          <p:spTgt spid="62"/>
                                        </p:tgtEl>
                                      </p:cBhvr>
                                    </p:animEffect>
                                  </p:childTnLst>
                                  <p:subTnLst>
                                    <p:audio>
                                      <p:cMediaNode>
                                        <p:cTn display="0" masterRel="sameClick">
                                          <p:stCondLst>
                                            <p:cond evt="begin" delay="0">
                                              <p:tn val="189"/>
                                            </p:cond>
                                          </p:stCondLst>
                                          <p:endCondLst>
                                            <p:cond evt="onStopAudio" delay="0">
                                              <p:tgtEl>
                                                <p:sldTgt/>
                                              </p:tgtEl>
                                            </p:cond>
                                          </p:endCondLst>
                                        </p:cTn>
                                        <p:tgtEl>
                                          <p:sndTgt r:embed="rId2" name="click.wav"/>
                                        </p:tgtEl>
                                      </p:cMediaNode>
                                    </p:audio>
                                  </p:subTnLst>
                                </p:cTn>
                              </p:par>
                            </p:childTnLst>
                          </p:cTn>
                        </p:par>
                        <p:par>
                          <p:cTn id="192" fill="hold">
                            <p:stCondLst>
                              <p:cond delay="40500"/>
                            </p:stCondLst>
                            <p:childTnLst>
                              <p:par>
                                <p:cTn id="193" presetID="4" presetClass="entr" presetSubtype="32" fill="hold" grpId="0" nodeType="afterEffect">
                                  <p:stCondLst>
                                    <p:cond delay="0"/>
                                  </p:stCondLst>
                                  <p:childTnLst>
                                    <p:set>
                                      <p:cBhvr>
                                        <p:cTn id="194" dur="1" fill="hold">
                                          <p:stCondLst>
                                            <p:cond delay="0"/>
                                          </p:stCondLst>
                                        </p:cTn>
                                        <p:tgtEl>
                                          <p:spTgt spid="63"/>
                                        </p:tgtEl>
                                        <p:attrNameLst>
                                          <p:attrName>style.visibility</p:attrName>
                                        </p:attrNameLst>
                                      </p:cBhvr>
                                      <p:to>
                                        <p:strVal val="visible"/>
                                      </p:to>
                                    </p:set>
                                    <p:animEffect transition="in" filter="box(out)">
                                      <p:cBhvr>
                                        <p:cTn id="195" dur="1000"/>
                                        <p:tgtEl>
                                          <p:spTgt spid="63"/>
                                        </p:tgtEl>
                                      </p:cBhvr>
                                    </p:animEffect>
                                  </p:childTnLst>
                                  <p:subTnLst>
                                    <p:audio>
                                      <p:cMediaNode>
                                        <p:cTn display="0" masterRel="sameClick">
                                          <p:stCondLst>
                                            <p:cond evt="begin" delay="0">
                                              <p:tn val="193"/>
                                            </p:cond>
                                          </p:stCondLst>
                                          <p:endCondLst>
                                            <p:cond evt="onStopAudio" delay="0">
                                              <p:tgtEl>
                                                <p:sldTgt/>
                                              </p:tgtEl>
                                            </p:cond>
                                          </p:endCondLst>
                                        </p:cTn>
                                        <p:tgtEl>
                                          <p:sndTgt r:embed="rId2" name="click.wav"/>
                                        </p:tgtEl>
                                      </p:cMediaNode>
                                    </p:audio>
                                  </p:subTnLst>
                                </p:cTn>
                              </p:par>
                            </p:childTnLst>
                          </p:cTn>
                        </p:par>
                        <p:par>
                          <p:cTn id="196" fill="hold">
                            <p:stCondLst>
                              <p:cond delay="41500"/>
                            </p:stCondLst>
                            <p:childTnLst>
                              <p:par>
                                <p:cTn id="197" presetID="4" presetClass="entr" presetSubtype="32" fill="hold" grpId="0" nodeType="afterEffect">
                                  <p:stCondLst>
                                    <p:cond delay="0"/>
                                  </p:stCondLst>
                                  <p:childTnLst>
                                    <p:set>
                                      <p:cBhvr>
                                        <p:cTn id="198" dur="1" fill="hold">
                                          <p:stCondLst>
                                            <p:cond delay="0"/>
                                          </p:stCondLst>
                                        </p:cTn>
                                        <p:tgtEl>
                                          <p:spTgt spid="64"/>
                                        </p:tgtEl>
                                        <p:attrNameLst>
                                          <p:attrName>style.visibility</p:attrName>
                                        </p:attrNameLst>
                                      </p:cBhvr>
                                      <p:to>
                                        <p:strVal val="visible"/>
                                      </p:to>
                                    </p:set>
                                    <p:animEffect transition="in" filter="box(out)">
                                      <p:cBhvr>
                                        <p:cTn id="199" dur="1000"/>
                                        <p:tgtEl>
                                          <p:spTgt spid="64"/>
                                        </p:tgtEl>
                                      </p:cBhvr>
                                    </p:animEffect>
                                  </p:childTnLst>
                                  <p:subTnLst>
                                    <p:audio>
                                      <p:cMediaNode>
                                        <p:cTn display="0" masterRel="sameClick">
                                          <p:stCondLst>
                                            <p:cond evt="begin" delay="0">
                                              <p:tn val="197"/>
                                            </p:cond>
                                          </p:stCondLst>
                                          <p:endCondLst>
                                            <p:cond evt="onStopAudio" delay="0">
                                              <p:tgtEl>
                                                <p:sldTgt/>
                                              </p:tgtEl>
                                            </p:cond>
                                          </p:endCondLst>
                                        </p:cTn>
                                        <p:tgtEl>
                                          <p:sndTgt r:embed="rId2" name="click.wav"/>
                                        </p:tgtEl>
                                      </p:cMediaNode>
                                    </p:audio>
                                  </p:subTnLst>
                                </p:cTn>
                              </p:par>
                            </p:childTnLst>
                          </p:cTn>
                        </p:par>
                        <p:par>
                          <p:cTn id="200" fill="hold">
                            <p:stCondLst>
                              <p:cond delay="42500"/>
                            </p:stCondLst>
                            <p:childTnLst>
                              <p:par>
                                <p:cTn id="201" presetID="4" presetClass="entr" presetSubtype="32" fill="hold" grpId="0" nodeType="afterEffect">
                                  <p:stCondLst>
                                    <p:cond delay="0"/>
                                  </p:stCondLst>
                                  <p:childTnLst>
                                    <p:set>
                                      <p:cBhvr>
                                        <p:cTn id="202" dur="1" fill="hold">
                                          <p:stCondLst>
                                            <p:cond delay="0"/>
                                          </p:stCondLst>
                                        </p:cTn>
                                        <p:tgtEl>
                                          <p:spTgt spid="65"/>
                                        </p:tgtEl>
                                        <p:attrNameLst>
                                          <p:attrName>style.visibility</p:attrName>
                                        </p:attrNameLst>
                                      </p:cBhvr>
                                      <p:to>
                                        <p:strVal val="visible"/>
                                      </p:to>
                                    </p:set>
                                    <p:animEffect transition="in" filter="box(out)">
                                      <p:cBhvr>
                                        <p:cTn id="203" dur="1000"/>
                                        <p:tgtEl>
                                          <p:spTgt spid="65"/>
                                        </p:tgtEl>
                                      </p:cBhvr>
                                    </p:animEffect>
                                  </p:childTnLst>
                                  <p:subTnLst>
                                    <p:audio>
                                      <p:cMediaNode>
                                        <p:cTn display="0" masterRel="sameClick">
                                          <p:stCondLst>
                                            <p:cond evt="begin" delay="0">
                                              <p:tn val="201"/>
                                            </p:cond>
                                          </p:stCondLst>
                                          <p:endCondLst>
                                            <p:cond evt="onStopAudio" delay="0">
                                              <p:tgtEl>
                                                <p:sldTgt/>
                                              </p:tgtEl>
                                            </p:cond>
                                          </p:endCondLst>
                                        </p:cTn>
                                        <p:tgtEl>
                                          <p:sndTgt r:embed="rId2" name="click.wav"/>
                                        </p:tgtEl>
                                      </p:cMediaNode>
                                    </p:audio>
                                  </p:subTnLst>
                                </p:cTn>
                              </p:par>
                            </p:childTnLst>
                          </p:cTn>
                        </p:par>
                        <p:par>
                          <p:cTn id="204" fill="hold">
                            <p:stCondLst>
                              <p:cond delay="43500"/>
                            </p:stCondLst>
                            <p:childTnLst>
                              <p:par>
                                <p:cTn id="205" presetID="4" presetClass="entr" presetSubtype="32" fill="hold" grpId="0" nodeType="afterEffect">
                                  <p:stCondLst>
                                    <p:cond delay="0"/>
                                  </p:stCondLst>
                                  <p:childTnLst>
                                    <p:set>
                                      <p:cBhvr>
                                        <p:cTn id="206" dur="1" fill="hold">
                                          <p:stCondLst>
                                            <p:cond delay="0"/>
                                          </p:stCondLst>
                                        </p:cTn>
                                        <p:tgtEl>
                                          <p:spTgt spid="66"/>
                                        </p:tgtEl>
                                        <p:attrNameLst>
                                          <p:attrName>style.visibility</p:attrName>
                                        </p:attrNameLst>
                                      </p:cBhvr>
                                      <p:to>
                                        <p:strVal val="visible"/>
                                      </p:to>
                                    </p:set>
                                    <p:animEffect transition="in" filter="box(out)">
                                      <p:cBhvr>
                                        <p:cTn id="207" dur="1000"/>
                                        <p:tgtEl>
                                          <p:spTgt spid="66"/>
                                        </p:tgtEl>
                                      </p:cBhvr>
                                    </p:animEffect>
                                  </p:childTnLst>
                                  <p:subTnLst>
                                    <p:audio>
                                      <p:cMediaNode>
                                        <p:cTn display="0" masterRel="sameClick">
                                          <p:stCondLst>
                                            <p:cond evt="begin" delay="0">
                                              <p:tn val="205"/>
                                            </p:cond>
                                          </p:stCondLst>
                                          <p:endCondLst>
                                            <p:cond evt="onStopAudio" delay="0">
                                              <p:tgtEl>
                                                <p:sldTgt/>
                                              </p:tgtEl>
                                            </p:cond>
                                          </p:endCondLst>
                                        </p:cTn>
                                        <p:tgtEl>
                                          <p:sndTgt r:embed="rId2" name="click.wav"/>
                                        </p:tgtEl>
                                      </p:cMediaNode>
                                    </p:audio>
                                  </p:subTnLst>
                                </p:cTn>
                              </p:par>
                            </p:childTnLst>
                          </p:cTn>
                        </p:par>
                        <p:par>
                          <p:cTn id="208" fill="hold">
                            <p:stCondLst>
                              <p:cond delay="44500"/>
                            </p:stCondLst>
                            <p:childTnLst>
                              <p:par>
                                <p:cTn id="209" presetID="4" presetClass="entr" presetSubtype="32" fill="hold" grpId="0" nodeType="afterEffect">
                                  <p:stCondLst>
                                    <p:cond delay="0"/>
                                  </p:stCondLst>
                                  <p:childTnLst>
                                    <p:set>
                                      <p:cBhvr>
                                        <p:cTn id="210" dur="1" fill="hold">
                                          <p:stCondLst>
                                            <p:cond delay="0"/>
                                          </p:stCondLst>
                                        </p:cTn>
                                        <p:tgtEl>
                                          <p:spTgt spid="67"/>
                                        </p:tgtEl>
                                        <p:attrNameLst>
                                          <p:attrName>style.visibility</p:attrName>
                                        </p:attrNameLst>
                                      </p:cBhvr>
                                      <p:to>
                                        <p:strVal val="visible"/>
                                      </p:to>
                                    </p:set>
                                    <p:animEffect transition="in" filter="box(out)">
                                      <p:cBhvr>
                                        <p:cTn id="211" dur="1000"/>
                                        <p:tgtEl>
                                          <p:spTgt spid="67"/>
                                        </p:tgtEl>
                                      </p:cBhvr>
                                    </p:animEffect>
                                  </p:childTnLst>
                                  <p:subTnLst>
                                    <p:audio>
                                      <p:cMediaNode>
                                        <p:cTn display="0" masterRel="sameClick">
                                          <p:stCondLst>
                                            <p:cond evt="begin" delay="0">
                                              <p:tn val="209"/>
                                            </p:cond>
                                          </p:stCondLst>
                                          <p:endCondLst>
                                            <p:cond evt="onStopAudio" delay="0">
                                              <p:tgtEl>
                                                <p:sldTgt/>
                                              </p:tgtEl>
                                            </p:cond>
                                          </p:endCondLst>
                                        </p:cTn>
                                        <p:tgtEl>
                                          <p:sndTgt r:embed="rId2" name="click.wav"/>
                                        </p:tgtEl>
                                      </p:cMediaNode>
                                    </p:audio>
                                  </p:subTnLst>
                                </p:cTn>
                              </p:par>
                            </p:childTnLst>
                          </p:cTn>
                        </p:par>
                        <p:par>
                          <p:cTn id="212" fill="hold">
                            <p:stCondLst>
                              <p:cond delay="45500"/>
                            </p:stCondLst>
                            <p:childTnLst>
                              <p:par>
                                <p:cTn id="213" presetID="4" presetClass="entr" presetSubtype="32" fill="hold" grpId="0" nodeType="afterEffect">
                                  <p:stCondLst>
                                    <p:cond delay="0"/>
                                  </p:stCondLst>
                                  <p:childTnLst>
                                    <p:set>
                                      <p:cBhvr>
                                        <p:cTn id="214" dur="1" fill="hold">
                                          <p:stCondLst>
                                            <p:cond delay="0"/>
                                          </p:stCondLst>
                                        </p:cTn>
                                        <p:tgtEl>
                                          <p:spTgt spid="68"/>
                                        </p:tgtEl>
                                        <p:attrNameLst>
                                          <p:attrName>style.visibility</p:attrName>
                                        </p:attrNameLst>
                                      </p:cBhvr>
                                      <p:to>
                                        <p:strVal val="visible"/>
                                      </p:to>
                                    </p:set>
                                    <p:animEffect transition="in" filter="box(out)">
                                      <p:cBhvr>
                                        <p:cTn id="215" dur="1000"/>
                                        <p:tgtEl>
                                          <p:spTgt spid="68"/>
                                        </p:tgtEl>
                                      </p:cBhvr>
                                    </p:animEffect>
                                  </p:childTnLst>
                                  <p:subTnLst>
                                    <p:audio>
                                      <p:cMediaNode>
                                        <p:cTn display="0" masterRel="sameClick">
                                          <p:stCondLst>
                                            <p:cond evt="begin" delay="0">
                                              <p:tn val="213"/>
                                            </p:cond>
                                          </p:stCondLst>
                                          <p:endCondLst>
                                            <p:cond evt="onStopAudio" delay="0">
                                              <p:tgtEl>
                                                <p:sldTgt/>
                                              </p:tgtEl>
                                            </p:cond>
                                          </p:endCondLst>
                                        </p:cTn>
                                        <p:tgtEl>
                                          <p:sndTgt r:embed="rId2" name="click.wav"/>
                                        </p:tgtEl>
                                      </p:cMediaNode>
                                    </p:audio>
                                  </p:subTnLst>
                                </p:cTn>
                              </p:par>
                            </p:childTnLst>
                          </p:cTn>
                        </p:par>
                        <p:par>
                          <p:cTn id="216" fill="hold">
                            <p:stCondLst>
                              <p:cond delay="46500"/>
                            </p:stCondLst>
                            <p:childTnLst>
                              <p:par>
                                <p:cTn id="217" presetID="4" presetClass="entr" presetSubtype="32" fill="hold" grpId="0" nodeType="afterEffect">
                                  <p:stCondLst>
                                    <p:cond delay="0"/>
                                  </p:stCondLst>
                                  <p:childTnLst>
                                    <p:set>
                                      <p:cBhvr>
                                        <p:cTn id="218" dur="1" fill="hold">
                                          <p:stCondLst>
                                            <p:cond delay="0"/>
                                          </p:stCondLst>
                                        </p:cTn>
                                        <p:tgtEl>
                                          <p:spTgt spid="69"/>
                                        </p:tgtEl>
                                        <p:attrNameLst>
                                          <p:attrName>style.visibility</p:attrName>
                                        </p:attrNameLst>
                                      </p:cBhvr>
                                      <p:to>
                                        <p:strVal val="visible"/>
                                      </p:to>
                                    </p:set>
                                    <p:animEffect transition="in" filter="box(out)">
                                      <p:cBhvr>
                                        <p:cTn id="219" dur="1000"/>
                                        <p:tgtEl>
                                          <p:spTgt spid="69"/>
                                        </p:tgtEl>
                                      </p:cBhvr>
                                    </p:animEffect>
                                  </p:childTnLst>
                                  <p:subTnLst>
                                    <p:audio>
                                      <p:cMediaNode>
                                        <p:cTn display="0" masterRel="sameClick">
                                          <p:stCondLst>
                                            <p:cond evt="begin" delay="0">
                                              <p:tn val="217"/>
                                            </p:cond>
                                          </p:stCondLst>
                                          <p:endCondLst>
                                            <p:cond evt="onStopAudio" delay="0">
                                              <p:tgtEl>
                                                <p:sldTgt/>
                                              </p:tgtEl>
                                            </p:cond>
                                          </p:endCondLst>
                                        </p:cTn>
                                        <p:tgtEl>
                                          <p:sndTgt r:embed="rId2" name="click.wav"/>
                                        </p:tgtEl>
                                      </p:cMediaNode>
                                    </p:audio>
                                  </p:subTnLst>
                                </p:cTn>
                              </p:par>
                            </p:childTnLst>
                          </p:cTn>
                        </p:par>
                        <p:par>
                          <p:cTn id="220" fill="hold">
                            <p:stCondLst>
                              <p:cond delay="47500"/>
                            </p:stCondLst>
                            <p:childTnLst>
                              <p:par>
                                <p:cTn id="221" presetID="4" presetClass="entr" presetSubtype="32" fill="hold" grpId="0" nodeType="afterEffect">
                                  <p:stCondLst>
                                    <p:cond delay="0"/>
                                  </p:stCondLst>
                                  <p:childTnLst>
                                    <p:set>
                                      <p:cBhvr>
                                        <p:cTn id="222" dur="1" fill="hold">
                                          <p:stCondLst>
                                            <p:cond delay="0"/>
                                          </p:stCondLst>
                                        </p:cTn>
                                        <p:tgtEl>
                                          <p:spTgt spid="70"/>
                                        </p:tgtEl>
                                        <p:attrNameLst>
                                          <p:attrName>style.visibility</p:attrName>
                                        </p:attrNameLst>
                                      </p:cBhvr>
                                      <p:to>
                                        <p:strVal val="visible"/>
                                      </p:to>
                                    </p:set>
                                    <p:animEffect transition="in" filter="box(out)">
                                      <p:cBhvr>
                                        <p:cTn id="223" dur="1000"/>
                                        <p:tgtEl>
                                          <p:spTgt spid="70"/>
                                        </p:tgtEl>
                                      </p:cBhvr>
                                    </p:animEffect>
                                  </p:childTnLst>
                                  <p:subTnLst>
                                    <p:audio>
                                      <p:cMediaNode>
                                        <p:cTn display="0" masterRel="sameClick">
                                          <p:stCondLst>
                                            <p:cond evt="begin" delay="0">
                                              <p:tn val="221"/>
                                            </p:cond>
                                          </p:stCondLst>
                                          <p:endCondLst>
                                            <p:cond evt="onStopAudio" delay="0">
                                              <p:tgtEl>
                                                <p:sldTgt/>
                                              </p:tgtEl>
                                            </p:cond>
                                          </p:endCondLst>
                                        </p:cTn>
                                        <p:tgtEl>
                                          <p:sndTgt r:embed="rId2" name="click.wav"/>
                                        </p:tgtEl>
                                      </p:cMediaNode>
                                    </p:audio>
                                  </p:subTnLst>
                                </p:cTn>
                              </p:par>
                            </p:childTnLst>
                          </p:cTn>
                        </p:par>
                        <p:par>
                          <p:cTn id="224" fill="hold">
                            <p:stCondLst>
                              <p:cond delay="48500"/>
                            </p:stCondLst>
                            <p:childTnLst>
                              <p:par>
                                <p:cTn id="225" presetID="4" presetClass="entr" presetSubtype="32" fill="hold" grpId="0" nodeType="afterEffect">
                                  <p:stCondLst>
                                    <p:cond delay="0"/>
                                  </p:stCondLst>
                                  <p:childTnLst>
                                    <p:set>
                                      <p:cBhvr>
                                        <p:cTn id="226" dur="1" fill="hold">
                                          <p:stCondLst>
                                            <p:cond delay="0"/>
                                          </p:stCondLst>
                                        </p:cTn>
                                        <p:tgtEl>
                                          <p:spTgt spid="71"/>
                                        </p:tgtEl>
                                        <p:attrNameLst>
                                          <p:attrName>style.visibility</p:attrName>
                                        </p:attrNameLst>
                                      </p:cBhvr>
                                      <p:to>
                                        <p:strVal val="visible"/>
                                      </p:to>
                                    </p:set>
                                    <p:animEffect transition="in" filter="box(out)">
                                      <p:cBhvr>
                                        <p:cTn id="227" dur="1000"/>
                                        <p:tgtEl>
                                          <p:spTgt spid="71"/>
                                        </p:tgtEl>
                                      </p:cBhvr>
                                    </p:animEffect>
                                  </p:childTnLst>
                                  <p:subTnLst>
                                    <p:audio>
                                      <p:cMediaNode>
                                        <p:cTn display="0" masterRel="sameClick">
                                          <p:stCondLst>
                                            <p:cond evt="begin" delay="0">
                                              <p:tn val="225"/>
                                            </p:cond>
                                          </p:stCondLst>
                                          <p:endCondLst>
                                            <p:cond evt="onStopAudio" delay="0">
                                              <p:tgtEl>
                                                <p:sldTgt/>
                                              </p:tgtEl>
                                            </p:cond>
                                          </p:endCondLst>
                                        </p:cTn>
                                        <p:tgtEl>
                                          <p:sndTgt r:embed="rId2" name="click.wav"/>
                                        </p:tgtEl>
                                      </p:cMediaNode>
                                    </p:audio>
                                  </p:subTnLst>
                                </p:cTn>
                              </p:par>
                            </p:childTnLst>
                          </p:cTn>
                        </p:par>
                        <p:par>
                          <p:cTn id="228" fill="hold">
                            <p:stCondLst>
                              <p:cond delay="49500"/>
                            </p:stCondLst>
                            <p:childTnLst>
                              <p:par>
                                <p:cTn id="229" presetID="4" presetClass="entr" presetSubtype="32" fill="hold" grpId="0" nodeType="afterEffect">
                                  <p:stCondLst>
                                    <p:cond delay="0"/>
                                  </p:stCondLst>
                                  <p:childTnLst>
                                    <p:set>
                                      <p:cBhvr>
                                        <p:cTn id="230" dur="1" fill="hold">
                                          <p:stCondLst>
                                            <p:cond delay="0"/>
                                          </p:stCondLst>
                                        </p:cTn>
                                        <p:tgtEl>
                                          <p:spTgt spid="72"/>
                                        </p:tgtEl>
                                        <p:attrNameLst>
                                          <p:attrName>style.visibility</p:attrName>
                                        </p:attrNameLst>
                                      </p:cBhvr>
                                      <p:to>
                                        <p:strVal val="visible"/>
                                      </p:to>
                                    </p:set>
                                    <p:animEffect transition="in" filter="box(out)">
                                      <p:cBhvr>
                                        <p:cTn id="231" dur="1000"/>
                                        <p:tgtEl>
                                          <p:spTgt spid="72"/>
                                        </p:tgtEl>
                                      </p:cBhvr>
                                    </p:animEffect>
                                  </p:childTnLst>
                                  <p:subTnLst>
                                    <p:audio>
                                      <p:cMediaNode>
                                        <p:cTn display="0" masterRel="sameClick">
                                          <p:stCondLst>
                                            <p:cond evt="begin" delay="0">
                                              <p:tn val="229"/>
                                            </p:cond>
                                          </p:stCondLst>
                                          <p:endCondLst>
                                            <p:cond evt="onStopAudio" delay="0">
                                              <p:tgtEl>
                                                <p:sldTgt/>
                                              </p:tgtEl>
                                            </p:cond>
                                          </p:endCondLst>
                                        </p:cTn>
                                        <p:tgtEl>
                                          <p:sndTgt r:embed="rId2" name="click.wav"/>
                                        </p:tgtEl>
                                      </p:cMediaNode>
                                    </p:audio>
                                  </p:subTnLst>
                                </p:cTn>
                              </p:par>
                            </p:childTnLst>
                          </p:cTn>
                        </p:par>
                        <p:par>
                          <p:cTn id="232" fill="hold">
                            <p:stCondLst>
                              <p:cond delay="50500"/>
                            </p:stCondLst>
                            <p:childTnLst>
                              <p:par>
                                <p:cTn id="233" presetID="4" presetClass="entr" presetSubtype="32" fill="hold" grpId="0" nodeType="afterEffect">
                                  <p:stCondLst>
                                    <p:cond delay="0"/>
                                  </p:stCondLst>
                                  <p:childTnLst>
                                    <p:set>
                                      <p:cBhvr>
                                        <p:cTn id="234" dur="1" fill="hold">
                                          <p:stCondLst>
                                            <p:cond delay="0"/>
                                          </p:stCondLst>
                                        </p:cTn>
                                        <p:tgtEl>
                                          <p:spTgt spid="73"/>
                                        </p:tgtEl>
                                        <p:attrNameLst>
                                          <p:attrName>style.visibility</p:attrName>
                                        </p:attrNameLst>
                                      </p:cBhvr>
                                      <p:to>
                                        <p:strVal val="visible"/>
                                      </p:to>
                                    </p:set>
                                    <p:animEffect transition="in" filter="box(out)">
                                      <p:cBhvr>
                                        <p:cTn id="235" dur="1000"/>
                                        <p:tgtEl>
                                          <p:spTgt spid="73"/>
                                        </p:tgtEl>
                                      </p:cBhvr>
                                    </p:animEffect>
                                  </p:childTnLst>
                                  <p:subTnLst>
                                    <p:audio>
                                      <p:cMediaNode>
                                        <p:cTn display="0" masterRel="sameClick">
                                          <p:stCondLst>
                                            <p:cond evt="begin" delay="0">
                                              <p:tn val="233"/>
                                            </p:cond>
                                          </p:stCondLst>
                                          <p:endCondLst>
                                            <p:cond evt="onStopAudio" delay="0">
                                              <p:tgtEl>
                                                <p:sldTgt/>
                                              </p:tgtEl>
                                            </p:cond>
                                          </p:endCondLst>
                                        </p:cTn>
                                        <p:tgtEl>
                                          <p:sndTgt r:embed="rId3" name="hammer.wav"/>
                                        </p:tgtEl>
                                      </p:cMediaNode>
                                    </p:audio>
                                  </p:subTnLst>
                                </p:cTn>
                              </p:par>
                            </p:childTnLst>
                          </p:cTn>
                        </p:par>
                        <p:par>
                          <p:cTn id="236" fill="hold">
                            <p:stCondLst>
                              <p:cond delay="51500"/>
                            </p:stCondLst>
                            <p:childTnLst>
                              <p:par>
                                <p:cTn id="237" presetID="4" presetClass="entr" presetSubtype="32" fill="hold" grpId="0" nodeType="afterEffect">
                                  <p:stCondLst>
                                    <p:cond delay="0"/>
                                  </p:stCondLst>
                                  <p:childTnLst>
                                    <p:set>
                                      <p:cBhvr>
                                        <p:cTn id="238" dur="1" fill="hold">
                                          <p:stCondLst>
                                            <p:cond delay="0"/>
                                          </p:stCondLst>
                                        </p:cTn>
                                        <p:tgtEl>
                                          <p:spTgt spid="74"/>
                                        </p:tgtEl>
                                        <p:attrNameLst>
                                          <p:attrName>style.visibility</p:attrName>
                                        </p:attrNameLst>
                                      </p:cBhvr>
                                      <p:to>
                                        <p:strVal val="visible"/>
                                      </p:to>
                                    </p:set>
                                    <p:animEffect transition="in" filter="box(out)">
                                      <p:cBhvr>
                                        <p:cTn id="239" dur="1000"/>
                                        <p:tgtEl>
                                          <p:spTgt spid="74"/>
                                        </p:tgtEl>
                                      </p:cBhvr>
                                    </p:animEffect>
                                  </p:childTnLst>
                                  <p:subTnLst>
                                    <p:audio>
                                      <p:cMediaNode>
                                        <p:cTn display="0" masterRel="sameClick">
                                          <p:stCondLst>
                                            <p:cond evt="begin" delay="0">
                                              <p:tn val="237"/>
                                            </p:cond>
                                          </p:stCondLst>
                                          <p:endCondLst>
                                            <p:cond evt="onStopAudio" delay="0">
                                              <p:tgtEl>
                                                <p:sldTgt/>
                                              </p:tgtEl>
                                            </p:cond>
                                          </p:endCondLst>
                                        </p:cTn>
                                        <p:tgtEl>
                                          <p:sndTgt r:embed="rId3" name="hammer.wav"/>
                                        </p:tgtEl>
                                      </p:cMediaNode>
                                    </p:audio>
                                  </p:subTnLst>
                                </p:cTn>
                              </p:par>
                            </p:childTnLst>
                          </p:cTn>
                        </p:par>
                        <p:par>
                          <p:cTn id="240" fill="hold">
                            <p:stCondLst>
                              <p:cond delay="52500"/>
                            </p:stCondLst>
                            <p:childTnLst>
                              <p:par>
                                <p:cTn id="241" presetID="4" presetClass="entr" presetSubtype="32" fill="hold" grpId="0" nodeType="afterEffect">
                                  <p:stCondLst>
                                    <p:cond delay="0"/>
                                  </p:stCondLst>
                                  <p:childTnLst>
                                    <p:set>
                                      <p:cBhvr>
                                        <p:cTn id="242" dur="1" fill="hold">
                                          <p:stCondLst>
                                            <p:cond delay="0"/>
                                          </p:stCondLst>
                                        </p:cTn>
                                        <p:tgtEl>
                                          <p:spTgt spid="75"/>
                                        </p:tgtEl>
                                        <p:attrNameLst>
                                          <p:attrName>style.visibility</p:attrName>
                                        </p:attrNameLst>
                                      </p:cBhvr>
                                      <p:to>
                                        <p:strVal val="visible"/>
                                      </p:to>
                                    </p:set>
                                    <p:animEffect transition="in" filter="box(out)">
                                      <p:cBhvr>
                                        <p:cTn id="243" dur="1000"/>
                                        <p:tgtEl>
                                          <p:spTgt spid="75"/>
                                        </p:tgtEl>
                                      </p:cBhvr>
                                    </p:animEffect>
                                  </p:childTnLst>
                                  <p:subTnLst>
                                    <p:audio>
                                      <p:cMediaNode>
                                        <p:cTn display="0" masterRel="sameClick">
                                          <p:stCondLst>
                                            <p:cond evt="begin" delay="0">
                                              <p:tn val="241"/>
                                            </p:cond>
                                          </p:stCondLst>
                                          <p:endCondLst>
                                            <p:cond evt="onStopAudio" delay="0">
                                              <p:tgtEl>
                                                <p:sldTgt/>
                                              </p:tgtEl>
                                            </p:cond>
                                          </p:endCondLst>
                                        </p:cTn>
                                        <p:tgtEl>
                                          <p:sndTgt r:embed="rId3" name="hammer.wav"/>
                                        </p:tgtEl>
                                      </p:cMediaNode>
                                    </p:audio>
                                  </p:subTnLst>
                                </p:cTn>
                              </p:par>
                            </p:childTnLst>
                          </p:cTn>
                        </p:par>
                        <p:par>
                          <p:cTn id="244" fill="hold">
                            <p:stCondLst>
                              <p:cond delay="53500"/>
                            </p:stCondLst>
                            <p:childTnLst>
                              <p:par>
                                <p:cTn id="245" presetID="4" presetClass="entr" presetSubtype="32" fill="hold" grpId="0" nodeType="afterEffect">
                                  <p:stCondLst>
                                    <p:cond delay="0"/>
                                  </p:stCondLst>
                                  <p:childTnLst>
                                    <p:set>
                                      <p:cBhvr>
                                        <p:cTn id="246" dur="1" fill="hold">
                                          <p:stCondLst>
                                            <p:cond delay="0"/>
                                          </p:stCondLst>
                                        </p:cTn>
                                        <p:tgtEl>
                                          <p:spTgt spid="76"/>
                                        </p:tgtEl>
                                        <p:attrNameLst>
                                          <p:attrName>style.visibility</p:attrName>
                                        </p:attrNameLst>
                                      </p:cBhvr>
                                      <p:to>
                                        <p:strVal val="visible"/>
                                      </p:to>
                                    </p:set>
                                    <p:animEffect transition="in" filter="box(out)">
                                      <p:cBhvr>
                                        <p:cTn id="247" dur="1000"/>
                                        <p:tgtEl>
                                          <p:spTgt spid="76"/>
                                        </p:tgtEl>
                                      </p:cBhvr>
                                    </p:animEffect>
                                  </p:childTnLst>
                                  <p:subTnLst>
                                    <p:audio>
                                      <p:cMediaNode>
                                        <p:cTn display="0" masterRel="sameClick">
                                          <p:stCondLst>
                                            <p:cond evt="begin" delay="0">
                                              <p:tn val="245"/>
                                            </p:cond>
                                          </p:stCondLst>
                                          <p:endCondLst>
                                            <p:cond evt="onStopAudio" delay="0">
                                              <p:tgtEl>
                                                <p:sldTgt/>
                                              </p:tgtEl>
                                            </p:cond>
                                          </p:endCondLst>
                                        </p:cTn>
                                        <p:tgtEl>
                                          <p:sndTgt r:embed="rId3" name="hammer.wav"/>
                                        </p:tgtEl>
                                      </p:cMediaNode>
                                    </p:audio>
                                  </p:subTnLst>
                                </p:cTn>
                              </p:par>
                            </p:childTnLst>
                          </p:cTn>
                        </p:par>
                        <p:par>
                          <p:cTn id="248" fill="hold">
                            <p:stCondLst>
                              <p:cond delay="54500"/>
                            </p:stCondLst>
                            <p:childTnLst>
                              <p:par>
                                <p:cTn id="249" presetID="4" presetClass="entr" presetSubtype="32" fill="hold" grpId="0" nodeType="afterEffect">
                                  <p:stCondLst>
                                    <p:cond delay="0"/>
                                  </p:stCondLst>
                                  <p:childTnLst>
                                    <p:set>
                                      <p:cBhvr>
                                        <p:cTn id="250" dur="1" fill="hold">
                                          <p:stCondLst>
                                            <p:cond delay="0"/>
                                          </p:stCondLst>
                                        </p:cTn>
                                        <p:tgtEl>
                                          <p:spTgt spid="77"/>
                                        </p:tgtEl>
                                        <p:attrNameLst>
                                          <p:attrName>style.visibility</p:attrName>
                                        </p:attrNameLst>
                                      </p:cBhvr>
                                      <p:to>
                                        <p:strVal val="visible"/>
                                      </p:to>
                                    </p:set>
                                    <p:animEffect transition="in" filter="box(out)">
                                      <p:cBhvr>
                                        <p:cTn id="251" dur="1000"/>
                                        <p:tgtEl>
                                          <p:spTgt spid="77"/>
                                        </p:tgtEl>
                                      </p:cBhvr>
                                    </p:animEffect>
                                  </p:childTnLst>
                                  <p:subTnLst>
                                    <p:audio>
                                      <p:cMediaNode>
                                        <p:cTn display="0" masterRel="sameClick">
                                          <p:stCondLst>
                                            <p:cond evt="begin" delay="0">
                                              <p:tn val="249"/>
                                            </p:cond>
                                          </p:stCondLst>
                                          <p:endCondLst>
                                            <p:cond evt="onStopAudio" delay="0">
                                              <p:tgtEl>
                                                <p:sldTgt/>
                                              </p:tgtEl>
                                            </p:cond>
                                          </p:endCondLst>
                                        </p:cTn>
                                        <p:tgtEl>
                                          <p:sndTgt r:embed="rId3" name="hammer.wav"/>
                                        </p:tgtEl>
                                      </p:cMediaNode>
                                    </p:audio>
                                  </p:subTnLst>
                                </p:cTn>
                              </p:par>
                            </p:childTnLst>
                          </p:cTn>
                        </p:par>
                        <p:par>
                          <p:cTn id="252" fill="hold">
                            <p:stCondLst>
                              <p:cond delay="55500"/>
                            </p:stCondLst>
                            <p:childTnLst>
                              <p:par>
                                <p:cTn id="253" presetID="4" presetClass="entr" presetSubtype="32" fill="hold" grpId="0" nodeType="afterEffect">
                                  <p:stCondLst>
                                    <p:cond delay="0"/>
                                  </p:stCondLst>
                                  <p:childTnLst>
                                    <p:set>
                                      <p:cBhvr>
                                        <p:cTn id="254" dur="1" fill="hold">
                                          <p:stCondLst>
                                            <p:cond delay="0"/>
                                          </p:stCondLst>
                                        </p:cTn>
                                        <p:tgtEl>
                                          <p:spTgt spid="78"/>
                                        </p:tgtEl>
                                        <p:attrNameLst>
                                          <p:attrName>style.visibility</p:attrName>
                                        </p:attrNameLst>
                                      </p:cBhvr>
                                      <p:to>
                                        <p:strVal val="visible"/>
                                      </p:to>
                                    </p:set>
                                    <p:animEffect transition="in" filter="box(out)">
                                      <p:cBhvr>
                                        <p:cTn id="255" dur="1000"/>
                                        <p:tgtEl>
                                          <p:spTgt spid="78"/>
                                        </p:tgtEl>
                                      </p:cBhvr>
                                    </p:animEffect>
                                  </p:childTnLst>
                                  <p:subTnLst>
                                    <p:audio>
                                      <p:cMediaNode>
                                        <p:cTn display="0" masterRel="sameClick">
                                          <p:stCondLst>
                                            <p:cond evt="begin" delay="0">
                                              <p:tn val="253"/>
                                            </p:cond>
                                          </p:stCondLst>
                                          <p:endCondLst>
                                            <p:cond evt="onStopAudio" delay="0">
                                              <p:tgtEl>
                                                <p:sldTgt/>
                                              </p:tgtEl>
                                            </p:cond>
                                          </p:endCondLst>
                                        </p:cTn>
                                        <p:tgtEl>
                                          <p:sndTgt r:embed="rId3" name="hammer.wav"/>
                                        </p:tgtEl>
                                      </p:cMediaNode>
                                    </p:audio>
                                  </p:subTnLst>
                                </p:cTn>
                              </p:par>
                            </p:childTnLst>
                          </p:cTn>
                        </p:par>
                        <p:par>
                          <p:cTn id="256" fill="hold">
                            <p:stCondLst>
                              <p:cond delay="56500"/>
                            </p:stCondLst>
                            <p:childTnLst>
                              <p:par>
                                <p:cTn id="257" presetID="4" presetClass="entr" presetSubtype="32" fill="hold" grpId="0" nodeType="after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box(out)">
                                      <p:cBhvr>
                                        <p:cTn id="259" dur="1000"/>
                                        <p:tgtEl>
                                          <p:spTgt spid="79"/>
                                        </p:tgtEl>
                                      </p:cBhvr>
                                    </p:animEffect>
                                  </p:childTnLst>
                                  <p:subTnLst>
                                    <p:audio>
                                      <p:cMediaNode>
                                        <p:cTn display="0" masterRel="sameClick">
                                          <p:stCondLst>
                                            <p:cond evt="begin" delay="0">
                                              <p:tn val="257"/>
                                            </p:cond>
                                          </p:stCondLst>
                                          <p:endCondLst>
                                            <p:cond evt="onStopAudio" delay="0">
                                              <p:tgtEl>
                                                <p:sldTgt/>
                                              </p:tgtEl>
                                            </p:cond>
                                          </p:endCondLst>
                                        </p:cTn>
                                        <p:tgtEl>
                                          <p:sndTgt r:embed="rId3" name="hammer.wav"/>
                                        </p:tgtEl>
                                      </p:cMediaNode>
                                    </p:audio>
                                  </p:subTnLst>
                                </p:cTn>
                              </p:par>
                            </p:childTnLst>
                          </p:cTn>
                        </p:par>
                        <p:par>
                          <p:cTn id="260" fill="hold">
                            <p:stCondLst>
                              <p:cond delay="57500"/>
                            </p:stCondLst>
                            <p:childTnLst>
                              <p:par>
                                <p:cTn id="261" presetID="4" presetClass="entr" presetSubtype="32" fill="hold" grpId="0" nodeType="afterEffect">
                                  <p:stCondLst>
                                    <p:cond delay="0"/>
                                  </p:stCondLst>
                                  <p:childTnLst>
                                    <p:set>
                                      <p:cBhvr>
                                        <p:cTn id="262" dur="1" fill="hold">
                                          <p:stCondLst>
                                            <p:cond delay="0"/>
                                          </p:stCondLst>
                                        </p:cTn>
                                        <p:tgtEl>
                                          <p:spTgt spid="80"/>
                                        </p:tgtEl>
                                        <p:attrNameLst>
                                          <p:attrName>style.visibility</p:attrName>
                                        </p:attrNameLst>
                                      </p:cBhvr>
                                      <p:to>
                                        <p:strVal val="visible"/>
                                      </p:to>
                                    </p:set>
                                    <p:animEffect transition="in" filter="box(out)">
                                      <p:cBhvr>
                                        <p:cTn id="263" dur="1000"/>
                                        <p:tgtEl>
                                          <p:spTgt spid="80"/>
                                        </p:tgtEl>
                                      </p:cBhvr>
                                    </p:animEffect>
                                  </p:childTnLst>
                                  <p:subTnLst>
                                    <p:audio>
                                      <p:cMediaNode>
                                        <p:cTn display="0" masterRel="sameClick">
                                          <p:stCondLst>
                                            <p:cond evt="begin" delay="0">
                                              <p:tn val="261"/>
                                            </p:cond>
                                          </p:stCondLst>
                                          <p:endCondLst>
                                            <p:cond evt="onStopAudio" delay="0">
                                              <p:tgtEl>
                                                <p:sldTgt/>
                                              </p:tgtEl>
                                            </p:cond>
                                          </p:endCondLst>
                                        </p:cTn>
                                        <p:tgtEl>
                                          <p:sndTgt r:embed="rId3" name="hammer.wav"/>
                                        </p:tgtEl>
                                      </p:cMediaNode>
                                    </p:audio>
                                  </p:subTnLst>
                                </p:cTn>
                              </p:par>
                            </p:childTnLst>
                          </p:cTn>
                        </p:par>
                        <p:par>
                          <p:cTn id="264" fill="hold">
                            <p:stCondLst>
                              <p:cond delay="58500"/>
                            </p:stCondLst>
                            <p:childTnLst>
                              <p:par>
                                <p:cTn id="265" presetID="4" presetClass="entr" presetSubtype="32" fill="hold" grpId="0" nodeType="afterEffect">
                                  <p:stCondLst>
                                    <p:cond delay="0"/>
                                  </p:stCondLst>
                                  <p:childTnLst>
                                    <p:set>
                                      <p:cBhvr>
                                        <p:cTn id="266" dur="1" fill="hold">
                                          <p:stCondLst>
                                            <p:cond delay="0"/>
                                          </p:stCondLst>
                                        </p:cTn>
                                        <p:tgtEl>
                                          <p:spTgt spid="81"/>
                                        </p:tgtEl>
                                        <p:attrNameLst>
                                          <p:attrName>style.visibility</p:attrName>
                                        </p:attrNameLst>
                                      </p:cBhvr>
                                      <p:to>
                                        <p:strVal val="visible"/>
                                      </p:to>
                                    </p:set>
                                    <p:animEffect transition="in" filter="box(out)">
                                      <p:cBhvr>
                                        <p:cTn id="267" dur="1000"/>
                                        <p:tgtEl>
                                          <p:spTgt spid="81"/>
                                        </p:tgtEl>
                                      </p:cBhvr>
                                    </p:animEffect>
                                  </p:childTnLst>
                                  <p:subTnLst>
                                    <p:audio>
                                      <p:cMediaNode>
                                        <p:cTn display="0" masterRel="sameClick">
                                          <p:stCondLst>
                                            <p:cond evt="begin" delay="0">
                                              <p:tn val="265"/>
                                            </p:cond>
                                          </p:stCondLst>
                                          <p:endCondLst>
                                            <p:cond evt="onStopAudio" delay="0">
                                              <p:tgtEl>
                                                <p:sldTgt/>
                                              </p:tgtEl>
                                            </p:cond>
                                          </p:endCondLst>
                                        </p:cTn>
                                        <p:tgtEl>
                                          <p:sndTgt r:embed="rId3" name="hammer.wav"/>
                                        </p:tgtEl>
                                      </p:cMediaNode>
                                    </p:audio>
                                  </p:subTnLst>
                                </p:cTn>
                              </p:par>
                            </p:childTnLst>
                          </p:cTn>
                        </p:par>
                        <p:par>
                          <p:cTn id="268" fill="hold">
                            <p:stCondLst>
                              <p:cond delay="59500"/>
                            </p:stCondLst>
                            <p:childTnLst>
                              <p:par>
                                <p:cTn id="269" presetID="4" presetClass="entr" presetSubtype="32" fill="hold" grpId="0" nodeType="afterEffect">
                                  <p:stCondLst>
                                    <p:cond delay="0"/>
                                  </p:stCondLst>
                                  <p:childTnLst>
                                    <p:set>
                                      <p:cBhvr>
                                        <p:cTn id="270" dur="1" fill="hold">
                                          <p:stCondLst>
                                            <p:cond delay="0"/>
                                          </p:stCondLst>
                                        </p:cTn>
                                        <p:tgtEl>
                                          <p:spTgt spid="82"/>
                                        </p:tgtEl>
                                        <p:attrNameLst>
                                          <p:attrName>style.visibility</p:attrName>
                                        </p:attrNameLst>
                                      </p:cBhvr>
                                      <p:to>
                                        <p:strVal val="visible"/>
                                      </p:to>
                                    </p:set>
                                    <p:animEffect transition="in" filter="box(out)">
                                      <p:cBhvr>
                                        <p:cTn id="271" dur="1000"/>
                                        <p:tgtEl>
                                          <p:spTgt spid="82"/>
                                        </p:tgtEl>
                                      </p:cBhvr>
                                    </p:animEffect>
                                  </p:childTnLst>
                                  <p:subTnLst>
                                    <p:audio>
                                      <p:cMediaNode>
                                        <p:cTn display="0" masterRel="sameClick">
                                          <p:stCondLst>
                                            <p:cond evt="begin" delay="0">
                                              <p:tn val="269"/>
                                            </p:cond>
                                          </p:stCondLst>
                                          <p:endCondLst>
                                            <p:cond evt="onStopAudio" delay="0">
                                              <p:tgtEl>
                                                <p:sldTgt/>
                                              </p:tgtEl>
                                            </p:cond>
                                          </p:endCondLst>
                                        </p:cTn>
                                        <p:tgtEl>
                                          <p:sndTgt r:embed="rId4" name="drumroll.wav"/>
                                        </p:tgtEl>
                                      </p:cMediaNode>
                                    </p:audio>
                                  </p:subTnLst>
                                </p:cTn>
                              </p:par>
                              <p:par>
                                <p:cTn id="272" presetID="4" presetClass="entr" presetSubtype="32" fill="hold" grpId="0" nodeType="withEffect">
                                  <p:stCondLst>
                                    <p:cond delay="0"/>
                                  </p:stCondLst>
                                  <p:childTnLst>
                                    <p:set>
                                      <p:cBhvr>
                                        <p:cTn id="273" dur="1" fill="hold">
                                          <p:stCondLst>
                                            <p:cond delay="0"/>
                                          </p:stCondLst>
                                        </p:cTn>
                                        <p:tgtEl>
                                          <p:spTgt spid="83"/>
                                        </p:tgtEl>
                                        <p:attrNameLst>
                                          <p:attrName>style.visibility</p:attrName>
                                        </p:attrNameLst>
                                      </p:cBhvr>
                                      <p:to>
                                        <p:strVal val="visible"/>
                                      </p:to>
                                    </p:set>
                                    <p:animEffect transition="in" filter="box(out)">
                                      <p:cBhvr>
                                        <p:cTn id="274" dur="1000"/>
                                        <p:tgtEl>
                                          <p:spTgt spid="83"/>
                                        </p:tgtEl>
                                      </p:cBhvr>
                                    </p:animEffect>
                                  </p:childTnLst>
                                  <p:subTnLst>
                                    <p:audio>
                                      <p:cMediaNode>
                                        <p:cTn display="0" masterRel="sameClick">
                                          <p:stCondLst>
                                            <p:cond evt="begin" delay="0">
                                              <p:tn val="272"/>
                                            </p:cond>
                                          </p:stCondLst>
                                          <p:endCondLst>
                                            <p:cond evt="onStopAudio" delay="0">
                                              <p:tgtEl>
                                                <p:sldTgt/>
                                              </p:tgtEl>
                                            </p:cond>
                                          </p:endCondLst>
                                        </p:cTn>
                                        <p:tgtEl>
                                          <p:sndTgt r:embed="rId4" name="drumroll.wav"/>
                                        </p:tgtEl>
                                      </p:cMediaNode>
                                    </p:audio>
                                  </p:subTnLst>
                                </p:cTn>
                              </p:par>
                              <p:par>
                                <p:cTn id="275" presetID="4" presetClass="exit" presetSubtype="16" fill="hold" grpId="0" nodeType="withEffect">
                                  <p:stCondLst>
                                    <p:cond delay="0"/>
                                  </p:stCondLst>
                                  <p:childTnLst>
                                    <p:animEffect transition="out" filter="box(in)">
                                      <p:cBhvr>
                                        <p:cTn id="276" dur="500"/>
                                        <p:tgtEl>
                                          <p:spTgt spid="20"/>
                                        </p:tgtEl>
                                      </p:cBhvr>
                                    </p:animEffect>
                                    <p:set>
                                      <p:cBhvr>
                                        <p:cTn id="277" dur="1" fill="hold">
                                          <p:stCondLst>
                                            <p:cond delay="499"/>
                                          </p:stCondLst>
                                        </p:cTn>
                                        <p:tgtEl>
                                          <p:spTgt spid="20"/>
                                        </p:tgtEl>
                                        <p:attrNameLst>
                                          <p:attrName>style.visibility</p:attrName>
                                        </p:attrNameLst>
                                      </p:cBhvr>
                                      <p:to>
                                        <p:strVal val="hidden"/>
                                      </p:to>
                                    </p:set>
                                  </p:childTnLst>
                                </p:cTn>
                              </p:par>
                            </p:childTnLst>
                          </p:cTn>
                        </p:par>
                        <p:par>
                          <p:cTn id="278" fill="hold">
                            <p:stCondLst>
                              <p:cond delay="60500"/>
                            </p:stCondLst>
                            <p:childTnLst>
                              <p:par>
                                <p:cTn id="279" presetID="3" presetClass="emph" presetSubtype="2" repeatCount="3000" fill="hold" nodeType="afterEffect">
                                  <p:stCondLst>
                                    <p:cond delay="0"/>
                                  </p:stCondLst>
                                  <p:childTnLst>
                                    <p:animClr clrSpc="rgb" dir="cw">
                                      <p:cBhvr override="childStyle">
                                        <p:cTn id="280" dur="2000" fill="hold"/>
                                        <p:tgtEl>
                                          <p:spTgt spid="15">
                                            <p:txEl>
                                              <p:pRg st="0" end="0"/>
                                            </p:txEl>
                                          </p:spTgt>
                                        </p:tgtEl>
                                        <p:attrNameLst>
                                          <p:attrName>style.color</p:attrName>
                                        </p:attrNameLst>
                                      </p:cBhvr>
                                      <p:to>
                                        <a:schemeClr val="accent2"/>
                                      </p:to>
                                    </p:animClr>
                                  </p:childTnLst>
                                </p:cTn>
                              </p:par>
                            </p:childTnLst>
                          </p:cTn>
                        </p:par>
                      </p:childTnLst>
                    </p:cTn>
                  </p:par>
                </p:childTnLst>
              </p:cTn>
              <p:nextCondLst>
                <p:cond evt="onClick" delay="0">
                  <p:tgtEl>
                    <p:spTgt spid="21"/>
                  </p:tgtEl>
                </p:cond>
              </p:nextCondLst>
            </p:seq>
          </p:childTnLst>
        </p:cTn>
      </p:par>
    </p:tnLst>
    <p:bldLst>
      <p:bldP spid="9" grpId="0" animBg="1"/>
      <p:bldP spid="10" grpId="0" animBg="1"/>
      <p:bldP spid="11" grpId="0" animBg="1"/>
      <p:bldP spid="12" grpId="0" animBg="1"/>
      <p:bldP spid="19" grpId="0" animBg="1"/>
      <p:bldP spid="20" grpId="0" animBg="1"/>
      <p:bldP spid="21"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52207" y="1685107"/>
            <a:ext cx="6165668" cy="1569660"/>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Câu 4:Một cửa hàng nhập một chiếc áo với giá là 50.000 đồng và bán ra với giá là 120.000 đồng .Hỏi cửa hàng đã lãi được bao nhiêu tiền khi bán được một chiếc áo ?</a:t>
            </a:r>
            <a:endParaRPr lang="vi-VN" sz="24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827423" y="565485"/>
            <a:ext cx="7363327" cy="830997"/>
          </a:xfrm>
          <a:prstGeom prst="rect">
            <a:avLst/>
          </a:prstGeom>
          <a:noFill/>
        </p:spPr>
        <p:txBody>
          <a:bodyPr wrap="square" rtlCol="0">
            <a:spAutoFit/>
          </a:bodyPr>
          <a:lstStyle/>
          <a:p>
            <a:r>
              <a:rPr lang="en-US" sz="4800" b="1" dirty="0" smtClean="0">
                <a:solidFill>
                  <a:srgbClr val="FF0000"/>
                </a:solidFill>
                <a:latin typeface="Times New Roman" panose="02020603050405020304" pitchFamily="18" charset="0"/>
                <a:cs typeface="Times New Roman" panose="02020603050405020304" pitchFamily="18" charset="0"/>
              </a:rPr>
              <a:t>Vượt chướng ngại vật</a:t>
            </a:r>
            <a:r>
              <a:rPr lang="en-US" sz="4800" b="1" dirty="0" smtClean="0">
                <a:solidFill>
                  <a:srgbClr val="FF0000"/>
                </a:solidFill>
                <a:latin typeface=".VnAristote" panose="020B7200000000000000" pitchFamily="34" charset="0"/>
              </a:rPr>
              <a:t> </a:t>
            </a:r>
            <a:endParaRPr lang="vi-VN" sz="4800" b="1" dirty="0">
              <a:solidFill>
                <a:srgbClr val="FF0000"/>
              </a:solidFill>
            </a:endParaRPr>
          </a:p>
        </p:txBody>
      </p:sp>
      <p:sp>
        <p:nvSpPr>
          <p:cNvPr id="6" name="Rounded Rectangle 5"/>
          <p:cNvSpPr/>
          <p:nvPr/>
        </p:nvSpPr>
        <p:spPr>
          <a:xfrm>
            <a:off x="1305429" y="3815105"/>
            <a:ext cx="2971799" cy="890337"/>
          </a:xfrm>
          <a:prstGeom prst="roundRect">
            <a:avLst/>
          </a:prstGeom>
          <a:ln w="38100">
            <a:solidFill>
              <a:srgbClr val="FFFF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rPr>
              <a:t>A. 120.000 đồng</a:t>
            </a:r>
            <a:endParaRPr lang="vi-VN" sz="2400" b="1" dirty="0">
              <a:latin typeface="Times New Roman" panose="02020603050405020304" pitchFamily="18" charset="0"/>
              <a:cs typeface="Times New Roman" panose="02020603050405020304" pitchFamily="18" charset="0"/>
            </a:endParaRPr>
          </a:p>
        </p:txBody>
      </p:sp>
      <p:sp>
        <p:nvSpPr>
          <p:cNvPr id="7" name="Rounded Rectangle 6"/>
          <p:cNvSpPr/>
          <p:nvPr/>
        </p:nvSpPr>
        <p:spPr>
          <a:xfrm>
            <a:off x="6418850" y="5044428"/>
            <a:ext cx="2971799" cy="890337"/>
          </a:xfrm>
          <a:prstGeom prst="roundRect">
            <a:avLst/>
          </a:prstGeom>
          <a:ln w="38100">
            <a:solidFill>
              <a:srgbClr val="FFFF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D</a:t>
            </a:r>
            <a:r>
              <a:rPr lang="en-US" sz="2400" b="1" dirty="0" smtClean="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7</a:t>
            </a:r>
            <a:r>
              <a:rPr lang="en-US" sz="2400" b="1" dirty="0" smtClean="0">
                <a:latin typeface="Times New Roman" panose="02020603050405020304" pitchFamily="18" charset="0"/>
                <a:cs typeface="Times New Roman" panose="02020603050405020304" pitchFamily="18" charset="0"/>
              </a:rPr>
              <a:t>0.000 đồng</a:t>
            </a:r>
            <a:endParaRPr lang="vi-VN" sz="2400" b="1" dirty="0">
              <a:latin typeface="Times New Roman" panose="02020603050405020304" pitchFamily="18" charset="0"/>
              <a:cs typeface="Times New Roman" panose="02020603050405020304" pitchFamily="18" charset="0"/>
            </a:endParaRPr>
          </a:p>
        </p:txBody>
      </p:sp>
      <p:sp>
        <p:nvSpPr>
          <p:cNvPr id="8" name="Rounded Rectangle 7"/>
          <p:cNvSpPr/>
          <p:nvPr/>
        </p:nvSpPr>
        <p:spPr>
          <a:xfrm>
            <a:off x="1305429" y="5044428"/>
            <a:ext cx="2971799" cy="890337"/>
          </a:xfrm>
          <a:prstGeom prst="roundRect">
            <a:avLst/>
          </a:prstGeom>
          <a:ln w="38100">
            <a:solidFill>
              <a:srgbClr val="FFFF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C</a:t>
            </a:r>
            <a:r>
              <a:rPr lang="en-US" sz="2400" b="1" dirty="0" smtClean="0">
                <a:latin typeface="Times New Roman" panose="02020603050405020304" pitchFamily="18" charset="0"/>
                <a:cs typeface="Times New Roman" panose="02020603050405020304" pitchFamily="18" charset="0"/>
              </a:rPr>
              <a:t>. 170.000 đồng</a:t>
            </a:r>
            <a:endParaRPr lang="vi-VN" sz="2400" b="1" dirty="0">
              <a:latin typeface="Times New Roman" panose="02020603050405020304" pitchFamily="18" charset="0"/>
              <a:cs typeface="Times New Roman" panose="02020603050405020304" pitchFamily="18" charset="0"/>
            </a:endParaRPr>
          </a:p>
        </p:txBody>
      </p:sp>
      <p:sp>
        <p:nvSpPr>
          <p:cNvPr id="9" name="Rounded Rectangle 8"/>
          <p:cNvSpPr/>
          <p:nvPr/>
        </p:nvSpPr>
        <p:spPr>
          <a:xfrm>
            <a:off x="6418849" y="3815105"/>
            <a:ext cx="2971799" cy="890337"/>
          </a:xfrm>
          <a:prstGeom prst="roundRect">
            <a:avLst/>
          </a:prstGeom>
          <a:ln w="38100">
            <a:solidFill>
              <a:srgbClr val="FFFF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B</a:t>
            </a:r>
            <a:r>
              <a:rPr lang="en-US" sz="2400" b="1" dirty="0" smtClean="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5</a:t>
            </a:r>
            <a:r>
              <a:rPr lang="en-US" sz="2400" b="1" dirty="0" smtClean="0">
                <a:latin typeface="Times New Roman" panose="02020603050405020304" pitchFamily="18" charset="0"/>
                <a:cs typeface="Times New Roman" panose="02020603050405020304" pitchFamily="18" charset="0"/>
              </a:rPr>
              <a:t>0.000 đồng</a:t>
            </a:r>
            <a:endParaRPr lang="vi-VN" sz="2400" b="1" dirty="0">
              <a:latin typeface="Times New Roman" panose="02020603050405020304" pitchFamily="18" charset="0"/>
              <a:cs typeface="Times New Roman" panose="02020603050405020304" pitchFamily="18" charset="0"/>
            </a:endParaRPr>
          </a:p>
        </p:txBody>
      </p:sp>
      <p:sp>
        <p:nvSpPr>
          <p:cNvPr id="10" name="Oval 9"/>
          <p:cNvSpPr/>
          <p:nvPr/>
        </p:nvSpPr>
        <p:spPr>
          <a:xfrm>
            <a:off x="4596063" y="3923386"/>
            <a:ext cx="782052" cy="782052"/>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Times New Roman" panose="02020603050405020304" pitchFamily="18" charset="0"/>
                <a:cs typeface="Times New Roman" panose="02020603050405020304" pitchFamily="18" charset="0"/>
              </a:rPr>
              <a:t>S</a:t>
            </a:r>
            <a:endParaRPr lang="vi-VN" sz="3600" b="1" dirty="0">
              <a:solidFill>
                <a:srgbClr val="FF0000"/>
              </a:solidFill>
              <a:latin typeface="Times New Roman" panose="02020603050405020304" pitchFamily="18" charset="0"/>
              <a:cs typeface="Times New Roman" panose="02020603050405020304" pitchFamily="18" charset="0"/>
            </a:endParaRPr>
          </a:p>
        </p:txBody>
      </p:sp>
      <p:sp>
        <p:nvSpPr>
          <p:cNvPr id="11" name="Oval 10"/>
          <p:cNvSpPr/>
          <p:nvPr/>
        </p:nvSpPr>
        <p:spPr>
          <a:xfrm>
            <a:off x="9735551" y="5152709"/>
            <a:ext cx="782052" cy="782052"/>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latin typeface="Times New Roman" panose="02020603050405020304" pitchFamily="18" charset="0"/>
                <a:cs typeface="Times New Roman" panose="02020603050405020304" pitchFamily="18" charset="0"/>
              </a:rPr>
              <a:t>Đ</a:t>
            </a:r>
            <a:endParaRPr lang="vi-VN" sz="3600" b="1" dirty="0">
              <a:solidFill>
                <a:srgbClr val="FF0000"/>
              </a:solidFill>
              <a:latin typeface="Times New Roman" panose="02020603050405020304" pitchFamily="18" charset="0"/>
              <a:cs typeface="Times New Roman" panose="02020603050405020304" pitchFamily="18" charset="0"/>
            </a:endParaRPr>
          </a:p>
        </p:txBody>
      </p:sp>
      <p:sp>
        <p:nvSpPr>
          <p:cNvPr id="12" name="Oval 11"/>
          <p:cNvSpPr/>
          <p:nvPr/>
        </p:nvSpPr>
        <p:spPr>
          <a:xfrm>
            <a:off x="4644190" y="5044424"/>
            <a:ext cx="782052" cy="782052"/>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latin typeface="Times New Roman" panose="02020603050405020304" pitchFamily="18" charset="0"/>
                <a:cs typeface="Times New Roman" panose="02020603050405020304" pitchFamily="18" charset="0"/>
              </a:rPr>
              <a:t>S</a:t>
            </a:r>
            <a:endParaRPr lang="vi-VN" sz="3600" b="1" dirty="0">
              <a:solidFill>
                <a:srgbClr val="FF0000"/>
              </a:solidFill>
              <a:latin typeface="Times New Roman" panose="02020603050405020304" pitchFamily="18" charset="0"/>
              <a:cs typeface="Times New Roman" panose="02020603050405020304" pitchFamily="18" charset="0"/>
            </a:endParaRPr>
          </a:p>
        </p:txBody>
      </p:sp>
      <p:sp>
        <p:nvSpPr>
          <p:cNvPr id="13" name="Oval 12"/>
          <p:cNvSpPr/>
          <p:nvPr/>
        </p:nvSpPr>
        <p:spPr>
          <a:xfrm>
            <a:off x="9735551" y="3885286"/>
            <a:ext cx="782052" cy="782052"/>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latin typeface="Times New Roman" panose="02020603050405020304" pitchFamily="18" charset="0"/>
                <a:cs typeface="Times New Roman" panose="02020603050405020304" pitchFamily="18" charset="0"/>
              </a:rPr>
              <a:t>S</a:t>
            </a:r>
            <a:endParaRPr lang="vi-VN" sz="3600" b="1" dirty="0">
              <a:solidFill>
                <a:srgbClr val="FF0000"/>
              </a:solidFill>
              <a:latin typeface="Times New Roman" panose="02020603050405020304" pitchFamily="18" charset="0"/>
              <a:cs typeface="Times New Roman" panose="02020603050405020304" pitchFamily="18" charset="0"/>
            </a:endParaRPr>
          </a:p>
        </p:txBody>
      </p:sp>
      <p:sp>
        <p:nvSpPr>
          <p:cNvPr id="14" name="Right Arrow 13">
            <a:hlinkClick r:id="rId5" action="ppaction://hlinksldjump"/>
          </p:cNvPr>
          <p:cNvSpPr/>
          <p:nvPr/>
        </p:nvSpPr>
        <p:spPr>
          <a:xfrm>
            <a:off x="9549058" y="6268456"/>
            <a:ext cx="956513" cy="493295"/>
          </a:xfrm>
          <a:prstGeom prst="rightArrow">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Rectangle 14"/>
          <p:cNvSpPr/>
          <p:nvPr/>
        </p:nvSpPr>
        <p:spPr>
          <a:xfrm>
            <a:off x="9117875" y="185740"/>
            <a:ext cx="2895600" cy="4572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2400">
                <a:solidFill>
                  <a:srgbClr val="000000"/>
                </a:solidFill>
                <a:latin typeface="Tahoma" pitchFamily="34" charset="0"/>
                <a:cs typeface="Tahoma" pitchFamily="34" charset="0"/>
              </a:rPr>
              <a:t>Hết giờ</a:t>
            </a:r>
          </a:p>
        </p:txBody>
      </p:sp>
      <p:sp>
        <p:nvSpPr>
          <p:cNvPr id="16" name="Rectangle 15"/>
          <p:cNvSpPr/>
          <p:nvPr/>
        </p:nvSpPr>
        <p:spPr>
          <a:xfrm>
            <a:off x="9117875" y="719140"/>
            <a:ext cx="2895600" cy="990600"/>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en-US"/>
          </a:p>
        </p:txBody>
      </p:sp>
      <p:sp>
        <p:nvSpPr>
          <p:cNvPr id="17" name="Rounded Rectangle 16"/>
          <p:cNvSpPr/>
          <p:nvPr/>
        </p:nvSpPr>
        <p:spPr>
          <a:xfrm>
            <a:off x="9346475" y="795340"/>
            <a:ext cx="9144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1</a:t>
            </a:r>
          </a:p>
        </p:txBody>
      </p:sp>
      <p:sp>
        <p:nvSpPr>
          <p:cNvPr id="18" name="TextBox 7"/>
          <p:cNvSpPr txBox="1">
            <a:spLocks noChangeArrowheads="1"/>
          </p:cNvSpPr>
          <p:nvPr/>
        </p:nvSpPr>
        <p:spPr bwMode="auto">
          <a:xfrm>
            <a:off x="10205312" y="677869"/>
            <a:ext cx="304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vi-VN" sz="5400">
                <a:solidFill>
                  <a:schemeClr val="bg1"/>
                </a:solidFill>
                <a:latin typeface="Calibri" panose="020F0502020204030204" pitchFamily="34" charset="0"/>
              </a:rPr>
              <a:t>:</a:t>
            </a:r>
          </a:p>
        </p:txBody>
      </p:sp>
      <p:sp>
        <p:nvSpPr>
          <p:cNvPr id="19" name="Rounded Rectangle 18"/>
          <p:cNvSpPr/>
          <p:nvPr/>
        </p:nvSpPr>
        <p:spPr>
          <a:xfrm>
            <a:off x="9346475" y="795340"/>
            <a:ext cx="9144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0</a:t>
            </a:r>
          </a:p>
        </p:txBody>
      </p:sp>
      <p:sp>
        <p:nvSpPr>
          <p:cNvPr id="20" name="Rectangle 19"/>
          <p:cNvSpPr/>
          <p:nvPr/>
        </p:nvSpPr>
        <p:spPr>
          <a:xfrm>
            <a:off x="9117875" y="185740"/>
            <a:ext cx="2895600" cy="4572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2200">
                <a:solidFill>
                  <a:srgbClr val="FF0000"/>
                </a:solidFill>
                <a:latin typeface="Tahoma" pitchFamily="34" charset="0"/>
                <a:cs typeface="Tahoma" pitchFamily="34" charset="0"/>
              </a:rPr>
              <a:t>Thời gian còn lại ...</a:t>
            </a:r>
          </a:p>
        </p:txBody>
      </p:sp>
      <p:sp>
        <p:nvSpPr>
          <p:cNvPr id="21" name="Rectangle 20"/>
          <p:cNvSpPr/>
          <p:nvPr/>
        </p:nvSpPr>
        <p:spPr>
          <a:xfrm>
            <a:off x="9117875" y="185740"/>
            <a:ext cx="2895600" cy="4572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2400">
                <a:solidFill>
                  <a:srgbClr val="FFFFFF"/>
                </a:solidFill>
                <a:latin typeface="Tahoma" pitchFamily="34" charset="0"/>
                <a:cs typeface="Tahoma" pitchFamily="34" charset="0"/>
              </a:rPr>
              <a:t>Bắt đầu tính giờ</a:t>
            </a:r>
          </a:p>
        </p:txBody>
      </p:sp>
      <p:sp>
        <p:nvSpPr>
          <p:cNvPr id="22" name="Rounded Rectangle 21"/>
          <p:cNvSpPr/>
          <p:nvPr/>
        </p:nvSpPr>
        <p:spPr>
          <a:xfrm>
            <a:off x="10565675" y="79534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00</a:t>
            </a:r>
          </a:p>
        </p:txBody>
      </p:sp>
      <p:sp>
        <p:nvSpPr>
          <p:cNvPr id="23" name="Rounded Rectangle 22"/>
          <p:cNvSpPr/>
          <p:nvPr/>
        </p:nvSpPr>
        <p:spPr>
          <a:xfrm>
            <a:off x="10565675" y="79534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59</a:t>
            </a:r>
          </a:p>
        </p:txBody>
      </p:sp>
      <p:sp>
        <p:nvSpPr>
          <p:cNvPr id="24" name="Rounded Rectangle 23"/>
          <p:cNvSpPr/>
          <p:nvPr/>
        </p:nvSpPr>
        <p:spPr>
          <a:xfrm>
            <a:off x="10565675" y="79534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58</a:t>
            </a:r>
          </a:p>
        </p:txBody>
      </p:sp>
      <p:sp>
        <p:nvSpPr>
          <p:cNvPr id="25" name="Rounded Rectangle 24"/>
          <p:cNvSpPr/>
          <p:nvPr/>
        </p:nvSpPr>
        <p:spPr>
          <a:xfrm>
            <a:off x="10565675" y="79534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57</a:t>
            </a:r>
          </a:p>
        </p:txBody>
      </p:sp>
      <p:sp>
        <p:nvSpPr>
          <p:cNvPr id="26" name="Rounded Rectangle 25"/>
          <p:cNvSpPr/>
          <p:nvPr/>
        </p:nvSpPr>
        <p:spPr>
          <a:xfrm>
            <a:off x="10565675" y="79534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56</a:t>
            </a:r>
          </a:p>
        </p:txBody>
      </p:sp>
      <p:sp>
        <p:nvSpPr>
          <p:cNvPr id="27" name="Rounded Rectangle 26"/>
          <p:cNvSpPr/>
          <p:nvPr/>
        </p:nvSpPr>
        <p:spPr>
          <a:xfrm>
            <a:off x="10565675" y="79534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55</a:t>
            </a:r>
          </a:p>
        </p:txBody>
      </p:sp>
      <p:sp>
        <p:nvSpPr>
          <p:cNvPr id="28" name="Rounded Rectangle 27"/>
          <p:cNvSpPr/>
          <p:nvPr/>
        </p:nvSpPr>
        <p:spPr>
          <a:xfrm>
            <a:off x="10565675" y="79534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54</a:t>
            </a:r>
          </a:p>
        </p:txBody>
      </p:sp>
      <p:sp>
        <p:nvSpPr>
          <p:cNvPr id="29" name="Rounded Rectangle 28"/>
          <p:cNvSpPr/>
          <p:nvPr/>
        </p:nvSpPr>
        <p:spPr>
          <a:xfrm>
            <a:off x="10565675" y="79534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53</a:t>
            </a:r>
          </a:p>
        </p:txBody>
      </p:sp>
      <p:sp>
        <p:nvSpPr>
          <p:cNvPr id="30" name="Rounded Rectangle 29"/>
          <p:cNvSpPr/>
          <p:nvPr/>
        </p:nvSpPr>
        <p:spPr>
          <a:xfrm>
            <a:off x="10565675" y="79534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52</a:t>
            </a:r>
          </a:p>
        </p:txBody>
      </p:sp>
      <p:sp>
        <p:nvSpPr>
          <p:cNvPr id="31" name="Rounded Rectangle 30"/>
          <p:cNvSpPr/>
          <p:nvPr/>
        </p:nvSpPr>
        <p:spPr>
          <a:xfrm>
            <a:off x="10565675" y="79534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51</a:t>
            </a:r>
          </a:p>
        </p:txBody>
      </p:sp>
      <p:sp>
        <p:nvSpPr>
          <p:cNvPr id="32" name="Rounded Rectangle 31"/>
          <p:cNvSpPr/>
          <p:nvPr/>
        </p:nvSpPr>
        <p:spPr>
          <a:xfrm>
            <a:off x="10565675" y="79534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50</a:t>
            </a:r>
          </a:p>
        </p:txBody>
      </p:sp>
      <p:sp>
        <p:nvSpPr>
          <p:cNvPr id="33" name="Rounded Rectangle 32"/>
          <p:cNvSpPr/>
          <p:nvPr/>
        </p:nvSpPr>
        <p:spPr>
          <a:xfrm>
            <a:off x="10565675" y="79534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49</a:t>
            </a:r>
          </a:p>
        </p:txBody>
      </p:sp>
      <p:sp>
        <p:nvSpPr>
          <p:cNvPr id="34" name="Rounded Rectangle 33"/>
          <p:cNvSpPr/>
          <p:nvPr/>
        </p:nvSpPr>
        <p:spPr>
          <a:xfrm>
            <a:off x="10565675" y="79534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48</a:t>
            </a:r>
          </a:p>
        </p:txBody>
      </p:sp>
      <p:sp>
        <p:nvSpPr>
          <p:cNvPr id="35" name="Rounded Rectangle 34"/>
          <p:cNvSpPr/>
          <p:nvPr/>
        </p:nvSpPr>
        <p:spPr>
          <a:xfrm>
            <a:off x="10565675" y="79534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47</a:t>
            </a:r>
          </a:p>
        </p:txBody>
      </p:sp>
      <p:sp>
        <p:nvSpPr>
          <p:cNvPr id="36" name="Rounded Rectangle 35"/>
          <p:cNvSpPr/>
          <p:nvPr/>
        </p:nvSpPr>
        <p:spPr>
          <a:xfrm>
            <a:off x="10565675" y="79534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46</a:t>
            </a:r>
          </a:p>
        </p:txBody>
      </p:sp>
      <p:sp>
        <p:nvSpPr>
          <p:cNvPr id="37" name="Rounded Rectangle 36"/>
          <p:cNvSpPr/>
          <p:nvPr/>
        </p:nvSpPr>
        <p:spPr>
          <a:xfrm>
            <a:off x="10565675" y="79534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45</a:t>
            </a:r>
          </a:p>
        </p:txBody>
      </p:sp>
      <p:sp>
        <p:nvSpPr>
          <p:cNvPr id="38" name="Rounded Rectangle 37"/>
          <p:cNvSpPr/>
          <p:nvPr/>
        </p:nvSpPr>
        <p:spPr>
          <a:xfrm>
            <a:off x="10565675" y="79534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44</a:t>
            </a:r>
          </a:p>
        </p:txBody>
      </p:sp>
      <p:sp>
        <p:nvSpPr>
          <p:cNvPr id="39" name="Rounded Rectangle 38"/>
          <p:cNvSpPr/>
          <p:nvPr/>
        </p:nvSpPr>
        <p:spPr>
          <a:xfrm>
            <a:off x="10565675" y="79534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43</a:t>
            </a:r>
          </a:p>
        </p:txBody>
      </p:sp>
      <p:sp>
        <p:nvSpPr>
          <p:cNvPr id="40" name="Rounded Rectangle 39"/>
          <p:cNvSpPr/>
          <p:nvPr/>
        </p:nvSpPr>
        <p:spPr>
          <a:xfrm>
            <a:off x="10565675" y="79534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42</a:t>
            </a:r>
          </a:p>
        </p:txBody>
      </p:sp>
      <p:sp>
        <p:nvSpPr>
          <p:cNvPr id="41" name="Rounded Rectangle 40"/>
          <p:cNvSpPr/>
          <p:nvPr/>
        </p:nvSpPr>
        <p:spPr>
          <a:xfrm>
            <a:off x="10565675" y="79534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41</a:t>
            </a:r>
          </a:p>
        </p:txBody>
      </p:sp>
      <p:sp>
        <p:nvSpPr>
          <p:cNvPr id="42" name="Rounded Rectangle 41"/>
          <p:cNvSpPr/>
          <p:nvPr/>
        </p:nvSpPr>
        <p:spPr>
          <a:xfrm>
            <a:off x="10565675" y="79534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40</a:t>
            </a:r>
          </a:p>
        </p:txBody>
      </p:sp>
      <p:sp>
        <p:nvSpPr>
          <p:cNvPr id="43" name="Rounded Rectangle 42"/>
          <p:cNvSpPr/>
          <p:nvPr/>
        </p:nvSpPr>
        <p:spPr>
          <a:xfrm>
            <a:off x="10565675" y="79534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39</a:t>
            </a:r>
          </a:p>
        </p:txBody>
      </p:sp>
      <p:sp>
        <p:nvSpPr>
          <p:cNvPr id="44" name="Rounded Rectangle 43"/>
          <p:cNvSpPr/>
          <p:nvPr/>
        </p:nvSpPr>
        <p:spPr>
          <a:xfrm>
            <a:off x="10565675" y="79534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38</a:t>
            </a:r>
          </a:p>
        </p:txBody>
      </p:sp>
      <p:sp>
        <p:nvSpPr>
          <p:cNvPr id="45" name="Rounded Rectangle 44"/>
          <p:cNvSpPr/>
          <p:nvPr/>
        </p:nvSpPr>
        <p:spPr>
          <a:xfrm>
            <a:off x="10565675" y="79534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37</a:t>
            </a:r>
          </a:p>
        </p:txBody>
      </p:sp>
      <p:sp>
        <p:nvSpPr>
          <p:cNvPr id="46" name="Rounded Rectangle 45"/>
          <p:cNvSpPr/>
          <p:nvPr/>
        </p:nvSpPr>
        <p:spPr>
          <a:xfrm>
            <a:off x="10565675" y="79534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36</a:t>
            </a:r>
          </a:p>
        </p:txBody>
      </p:sp>
      <p:sp>
        <p:nvSpPr>
          <p:cNvPr id="47" name="Rounded Rectangle 46"/>
          <p:cNvSpPr/>
          <p:nvPr/>
        </p:nvSpPr>
        <p:spPr>
          <a:xfrm>
            <a:off x="10565675" y="79534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35</a:t>
            </a:r>
          </a:p>
        </p:txBody>
      </p:sp>
      <p:sp>
        <p:nvSpPr>
          <p:cNvPr id="48" name="Rounded Rectangle 47"/>
          <p:cNvSpPr/>
          <p:nvPr/>
        </p:nvSpPr>
        <p:spPr>
          <a:xfrm>
            <a:off x="10565675" y="79534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34</a:t>
            </a:r>
          </a:p>
        </p:txBody>
      </p:sp>
      <p:sp>
        <p:nvSpPr>
          <p:cNvPr id="49" name="Rounded Rectangle 48"/>
          <p:cNvSpPr/>
          <p:nvPr/>
        </p:nvSpPr>
        <p:spPr>
          <a:xfrm>
            <a:off x="10565675" y="79534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33</a:t>
            </a:r>
          </a:p>
        </p:txBody>
      </p:sp>
      <p:sp>
        <p:nvSpPr>
          <p:cNvPr id="50" name="Rounded Rectangle 49"/>
          <p:cNvSpPr/>
          <p:nvPr/>
        </p:nvSpPr>
        <p:spPr>
          <a:xfrm>
            <a:off x="10565675" y="79534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32</a:t>
            </a:r>
          </a:p>
        </p:txBody>
      </p:sp>
      <p:sp>
        <p:nvSpPr>
          <p:cNvPr id="51" name="Rounded Rectangle 50"/>
          <p:cNvSpPr/>
          <p:nvPr/>
        </p:nvSpPr>
        <p:spPr>
          <a:xfrm>
            <a:off x="10565675" y="79534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31</a:t>
            </a:r>
          </a:p>
        </p:txBody>
      </p:sp>
      <p:sp>
        <p:nvSpPr>
          <p:cNvPr id="52" name="Rounded Rectangle 51"/>
          <p:cNvSpPr/>
          <p:nvPr/>
        </p:nvSpPr>
        <p:spPr>
          <a:xfrm>
            <a:off x="10565675" y="79534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30</a:t>
            </a:r>
          </a:p>
        </p:txBody>
      </p:sp>
      <p:sp>
        <p:nvSpPr>
          <p:cNvPr id="53" name="Rounded Rectangle 52"/>
          <p:cNvSpPr/>
          <p:nvPr/>
        </p:nvSpPr>
        <p:spPr>
          <a:xfrm>
            <a:off x="10565675" y="79534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29</a:t>
            </a:r>
          </a:p>
        </p:txBody>
      </p:sp>
      <p:sp>
        <p:nvSpPr>
          <p:cNvPr id="54" name="Rounded Rectangle 53"/>
          <p:cNvSpPr/>
          <p:nvPr/>
        </p:nvSpPr>
        <p:spPr>
          <a:xfrm>
            <a:off x="10565675" y="79534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28</a:t>
            </a:r>
          </a:p>
        </p:txBody>
      </p:sp>
      <p:sp>
        <p:nvSpPr>
          <p:cNvPr id="55" name="Rounded Rectangle 54"/>
          <p:cNvSpPr/>
          <p:nvPr/>
        </p:nvSpPr>
        <p:spPr>
          <a:xfrm>
            <a:off x="10565675" y="79534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27</a:t>
            </a:r>
          </a:p>
        </p:txBody>
      </p:sp>
      <p:sp>
        <p:nvSpPr>
          <p:cNvPr id="56" name="Rounded Rectangle 55"/>
          <p:cNvSpPr/>
          <p:nvPr/>
        </p:nvSpPr>
        <p:spPr>
          <a:xfrm>
            <a:off x="10565675" y="79534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26</a:t>
            </a:r>
          </a:p>
        </p:txBody>
      </p:sp>
      <p:sp>
        <p:nvSpPr>
          <p:cNvPr id="57" name="Rounded Rectangle 56"/>
          <p:cNvSpPr/>
          <p:nvPr/>
        </p:nvSpPr>
        <p:spPr>
          <a:xfrm>
            <a:off x="10565675" y="79534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25</a:t>
            </a:r>
          </a:p>
        </p:txBody>
      </p:sp>
      <p:sp>
        <p:nvSpPr>
          <p:cNvPr id="58" name="Rounded Rectangle 57"/>
          <p:cNvSpPr/>
          <p:nvPr/>
        </p:nvSpPr>
        <p:spPr>
          <a:xfrm>
            <a:off x="10565675" y="79534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24</a:t>
            </a:r>
          </a:p>
        </p:txBody>
      </p:sp>
      <p:sp>
        <p:nvSpPr>
          <p:cNvPr id="59" name="Rounded Rectangle 58"/>
          <p:cNvSpPr/>
          <p:nvPr/>
        </p:nvSpPr>
        <p:spPr>
          <a:xfrm>
            <a:off x="10565675" y="79534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23</a:t>
            </a:r>
          </a:p>
        </p:txBody>
      </p:sp>
      <p:sp>
        <p:nvSpPr>
          <p:cNvPr id="60" name="Rounded Rectangle 59"/>
          <p:cNvSpPr/>
          <p:nvPr/>
        </p:nvSpPr>
        <p:spPr>
          <a:xfrm>
            <a:off x="10565675" y="79534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22</a:t>
            </a:r>
          </a:p>
        </p:txBody>
      </p:sp>
      <p:sp>
        <p:nvSpPr>
          <p:cNvPr id="61" name="Rounded Rectangle 60"/>
          <p:cNvSpPr/>
          <p:nvPr/>
        </p:nvSpPr>
        <p:spPr>
          <a:xfrm>
            <a:off x="10565675" y="79534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21</a:t>
            </a:r>
          </a:p>
        </p:txBody>
      </p:sp>
      <p:sp>
        <p:nvSpPr>
          <p:cNvPr id="62" name="Rounded Rectangle 61"/>
          <p:cNvSpPr/>
          <p:nvPr/>
        </p:nvSpPr>
        <p:spPr>
          <a:xfrm>
            <a:off x="10565675" y="79534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20</a:t>
            </a:r>
          </a:p>
        </p:txBody>
      </p:sp>
      <p:sp>
        <p:nvSpPr>
          <p:cNvPr id="63" name="Rounded Rectangle 62"/>
          <p:cNvSpPr/>
          <p:nvPr/>
        </p:nvSpPr>
        <p:spPr>
          <a:xfrm>
            <a:off x="10565675" y="79534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19</a:t>
            </a:r>
          </a:p>
        </p:txBody>
      </p:sp>
      <p:sp>
        <p:nvSpPr>
          <p:cNvPr id="64" name="Rounded Rectangle 63"/>
          <p:cNvSpPr/>
          <p:nvPr/>
        </p:nvSpPr>
        <p:spPr>
          <a:xfrm>
            <a:off x="10565675" y="79534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18</a:t>
            </a:r>
          </a:p>
        </p:txBody>
      </p:sp>
      <p:sp>
        <p:nvSpPr>
          <p:cNvPr id="65" name="Rounded Rectangle 64"/>
          <p:cNvSpPr/>
          <p:nvPr/>
        </p:nvSpPr>
        <p:spPr>
          <a:xfrm>
            <a:off x="10565675" y="79534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17</a:t>
            </a:r>
          </a:p>
        </p:txBody>
      </p:sp>
      <p:sp>
        <p:nvSpPr>
          <p:cNvPr id="66" name="Rounded Rectangle 65"/>
          <p:cNvSpPr/>
          <p:nvPr/>
        </p:nvSpPr>
        <p:spPr>
          <a:xfrm>
            <a:off x="10565675" y="79534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16</a:t>
            </a:r>
          </a:p>
        </p:txBody>
      </p:sp>
      <p:sp>
        <p:nvSpPr>
          <p:cNvPr id="67" name="Rounded Rectangle 66"/>
          <p:cNvSpPr/>
          <p:nvPr/>
        </p:nvSpPr>
        <p:spPr>
          <a:xfrm>
            <a:off x="10565675" y="79534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15</a:t>
            </a:r>
          </a:p>
        </p:txBody>
      </p:sp>
      <p:sp>
        <p:nvSpPr>
          <p:cNvPr id="68" name="Rounded Rectangle 67"/>
          <p:cNvSpPr/>
          <p:nvPr/>
        </p:nvSpPr>
        <p:spPr>
          <a:xfrm>
            <a:off x="10565675" y="79534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14</a:t>
            </a:r>
          </a:p>
        </p:txBody>
      </p:sp>
      <p:sp>
        <p:nvSpPr>
          <p:cNvPr id="69" name="Rounded Rectangle 68"/>
          <p:cNvSpPr/>
          <p:nvPr/>
        </p:nvSpPr>
        <p:spPr>
          <a:xfrm>
            <a:off x="10565675" y="79534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13</a:t>
            </a:r>
          </a:p>
        </p:txBody>
      </p:sp>
      <p:sp>
        <p:nvSpPr>
          <p:cNvPr id="70" name="Rounded Rectangle 69"/>
          <p:cNvSpPr/>
          <p:nvPr/>
        </p:nvSpPr>
        <p:spPr>
          <a:xfrm>
            <a:off x="10565675" y="79534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12</a:t>
            </a:r>
          </a:p>
        </p:txBody>
      </p:sp>
      <p:sp>
        <p:nvSpPr>
          <p:cNvPr id="71" name="Rounded Rectangle 70"/>
          <p:cNvSpPr/>
          <p:nvPr/>
        </p:nvSpPr>
        <p:spPr>
          <a:xfrm>
            <a:off x="10565675" y="79534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11</a:t>
            </a:r>
          </a:p>
        </p:txBody>
      </p:sp>
      <p:sp>
        <p:nvSpPr>
          <p:cNvPr id="72" name="Rounded Rectangle 71"/>
          <p:cNvSpPr/>
          <p:nvPr/>
        </p:nvSpPr>
        <p:spPr>
          <a:xfrm>
            <a:off x="10565675" y="79534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10</a:t>
            </a:r>
          </a:p>
        </p:txBody>
      </p:sp>
      <p:sp>
        <p:nvSpPr>
          <p:cNvPr id="73" name="Rounded Rectangle 72"/>
          <p:cNvSpPr/>
          <p:nvPr/>
        </p:nvSpPr>
        <p:spPr>
          <a:xfrm>
            <a:off x="10565675" y="79534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solidFill>
                  <a:srgbClr val="FF0000"/>
                </a:solidFill>
                <a:latin typeface="Tahoma" pitchFamily="34" charset="0"/>
                <a:ea typeface="Tahoma" pitchFamily="34" charset="0"/>
                <a:cs typeface="Tahoma" pitchFamily="34" charset="0"/>
              </a:rPr>
              <a:t>09</a:t>
            </a:r>
          </a:p>
        </p:txBody>
      </p:sp>
      <p:sp>
        <p:nvSpPr>
          <p:cNvPr id="74" name="Rounded Rectangle 73"/>
          <p:cNvSpPr/>
          <p:nvPr/>
        </p:nvSpPr>
        <p:spPr>
          <a:xfrm>
            <a:off x="10565675" y="79534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solidFill>
                  <a:srgbClr val="FF0000"/>
                </a:solidFill>
                <a:latin typeface="Tahoma" pitchFamily="34" charset="0"/>
                <a:ea typeface="Tahoma" pitchFamily="34" charset="0"/>
                <a:cs typeface="Tahoma" pitchFamily="34" charset="0"/>
              </a:rPr>
              <a:t>08</a:t>
            </a:r>
          </a:p>
        </p:txBody>
      </p:sp>
      <p:sp>
        <p:nvSpPr>
          <p:cNvPr id="75" name="Rounded Rectangle 74"/>
          <p:cNvSpPr/>
          <p:nvPr/>
        </p:nvSpPr>
        <p:spPr>
          <a:xfrm>
            <a:off x="10565675" y="79534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solidFill>
                  <a:srgbClr val="FF0000"/>
                </a:solidFill>
                <a:latin typeface="Tahoma" pitchFamily="34" charset="0"/>
                <a:ea typeface="Tahoma" pitchFamily="34" charset="0"/>
                <a:cs typeface="Tahoma" pitchFamily="34" charset="0"/>
              </a:rPr>
              <a:t>07</a:t>
            </a:r>
          </a:p>
        </p:txBody>
      </p:sp>
      <p:sp>
        <p:nvSpPr>
          <p:cNvPr id="76" name="Rounded Rectangle 75"/>
          <p:cNvSpPr/>
          <p:nvPr/>
        </p:nvSpPr>
        <p:spPr>
          <a:xfrm>
            <a:off x="10565675" y="79534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solidFill>
                  <a:srgbClr val="FF0000"/>
                </a:solidFill>
                <a:latin typeface="Tahoma" pitchFamily="34" charset="0"/>
                <a:ea typeface="Tahoma" pitchFamily="34" charset="0"/>
                <a:cs typeface="Tahoma" pitchFamily="34" charset="0"/>
              </a:rPr>
              <a:t>06</a:t>
            </a:r>
          </a:p>
        </p:txBody>
      </p:sp>
      <p:sp>
        <p:nvSpPr>
          <p:cNvPr id="77" name="Rounded Rectangle 76"/>
          <p:cNvSpPr/>
          <p:nvPr/>
        </p:nvSpPr>
        <p:spPr>
          <a:xfrm>
            <a:off x="10565675" y="79534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solidFill>
                  <a:srgbClr val="FF0000"/>
                </a:solidFill>
                <a:latin typeface="Tahoma" pitchFamily="34" charset="0"/>
                <a:ea typeface="Tahoma" pitchFamily="34" charset="0"/>
                <a:cs typeface="Tahoma" pitchFamily="34" charset="0"/>
              </a:rPr>
              <a:t>05</a:t>
            </a:r>
          </a:p>
        </p:txBody>
      </p:sp>
      <p:sp>
        <p:nvSpPr>
          <p:cNvPr id="78" name="Rounded Rectangle 77"/>
          <p:cNvSpPr/>
          <p:nvPr/>
        </p:nvSpPr>
        <p:spPr>
          <a:xfrm>
            <a:off x="10565675" y="79534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solidFill>
                  <a:srgbClr val="FF0000"/>
                </a:solidFill>
                <a:latin typeface="Tahoma" pitchFamily="34" charset="0"/>
                <a:ea typeface="Tahoma" pitchFamily="34" charset="0"/>
                <a:cs typeface="Tahoma" pitchFamily="34" charset="0"/>
              </a:rPr>
              <a:t>04</a:t>
            </a:r>
          </a:p>
        </p:txBody>
      </p:sp>
      <p:sp>
        <p:nvSpPr>
          <p:cNvPr id="79" name="Rounded Rectangle 78"/>
          <p:cNvSpPr/>
          <p:nvPr/>
        </p:nvSpPr>
        <p:spPr>
          <a:xfrm>
            <a:off x="10565675" y="79534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solidFill>
                  <a:srgbClr val="FF0000"/>
                </a:solidFill>
                <a:latin typeface="Tahoma" pitchFamily="34" charset="0"/>
                <a:ea typeface="Tahoma" pitchFamily="34" charset="0"/>
                <a:cs typeface="Tahoma" pitchFamily="34" charset="0"/>
              </a:rPr>
              <a:t>03</a:t>
            </a:r>
          </a:p>
        </p:txBody>
      </p:sp>
      <p:sp>
        <p:nvSpPr>
          <p:cNvPr id="80" name="Rounded Rectangle 79"/>
          <p:cNvSpPr/>
          <p:nvPr/>
        </p:nvSpPr>
        <p:spPr>
          <a:xfrm>
            <a:off x="10565675" y="79534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solidFill>
                  <a:srgbClr val="FF0000"/>
                </a:solidFill>
                <a:latin typeface="Tahoma" pitchFamily="34" charset="0"/>
                <a:ea typeface="Tahoma" pitchFamily="34" charset="0"/>
                <a:cs typeface="Tahoma" pitchFamily="34" charset="0"/>
              </a:rPr>
              <a:t>02</a:t>
            </a:r>
          </a:p>
        </p:txBody>
      </p:sp>
      <p:sp>
        <p:nvSpPr>
          <p:cNvPr id="81" name="Rounded Rectangle 80"/>
          <p:cNvSpPr/>
          <p:nvPr/>
        </p:nvSpPr>
        <p:spPr>
          <a:xfrm>
            <a:off x="10565675" y="79534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solidFill>
                  <a:srgbClr val="FF0000"/>
                </a:solidFill>
                <a:latin typeface="Tahoma" pitchFamily="34" charset="0"/>
                <a:ea typeface="Tahoma" pitchFamily="34" charset="0"/>
                <a:cs typeface="Tahoma" pitchFamily="34" charset="0"/>
              </a:rPr>
              <a:t>01</a:t>
            </a:r>
          </a:p>
        </p:txBody>
      </p:sp>
      <p:sp>
        <p:nvSpPr>
          <p:cNvPr id="82" name="Rounded Rectangle 81"/>
          <p:cNvSpPr/>
          <p:nvPr/>
        </p:nvSpPr>
        <p:spPr>
          <a:xfrm>
            <a:off x="10565675" y="79534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solidFill>
                  <a:srgbClr val="FF0000"/>
                </a:solidFill>
                <a:latin typeface="Tahoma" pitchFamily="34" charset="0"/>
                <a:ea typeface="Tahoma" pitchFamily="34" charset="0"/>
                <a:cs typeface="Tahoma" pitchFamily="34" charset="0"/>
              </a:rPr>
              <a:t>00</a:t>
            </a:r>
          </a:p>
        </p:txBody>
      </p:sp>
      <p:sp>
        <p:nvSpPr>
          <p:cNvPr id="83" name="Rounded Rectangle 82"/>
          <p:cNvSpPr/>
          <p:nvPr/>
        </p:nvSpPr>
        <p:spPr>
          <a:xfrm>
            <a:off x="9346475" y="795340"/>
            <a:ext cx="9144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solidFill>
                  <a:srgbClr val="FF0000"/>
                </a:solidFill>
                <a:latin typeface="Tahoma" pitchFamily="34" charset="0"/>
                <a:ea typeface="Tahoma" pitchFamily="34" charset="0"/>
                <a:cs typeface="Tahoma" pitchFamily="34" charset="0"/>
              </a:rPr>
              <a:t>0</a:t>
            </a:r>
          </a:p>
        </p:txBody>
      </p:sp>
    </p:spTree>
    <p:extLst>
      <p:ext uri="{BB962C8B-B14F-4D97-AF65-F5344CB8AC3E}">
        <p14:creationId xmlns:p14="http://schemas.microsoft.com/office/powerpoint/2010/main" val="25593770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nextCondLst>
                <p:cond evt="onClick" delay="0">
                  <p:tgtEl>
                    <p:spTgt spid="9"/>
                  </p:tgtEl>
                </p:cond>
              </p:nextCondLst>
            </p:seq>
            <p:seq concurrent="1" nextAc="seek">
              <p:cTn id="10" restart="whenNotActive" fill="hold" evtFilter="cancelBubble" nodeType="interactiveSeq">
                <p:stCondLst>
                  <p:cond evt="onClick" delay="0">
                    <p:tgtEl>
                      <p:spTgt spid="6"/>
                    </p:tgtEl>
                  </p:cond>
                </p:stCondLst>
                <p:endSync evt="end" delay="0">
                  <p:rtn val="all"/>
                </p:endSync>
                <p:childTnLst>
                  <p:par>
                    <p:cTn id="11" fill="hold">
                      <p:stCondLst>
                        <p:cond delay="0"/>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nextCondLst>
                <p:cond evt="onClick" delay="0">
                  <p:tgtEl>
                    <p:spTgt spid="6"/>
                  </p:tgtEl>
                </p:cond>
              </p:nextCondLst>
            </p:seq>
            <p:seq concurrent="1" nextAc="seek">
              <p:cTn id="16" restart="whenNotActive" fill="hold" evtFilter="cancelBubble" nodeType="interactiveSeq">
                <p:stCondLst>
                  <p:cond evt="onClick" delay="0">
                    <p:tgtEl>
                      <p:spTgt spid="8"/>
                    </p:tgtEl>
                  </p:cond>
                </p:stCondLst>
                <p:endSync evt="end" delay="0">
                  <p:rtn val="all"/>
                </p:endSync>
                <p:childTnLst>
                  <p:par>
                    <p:cTn id="17" fill="hold">
                      <p:stCondLst>
                        <p:cond delay="0"/>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childTnLst>
                    </p:cTn>
                  </p:par>
                </p:childTnLst>
              </p:cTn>
              <p:nextCondLst>
                <p:cond evt="onClick" delay="0">
                  <p:tgtEl>
                    <p:spTgt spid="8"/>
                  </p:tgtEl>
                </p:cond>
              </p:nextCondLst>
            </p:seq>
            <p:seq concurrent="1" nextAc="seek">
              <p:cTn id="22" restart="whenNotActive" fill="hold" evtFilter="cancelBubble" nodeType="interactiveSeq">
                <p:stCondLst>
                  <p:cond evt="onClick" delay="0">
                    <p:tgtEl>
                      <p:spTgt spid="7"/>
                    </p:tgtEl>
                  </p:cond>
                </p:stCondLst>
                <p:endSync evt="end" delay="0">
                  <p:rtn val="all"/>
                </p:endSync>
                <p:childTnLst>
                  <p:par>
                    <p:cTn id="23" fill="hold">
                      <p:stCondLst>
                        <p:cond delay="0"/>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childTnLst>
              </p:cTn>
              <p:nextCondLst>
                <p:cond evt="onClick" delay="0">
                  <p:tgtEl>
                    <p:spTgt spid="7"/>
                  </p:tgtEl>
                </p:cond>
              </p:nextCondLst>
            </p:seq>
            <p:seq concurrent="1" nextAc="seek">
              <p:cTn id="28" restart="whenNotActive" fill="hold" evtFilter="cancelBubble" nodeType="interactiveSeq">
                <p:stCondLst>
                  <p:cond evt="onClick" delay="0">
                    <p:tgtEl>
                      <p:spTgt spid="21"/>
                    </p:tgtEl>
                  </p:cond>
                </p:stCondLst>
                <p:endSync evt="end" delay="0">
                  <p:rtn val="all"/>
                </p:endSync>
                <p:childTnLst>
                  <p:par>
                    <p:cTn id="29" fill="hold">
                      <p:stCondLst>
                        <p:cond delay="0"/>
                      </p:stCondLst>
                      <p:childTnLst>
                        <p:par>
                          <p:cTn id="30" fill="hold">
                            <p:stCondLst>
                              <p:cond delay="0"/>
                            </p:stCondLst>
                            <p:childTnLst>
                              <p:par>
                                <p:cTn id="31" presetID="4" presetClass="exit" presetSubtype="16" fill="hold" grpId="0" nodeType="clickEffect">
                                  <p:stCondLst>
                                    <p:cond delay="0"/>
                                  </p:stCondLst>
                                  <p:childTnLst>
                                    <p:animEffect transition="out" filter="box(in)">
                                      <p:cBhvr>
                                        <p:cTn id="32" dur="100"/>
                                        <p:tgtEl>
                                          <p:spTgt spid="21"/>
                                        </p:tgtEl>
                                      </p:cBhvr>
                                    </p:animEffect>
                                    <p:set>
                                      <p:cBhvr>
                                        <p:cTn id="33" dur="1" fill="hold">
                                          <p:stCondLst>
                                            <p:cond delay="99"/>
                                          </p:stCondLst>
                                        </p:cTn>
                                        <p:tgtEl>
                                          <p:spTgt spid="21"/>
                                        </p:tgtEl>
                                        <p:attrNameLst>
                                          <p:attrName>style.visibility</p:attrName>
                                        </p:attrNameLst>
                                      </p:cBhvr>
                                      <p:to>
                                        <p:strVal val="hidden"/>
                                      </p:to>
                                    </p:set>
                                  </p:childTnLst>
                                </p:cTn>
                              </p:par>
                              <p:par>
                                <p:cTn id="34" presetID="4" presetClass="entr" presetSubtype="16"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box(in)">
                                      <p:cBhvr>
                                        <p:cTn id="36" dur="500"/>
                                        <p:tgtEl>
                                          <p:spTgt spid="19"/>
                                        </p:tgtEl>
                                      </p:cBhvr>
                                    </p:animEffect>
                                  </p:childTnLst>
                                </p:cTn>
                              </p:par>
                            </p:childTnLst>
                          </p:cTn>
                        </p:par>
                        <p:par>
                          <p:cTn id="37" fill="hold">
                            <p:stCondLst>
                              <p:cond delay="500"/>
                            </p:stCondLst>
                            <p:childTnLst>
                              <p:par>
                                <p:cTn id="38" presetID="4" presetClass="entr" presetSubtype="32"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box(out)">
                                      <p:cBhvr>
                                        <p:cTn id="40" dur="1000"/>
                                        <p:tgtEl>
                                          <p:spTgt spid="23"/>
                                        </p:tgtEl>
                                      </p:cBhvr>
                                    </p:animEffect>
                                  </p:childTnLst>
                                  <p:subTnLst>
                                    <p:audio>
                                      <p:cMediaNode>
                                        <p:cTn display="0" masterRel="sameClick">
                                          <p:stCondLst>
                                            <p:cond evt="begin" delay="0">
                                              <p:tn val="38"/>
                                            </p:cond>
                                          </p:stCondLst>
                                          <p:endCondLst>
                                            <p:cond evt="onStopAudio" delay="0">
                                              <p:tgtEl>
                                                <p:sldTgt/>
                                              </p:tgtEl>
                                            </p:cond>
                                          </p:endCondLst>
                                        </p:cTn>
                                        <p:tgtEl>
                                          <p:sndTgt r:embed="rId2" name="click.wav"/>
                                        </p:tgtEl>
                                      </p:cMediaNode>
                                    </p:audio>
                                  </p:subTnLst>
                                </p:cTn>
                              </p:par>
                            </p:childTnLst>
                          </p:cTn>
                        </p:par>
                        <p:par>
                          <p:cTn id="41" fill="hold">
                            <p:stCondLst>
                              <p:cond delay="1500"/>
                            </p:stCondLst>
                            <p:childTnLst>
                              <p:par>
                                <p:cTn id="42" presetID="4" presetClass="entr" presetSubtype="32" fill="hold" grpId="0"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box(out)">
                                      <p:cBhvr>
                                        <p:cTn id="44" dur="1000"/>
                                        <p:tgtEl>
                                          <p:spTgt spid="24"/>
                                        </p:tgtEl>
                                      </p:cBhvr>
                                    </p:animEffect>
                                  </p:childTnLst>
                                  <p:subTnLst>
                                    <p:audio>
                                      <p:cMediaNode>
                                        <p:cTn display="0" masterRel="sameClick">
                                          <p:stCondLst>
                                            <p:cond evt="begin" delay="0">
                                              <p:tn val="42"/>
                                            </p:cond>
                                          </p:stCondLst>
                                          <p:endCondLst>
                                            <p:cond evt="onStopAudio" delay="0">
                                              <p:tgtEl>
                                                <p:sldTgt/>
                                              </p:tgtEl>
                                            </p:cond>
                                          </p:endCondLst>
                                        </p:cTn>
                                        <p:tgtEl>
                                          <p:sndTgt r:embed="rId2" name="click.wav"/>
                                        </p:tgtEl>
                                      </p:cMediaNode>
                                    </p:audio>
                                  </p:subTnLst>
                                </p:cTn>
                              </p:par>
                            </p:childTnLst>
                          </p:cTn>
                        </p:par>
                        <p:par>
                          <p:cTn id="45" fill="hold">
                            <p:stCondLst>
                              <p:cond delay="2500"/>
                            </p:stCondLst>
                            <p:childTnLst>
                              <p:par>
                                <p:cTn id="46" presetID="4" presetClass="entr" presetSubtype="32" fill="hold" grpId="0" nodeType="after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box(out)">
                                      <p:cBhvr>
                                        <p:cTn id="48" dur="1000"/>
                                        <p:tgtEl>
                                          <p:spTgt spid="25"/>
                                        </p:tgtEl>
                                      </p:cBhvr>
                                    </p:animEffect>
                                  </p:childTnLst>
                                  <p:subTnLst>
                                    <p:audio>
                                      <p:cMediaNode>
                                        <p:cTn display="0" masterRel="sameClick">
                                          <p:stCondLst>
                                            <p:cond evt="begin" delay="0">
                                              <p:tn val="46"/>
                                            </p:cond>
                                          </p:stCondLst>
                                          <p:endCondLst>
                                            <p:cond evt="onStopAudio" delay="0">
                                              <p:tgtEl>
                                                <p:sldTgt/>
                                              </p:tgtEl>
                                            </p:cond>
                                          </p:endCondLst>
                                        </p:cTn>
                                        <p:tgtEl>
                                          <p:sndTgt r:embed="rId2" name="click.wav"/>
                                        </p:tgtEl>
                                      </p:cMediaNode>
                                    </p:audio>
                                  </p:subTnLst>
                                </p:cTn>
                              </p:par>
                            </p:childTnLst>
                          </p:cTn>
                        </p:par>
                        <p:par>
                          <p:cTn id="49" fill="hold">
                            <p:stCondLst>
                              <p:cond delay="3500"/>
                            </p:stCondLst>
                            <p:childTnLst>
                              <p:par>
                                <p:cTn id="50" presetID="4" presetClass="entr" presetSubtype="32"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box(out)">
                                      <p:cBhvr>
                                        <p:cTn id="52" dur="1000"/>
                                        <p:tgtEl>
                                          <p:spTgt spid="26"/>
                                        </p:tgtEl>
                                      </p:cBhvr>
                                    </p:animEffect>
                                  </p:childTnLst>
                                  <p:subTnLst>
                                    <p:audio>
                                      <p:cMediaNode>
                                        <p:cTn display="0" masterRel="sameClick">
                                          <p:stCondLst>
                                            <p:cond evt="begin" delay="0">
                                              <p:tn val="50"/>
                                            </p:cond>
                                          </p:stCondLst>
                                          <p:endCondLst>
                                            <p:cond evt="onStopAudio" delay="0">
                                              <p:tgtEl>
                                                <p:sldTgt/>
                                              </p:tgtEl>
                                            </p:cond>
                                          </p:endCondLst>
                                        </p:cTn>
                                        <p:tgtEl>
                                          <p:sndTgt r:embed="rId2" name="click.wav"/>
                                        </p:tgtEl>
                                      </p:cMediaNode>
                                    </p:audio>
                                  </p:subTnLst>
                                </p:cTn>
                              </p:par>
                            </p:childTnLst>
                          </p:cTn>
                        </p:par>
                        <p:par>
                          <p:cTn id="53" fill="hold">
                            <p:stCondLst>
                              <p:cond delay="4500"/>
                            </p:stCondLst>
                            <p:childTnLst>
                              <p:par>
                                <p:cTn id="54" presetID="4" presetClass="entr" presetSubtype="32"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box(out)">
                                      <p:cBhvr>
                                        <p:cTn id="56" dur="1000"/>
                                        <p:tgtEl>
                                          <p:spTgt spid="27"/>
                                        </p:tgtEl>
                                      </p:cBhvr>
                                    </p:animEffect>
                                  </p:childTnLst>
                                  <p:subTnLst>
                                    <p:audio>
                                      <p:cMediaNode>
                                        <p:cTn display="0" masterRel="sameClick">
                                          <p:stCondLst>
                                            <p:cond evt="begin" delay="0">
                                              <p:tn val="54"/>
                                            </p:cond>
                                          </p:stCondLst>
                                          <p:endCondLst>
                                            <p:cond evt="onStopAudio" delay="0">
                                              <p:tgtEl>
                                                <p:sldTgt/>
                                              </p:tgtEl>
                                            </p:cond>
                                          </p:endCondLst>
                                        </p:cTn>
                                        <p:tgtEl>
                                          <p:sndTgt r:embed="rId2" name="click.wav"/>
                                        </p:tgtEl>
                                      </p:cMediaNode>
                                    </p:audio>
                                  </p:subTnLst>
                                </p:cTn>
                              </p:par>
                            </p:childTnLst>
                          </p:cTn>
                        </p:par>
                        <p:par>
                          <p:cTn id="57" fill="hold">
                            <p:stCondLst>
                              <p:cond delay="5500"/>
                            </p:stCondLst>
                            <p:childTnLst>
                              <p:par>
                                <p:cTn id="58" presetID="4" presetClass="entr" presetSubtype="32" fill="hold" grpId="0" nodeType="after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box(out)">
                                      <p:cBhvr>
                                        <p:cTn id="60" dur="1000"/>
                                        <p:tgtEl>
                                          <p:spTgt spid="28"/>
                                        </p:tgtEl>
                                      </p:cBhvr>
                                    </p:animEffec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childTnLst>
                          </p:cTn>
                        </p:par>
                        <p:par>
                          <p:cTn id="61" fill="hold">
                            <p:stCondLst>
                              <p:cond delay="6500"/>
                            </p:stCondLst>
                            <p:childTnLst>
                              <p:par>
                                <p:cTn id="62" presetID="4" presetClass="entr" presetSubtype="32"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box(out)">
                                      <p:cBhvr>
                                        <p:cTn id="64" dur="1000"/>
                                        <p:tgtEl>
                                          <p:spTgt spid="29"/>
                                        </p:tgtEl>
                                      </p:cBhvr>
                                    </p:animEffec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childTnLst>
                          </p:cTn>
                        </p:par>
                        <p:par>
                          <p:cTn id="65" fill="hold">
                            <p:stCondLst>
                              <p:cond delay="7500"/>
                            </p:stCondLst>
                            <p:childTnLst>
                              <p:par>
                                <p:cTn id="66" presetID="4" presetClass="entr" presetSubtype="32"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box(out)">
                                      <p:cBhvr>
                                        <p:cTn id="68" dur="1000"/>
                                        <p:tgtEl>
                                          <p:spTgt spid="30"/>
                                        </p:tgtEl>
                                      </p:cBhvr>
                                    </p:animEffect>
                                  </p:childTnLst>
                                  <p:subTnLst>
                                    <p:audio>
                                      <p:cMediaNode>
                                        <p:cTn display="0" masterRel="sameClick">
                                          <p:stCondLst>
                                            <p:cond evt="begin" delay="0">
                                              <p:tn val="66"/>
                                            </p:cond>
                                          </p:stCondLst>
                                          <p:endCondLst>
                                            <p:cond evt="onStopAudio" delay="0">
                                              <p:tgtEl>
                                                <p:sldTgt/>
                                              </p:tgtEl>
                                            </p:cond>
                                          </p:endCondLst>
                                        </p:cTn>
                                        <p:tgtEl>
                                          <p:sndTgt r:embed="rId2" name="click.wav"/>
                                        </p:tgtEl>
                                      </p:cMediaNode>
                                    </p:audio>
                                  </p:subTnLst>
                                </p:cTn>
                              </p:par>
                            </p:childTnLst>
                          </p:cTn>
                        </p:par>
                        <p:par>
                          <p:cTn id="69" fill="hold">
                            <p:stCondLst>
                              <p:cond delay="8500"/>
                            </p:stCondLst>
                            <p:childTnLst>
                              <p:par>
                                <p:cTn id="70" presetID="4" presetClass="entr" presetSubtype="32" fill="hold" grpId="0" nodeType="after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box(out)">
                                      <p:cBhvr>
                                        <p:cTn id="72" dur="1000"/>
                                        <p:tgtEl>
                                          <p:spTgt spid="31"/>
                                        </p:tgtEl>
                                      </p:cBhvr>
                                    </p:animEffect>
                                  </p:childTnLst>
                                  <p:subTnLst>
                                    <p:audio>
                                      <p:cMediaNode>
                                        <p:cTn display="0" masterRel="sameClick">
                                          <p:stCondLst>
                                            <p:cond evt="begin" delay="0">
                                              <p:tn val="70"/>
                                            </p:cond>
                                          </p:stCondLst>
                                          <p:endCondLst>
                                            <p:cond evt="onStopAudio" delay="0">
                                              <p:tgtEl>
                                                <p:sldTgt/>
                                              </p:tgtEl>
                                            </p:cond>
                                          </p:endCondLst>
                                        </p:cTn>
                                        <p:tgtEl>
                                          <p:sndTgt r:embed="rId2" name="click.wav"/>
                                        </p:tgtEl>
                                      </p:cMediaNode>
                                    </p:audio>
                                  </p:subTnLst>
                                </p:cTn>
                              </p:par>
                            </p:childTnLst>
                          </p:cTn>
                        </p:par>
                        <p:par>
                          <p:cTn id="73" fill="hold">
                            <p:stCondLst>
                              <p:cond delay="9500"/>
                            </p:stCondLst>
                            <p:childTnLst>
                              <p:par>
                                <p:cTn id="74" presetID="4" presetClass="entr" presetSubtype="32"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box(out)">
                                      <p:cBhvr>
                                        <p:cTn id="76" dur="1000"/>
                                        <p:tgtEl>
                                          <p:spTgt spid="32"/>
                                        </p:tgtEl>
                                      </p:cBhvr>
                                    </p:animEffect>
                                  </p:childTnLst>
                                  <p:subTnLst>
                                    <p:audio>
                                      <p:cMediaNode>
                                        <p:cTn display="0" masterRel="sameClick">
                                          <p:stCondLst>
                                            <p:cond evt="begin" delay="0">
                                              <p:tn val="74"/>
                                            </p:cond>
                                          </p:stCondLst>
                                          <p:endCondLst>
                                            <p:cond evt="onStopAudio" delay="0">
                                              <p:tgtEl>
                                                <p:sldTgt/>
                                              </p:tgtEl>
                                            </p:cond>
                                          </p:endCondLst>
                                        </p:cTn>
                                        <p:tgtEl>
                                          <p:sndTgt r:embed="rId2" name="click.wav"/>
                                        </p:tgtEl>
                                      </p:cMediaNode>
                                    </p:audio>
                                  </p:subTnLst>
                                </p:cTn>
                              </p:par>
                            </p:childTnLst>
                          </p:cTn>
                        </p:par>
                        <p:par>
                          <p:cTn id="77" fill="hold">
                            <p:stCondLst>
                              <p:cond delay="10500"/>
                            </p:stCondLst>
                            <p:childTnLst>
                              <p:par>
                                <p:cTn id="78" presetID="4" presetClass="entr" presetSubtype="32" fill="hold" grpId="0" nodeType="afterEffect">
                                  <p:stCondLst>
                                    <p:cond delay="0"/>
                                  </p:stCondLst>
                                  <p:childTnLst>
                                    <p:set>
                                      <p:cBhvr>
                                        <p:cTn id="79" dur="1" fill="hold">
                                          <p:stCondLst>
                                            <p:cond delay="0"/>
                                          </p:stCondLst>
                                        </p:cTn>
                                        <p:tgtEl>
                                          <p:spTgt spid="33"/>
                                        </p:tgtEl>
                                        <p:attrNameLst>
                                          <p:attrName>style.visibility</p:attrName>
                                        </p:attrNameLst>
                                      </p:cBhvr>
                                      <p:to>
                                        <p:strVal val="visible"/>
                                      </p:to>
                                    </p:set>
                                    <p:animEffect transition="in" filter="box(out)">
                                      <p:cBhvr>
                                        <p:cTn id="80" dur="1000"/>
                                        <p:tgtEl>
                                          <p:spTgt spid="33"/>
                                        </p:tgtEl>
                                      </p:cBhvr>
                                    </p:animEffect>
                                  </p:childTnLst>
                                  <p:subTnLst>
                                    <p:audio>
                                      <p:cMediaNode>
                                        <p:cTn display="0" masterRel="sameClick">
                                          <p:stCondLst>
                                            <p:cond evt="begin" delay="0">
                                              <p:tn val="78"/>
                                            </p:cond>
                                          </p:stCondLst>
                                          <p:endCondLst>
                                            <p:cond evt="onStopAudio" delay="0">
                                              <p:tgtEl>
                                                <p:sldTgt/>
                                              </p:tgtEl>
                                            </p:cond>
                                          </p:endCondLst>
                                        </p:cTn>
                                        <p:tgtEl>
                                          <p:sndTgt r:embed="rId2" name="click.wav"/>
                                        </p:tgtEl>
                                      </p:cMediaNode>
                                    </p:audio>
                                  </p:subTnLst>
                                </p:cTn>
                              </p:par>
                            </p:childTnLst>
                          </p:cTn>
                        </p:par>
                        <p:par>
                          <p:cTn id="81" fill="hold">
                            <p:stCondLst>
                              <p:cond delay="11500"/>
                            </p:stCondLst>
                            <p:childTnLst>
                              <p:par>
                                <p:cTn id="82" presetID="4" presetClass="entr" presetSubtype="32" fill="hold" grpId="0"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box(out)">
                                      <p:cBhvr>
                                        <p:cTn id="84" dur="1000"/>
                                        <p:tgtEl>
                                          <p:spTgt spid="34"/>
                                        </p:tgtEl>
                                      </p:cBhvr>
                                    </p:animEffect>
                                  </p:childTnLst>
                                  <p:subTnLst>
                                    <p:audio>
                                      <p:cMediaNode>
                                        <p:cTn display="0" masterRel="sameClick">
                                          <p:stCondLst>
                                            <p:cond evt="begin" delay="0">
                                              <p:tn val="82"/>
                                            </p:cond>
                                          </p:stCondLst>
                                          <p:endCondLst>
                                            <p:cond evt="onStopAudio" delay="0">
                                              <p:tgtEl>
                                                <p:sldTgt/>
                                              </p:tgtEl>
                                            </p:cond>
                                          </p:endCondLst>
                                        </p:cTn>
                                        <p:tgtEl>
                                          <p:sndTgt r:embed="rId2" name="click.wav"/>
                                        </p:tgtEl>
                                      </p:cMediaNode>
                                    </p:audio>
                                  </p:subTnLst>
                                </p:cTn>
                              </p:par>
                            </p:childTnLst>
                          </p:cTn>
                        </p:par>
                        <p:par>
                          <p:cTn id="85" fill="hold">
                            <p:stCondLst>
                              <p:cond delay="12500"/>
                            </p:stCondLst>
                            <p:childTnLst>
                              <p:par>
                                <p:cTn id="86" presetID="4" presetClass="entr" presetSubtype="32" fill="hold" grpId="0"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box(out)">
                                      <p:cBhvr>
                                        <p:cTn id="88" dur="1000"/>
                                        <p:tgtEl>
                                          <p:spTgt spid="35"/>
                                        </p:tgtEl>
                                      </p:cBhvr>
                                    </p:animEffect>
                                  </p:childTnLst>
                                  <p:subTnLst>
                                    <p:audio>
                                      <p:cMediaNode>
                                        <p:cTn display="0" masterRel="sameClick">
                                          <p:stCondLst>
                                            <p:cond evt="begin" delay="0">
                                              <p:tn val="86"/>
                                            </p:cond>
                                          </p:stCondLst>
                                          <p:endCondLst>
                                            <p:cond evt="onStopAudio" delay="0">
                                              <p:tgtEl>
                                                <p:sldTgt/>
                                              </p:tgtEl>
                                            </p:cond>
                                          </p:endCondLst>
                                        </p:cTn>
                                        <p:tgtEl>
                                          <p:sndTgt r:embed="rId2" name="click.wav"/>
                                        </p:tgtEl>
                                      </p:cMediaNode>
                                    </p:audio>
                                  </p:subTnLst>
                                </p:cTn>
                              </p:par>
                            </p:childTnLst>
                          </p:cTn>
                        </p:par>
                        <p:par>
                          <p:cTn id="89" fill="hold">
                            <p:stCondLst>
                              <p:cond delay="13500"/>
                            </p:stCondLst>
                            <p:childTnLst>
                              <p:par>
                                <p:cTn id="90" presetID="4" presetClass="entr" presetSubtype="32" fill="hold" grpId="0" nodeType="afterEffect">
                                  <p:stCondLst>
                                    <p:cond delay="0"/>
                                  </p:stCondLst>
                                  <p:childTnLst>
                                    <p:set>
                                      <p:cBhvr>
                                        <p:cTn id="91" dur="1" fill="hold">
                                          <p:stCondLst>
                                            <p:cond delay="0"/>
                                          </p:stCondLst>
                                        </p:cTn>
                                        <p:tgtEl>
                                          <p:spTgt spid="36"/>
                                        </p:tgtEl>
                                        <p:attrNameLst>
                                          <p:attrName>style.visibility</p:attrName>
                                        </p:attrNameLst>
                                      </p:cBhvr>
                                      <p:to>
                                        <p:strVal val="visible"/>
                                      </p:to>
                                    </p:set>
                                    <p:animEffect transition="in" filter="box(out)">
                                      <p:cBhvr>
                                        <p:cTn id="92" dur="1000"/>
                                        <p:tgtEl>
                                          <p:spTgt spid="36"/>
                                        </p:tgtEl>
                                      </p:cBhvr>
                                    </p:animEffect>
                                  </p:childTnLst>
                                  <p:subTnLst>
                                    <p:audio>
                                      <p:cMediaNode>
                                        <p:cTn display="0" masterRel="sameClick">
                                          <p:stCondLst>
                                            <p:cond evt="begin" delay="0">
                                              <p:tn val="90"/>
                                            </p:cond>
                                          </p:stCondLst>
                                          <p:endCondLst>
                                            <p:cond evt="onStopAudio" delay="0">
                                              <p:tgtEl>
                                                <p:sldTgt/>
                                              </p:tgtEl>
                                            </p:cond>
                                          </p:endCondLst>
                                        </p:cTn>
                                        <p:tgtEl>
                                          <p:sndTgt r:embed="rId2" name="click.wav"/>
                                        </p:tgtEl>
                                      </p:cMediaNode>
                                    </p:audio>
                                  </p:subTnLst>
                                </p:cTn>
                              </p:par>
                            </p:childTnLst>
                          </p:cTn>
                        </p:par>
                        <p:par>
                          <p:cTn id="93" fill="hold">
                            <p:stCondLst>
                              <p:cond delay="14500"/>
                            </p:stCondLst>
                            <p:childTnLst>
                              <p:par>
                                <p:cTn id="94" presetID="4" presetClass="entr" presetSubtype="32" fill="hold" grpId="0" nodeType="afterEffect">
                                  <p:stCondLst>
                                    <p:cond delay="0"/>
                                  </p:stCondLst>
                                  <p:childTnLst>
                                    <p:set>
                                      <p:cBhvr>
                                        <p:cTn id="95" dur="1" fill="hold">
                                          <p:stCondLst>
                                            <p:cond delay="0"/>
                                          </p:stCondLst>
                                        </p:cTn>
                                        <p:tgtEl>
                                          <p:spTgt spid="37"/>
                                        </p:tgtEl>
                                        <p:attrNameLst>
                                          <p:attrName>style.visibility</p:attrName>
                                        </p:attrNameLst>
                                      </p:cBhvr>
                                      <p:to>
                                        <p:strVal val="visible"/>
                                      </p:to>
                                    </p:set>
                                    <p:animEffect transition="in" filter="box(out)">
                                      <p:cBhvr>
                                        <p:cTn id="96" dur="1000"/>
                                        <p:tgtEl>
                                          <p:spTgt spid="37"/>
                                        </p:tgtEl>
                                      </p:cBhvr>
                                    </p:animEffect>
                                  </p:childTnLst>
                                  <p:subTnLst>
                                    <p:audio>
                                      <p:cMediaNode>
                                        <p:cTn display="0" masterRel="sameClick">
                                          <p:stCondLst>
                                            <p:cond evt="begin" delay="0">
                                              <p:tn val="94"/>
                                            </p:cond>
                                          </p:stCondLst>
                                          <p:endCondLst>
                                            <p:cond evt="onStopAudio" delay="0">
                                              <p:tgtEl>
                                                <p:sldTgt/>
                                              </p:tgtEl>
                                            </p:cond>
                                          </p:endCondLst>
                                        </p:cTn>
                                        <p:tgtEl>
                                          <p:sndTgt r:embed="rId2" name="click.wav"/>
                                        </p:tgtEl>
                                      </p:cMediaNode>
                                    </p:audio>
                                  </p:subTnLst>
                                </p:cTn>
                              </p:par>
                            </p:childTnLst>
                          </p:cTn>
                        </p:par>
                        <p:par>
                          <p:cTn id="97" fill="hold">
                            <p:stCondLst>
                              <p:cond delay="15500"/>
                            </p:stCondLst>
                            <p:childTnLst>
                              <p:par>
                                <p:cTn id="98" presetID="4" presetClass="entr" presetSubtype="32" fill="hold" grpId="0" nodeType="after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box(out)">
                                      <p:cBhvr>
                                        <p:cTn id="100" dur="1000"/>
                                        <p:tgtEl>
                                          <p:spTgt spid="38"/>
                                        </p:tgtEl>
                                      </p:cBhvr>
                                    </p:animEffect>
                                  </p:childTnLst>
                                  <p:subTnLst>
                                    <p:audio>
                                      <p:cMediaNode>
                                        <p:cTn display="0" masterRel="sameClick">
                                          <p:stCondLst>
                                            <p:cond evt="begin" delay="0">
                                              <p:tn val="98"/>
                                            </p:cond>
                                          </p:stCondLst>
                                          <p:endCondLst>
                                            <p:cond evt="onStopAudio" delay="0">
                                              <p:tgtEl>
                                                <p:sldTgt/>
                                              </p:tgtEl>
                                            </p:cond>
                                          </p:endCondLst>
                                        </p:cTn>
                                        <p:tgtEl>
                                          <p:sndTgt r:embed="rId2" name="click.wav"/>
                                        </p:tgtEl>
                                      </p:cMediaNode>
                                    </p:audio>
                                  </p:subTnLst>
                                </p:cTn>
                              </p:par>
                            </p:childTnLst>
                          </p:cTn>
                        </p:par>
                        <p:par>
                          <p:cTn id="101" fill="hold">
                            <p:stCondLst>
                              <p:cond delay="16500"/>
                            </p:stCondLst>
                            <p:childTnLst>
                              <p:par>
                                <p:cTn id="102" presetID="4" presetClass="entr" presetSubtype="32" fill="hold" grpId="0" nodeType="afterEffect">
                                  <p:stCondLst>
                                    <p:cond delay="0"/>
                                  </p:stCondLst>
                                  <p:childTnLst>
                                    <p:set>
                                      <p:cBhvr>
                                        <p:cTn id="103" dur="1" fill="hold">
                                          <p:stCondLst>
                                            <p:cond delay="0"/>
                                          </p:stCondLst>
                                        </p:cTn>
                                        <p:tgtEl>
                                          <p:spTgt spid="39"/>
                                        </p:tgtEl>
                                        <p:attrNameLst>
                                          <p:attrName>style.visibility</p:attrName>
                                        </p:attrNameLst>
                                      </p:cBhvr>
                                      <p:to>
                                        <p:strVal val="visible"/>
                                      </p:to>
                                    </p:set>
                                    <p:animEffect transition="in" filter="box(out)">
                                      <p:cBhvr>
                                        <p:cTn id="104" dur="1000"/>
                                        <p:tgtEl>
                                          <p:spTgt spid="39"/>
                                        </p:tgtEl>
                                      </p:cBhvr>
                                    </p:animEffect>
                                  </p:childTnLst>
                                  <p:subTnLst>
                                    <p:audio>
                                      <p:cMediaNode>
                                        <p:cTn display="0" masterRel="sameClick">
                                          <p:stCondLst>
                                            <p:cond evt="begin" delay="0">
                                              <p:tn val="102"/>
                                            </p:cond>
                                          </p:stCondLst>
                                          <p:endCondLst>
                                            <p:cond evt="onStopAudio" delay="0">
                                              <p:tgtEl>
                                                <p:sldTgt/>
                                              </p:tgtEl>
                                            </p:cond>
                                          </p:endCondLst>
                                        </p:cTn>
                                        <p:tgtEl>
                                          <p:sndTgt r:embed="rId2" name="click.wav"/>
                                        </p:tgtEl>
                                      </p:cMediaNode>
                                    </p:audio>
                                  </p:subTnLst>
                                </p:cTn>
                              </p:par>
                            </p:childTnLst>
                          </p:cTn>
                        </p:par>
                        <p:par>
                          <p:cTn id="105" fill="hold">
                            <p:stCondLst>
                              <p:cond delay="17500"/>
                            </p:stCondLst>
                            <p:childTnLst>
                              <p:par>
                                <p:cTn id="106" presetID="4" presetClass="entr" presetSubtype="32" fill="hold" grpId="0" nodeType="afterEffect">
                                  <p:stCondLst>
                                    <p:cond delay="0"/>
                                  </p:stCondLst>
                                  <p:childTnLst>
                                    <p:set>
                                      <p:cBhvr>
                                        <p:cTn id="107" dur="1" fill="hold">
                                          <p:stCondLst>
                                            <p:cond delay="0"/>
                                          </p:stCondLst>
                                        </p:cTn>
                                        <p:tgtEl>
                                          <p:spTgt spid="40"/>
                                        </p:tgtEl>
                                        <p:attrNameLst>
                                          <p:attrName>style.visibility</p:attrName>
                                        </p:attrNameLst>
                                      </p:cBhvr>
                                      <p:to>
                                        <p:strVal val="visible"/>
                                      </p:to>
                                    </p:set>
                                    <p:animEffect transition="in" filter="box(out)">
                                      <p:cBhvr>
                                        <p:cTn id="108" dur="1000"/>
                                        <p:tgtEl>
                                          <p:spTgt spid="40"/>
                                        </p:tgtEl>
                                      </p:cBhvr>
                                    </p:animEffect>
                                  </p:childTnLst>
                                  <p:subTnLst>
                                    <p:audio>
                                      <p:cMediaNode>
                                        <p:cTn display="0" masterRel="sameClick">
                                          <p:stCondLst>
                                            <p:cond evt="begin" delay="0">
                                              <p:tn val="106"/>
                                            </p:cond>
                                          </p:stCondLst>
                                          <p:endCondLst>
                                            <p:cond evt="onStopAudio" delay="0">
                                              <p:tgtEl>
                                                <p:sldTgt/>
                                              </p:tgtEl>
                                            </p:cond>
                                          </p:endCondLst>
                                        </p:cTn>
                                        <p:tgtEl>
                                          <p:sndTgt r:embed="rId2" name="click.wav"/>
                                        </p:tgtEl>
                                      </p:cMediaNode>
                                    </p:audio>
                                  </p:subTnLst>
                                </p:cTn>
                              </p:par>
                            </p:childTnLst>
                          </p:cTn>
                        </p:par>
                        <p:par>
                          <p:cTn id="109" fill="hold">
                            <p:stCondLst>
                              <p:cond delay="18500"/>
                            </p:stCondLst>
                            <p:childTnLst>
                              <p:par>
                                <p:cTn id="110" presetID="4" presetClass="entr" presetSubtype="32" fill="hold" grpId="0" nodeType="after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box(out)">
                                      <p:cBhvr>
                                        <p:cTn id="112" dur="1000"/>
                                        <p:tgtEl>
                                          <p:spTgt spid="41"/>
                                        </p:tgtEl>
                                      </p:cBhvr>
                                    </p:animEffect>
                                  </p:childTnLst>
                                  <p:subTnLst>
                                    <p:audio>
                                      <p:cMediaNode>
                                        <p:cTn display="0" masterRel="sameClick">
                                          <p:stCondLst>
                                            <p:cond evt="begin" delay="0">
                                              <p:tn val="110"/>
                                            </p:cond>
                                          </p:stCondLst>
                                          <p:endCondLst>
                                            <p:cond evt="onStopAudio" delay="0">
                                              <p:tgtEl>
                                                <p:sldTgt/>
                                              </p:tgtEl>
                                            </p:cond>
                                          </p:endCondLst>
                                        </p:cTn>
                                        <p:tgtEl>
                                          <p:sndTgt r:embed="rId2" name="click.wav"/>
                                        </p:tgtEl>
                                      </p:cMediaNode>
                                    </p:audio>
                                  </p:subTnLst>
                                </p:cTn>
                              </p:par>
                            </p:childTnLst>
                          </p:cTn>
                        </p:par>
                        <p:par>
                          <p:cTn id="113" fill="hold">
                            <p:stCondLst>
                              <p:cond delay="19500"/>
                            </p:stCondLst>
                            <p:childTnLst>
                              <p:par>
                                <p:cTn id="114" presetID="4" presetClass="entr" presetSubtype="32" fill="hold" grpId="0" nodeType="afterEffect">
                                  <p:stCondLst>
                                    <p:cond delay="0"/>
                                  </p:stCondLst>
                                  <p:childTnLst>
                                    <p:set>
                                      <p:cBhvr>
                                        <p:cTn id="115" dur="1" fill="hold">
                                          <p:stCondLst>
                                            <p:cond delay="0"/>
                                          </p:stCondLst>
                                        </p:cTn>
                                        <p:tgtEl>
                                          <p:spTgt spid="42"/>
                                        </p:tgtEl>
                                        <p:attrNameLst>
                                          <p:attrName>style.visibility</p:attrName>
                                        </p:attrNameLst>
                                      </p:cBhvr>
                                      <p:to>
                                        <p:strVal val="visible"/>
                                      </p:to>
                                    </p:set>
                                    <p:animEffect transition="in" filter="box(out)">
                                      <p:cBhvr>
                                        <p:cTn id="116" dur="1000"/>
                                        <p:tgtEl>
                                          <p:spTgt spid="42"/>
                                        </p:tgtEl>
                                      </p:cBhvr>
                                    </p:animEffect>
                                  </p:childTnLst>
                                  <p:subTnLst>
                                    <p:audio>
                                      <p:cMediaNode>
                                        <p:cTn display="0" masterRel="sameClick">
                                          <p:stCondLst>
                                            <p:cond evt="begin" delay="0">
                                              <p:tn val="114"/>
                                            </p:cond>
                                          </p:stCondLst>
                                          <p:endCondLst>
                                            <p:cond evt="onStopAudio" delay="0">
                                              <p:tgtEl>
                                                <p:sldTgt/>
                                              </p:tgtEl>
                                            </p:cond>
                                          </p:endCondLst>
                                        </p:cTn>
                                        <p:tgtEl>
                                          <p:sndTgt r:embed="rId2" name="click.wav"/>
                                        </p:tgtEl>
                                      </p:cMediaNode>
                                    </p:audio>
                                  </p:subTnLst>
                                </p:cTn>
                              </p:par>
                            </p:childTnLst>
                          </p:cTn>
                        </p:par>
                        <p:par>
                          <p:cTn id="117" fill="hold">
                            <p:stCondLst>
                              <p:cond delay="20500"/>
                            </p:stCondLst>
                            <p:childTnLst>
                              <p:par>
                                <p:cTn id="118" presetID="4" presetClass="entr" presetSubtype="32" fill="hold" grpId="0"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box(out)">
                                      <p:cBhvr>
                                        <p:cTn id="120" dur="1000"/>
                                        <p:tgtEl>
                                          <p:spTgt spid="43"/>
                                        </p:tgtEl>
                                      </p:cBhvr>
                                    </p:animEffect>
                                  </p:childTnLst>
                                  <p:subTnLst>
                                    <p:audio>
                                      <p:cMediaNode>
                                        <p:cTn display="0" masterRel="sameClick">
                                          <p:stCondLst>
                                            <p:cond evt="begin" delay="0">
                                              <p:tn val="118"/>
                                            </p:cond>
                                          </p:stCondLst>
                                          <p:endCondLst>
                                            <p:cond evt="onStopAudio" delay="0">
                                              <p:tgtEl>
                                                <p:sldTgt/>
                                              </p:tgtEl>
                                            </p:cond>
                                          </p:endCondLst>
                                        </p:cTn>
                                        <p:tgtEl>
                                          <p:sndTgt r:embed="rId2" name="click.wav"/>
                                        </p:tgtEl>
                                      </p:cMediaNode>
                                    </p:audio>
                                  </p:subTnLst>
                                </p:cTn>
                              </p:par>
                            </p:childTnLst>
                          </p:cTn>
                        </p:par>
                        <p:par>
                          <p:cTn id="121" fill="hold">
                            <p:stCondLst>
                              <p:cond delay="21500"/>
                            </p:stCondLst>
                            <p:childTnLst>
                              <p:par>
                                <p:cTn id="122" presetID="4" presetClass="entr" presetSubtype="32" fill="hold" grpId="0" nodeType="afterEffect">
                                  <p:stCondLst>
                                    <p:cond delay="0"/>
                                  </p:stCondLst>
                                  <p:childTnLst>
                                    <p:set>
                                      <p:cBhvr>
                                        <p:cTn id="123" dur="1" fill="hold">
                                          <p:stCondLst>
                                            <p:cond delay="0"/>
                                          </p:stCondLst>
                                        </p:cTn>
                                        <p:tgtEl>
                                          <p:spTgt spid="44"/>
                                        </p:tgtEl>
                                        <p:attrNameLst>
                                          <p:attrName>style.visibility</p:attrName>
                                        </p:attrNameLst>
                                      </p:cBhvr>
                                      <p:to>
                                        <p:strVal val="visible"/>
                                      </p:to>
                                    </p:set>
                                    <p:animEffect transition="in" filter="box(out)">
                                      <p:cBhvr>
                                        <p:cTn id="124" dur="1000"/>
                                        <p:tgtEl>
                                          <p:spTgt spid="44"/>
                                        </p:tgtEl>
                                      </p:cBhvr>
                                    </p:animEffect>
                                  </p:childTnLst>
                                  <p:subTnLst>
                                    <p:audio>
                                      <p:cMediaNode>
                                        <p:cTn display="0" masterRel="sameClick">
                                          <p:stCondLst>
                                            <p:cond evt="begin" delay="0">
                                              <p:tn val="122"/>
                                            </p:cond>
                                          </p:stCondLst>
                                          <p:endCondLst>
                                            <p:cond evt="onStopAudio" delay="0">
                                              <p:tgtEl>
                                                <p:sldTgt/>
                                              </p:tgtEl>
                                            </p:cond>
                                          </p:endCondLst>
                                        </p:cTn>
                                        <p:tgtEl>
                                          <p:sndTgt r:embed="rId2" name="click.wav"/>
                                        </p:tgtEl>
                                      </p:cMediaNode>
                                    </p:audio>
                                  </p:subTnLst>
                                </p:cTn>
                              </p:par>
                            </p:childTnLst>
                          </p:cTn>
                        </p:par>
                        <p:par>
                          <p:cTn id="125" fill="hold">
                            <p:stCondLst>
                              <p:cond delay="22500"/>
                            </p:stCondLst>
                            <p:childTnLst>
                              <p:par>
                                <p:cTn id="126" presetID="4" presetClass="entr" presetSubtype="32" fill="hold" grpId="0" nodeType="afterEffect">
                                  <p:stCondLst>
                                    <p:cond delay="0"/>
                                  </p:stCondLst>
                                  <p:childTnLst>
                                    <p:set>
                                      <p:cBhvr>
                                        <p:cTn id="127" dur="1" fill="hold">
                                          <p:stCondLst>
                                            <p:cond delay="0"/>
                                          </p:stCondLst>
                                        </p:cTn>
                                        <p:tgtEl>
                                          <p:spTgt spid="45"/>
                                        </p:tgtEl>
                                        <p:attrNameLst>
                                          <p:attrName>style.visibility</p:attrName>
                                        </p:attrNameLst>
                                      </p:cBhvr>
                                      <p:to>
                                        <p:strVal val="visible"/>
                                      </p:to>
                                    </p:set>
                                    <p:animEffect transition="in" filter="box(out)">
                                      <p:cBhvr>
                                        <p:cTn id="128" dur="1000"/>
                                        <p:tgtEl>
                                          <p:spTgt spid="45"/>
                                        </p:tgtEl>
                                      </p:cBhvr>
                                    </p:animEffect>
                                  </p:childTnLst>
                                  <p:subTnLst>
                                    <p:audio>
                                      <p:cMediaNode>
                                        <p:cTn display="0" masterRel="sameClick">
                                          <p:stCondLst>
                                            <p:cond evt="begin" delay="0">
                                              <p:tn val="126"/>
                                            </p:cond>
                                          </p:stCondLst>
                                          <p:endCondLst>
                                            <p:cond evt="onStopAudio" delay="0">
                                              <p:tgtEl>
                                                <p:sldTgt/>
                                              </p:tgtEl>
                                            </p:cond>
                                          </p:endCondLst>
                                        </p:cTn>
                                        <p:tgtEl>
                                          <p:sndTgt r:embed="rId2" name="click.wav"/>
                                        </p:tgtEl>
                                      </p:cMediaNode>
                                    </p:audio>
                                  </p:subTnLst>
                                </p:cTn>
                              </p:par>
                            </p:childTnLst>
                          </p:cTn>
                        </p:par>
                        <p:par>
                          <p:cTn id="129" fill="hold">
                            <p:stCondLst>
                              <p:cond delay="23500"/>
                            </p:stCondLst>
                            <p:childTnLst>
                              <p:par>
                                <p:cTn id="130" presetID="4" presetClass="entr" presetSubtype="32" fill="hold" grpId="0" nodeType="afterEffect">
                                  <p:stCondLst>
                                    <p:cond delay="0"/>
                                  </p:stCondLst>
                                  <p:childTnLst>
                                    <p:set>
                                      <p:cBhvr>
                                        <p:cTn id="131" dur="1" fill="hold">
                                          <p:stCondLst>
                                            <p:cond delay="0"/>
                                          </p:stCondLst>
                                        </p:cTn>
                                        <p:tgtEl>
                                          <p:spTgt spid="46"/>
                                        </p:tgtEl>
                                        <p:attrNameLst>
                                          <p:attrName>style.visibility</p:attrName>
                                        </p:attrNameLst>
                                      </p:cBhvr>
                                      <p:to>
                                        <p:strVal val="visible"/>
                                      </p:to>
                                    </p:set>
                                    <p:animEffect transition="in" filter="box(out)">
                                      <p:cBhvr>
                                        <p:cTn id="132" dur="1000"/>
                                        <p:tgtEl>
                                          <p:spTgt spid="46"/>
                                        </p:tgtEl>
                                      </p:cBhvr>
                                    </p:animEffect>
                                  </p:childTnLst>
                                  <p:subTnLst>
                                    <p:audio>
                                      <p:cMediaNode>
                                        <p:cTn display="0" masterRel="sameClick">
                                          <p:stCondLst>
                                            <p:cond evt="begin" delay="0">
                                              <p:tn val="130"/>
                                            </p:cond>
                                          </p:stCondLst>
                                          <p:endCondLst>
                                            <p:cond evt="onStopAudio" delay="0">
                                              <p:tgtEl>
                                                <p:sldTgt/>
                                              </p:tgtEl>
                                            </p:cond>
                                          </p:endCondLst>
                                        </p:cTn>
                                        <p:tgtEl>
                                          <p:sndTgt r:embed="rId2" name="click.wav"/>
                                        </p:tgtEl>
                                      </p:cMediaNode>
                                    </p:audio>
                                  </p:subTnLst>
                                </p:cTn>
                              </p:par>
                            </p:childTnLst>
                          </p:cTn>
                        </p:par>
                        <p:par>
                          <p:cTn id="133" fill="hold">
                            <p:stCondLst>
                              <p:cond delay="24500"/>
                            </p:stCondLst>
                            <p:childTnLst>
                              <p:par>
                                <p:cTn id="134" presetID="4" presetClass="entr" presetSubtype="32" fill="hold" grpId="0" nodeType="afterEffect">
                                  <p:stCondLst>
                                    <p:cond delay="0"/>
                                  </p:stCondLst>
                                  <p:childTnLst>
                                    <p:set>
                                      <p:cBhvr>
                                        <p:cTn id="135" dur="1" fill="hold">
                                          <p:stCondLst>
                                            <p:cond delay="0"/>
                                          </p:stCondLst>
                                        </p:cTn>
                                        <p:tgtEl>
                                          <p:spTgt spid="47"/>
                                        </p:tgtEl>
                                        <p:attrNameLst>
                                          <p:attrName>style.visibility</p:attrName>
                                        </p:attrNameLst>
                                      </p:cBhvr>
                                      <p:to>
                                        <p:strVal val="visible"/>
                                      </p:to>
                                    </p:set>
                                    <p:animEffect transition="in" filter="box(out)">
                                      <p:cBhvr>
                                        <p:cTn id="136" dur="1000"/>
                                        <p:tgtEl>
                                          <p:spTgt spid="47"/>
                                        </p:tgtEl>
                                      </p:cBhvr>
                                    </p:animEffect>
                                  </p:childTnLst>
                                  <p:subTnLst>
                                    <p:audio>
                                      <p:cMediaNode>
                                        <p:cTn display="0" masterRel="sameClick">
                                          <p:stCondLst>
                                            <p:cond evt="begin" delay="0">
                                              <p:tn val="134"/>
                                            </p:cond>
                                          </p:stCondLst>
                                          <p:endCondLst>
                                            <p:cond evt="onStopAudio" delay="0">
                                              <p:tgtEl>
                                                <p:sldTgt/>
                                              </p:tgtEl>
                                            </p:cond>
                                          </p:endCondLst>
                                        </p:cTn>
                                        <p:tgtEl>
                                          <p:sndTgt r:embed="rId2" name="click.wav"/>
                                        </p:tgtEl>
                                      </p:cMediaNode>
                                    </p:audio>
                                  </p:subTnLst>
                                </p:cTn>
                              </p:par>
                            </p:childTnLst>
                          </p:cTn>
                        </p:par>
                        <p:par>
                          <p:cTn id="137" fill="hold">
                            <p:stCondLst>
                              <p:cond delay="25500"/>
                            </p:stCondLst>
                            <p:childTnLst>
                              <p:par>
                                <p:cTn id="138" presetID="4" presetClass="entr" presetSubtype="32" fill="hold" grpId="0" nodeType="afterEffect">
                                  <p:stCondLst>
                                    <p:cond delay="0"/>
                                  </p:stCondLst>
                                  <p:childTnLst>
                                    <p:set>
                                      <p:cBhvr>
                                        <p:cTn id="139" dur="1" fill="hold">
                                          <p:stCondLst>
                                            <p:cond delay="0"/>
                                          </p:stCondLst>
                                        </p:cTn>
                                        <p:tgtEl>
                                          <p:spTgt spid="48"/>
                                        </p:tgtEl>
                                        <p:attrNameLst>
                                          <p:attrName>style.visibility</p:attrName>
                                        </p:attrNameLst>
                                      </p:cBhvr>
                                      <p:to>
                                        <p:strVal val="visible"/>
                                      </p:to>
                                    </p:set>
                                    <p:animEffect transition="in" filter="box(out)">
                                      <p:cBhvr>
                                        <p:cTn id="140" dur="1000"/>
                                        <p:tgtEl>
                                          <p:spTgt spid="48"/>
                                        </p:tgtEl>
                                      </p:cBhvr>
                                    </p:animEffect>
                                  </p:childTnLst>
                                  <p:subTnLst>
                                    <p:audio>
                                      <p:cMediaNode>
                                        <p:cTn display="0" masterRel="sameClick">
                                          <p:stCondLst>
                                            <p:cond evt="begin" delay="0">
                                              <p:tn val="138"/>
                                            </p:cond>
                                          </p:stCondLst>
                                          <p:endCondLst>
                                            <p:cond evt="onStopAudio" delay="0">
                                              <p:tgtEl>
                                                <p:sldTgt/>
                                              </p:tgtEl>
                                            </p:cond>
                                          </p:endCondLst>
                                        </p:cTn>
                                        <p:tgtEl>
                                          <p:sndTgt r:embed="rId2" name="click.wav"/>
                                        </p:tgtEl>
                                      </p:cMediaNode>
                                    </p:audio>
                                  </p:subTnLst>
                                </p:cTn>
                              </p:par>
                            </p:childTnLst>
                          </p:cTn>
                        </p:par>
                        <p:par>
                          <p:cTn id="141" fill="hold">
                            <p:stCondLst>
                              <p:cond delay="26500"/>
                            </p:stCondLst>
                            <p:childTnLst>
                              <p:par>
                                <p:cTn id="142" presetID="4" presetClass="entr" presetSubtype="32" fill="hold" grpId="0" nodeType="afterEffect">
                                  <p:stCondLst>
                                    <p:cond delay="0"/>
                                  </p:stCondLst>
                                  <p:childTnLst>
                                    <p:set>
                                      <p:cBhvr>
                                        <p:cTn id="143" dur="1" fill="hold">
                                          <p:stCondLst>
                                            <p:cond delay="0"/>
                                          </p:stCondLst>
                                        </p:cTn>
                                        <p:tgtEl>
                                          <p:spTgt spid="49"/>
                                        </p:tgtEl>
                                        <p:attrNameLst>
                                          <p:attrName>style.visibility</p:attrName>
                                        </p:attrNameLst>
                                      </p:cBhvr>
                                      <p:to>
                                        <p:strVal val="visible"/>
                                      </p:to>
                                    </p:set>
                                    <p:animEffect transition="in" filter="box(out)">
                                      <p:cBhvr>
                                        <p:cTn id="144" dur="1000"/>
                                        <p:tgtEl>
                                          <p:spTgt spid="49"/>
                                        </p:tgtEl>
                                      </p:cBhvr>
                                    </p:animEffect>
                                  </p:childTnLst>
                                  <p:subTnLst>
                                    <p:audio>
                                      <p:cMediaNode>
                                        <p:cTn display="0" masterRel="sameClick">
                                          <p:stCondLst>
                                            <p:cond evt="begin" delay="0">
                                              <p:tn val="142"/>
                                            </p:cond>
                                          </p:stCondLst>
                                          <p:endCondLst>
                                            <p:cond evt="onStopAudio" delay="0">
                                              <p:tgtEl>
                                                <p:sldTgt/>
                                              </p:tgtEl>
                                            </p:cond>
                                          </p:endCondLst>
                                        </p:cTn>
                                        <p:tgtEl>
                                          <p:sndTgt r:embed="rId2" name="click.wav"/>
                                        </p:tgtEl>
                                      </p:cMediaNode>
                                    </p:audio>
                                  </p:subTnLst>
                                </p:cTn>
                              </p:par>
                            </p:childTnLst>
                          </p:cTn>
                        </p:par>
                        <p:par>
                          <p:cTn id="145" fill="hold">
                            <p:stCondLst>
                              <p:cond delay="27500"/>
                            </p:stCondLst>
                            <p:childTnLst>
                              <p:par>
                                <p:cTn id="146" presetID="4" presetClass="entr" presetSubtype="32" fill="hold" grpId="0" nodeType="afterEffect">
                                  <p:stCondLst>
                                    <p:cond delay="0"/>
                                  </p:stCondLst>
                                  <p:childTnLst>
                                    <p:set>
                                      <p:cBhvr>
                                        <p:cTn id="147" dur="1" fill="hold">
                                          <p:stCondLst>
                                            <p:cond delay="0"/>
                                          </p:stCondLst>
                                        </p:cTn>
                                        <p:tgtEl>
                                          <p:spTgt spid="50"/>
                                        </p:tgtEl>
                                        <p:attrNameLst>
                                          <p:attrName>style.visibility</p:attrName>
                                        </p:attrNameLst>
                                      </p:cBhvr>
                                      <p:to>
                                        <p:strVal val="visible"/>
                                      </p:to>
                                    </p:set>
                                    <p:animEffect transition="in" filter="box(out)">
                                      <p:cBhvr>
                                        <p:cTn id="148" dur="1000"/>
                                        <p:tgtEl>
                                          <p:spTgt spid="50"/>
                                        </p:tgtEl>
                                      </p:cBhvr>
                                    </p:animEffect>
                                  </p:childTnLst>
                                  <p:subTnLst>
                                    <p:audio>
                                      <p:cMediaNode>
                                        <p:cTn display="0" masterRel="sameClick">
                                          <p:stCondLst>
                                            <p:cond evt="begin" delay="0">
                                              <p:tn val="146"/>
                                            </p:cond>
                                          </p:stCondLst>
                                          <p:endCondLst>
                                            <p:cond evt="onStopAudio" delay="0">
                                              <p:tgtEl>
                                                <p:sldTgt/>
                                              </p:tgtEl>
                                            </p:cond>
                                          </p:endCondLst>
                                        </p:cTn>
                                        <p:tgtEl>
                                          <p:sndTgt r:embed="rId2" name="click.wav"/>
                                        </p:tgtEl>
                                      </p:cMediaNode>
                                    </p:audio>
                                  </p:subTnLst>
                                </p:cTn>
                              </p:par>
                            </p:childTnLst>
                          </p:cTn>
                        </p:par>
                        <p:par>
                          <p:cTn id="149" fill="hold">
                            <p:stCondLst>
                              <p:cond delay="28500"/>
                            </p:stCondLst>
                            <p:childTnLst>
                              <p:par>
                                <p:cTn id="150" presetID="4" presetClass="entr" presetSubtype="32" fill="hold" grpId="0" nodeType="afterEffect">
                                  <p:stCondLst>
                                    <p:cond delay="0"/>
                                  </p:stCondLst>
                                  <p:childTnLst>
                                    <p:set>
                                      <p:cBhvr>
                                        <p:cTn id="151" dur="1" fill="hold">
                                          <p:stCondLst>
                                            <p:cond delay="0"/>
                                          </p:stCondLst>
                                        </p:cTn>
                                        <p:tgtEl>
                                          <p:spTgt spid="51"/>
                                        </p:tgtEl>
                                        <p:attrNameLst>
                                          <p:attrName>style.visibility</p:attrName>
                                        </p:attrNameLst>
                                      </p:cBhvr>
                                      <p:to>
                                        <p:strVal val="visible"/>
                                      </p:to>
                                    </p:set>
                                    <p:animEffect transition="in" filter="box(out)">
                                      <p:cBhvr>
                                        <p:cTn id="152" dur="1000"/>
                                        <p:tgtEl>
                                          <p:spTgt spid="51"/>
                                        </p:tgtEl>
                                      </p:cBhvr>
                                    </p:animEffect>
                                  </p:childTnLst>
                                  <p:subTnLst>
                                    <p:audio>
                                      <p:cMediaNode>
                                        <p:cTn display="0" masterRel="sameClick">
                                          <p:stCondLst>
                                            <p:cond evt="begin" delay="0">
                                              <p:tn val="150"/>
                                            </p:cond>
                                          </p:stCondLst>
                                          <p:endCondLst>
                                            <p:cond evt="onStopAudio" delay="0">
                                              <p:tgtEl>
                                                <p:sldTgt/>
                                              </p:tgtEl>
                                            </p:cond>
                                          </p:endCondLst>
                                        </p:cTn>
                                        <p:tgtEl>
                                          <p:sndTgt r:embed="rId2" name="click.wav"/>
                                        </p:tgtEl>
                                      </p:cMediaNode>
                                    </p:audio>
                                  </p:subTnLst>
                                </p:cTn>
                              </p:par>
                            </p:childTnLst>
                          </p:cTn>
                        </p:par>
                        <p:par>
                          <p:cTn id="153" fill="hold">
                            <p:stCondLst>
                              <p:cond delay="29500"/>
                            </p:stCondLst>
                            <p:childTnLst>
                              <p:par>
                                <p:cTn id="154" presetID="4" presetClass="entr" presetSubtype="32" fill="hold" grpId="0" nodeType="afterEffect">
                                  <p:stCondLst>
                                    <p:cond delay="0"/>
                                  </p:stCondLst>
                                  <p:childTnLst>
                                    <p:set>
                                      <p:cBhvr>
                                        <p:cTn id="155" dur="1" fill="hold">
                                          <p:stCondLst>
                                            <p:cond delay="0"/>
                                          </p:stCondLst>
                                        </p:cTn>
                                        <p:tgtEl>
                                          <p:spTgt spid="52"/>
                                        </p:tgtEl>
                                        <p:attrNameLst>
                                          <p:attrName>style.visibility</p:attrName>
                                        </p:attrNameLst>
                                      </p:cBhvr>
                                      <p:to>
                                        <p:strVal val="visible"/>
                                      </p:to>
                                    </p:set>
                                    <p:animEffect transition="in" filter="box(out)">
                                      <p:cBhvr>
                                        <p:cTn id="156" dur="1000"/>
                                        <p:tgtEl>
                                          <p:spTgt spid="52"/>
                                        </p:tgtEl>
                                      </p:cBhvr>
                                    </p:animEffect>
                                  </p:childTnLst>
                                  <p:subTnLst>
                                    <p:audio>
                                      <p:cMediaNode>
                                        <p:cTn display="0" masterRel="sameClick">
                                          <p:stCondLst>
                                            <p:cond evt="begin" delay="0">
                                              <p:tn val="154"/>
                                            </p:cond>
                                          </p:stCondLst>
                                          <p:endCondLst>
                                            <p:cond evt="onStopAudio" delay="0">
                                              <p:tgtEl>
                                                <p:sldTgt/>
                                              </p:tgtEl>
                                            </p:cond>
                                          </p:endCondLst>
                                        </p:cTn>
                                        <p:tgtEl>
                                          <p:sndTgt r:embed="rId2" name="click.wav"/>
                                        </p:tgtEl>
                                      </p:cMediaNode>
                                    </p:audio>
                                  </p:subTnLst>
                                </p:cTn>
                              </p:par>
                            </p:childTnLst>
                          </p:cTn>
                        </p:par>
                        <p:par>
                          <p:cTn id="157" fill="hold">
                            <p:stCondLst>
                              <p:cond delay="30500"/>
                            </p:stCondLst>
                            <p:childTnLst>
                              <p:par>
                                <p:cTn id="158" presetID="4" presetClass="entr" presetSubtype="32" fill="hold" grpId="0" nodeType="afterEffect">
                                  <p:stCondLst>
                                    <p:cond delay="0"/>
                                  </p:stCondLst>
                                  <p:childTnLst>
                                    <p:set>
                                      <p:cBhvr>
                                        <p:cTn id="159" dur="1" fill="hold">
                                          <p:stCondLst>
                                            <p:cond delay="0"/>
                                          </p:stCondLst>
                                        </p:cTn>
                                        <p:tgtEl>
                                          <p:spTgt spid="53"/>
                                        </p:tgtEl>
                                        <p:attrNameLst>
                                          <p:attrName>style.visibility</p:attrName>
                                        </p:attrNameLst>
                                      </p:cBhvr>
                                      <p:to>
                                        <p:strVal val="visible"/>
                                      </p:to>
                                    </p:set>
                                    <p:animEffect transition="in" filter="box(out)">
                                      <p:cBhvr>
                                        <p:cTn id="160" dur="1000"/>
                                        <p:tgtEl>
                                          <p:spTgt spid="53"/>
                                        </p:tgtEl>
                                      </p:cBhvr>
                                    </p:animEffect>
                                  </p:childTnLst>
                                  <p:subTnLst>
                                    <p:audio>
                                      <p:cMediaNode>
                                        <p:cTn display="0" masterRel="sameClick">
                                          <p:stCondLst>
                                            <p:cond evt="begin" delay="0">
                                              <p:tn val="158"/>
                                            </p:cond>
                                          </p:stCondLst>
                                          <p:endCondLst>
                                            <p:cond evt="onStopAudio" delay="0">
                                              <p:tgtEl>
                                                <p:sldTgt/>
                                              </p:tgtEl>
                                            </p:cond>
                                          </p:endCondLst>
                                        </p:cTn>
                                        <p:tgtEl>
                                          <p:sndTgt r:embed="rId2" name="click.wav"/>
                                        </p:tgtEl>
                                      </p:cMediaNode>
                                    </p:audio>
                                  </p:subTnLst>
                                </p:cTn>
                              </p:par>
                            </p:childTnLst>
                          </p:cTn>
                        </p:par>
                        <p:par>
                          <p:cTn id="161" fill="hold">
                            <p:stCondLst>
                              <p:cond delay="31500"/>
                            </p:stCondLst>
                            <p:childTnLst>
                              <p:par>
                                <p:cTn id="162" presetID="4" presetClass="entr" presetSubtype="32" fill="hold" grpId="0" nodeType="afterEffect">
                                  <p:stCondLst>
                                    <p:cond delay="0"/>
                                  </p:stCondLst>
                                  <p:childTnLst>
                                    <p:set>
                                      <p:cBhvr>
                                        <p:cTn id="163" dur="1" fill="hold">
                                          <p:stCondLst>
                                            <p:cond delay="0"/>
                                          </p:stCondLst>
                                        </p:cTn>
                                        <p:tgtEl>
                                          <p:spTgt spid="54"/>
                                        </p:tgtEl>
                                        <p:attrNameLst>
                                          <p:attrName>style.visibility</p:attrName>
                                        </p:attrNameLst>
                                      </p:cBhvr>
                                      <p:to>
                                        <p:strVal val="visible"/>
                                      </p:to>
                                    </p:set>
                                    <p:animEffect transition="in" filter="box(out)">
                                      <p:cBhvr>
                                        <p:cTn id="164" dur="1000"/>
                                        <p:tgtEl>
                                          <p:spTgt spid="54"/>
                                        </p:tgtEl>
                                      </p:cBhvr>
                                    </p:animEffect>
                                  </p:childTnLst>
                                  <p:subTnLst>
                                    <p:audio>
                                      <p:cMediaNode>
                                        <p:cTn display="0" masterRel="sameClick">
                                          <p:stCondLst>
                                            <p:cond evt="begin" delay="0">
                                              <p:tn val="162"/>
                                            </p:cond>
                                          </p:stCondLst>
                                          <p:endCondLst>
                                            <p:cond evt="onStopAudio" delay="0">
                                              <p:tgtEl>
                                                <p:sldTgt/>
                                              </p:tgtEl>
                                            </p:cond>
                                          </p:endCondLst>
                                        </p:cTn>
                                        <p:tgtEl>
                                          <p:sndTgt r:embed="rId2" name="click.wav"/>
                                        </p:tgtEl>
                                      </p:cMediaNode>
                                    </p:audio>
                                  </p:subTnLst>
                                </p:cTn>
                              </p:par>
                            </p:childTnLst>
                          </p:cTn>
                        </p:par>
                        <p:par>
                          <p:cTn id="165" fill="hold">
                            <p:stCondLst>
                              <p:cond delay="32500"/>
                            </p:stCondLst>
                            <p:childTnLst>
                              <p:par>
                                <p:cTn id="166" presetID="4" presetClass="entr" presetSubtype="32" fill="hold" grpId="0" nodeType="afterEffect">
                                  <p:stCondLst>
                                    <p:cond delay="0"/>
                                  </p:stCondLst>
                                  <p:childTnLst>
                                    <p:set>
                                      <p:cBhvr>
                                        <p:cTn id="167" dur="1" fill="hold">
                                          <p:stCondLst>
                                            <p:cond delay="0"/>
                                          </p:stCondLst>
                                        </p:cTn>
                                        <p:tgtEl>
                                          <p:spTgt spid="55"/>
                                        </p:tgtEl>
                                        <p:attrNameLst>
                                          <p:attrName>style.visibility</p:attrName>
                                        </p:attrNameLst>
                                      </p:cBhvr>
                                      <p:to>
                                        <p:strVal val="visible"/>
                                      </p:to>
                                    </p:set>
                                    <p:animEffect transition="in" filter="box(out)">
                                      <p:cBhvr>
                                        <p:cTn id="168" dur="1000"/>
                                        <p:tgtEl>
                                          <p:spTgt spid="55"/>
                                        </p:tgtEl>
                                      </p:cBhvr>
                                    </p:animEffect>
                                  </p:childTnLst>
                                  <p:subTnLst>
                                    <p:audio>
                                      <p:cMediaNode>
                                        <p:cTn display="0" masterRel="sameClick">
                                          <p:stCondLst>
                                            <p:cond evt="begin" delay="0">
                                              <p:tn val="166"/>
                                            </p:cond>
                                          </p:stCondLst>
                                          <p:endCondLst>
                                            <p:cond evt="onStopAudio" delay="0">
                                              <p:tgtEl>
                                                <p:sldTgt/>
                                              </p:tgtEl>
                                            </p:cond>
                                          </p:endCondLst>
                                        </p:cTn>
                                        <p:tgtEl>
                                          <p:sndTgt r:embed="rId2" name="click.wav"/>
                                        </p:tgtEl>
                                      </p:cMediaNode>
                                    </p:audio>
                                  </p:subTnLst>
                                </p:cTn>
                              </p:par>
                            </p:childTnLst>
                          </p:cTn>
                        </p:par>
                        <p:par>
                          <p:cTn id="169" fill="hold">
                            <p:stCondLst>
                              <p:cond delay="33500"/>
                            </p:stCondLst>
                            <p:childTnLst>
                              <p:par>
                                <p:cTn id="170" presetID="4" presetClass="entr" presetSubtype="32" fill="hold" grpId="0" nodeType="afterEffect">
                                  <p:stCondLst>
                                    <p:cond delay="0"/>
                                  </p:stCondLst>
                                  <p:childTnLst>
                                    <p:set>
                                      <p:cBhvr>
                                        <p:cTn id="171" dur="1" fill="hold">
                                          <p:stCondLst>
                                            <p:cond delay="0"/>
                                          </p:stCondLst>
                                        </p:cTn>
                                        <p:tgtEl>
                                          <p:spTgt spid="56"/>
                                        </p:tgtEl>
                                        <p:attrNameLst>
                                          <p:attrName>style.visibility</p:attrName>
                                        </p:attrNameLst>
                                      </p:cBhvr>
                                      <p:to>
                                        <p:strVal val="visible"/>
                                      </p:to>
                                    </p:set>
                                    <p:animEffect transition="in" filter="box(out)">
                                      <p:cBhvr>
                                        <p:cTn id="172" dur="1000"/>
                                        <p:tgtEl>
                                          <p:spTgt spid="56"/>
                                        </p:tgtEl>
                                      </p:cBhvr>
                                    </p:animEffect>
                                  </p:childTnLst>
                                  <p:subTnLst>
                                    <p:audio>
                                      <p:cMediaNode>
                                        <p:cTn display="0" masterRel="sameClick">
                                          <p:stCondLst>
                                            <p:cond evt="begin" delay="0">
                                              <p:tn val="170"/>
                                            </p:cond>
                                          </p:stCondLst>
                                          <p:endCondLst>
                                            <p:cond evt="onStopAudio" delay="0">
                                              <p:tgtEl>
                                                <p:sldTgt/>
                                              </p:tgtEl>
                                            </p:cond>
                                          </p:endCondLst>
                                        </p:cTn>
                                        <p:tgtEl>
                                          <p:sndTgt r:embed="rId2" name="click.wav"/>
                                        </p:tgtEl>
                                      </p:cMediaNode>
                                    </p:audio>
                                  </p:subTnLst>
                                </p:cTn>
                              </p:par>
                            </p:childTnLst>
                          </p:cTn>
                        </p:par>
                        <p:par>
                          <p:cTn id="173" fill="hold">
                            <p:stCondLst>
                              <p:cond delay="34500"/>
                            </p:stCondLst>
                            <p:childTnLst>
                              <p:par>
                                <p:cTn id="174" presetID="4" presetClass="entr" presetSubtype="32" fill="hold" grpId="0" nodeType="afterEffect">
                                  <p:stCondLst>
                                    <p:cond delay="0"/>
                                  </p:stCondLst>
                                  <p:childTnLst>
                                    <p:set>
                                      <p:cBhvr>
                                        <p:cTn id="175" dur="1" fill="hold">
                                          <p:stCondLst>
                                            <p:cond delay="0"/>
                                          </p:stCondLst>
                                        </p:cTn>
                                        <p:tgtEl>
                                          <p:spTgt spid="57"/>
                                        </p:tgtEl>
                                        <p:attrNameLst>
                                          <p:attrName>style.visibility</p:attrName>
                                        </p:attrNameLst>
                                      </p:cBhvr>
                                      <p:to>
                                        <p:strVal val="visible"/>
                                      </p:to>
                                    </p:set>
                                    <p:animEffect transition="in" filter="box(out)">
                                      <p:cBhvr>
                                        <p:cTn id="176" dur="1000"/>
                                        <p:tgtEl>
                                          <p:spTgt spid="57"/>
                                        </p:tgtEl>
                                      </p:cBhvr>
                                    </p:animEffect>
                                  </p:childTnLst>
                                  <p:subTnLst>
                                    <p:audio>
                                      <p:cMediaNode>
                                        <p:cTn display="0" masterRel="sameClick">
                                          <p:stCondLst>
                                            <p:cond evt="begin" delay="0">
                                              <p:tn val="174"/>
                                            </p:cond>
                                          </p:stCondLst>
                                          <p:endCondLst>
                                            <p:cond evt="onStopAudio" delay="0">
                                              <p:tgtEl>
                                                <p:sldTgt/>
                                              </p:tgtEl>
                                            </p:cond>
                                          </p:endCondLst>
                                        </p:cTn>
                                        <p:tgtEl>
                                          <p:sndTgt r:embed="rId2" name="click.wav"/>
                                        </p:tgtEl>
                                      </p:cMediaNode>
                                    </p:audio>
                                  </p:subTnLst>
                                </p:cTn>
                              </p:par>
                            </p:childTnLst>
                          </p:cTn>
                        </p:par>
                        <p:par>
                          <p:cTn id="177" fill="hold">
                            <p:stCondLst>
                              <p:cond delay="35500"/>
                            </p:stCondLst>
                            <p:childTnLst>
                              <p:par>
                                <p:cTn id="178" presetID="4" presetClass="entr" presetSubtype="32" fill="hold" grpId="0" nodeType="afterEffect">
                                  <p:stCondLst>
                                    <p:cond delay="0"/>
                                  </p:stCondLst>
                                  <p:childTnLst>
                                    <p:set>
                                      <p:cBhvr>
                                        <p:cTn id="179" dur="1" fill="hold">
                                          <p:stCondLst>
                                            <p:cond delay="0"/>
                                          </p:stCondLst>
                                        </p:cTn>
                                        <p:tgtEl>
                                          <p:spTgt spid="58"/>
                                        </p:tgtEl>
                                        <p:attrNameLst>
                                          <p:attrName>style.visibility</p:attrName>
                                        </p:attrNameLst>
                                      </p:cBhvr>
                                      <p:to>
                                        <p:strVal val="visible"/>
                                      </p:to>
                                    </p:set>
                                    <p:animEffect transition="in" filter="box(out)">
                                      <p:cBhvr>
                                        <p:cTn id="180" dur="1000"/>
                                        <p:tgtEl>
                                          <p:spTgt spid="58"/>
                                        </p:tgtEl>
                                      </p:cBhvr>
                                    </p:animEffect>
                                  </p:childTnLst>
                                  <p:subTnLst>
                                    <p:audio>
                                      <p:cMediaNode>
                                        <p:cTn display="0" masterRel="sameClick">
                                          <p:stCondLst>
                                            <p:cond evt="begin" delay="0">
                                              <p:tn val="178"/>
                                            </p:cond>
                                          </p:stCondLst>
                                          <p:endCondLst>
                                            <p:cond evt="onStopAudio" delay="0">
                                              <p:tgtEl>
                                                <p:sldTgt/>
                                              </p:tgtEl>
                                            </p:cond>
                                          </p:endCondLst>
                                        </p:cTn>
                                        <p:tgtEl>
                                          <p:sndTgt r:embed="rId2" name="click.wav"/>
                                        </p:tgtEl>
                                      </p:cMediaNode>
                                    </p:audio>
                                  </p:subTnLst>
                                </p:cTn>
                              </p:par>
                            </p:childTnLst>
                          </p:cTn>
                        </p:par>
                        <p:par>
                          <p:cTn id="181" fill="hold">
                            <p:stCondLst>
                              <p:cond delay="36500"/>
                            </p:stCondLst>
                            <p:childTnLst>
                              <p:par>
                                <p:cTn id="182" presetID="4" presetClass="entr" presetSubtype="32" fill="hold" grpId="0" nodeType="afterEffect">
                                  <p:stCondLst>
                                    <p:cond delay="0"/>
                                  </p:stCondLst>
                                  <p:childTnLst>
                                    <p:set>
                                      <p:cBhvr>
                                        <p:cTn id="183" dur="1" fill="hold">
                                          <p:stCondLst>
                                            <p:cond delay="0"/>
                                          </p:stCondLst>
                                        </p:cTn>
                                        <p:tgtEl>
                                          <p:spTgt spid="59"/>
                                        </p:tgtEl>
                                        <p:attrNameLst>
                                          <p:attrName>style.visibility</p:attrName>
                                        </p:attrNameLst>
                                      </p:cBhvr>
                                      <p:to>
                                        <p:strVal val="visible"/>
                                      </p:to>
                                    </p:set>
                                    <p:animEffect transition="in" filter="box(out)">
                                      <p:cBhvr>
                                        <p:cTn id="184" dur="1000"/>
                                        <p:tgtEl>
                                          <p:spTgt spid="59"/>
                                        </p:tgtEl>
                                      </p:cBhvr>
                                    </p:animEffect>
                                  </p:childTnLst>
                                  <p:subTnLst>
                                    <p:audio>
                                      <p:cMediaNode>
                                        <p:cTn display="0" masterRel="sameClick">
                                          <p:stCondLst>
                                            <p:cond evt="begin" delay="0">
                                              <p:tn val="182"/>
                                            </p:cond>
                                          </p:stCondLst>
                                          <p:endCondLst>
                                            <p:cond evt="onStopAudio" delay="0">
                                              <p:tgtEl>
                                                <p:sldTgt/>
                                              </p:tgtEl>
                                            </p:cond>
                                          </p:endCondLst>
                                        </p:cTn>
                                        <p:tgtEl>
                                          <p:sndTgt r:embed="rId2" name="click.wav"/>
                                        </p:tgtEl>
                                      </p:cMediaNode>
                                    </p:audio>
                                  </p:subTnLst>
                                </p:cTn>
                              </p:par>
                            </p:childTnLst>
                          </p:cTn>
                        </p:par>
                        <p:par>
                          <p:cTn id="185" fill="hold">
                            <p:stCondLst>
                              <p:cond delay="37500"/>
                            </p:stCondLst>
                            <p:childTnLst>
                              <p:par>
                                <p:cTn id="186" presetID="4" presetClass="entr" presetSubtype="32" fill="hold" grpId="0" nodeType="afterEffect">
                                  <p:stCondLst>
                                    <p:cond delay="0"/>
                                  </p:stCondLst>
                                  <p:childTnLst>
                                    <p:set>
                                      <p:cBhvr>
                                        <p:cTn id="187" dur="1" fill="hold">
                                          <p:stCondLst>
                                            <p:cond delay="0"/>
                                          </p:stCondLst>
                                        </p:cTn>
                                        <p:tgtEl>
                                          <p:spTgt spid="60"/>
                                        </p:tgtEl>
                                        <p:attrNameLst>
                                          <p:attrName>style.visibility</p:attrName>
                                        </p:attrNameLst>
                                      </p:cBhvr>
                                      <p:to>
                                        <p:strVal val="visible"/>
                                      </p:to>
                                    </p:set>
                                    <p:animEffect transition="in" filter="box(out)">
                                      <p:cBhvr>
                                        <p:cTn id="188" dur="1000"/>
                                        <p:tgtEl>
                                          <p:spTgt spid="60"/>
                                        </p:tgtEl>
                                      </p:cBhvr>
                                    </p:animEffect>
                                  </p:childTnLst>
                                  <p:subTnLst>
                                    <p:audio>
                                      <p:cMediaNode>
                                        <p:cTn display="0" masterRel="sameClick">
                                          <p:stCondLst>
                                            <p:cond evt="begin" delay="0">
                                              <p:tn val="186"/>
                                            </p:cond>
                                          </p:stCondLst>
                                          <p:endCondLst>
                                            <p:cond evt="onStopAudio" delay="0">
                                              <p:tgtEl>
                                                <p:sldTgt/>
                                              </p:tgtEl>
                                            </p:cond>
                                          </p:endCondLst>
                                        </p:cTn>
                                        <p:tgtEl>
                                          <p:sndTgt r:embed="rId2" name="click.wav"/>
                                        </p:tgtEl>
                                      </p:cMediaNode>
                                    </p:audio>
                                  </p:subTnLst>
                                </p:cTn>
                              </p:par>
                            </p:childTnLst>
                          </p:cTn>
                        </p:par>
                        <p:par>
                          <p:cTn id="189" fill="hold">
                            <p:stCondLst>
                              <p:cond delay="38500"/>
                            </p:stCondLst>
                            <p:childTnLst>
                              <p:par>
                                <p:cTn id="190" presetID="4" presetClass="entr" presetSubtype="32" fill="hold" grpId="0" nodeType="afterEffect">
                                  <p:stCondLst>
                                    <p:cond delay="0"/>
                                  </p:stCondLst>
                                  <p:childTnLst>
                                    <p:set>
                                      <p:cBhvr>
                                        <p:cTn id="191" dur="1" fill="hold">
                                          <p:stCondLst>
                                            <p:cond delay="0"/>
                                          </p:stCondLst>
                                        </p:cTn>
                                        <p:tgtEl>
                                          <p:spTgt spid="61"/>
                                        </p:tgtEl>
                                        <p:attrNameLst>
                                          <p:attrName>style.visibility</p:attrName>
                                        </p:attrNameLst>
                                      </p:cBhvr>
                                      <p:to>
                                        <p:strVal val="visible"/>
                                      </p:to>
                                    </p:set>
                                    <p:animEffect transition="in" filter="box(out)">
                                      <p:cBhvr>
                                        <p:cTn id="192" dur="1000"/>
                                        <p:tgtEl>
                                          <p:spTgt spid="61"/>
                                        </p:tgtEl>
                                      </p:cBhvr>
                                    </p:animEffect>
                                  </p:childTnLst>
                                  <p:subTnLst>
                                    <p:audio>
                                      <p:cMediaNode>
                                        <p:cTn display="0" masterRel="sameClick">
                                          <p:stCondLst>
                                            <p:cond evt="begin" delay="0">
                                              <p:tn val="190"/>
                                            </p:cond>
                                          </p:stCondLst>
                                          <p:endCondLst>
                                            <p:cond evt="onStopAudio" delay="0">
                                              <p:tgtEl>
                                                <p:sldTgt/>
                                              </p:tgtEl>
                                            </p:cond>
                                          </p:endCondLst>
                                        </p:cTn>
                                        <p:tgtEl>
                                          <p:sndTgt r:embed="rId2" name="click.wav"/>
                                        </p:tgtEl>
                                      </p:cMediaNode>
                                    </p:audio>
                                  </p:subTnLst>
                                </p:cTn>
                              </p:par>
                            </p:childTnLst>
                          </p:cTn>
                        </p:par>
                        <p:par>
                          <p:cTn id="193" fill="hold">
                            <p:stCondLst>
                              <p:cond delay="39500"/>
                            </p:stCondLst>
                            <p:childTnLst>
                              <p:par>
                                <p:cTn id="194" presetID="4" presetClass="entr" presetSubtype="32" fill="hold" grpId="0" nodeType="afterEffect">
                                  <p:stCondLst>
                                    <p:cond delay="0"/>
                                  </p:stCondLst>
                                  <p:childTnLst>
                                    <p:set>
                                      <p:cBhvr>
                                        <p:cTn id="195" dur="1" fill="hold">
                                          <p:stCondLst>
                                            <p:cond delay="0"/>
                                          </p:stCondLst>
                                        </p:cTn>
                                        <p:tgtEl>
                                          <p:spTgt spid="62"/>
                                        </p:tgtEl>
                                        <p:attrNameLst>
                                          <p:attrName>style.visibility</p:attrName>
                                        </p:attrNameLst>
                                      </p:cBhvr>
                                      <p:to>
                                        <p:strVal val="visible"/>
                                      </p:to>
                                    </p:set>
                                    <p:animEffect transition="in" filter="box(out)">
                                      <p:cBhvr>
                                        <p:cTn id="196" dur="1000"/>
                                        <p:tgtEl>
                                          <p:spTgt spid="62"/>
                                        </p:tgtEl>
                                      </p:cBhvr>
                                    </p:animEffect>
                                  </p:childTnLst>
                                  <p:subTnLst>
                                    <p:audio>
                                      <p:cMediaNode>
                                        <p:cTn display="0" masterRel="sameClick">
                                          <p:stCondLst>
                                            <p:cond evt="begin" delay="0">
                                              <p:tn val="194"/>
                                            </p:cond>
                                          </p:stCondLst>
                                          <p:endCondLst>
                                            <p:cond evt="onStopAudio" delay="0">
                                              <p:tgtEl>
                                                <p:sldTgt/>
                                              </p:tgtEl>
                                            </p:cond>
                                          </p:endCondLst>
                                        </p:cTn>
                                        <p:tgtEl>
                                          <p:sndTgt r:embed="rId2" name="click.wav"/>
                                        </p:tgtEl>
                                      </p:cMediaNode>
                                    </p:audio>
                                  </p:subTnLst>
                                </p:cTn>
                              </p:par>
                            </p:childTnLst>
                          </p:cTn>
                        </p:par>
                        <p:par>
                          <p:cTn id="197" fill="hold">
                            <p:stCondLst>
                              <p:cond delay="40500"/>
                            </p:stCondLst>
                            <p:childTnLst>
                              <p:par>
                                <p:cTn id="198" presetID="4" presetClass="entr" presetSubtype="32" fill="hold" grpId="0" nodeType="afterEffect">
                                  <p:stCondLst>
                                    <p:cond delay="0"/>
                                  </p:stCondLst>
                                  <p:childTnLst>
                                    <p:set>
                                      <p:cBhvr>
                                        <p:cTn id="199" dur="1" fill="hold">
                                          <p:stCondLst>
                                            <p:cond delay="0"/>
                                          </p:stCondLst>
                                        </p:cTn>
                                        <p:tgtEl>
                                          <p:spTgt spid="63"/>
                                        </p:tgtEl>
                                        <p:attrNameLst>
                                          <p:attrName>style.visibility</p:attrName>
                                        </p:attrNameLst>
                                      </p:cBhvr>
                                      <p:to>
                                        <p:strVal val="visible"/>
                                      </p:to>
                                    </p:set>
                                    <p:animEffect transition="in" filter="box(out)">
                                      <p:cBhvr>
                                        <p:cTn id="200" dur="1000"/>
                                        <p:tgtEl>
                                          <p:spTgt spid="63"/>
                                        </p:tgtEl>
                                      </p:cBhvr>
                                    </p:animEffect>
                                  </p:childTnLst>
                                  <p:subTnLst>
                                    <p:audio>
                                      <p:cMediaNode>
                                        <p:cTn display="0" masterRel="sameClick">
                                          <p:stCondLst>
                                            <p:cond evt="begin" delay="0">
                                              <p:tn val="198"/>
                                            </p:cond>
                                          </p:stCondLst>
                                          <p:endCondLst>
                                            <p:cond evt="onStopAudio" delay="0">
                                              <p:tgtEl>
                                                <p:sldTgt/>
                                              </p:tgtEl>
                                            </p:cond>
                                          </p:endCondLst>
                                        </p:cTn>
                                        <p:tgtEl>
                                          <p:sndTgt r:embed="rId2" name="click.wav"/>
                                        </p:tgtEl>
                                      </p:cMediaNode>
                                    </p:audio>
                                  </p:subTnLst>
                                </p:cTn>
                              </p:par>
                            </p:childTnLst>
                          </p:cTn>
                        </p:par>
                        <p:par>
                          <p:cTn id="201" fill="hold">
                            <p:stCondLst>
                              <p:cond delay="41500"/>
                            </p:stCondLst>
                            <p:childTnLst>
                              <p:par>
                                <p:cTn id="202" presetID="4" presetClass="entr" presetSubtype="32" fill="hold" grpId="0" nodeType="afterEffect">
                                  <p:stCondLst>
                                    <p:cond delay="0"/>
                                  </p:stCondLst>
                                  <p:childTnLst>
                                    <p:set>
                                      <p:cBhvr>
                                        <p:cTn id="203" dur="1" fill="hold">
                                          <p:stCondLst>
                                            <p:cond delay="0"/>
                                          </p:stCondLst>
                                        </p:cTn>
                                        <p:tgtEl>
                                          <p:spTgt spid="64"/>
                                        </p:tgtEl>
                                        <p:attrNameLst>
                                          <p:attrName>style.visibility</p:attrName>
                                        </p:attrNameLst>
                                      </p:cBhvr>
                                      <p:to>
                                        <p:strVal val="visible"/>
                                      </p:to>
                                    </p:set>
                                    <p:animEffect transition="in" filter="box(out)">
                                      <p:cBhvr>
                                        <p:cTn id="204" dur="1000"/>
                                        <p:tgtEl>
                                          <p:spTgt spid="64"/>
                                        </p:tgtEl>
                                      </p:cBhvr>
                                    </p:animEffect>
                                  </p:childTnLst>
                                  <p:subTnLst>
                                    <p:audio>
                                      <p:cMediaNode>
                                        <p:cTn display="0" masterRel="sameClick">
                                          <p:stCondLst>
                                            <p:cond evt="begin" delay="0">
                                              <p:tn val="202"/>
                                            </p:cond>
                                          </p:stCondLst>
                                          <p:endCondLst>
                                            <p:cond evt="onStopAudio" delay="0">
                                              <p:tgtEl>
                                                <p:sldTgt/>
                                              </p:tgtEl>
                                            </p:cond>
                                          </p:endCondLst>
                                        </p:cTn>
                                        <p:tgtEl>
                                          <p:sndTgt r:embed="rId2" name="click.wav"/>
                                        </p:tgtEl>
                                      </p:cMediaNode>
                                    </p:audio>
                                  </p:subTnLst>
                                </p:cTn>
                              </p:par>
                            </p:childTnLst>
                          </p:cTn>
                        </p:par>
                        <p:par>
                          <p:cTn id="205" fill="hold">
                            <p:stCondLst>
                              <p:cond delay="42500"/>
                            </p:stCondLst>
                            <p:childTnLst>
                              <p:par>
                                <p:cTn id="206" presetID="4" presetClass="entr" presetSubtype="32" fill="hold" grpId="0" nodeType="afterEffect">
                                  <p:stCondLst>
                                    <p:cond delay="0"/>
                                  </p:stCondLst>
                                  <p:childTnLst>
                                    <p:set>
                                      <p:cBhvr>
                                        <p:cTn id="207" dur="1" fill="hold">
                                          <p:stCondLst>
                                            <p:cond delay="0"/>
                                          </p:stCondLst>
                                        </p:cTn>
                                        <p:tgtEl>
                                          <p:spTgt spid="65"/>
                                        </p:tgtEl>
                                        <p:attrNameLst>
                                          <p:attrName>style.visibility</p:attrName>
                                        </p:attrNameLst>
                                      </p:cBhvr>
                                      <p:to>
                                        <p:strVal val="visible"/>
                                      </p:to>
                                    </p:set>
                                    <p:animEffect transition="in" filter="box(out)">
                                      <p:cBhvr>
                                        <p:cTn id="208" dur="1000"/>
                                        <p:tgtEl>
                                          <p:spTgt spid="65"/>
                                        </p:tgtEl>
                                      </p:cBhvr>
                                    </p:animEffect>
                                  </p:childTnLst>
                                  <p:subTnLst>
                                    <p:audio>
                                      <p:cMediaNode>
                                        <p:cTn display="0" masterRel="sameClick">
                                          <p:stCondLst>
                                            <p:cond evt="begin" delay="0">
                                              <p:tn val="206"/>
                                            </p:cond>
                                          </p:stCondLst>
                                          <p:endCondLst>
                                            <p:cond evt="onStopAudio" delay="0">
                                              <p:tgtEl>
                                                <p:sldTgt/>
                                              </p:tgtEl>
                                            </p:cond>
                                          </p:endCondLst>
                                        </p:cTn>
                                        <p:tgtEl>
                                          <p:sndTgt r:embed="rId2" name="click.wav"/>
                                        </p:tgtEl>
                                      </p:cMediaNode>
                                    </p:audio>
                                  </p:subTnLst>
                                </p:cTn>
                              </p:par>
                            </p:childTnLst>
                          </p:cTn>
                        </p:par>
                        <p:par>
                          <p:cTn id="209" fill="hold">
                            <p:stCondLst>
                              <p:cond delay="43500"/>
                            </p:stCondLst>
                            <p:childTnLst>
                              <p:par>
                                <p:cTn id="210" presetID="4" presetClass="entr" presetSubtype="32" fill="hold" grpId="0" nodeType="afterEffect">
                                  <p:stCondLst>
                                    <p:cond delay="0"/>
                                  </p:stCondLst>
                                  <p:childTnLst>
                                    <p:set>
                                      <p:cBhvr>
                                        <p:cTn id="211" dur="1" fill="hold">
                                          <p:stCondLst>
                                            <p:cond delay="0"/>
                                          </p:stCondLst>
                                        </p:cTn>
                                        <p:tgtEl>
                                          <p:spTgt spid="66"/>
                                        </p:tgtEl>
                                        <p:attrNameLst>
                                          <p:attrName>style.visibility</p:attrName>
                                        </p:attrNameLst>
                                      </p:cBhvr>
                                      <p:to>
                                        <p:strVal val="visible"/>
                                      </p:to>
                                    </p:set>
                                    <p:animEffect transition="in" filter="box(out)">
                                      <p:cBhvr>
                                        <p:cTn id="212" dur="1000"/>
                                        <p:tgtEl>
                                          <p:spTgt spid="66"/>
                                        </p:tgtEl>
                                      </p:cBhvr>
                                    </p:animEffect>
                                  </p:childTnLst>
                                  <p:subTnLst>
                                    <p:audio>
                                      <p:cMediaNode>
                                        <p:cTn display="0" masterRel="sameClick">
                                          <p:stCondLst>
                                            <p:cond evt="begin" delay="0">
                                              <p:tn val="210"/>
                                            </p:cond>
                                          </p:stCondLst>
                                          <p:endCondLst>
                                            <p:cond evt="onStopAudio" delay="0">
                                              <p:tgtEl>
                                                <p:sldTgt/>
                                              </p:tgtEl>
                                            </p:cond>
                                          </p:endCondLst>
                                        </p:cTn>
                                        <p:tgtEl>
                                          <p:sndTgt r:embed="rId2" name="click.wav"/>
                                        </p:tgtEl>
                                      </p:cMediaNode>
                                    </p:audio>
                                  </p:subTnLst>
                                </p:cTn>
                              </p:par>
                            </p:childTnLst>
                          </p:cTn>
                        </p:par>
                        <p:par>
                          <p:cTn id="213" fill="hold">
                            <p:stCondLst>
                              <p:cond delay="44500"/>
                            </p:stCondLst>
                            <p:childTnLst>
                              <p:par>
                                <p:cTn id="214" presetID="4" presetClass="entr" presetSubtype="32" fill="hold" grpId="0" nodeType="afterEffect">
                                  <p:stCondLst>
                                    <p:cond delay="0"/>
                                  </p:stCondLst>
                                  <p:childTnLst>
                                    <p:set>
                                      <p:cBhvr>
                                        <p:cTn id="215" dur="1" fill="hold">
                                          <p:stCondLst>
                                            <p:cond delay="0"/>
                                          </p:stCondLst>
                                        </p:cTn>
                                        <p:tgtEl>
                                          <p:spTgt spid="67"/>
                                        </p:tgtEl>
                                        <p:attrNameLst>
                                          <p:attrName>style.visibility</p:attrName>
                                        </p:attrNameLst>
                                      </p:cBhvr>
                                      <p:to>
                                        <p:strVal val="visible"/>
                                      </p:to>
                                    </p:set>
                                    <p:animEffect transition="in" filter="box(out)">
                                      <p:cBhvr>
                                        <p:cTn id="216" dur="1000"/>
                                        <p:tgtEl>
                                          <p:spTgt spid="67"/>
                                        </p:tgtEl>
                                      </p:cBhvr>
                                    </p:animEffect>
                                  </p:childTnLst>
                                  <p:subTnLst>
                                    <p:audio>
                                      <p:cMediaNode>
                                        <p:cTn display="0" masterRel="sameClick">
                                          <p:stCondLst>
                                            <p:cond evt="begin" delay="0">
                                              <p:tn val="214"/>
                                            </p:cond>
                                          </p:stCondLst>
                                          <p:endCondLst>
                                            <p:cond evt="onStopAudio" delay="0">
                                              <p:tgtEl>
                                                <p:sldTgt/>
                                              </p:tgtEl>
                                            </p:cond>
                                          </p:endCondLst>
                                        </p:cTn>
                                        <p:tgtEl>
                                          <p:sndTgt r:embed="rId2" name="click.wav"/>
                                        </p:tgtEl>
                                      </p:cMediaNode>
                                    </p:audio>
                                  </p:subTnLst>
                                </p:cTn>
                              </p:par>
                            </p:childTnLst>
                          </p:cTn>
                        </p:par>
                        <p:par>
                          <p:cTn id="217" fill="hold">
                            <p:stCondLst>
                              <p:cond delay="45500"/>
                            </p:stCondLst>
                            <p:childTnLst>
                              <p:par>
                                <p:cTn id="218" presetID="4" presetClass="entr" presetSubtype="32" fill="hold" grpId="0" nodeType="afterEffect">
                                  <p:stCondLst>
                                    <p:cond delay="0"/>
                                  </p:stCondLst>
                                  <p:childTnLst>
                                    <p:set>
                                      <p:cBhvr>
                                        <p:cTn id="219" dur="1" fill="hold">
                                          <p:stCondLst>
                                            <p:cond delay="0"/>
                                          </p:stCondLst>
                                        </p:cTn>
                                        <p:tgtEl>
                                          <p:spTgt spid="68"/>
                                        </p:tgtEl>
                                        <p:attrNameLst>
                                          <p:attrName>style.visibility</p:attrName>
                                        </p:attrNameLst>
                                      </p:cBhvr>
                                      <p:to>
                                        <p:strVal val="visible"/>
                                      </p:to>
                                    </p:set>
                                    <p:animEffect transition="in" filter="box(out)">
                                      <p:cBhvr>
                                        <p:cTn id="220" dur="1000"/>
                                        <p:tgtEl>
                                          <p:spTgt spid="68"/>
                                        </p:tgtEl>
                                      </p:cBhvr>
                                    </p:animEffect>
                                  </p:childTnLst>
                                  <p:subTnLst>
                                    <p:audio>
                                      <p:cMediaNode>
                                        <p:cTn display="0" masterRel="sameClick">
                                          <p:stCondLst>
                                            <p:cond evt="begin" delay="0">
                                              <p:tn val="218"/>
                                            </p:cond>
                                          </p:stCondLst>
                                          <p:endCondLst>
                                            <p:cond evt="onStopAudio" delay="0">
                                              <p:tgtEl>
                                                <p:sldTgt/>
                                              </p:tgtEl>
                                            </p:cond>
                                          </p:endCondLst>
                                        </p:cTn>
                                        <p:tgtEl>
                                          <p:sndTgt r:embed="rId2" name="click.wav"/>
                                        </p:tgtEl>
                                      </p:cMediaNode>
                                    </p:audio>
                                  </p:subTnLst>
                                </p:cTn>
                              </p:par>
                            </p:childTnLst>
                          </p:cTn>
                        </p:par>
                        <p:par>
                          <p:cTn id="221" fill="hold">
                            <p:stCondLst>
                              <p:cond delay="46500"/>
                            </p:stCondLst>
                            <p:childTnLst>
                              <p:par>
                                <p:cTn id="222" presetID="4" presetClass="entr" presetSubtype="32" fill="hold" grpId="0" nodeType="afterEffect">
                                  <p:stCondLst>
                                    <p:cond delay="0"/>
                                  </p:stCondLst>
                                  <p:childTnLst>
                                    <p:set>
                                      <p:cBhvr>
                                        <p:cTn id="223" dur="1" fill="hold">
                                          <p:stCondLst>
                                            <p:cond delay="0"/>
                                          </p:stCondLst>
                                        </p:cTn>
                                        <p:tgtEl>
                                          <p:spTgt spid="69"/>
                                        </p:tgtEl>
                                        <p:attrNameLst>
                                          <p:attrName>style.visibility</p:attrName>
                                        </p:attrNameLst>
                                      </p:cBhvr>
                                      <p:to>
                                        <p:strVal val="visible"/>
                                      </p:to>
                                    </p:set>
                                    <p:animEffect transition="in" filter="box(out)">
                                      <p:cBhvr>
                                        <p:cTn id="224" dur="1000"/>
                                        <p:tgtEl>
                                          <p:spTgt spid="69"/>
                                        </p:tgtEl>
                                      </p:cBhvr>
                                    </p:animEffect>
                                  </p:childTnLst>
                                  <p:subTnLst>
                                    <p:audio>
                                      <p:cMediaNode>
                                        <p:cTn display="0" masterRel="sameClick">
                                          <p:stCondLst>
                                            <p:cond evt="begin" delay="0">
                                              <p:tn val="222"/>
                                            </p:cond>
                                          </p:stCondLst>
                                          <p:endCondLst>
                                            <p:cond evt="onStopAudio" delay="0">
                                              <p:tgtEl>
                                                <p:sldTgt/>
                                              </p:tgtEl>
                                            </p:cond>
                                          </p:endCondLst>
                                        </p:cTn>
                                        <p:tgtEl>
                                          <p:sndTgt r:embed="rId2" name="click.wav"/>
                                        </p:tgtEl>
                                      </p:cMediaNode>
                                    </p:audio>
                                  </p:subTnLst>
                                </p:cTn>
                              </p:par>
                            </p:childTnLst>
                          </p:cTn>
                        </p:par>
                        <p:par>
                          <p:cTn id="225" fill="hold">
                            <p:stCondLst>
                              <p:cond delay="47500"/>
                            </p:stCondLst>
                            <p:childTnLst>
                              <p:par>
                                <p:cTn id="226" presetID="4" presetClass="entr" presetSubtype="32" fill="hold" grpId="0" nodeType="afterEffect">
                                  <p:stCondLst>
                                    <p:cond delay="0"/>
                                  </p:stCondLst>
                                  <p:childTnLst>
                                    <p:set>
                                      <p:cBhvr>
                                        <p:cTn id="227" dur="1" fill="hold">
                                          <p:stCondLst>
                                            <p:cond delay="0"/>
                                          </p:stCondLst>
                                        </p:cTn>
                                        <p:tgtEl>
                                          <p:spTgt spid="70"/>
                                        </p:tgtEl>
                                        <p:attrNameLst>
                                          <p:attrName>style.visibility</p:attrName>
                                        </p:attrNameLst>
                                      </p:cBhvr>
                                      <p:to>
                                        <p:strVal val="visible"/>
                                      </p:to>
                                    </p:set>
                                    <p:animEffect transition="in" filter="box(out)">
                                      <p:cBhvr>
                                        <p:cTn id="228" dur="1000"/>
                                        <p:tgtEl>
                                          <p:spTgt spid="70"/>
                                        </p:tgtEl>
                                      </p:cBhvr>
                                    </p:animEffect>
                                  </p:childTnLst>
                                  <p:subTnLst>
                                    <p:audio>
                                      <p:cMediaNode>
                                        <p:cTn display="0" masterRel="sameClick">
                                          <p:stCondLst>
                                            <p:cond evt="begin" delay="0">
                                              <p:tn val="226"/>
                                            </p:cond>
                                          </p:stCondLst>
                                          <p:endCondLst>
                                            <p:cond evt="onStopAudio" delay="0">
                                              <p:tgtEl>
                                                <p:sldTgt/>
                                              </p:tgtEl>
                                            </p:cond>
                                          </p:endCondLst>
                                        </p:cTn>
                                        <p:tgtEl>
                                          <p:sndTgt r:embed="rId2" name="click.wav"/>
                                        </p:tgtEl>
                                      </p:cMediaNode>
                                    </p:audio>
                                  </p:subTnLst>
                                </p:cTn>
                              </p:par>
                            </p:childTnLst>
                          </p:cTn>
                        </p:par>
                        <p:par>
                          <p:cTn id="229" fill="hold">
                            <p:stCondLst>
                              <p:cond delay="48500"/>
                            </p:stCondLst>
                            <p:childTnLst>
                              <p:par>
                                <p:cTn id="230" presetID="4" presetClass="entr" presetSubtype="32" fill="hold" grpId="0" nodeType="afterEffect">
                                  <p:stCondLst>
                                    <p:cond delay="0"/>
                                  </p:stCondLst>
                                  <p:childTnLst>
                                    <p:set>
                                      <p:cBhvr>
                                        <p:cTn id="231" dur="1" fill="hold">
                                          <p:stCondLst>
                                            <p:cond delay="0"/>
                                          </p:stCondLst>
                                        </p:cTn>
                                        <p:tgtEl>
                                          <p:spTgt spid="71"/>
                                        </p:tgtEl>
                                        <p:attrNameLst>
                                          <p:attrName>style.visibility</p:attrName>
                                        </p:attrNameLst>
                                      </p:cBhvr>
                                      <p:to>
                                        <p:strVal val="visible"/>
                                      </p:to>
                                    </p:set>
                                    <p:animEffect transition="in" filter="box(out)">
                                      <p:cBhvr>
                                        <p:cTn id="232" dur="1000"/>
                                        <p:tgtEl>
                                          <p:spTgt spid="71"/>
                                        </p:tgtEl>
                                      </p:cBhvr>
                                    </p:animEffect>
                                  </p:childTnLst>
                                  <p:subTnLst>
                                    <p:audio>
                                      <p:cMediaNode>
                                        <p:cTn display="0" masterRel="sameClick">
                                          <p:stCondLst>
                                            <p:cond evt="begin" delay="0">
                                              <p:tn val="230"/>
                                            </p:cond>
                                          </p:stCondLst>
                                          <p:endCondLst>
                                            <p:cond evt="onStopAudio" delay="0">
                                              <p:tgtEl>
                                                <p:sldTgt/>
                                              </p:tgtEl>
                                            </p:cond>
                                          </p:endCondLst>
                                        </p:cTn>
                                        <p:tgtEl>
                                          <p:sndTgt r:embed="rId2" name="click.wav"/>
                                        </p:tgtEl>
                                      </p:cMediaNode>
                                    </p:audio>
                                  </p:subTnLst>
                                </p:cTn>
                              </p:par>
                            </p:childTnLst>
                          </p:cTn>
                        </p:par>
                        <p:par>
                          <p:cTn id="233" fill="hold">
                            <p:stCondLst>
                              <p:cond delay="49500"/>
                            </p:stCondLst>
                            <p:childTnLst>
                              <p:par>
                                <p:cTn id="234" presetID="4" presetClass="entr" presetSubtype="32" fill="hold" grpId="0" nodeType="afterEffect">
                                  <p:stCondLst>
                                    <p:cond delay="0"/>
                                  </p:stCondLst>
                                  <p:childTnLst>
                                    <p:set>
                                      <p:cBhvr>
                                        <p:cTn id="235" dur="1" fill="hold">
                                          <p:stCondLst>
                                            <p:cond delay="0"/>
                                          </p:stCondLst>
                                        </p:cTn>
                                        <p:tgtEl>
                                          <p:spTgt spid="72"/>
                                        </p:tgtEl>
                                        <p:attrNameLst>
                                          <p:attrName>style.visibility</p:attrName>
                                        </p:attrNameLst>
                                      </p:cBhvr>
                                      <p:to>
                                        <p:strVal val="visible"/>
                                      </p:to>
                                    </p:set>
                                    <p:animEffect transition="in" filter="box(out)">
                                      <p:cBhvr>
                                        <p:cTn id="236" dur="1000"/>
                                        <p:tgtEl>
                                          <p:spTgt spid="72"/>
                                        </p:tgtEl>
                                      </p:cBhvr>
                                    </p:animEffect>
                                  </p:childTnLst>
                                  <p:subTnLst>
                                    <p:audio>
                                      <p:cMediaNode>
                                        <p:cTn display="0" masterRel="sameClick">
                                          <p:stCondLst>
                                            <p:cond evt="begin" delay="0">
                                              <p:tn val="234"/>
                                            </p:cond>
                                          </p:stCondLst>
                                          <p:endCondLst>
                                            <p:cond evt="onStopAudio" delay="0">
                                              <p:tgtEl>
                                                <p:sldTgt/>
                                              </p:tgtEl>
                                            </p:cond>
                                          </p:endCondLst>
                                        </p:cTn>
                                        <p:tgtEl>
                                          <p:sndTgt r:embed="rId2" name="click.wav"/>
                                        </p:tgtEl>
                                      </p:cMediaNode>
                                    </p:audio>
                                  </p:subTnLst>
                                </p:cTn>
                              </p:par>
                            </p:childTnLst>
                          </p:cTn>
                        </p:par>
                        <p:par>
                          <p:cTn id="237" fill="hold">
                            <p:stCondLst>
                              <p:cond delay="50500"/>
                            </p:stCondLst>
                            <p:childTnLst>
                              <p:par>
                                <p:cTn id="238" presetID="4" presetClass="entr" presetSubtype="32" fill="hold" grpId="0" nodeType="afterEffect">
                                  <p:stCondLst>
                                    <p:cond delay="0"/>
                                  </p:stCondLst>
                                  <p:childTnLst>
                                    <p:set>
                                      <p:cBhvr>
                                        <p:cTn id="239" dur="1" fill="hold">
                                          <p:stCondLst>
                                            <p:cond delay="0"/>
                                          </p:stCondLst>
                                        </p:cTn>
                                        <p:tgtEl>
                                          <p:spTgt spid="73"/>
                                        </p:tgtEl>
                                        <p:attrNameLst>
                                          <p:attrName>style.visibility</p:attrName>
                                        </p:attrNameLst>
                                      </p:cBhvr>
                                      <p:to>
                                        <p:strVal val="visible"/>
                                      </p:to>
                                    </p:set>
                                    <p:animEffect transition="in" filter="box(out)">
                                      <p:cBhvr>
                                        <p:cTn id="240" dur="1000"/>
                                        <p:tgtEl>
                                          <p:spTgt spid="73"/>
                                        </p:tgtEl>
                                      </p:cBhvr>
                                    </p:animEffect>
                                  </p:childTnLst>
                                  <p:subTnLst>
                                    <p:audio>
                                      <p:cMediaNode>
                                        <p:cTn display="0" masterRel="sameClick">
                                          <p:stCondLst>
                                            <p:cond evt="begin" delay="0">
                                              <p:tn val="238"/>
                                            </p:cond>
                                          </p:stCondLst>
                                          <p:endCondLst>
                                            <p:cond evt="onStopAudio" delay="0">
                                              <p:tgtEl>
                                                <p:sldTgt/>
                                              </p:tgtEl>
                                            </p:cond>
                                          </p:endCondLst>
                                        </p:cTn>
                                        <p:tgtEl>
                                          <p:sndTgt r:embed="rId3" name="hammer.wav"/>
                                        </p:tgtEl>
                                      </p:cMediaNode>
                                    </p:audio>
                                  </p:subTnLst>
                                </p:cTn>
                              </p:par>
                            </p:childTnLst>
                          </p:cTn>
                        </p:par>
                        <p:par>
                          <p:cTn id="241" fill="hold">
                            <p:stCondLst>
                              <p:cond delay="51500"/>
                            </p:stCondLst>
                            <p:childTnLst>
                              <p:par>
                                <p:cTn id="242" presetID="4" presetClass="entr" presetSubtype="32" fill="hold" grpId="0" nodeType="afterEffect">
                                  <p:stCondLst>
                                    <p:cond delay="0"/>
                                  </p:stCondLst>
                                  <p:childTnLst>
                                    <p:set>
                                      <p:cBhvr>
                                        <p:cTn id="243" dur="1" fill="hold">
                                          <p:stCondLst>
                                            <p:cond delay="0"/>
                                          </p:stCondLst>
                                        </p:cTn>
                                        <p:tgtEl>
                                          <p:spTgt spid="74"/>
                                        </p:tgtEl>
                                        <p:attrNameLst>
                                          <p:attrName>style.visibility</p:attrName>
                                        </p:attrNameLst>
                                      </p:cBhvr>
                                      <p:to>
                                        <p:strVal val="visible"/>
                                      </p:to>
                                    </p:set>
                                    <p:animEffect transition="in" filter="box(out)">
                                      <p:cBhvr>
                                        <p:cTn id="244" dur="1000"/>
                                        <p:tgtEl>
                                          <p:spTgt spid="74"/>
                                        </p:tgtEl>
                                      </p:cBhvr>
                                    </p:animEffect>
                                  </p:childTnLst>
                                  <p:subTnLst>
                                    <p:audio>
                                      <p:cMediaNode>
                                        <p:cTn display="0" masterRel="sameClick">
                                          <p:stCondLst>
                                            <p:cond evt="begin" delay="0">
                                              <p:tn val="242"/>
                                            </p:cond>
                                          </p:stCondLst>
                                          <p:endCondLst>
                                            <p:cond evt="onStopAudio" delay="0">
                                              <p:tgtEl>
                                                <p:sldTgt/>
                                              </p:tgtEl>
                                            </p:cond>
                                          </p:endCondLst>
                                        </p:cTn>
                                        <p:tgtEl>
                                          <p:sndTgt r:embed="rId3" name="hammer.wav"/>
                                        </p:tgtEl>
                                      </p:cMediaNode>
                                    </p:audio>
                                  </p:subTnLst>
                                </p:cTn>
                              </p:par>
                            </p:childTnLst>
                          </p:cTn>
                        </p:par>
                        <p:par>
                          <p:cTn id="245" fill="hold">
                            <p:stCondLst>
                              <p:cond delay="52500"/>
                            </p:stCondLst>
                            <p:childTnLst>
                              <p:par>
                                <p:cTn id="246" presetID="4" presetClass="entr" presetSubtype="32" fill="hold" grpId="0" nodeType="afterEffect">
                                  <p:stCondLst>
                                    <p:cond delay="0"/>
                                  </p:stCondLst>
                                  <p:childTnLst>
                                    <p:set>
                                      <p:cBhvr>
                                        <p:cTn id="247" dur="1" fill="hold">
                                          <p:stCondLst>
                                            <p:cond delay="0"/>
                                          </p:stCondLst>
                                        </p:cTn>
                                        <p:tgtEl>
                                          <p:spTgt spid="75"/>
                                        </p:tgtEl>
                                        <p:attrNameLst>
                                          <p:attrName>style.visibility</p:attrName>
                                        </p:attrNameLst>
                                      </p:cBhvr>
                                      <p:to>
                                        <p:strVal val="visible"/>
                                      </p:to>
                                    </p:set>
                                    <p:animEffect transition="in" filter="box(out)">
                                      <p:cBhvr>
                                        <p:cTn id="248" dur="1000"/>
                                        <p:tgtEl>
                                          <p:spTgt spid="75"/>
                                        </p:tgtEl>
                                      </p:cBhvr>
                                    </p:animEffect>
                                  </p:childTnLst>
                                  <p:subTnLst>
                                    <p:audio>
                                      <p:cMediaNode>
                                        <p:cTn display="0" masterRel="sameClick">
                                          <p:stCondLst>
                                            <p:cond evt="begin" delay="0">
                                              <p:tn val="246"/>
                                            </p:cond>
                                          </p:stCondLst>
                                          <p:endCondLst>
                                            <p:cond evt="onStopAudio" delay="0">
                                              <p:tgtEl>
                                                <p:sldTgt/>
                                              </p:tgtEl>
                                            </p:cond>
                                          </p:endCondLst>
                                        </p:cTn>
                                        <p:tgtEl>
                                          <p:sndTgt r:embed="rId3" name="hammer.wav"/>
                                        </p:tgtEl>
                                      </p:cMediaNode>
                                    </p:audio>
                                  </p:subTnLst>
                                </p:cTn>
                              </p:par>
                            </p:childTnLst>
                          </p:cTn>
                        </p:par>
                        <p:par>
                          <p:cTn id="249" fill="hold">
                            <p:stCondLst>
                              <p:cond delay="53500"/>
                            </p:stCondLst>
                            <p:childTnLst>
                              <p:par>
                                <p:cTn id="250" presetID="4" presetClass="entr" presetSubtype="32" fill="hold" grpId="0" nodeType="afterEffect">
                                  <p:stCondLst>
                                    <p:cond delay="0"/>
                                  </p:stCondLst>
                                  <p:childTnLst>
                                    <p:set>
                                      <p:cBhvr>
                                        <p:cTn id="251" dur="1" fill="hold">
                                          <p:stCondLst>
                                            <p:cond delay="0"/>
                                          </p:stCondLst>
                                        </p:cTn>
                                        <p:tgtEl>
                                          <p:spTgt spid="76"/>
                                        </p:tgtEl>
                                        <p:attrNameLst>
                                          <p:attrName>style.visibility</p:attrName>
                                        </p:attrNameLst>
                                      </p:cBhvr>
                                      <p:to>
                                        <p:strVal val="visible"/>
                                      </p:to>
                                    </p:set>
                                    <p:animEffect transition="in" filter="box(out)">
                                      <p:cBhvr>
                                        <p:cTn id="252" dur="1000"/>
                                        <p:tgtEl>
                                          <p:spTgt spid="76"/>
                                        </p:tgtEl>
                                      </p:cBhvr>
                                    </p:animEffect>
                                  </p:childTnLst>
                                  <p:subTnLst>
                                    <p:audio>
                                      <p:cMediaNode>
                                        <p:cTn display="0" masterRel="sameClick">
                                          <p:stCondLst>
                                            <p:cond evt="begin" delay="0">
                                              <p:tn val="250"/>
                                            </p:cond>
                                          </p:stCondLst>
                                          <p:endCondLst>
                                            <p:cond evt="onStopAudio" delay="0">
                                              <p:tgtEl>
                                                <p:sldTgt/>
                                              </p:tgtEl>
                                            </p:cond>
                                          </p:endCondLst>
                                        </p:cTn>
                                        <p:tgtEl>
                                          <p:sndTgt r:embed="rId3" name="hammer.wav"/>
                                        </p:tgtEl>
                                      </p:cMediaNode>
                                    </p:audio>
                                  </p:subTnLst>
                                </p:cTn>
                              </p:par>
                            </p:childTnLst>
                          </p:cTn>
                        </p:par>
                        <p:par>
                          <p:cTn id="253" fill="hold">
                            <p:stCondLst>
                              <p:cond delay="54500"/>
                            </p:stCondLst>
                            <p:childTnLst>
                              <p:par>
                                <p:cTn id="254" presetID="4" presetClass="entr" presetSubtype="32" fill="hold" grpId="0" nodeType="afterEffect">
                                  <p:stCondLst>
                                    <p:cond delay="0"/>
                                  </p:stCondLst>
                                  <p:childTnLst>
                                    <p:set>
                                      <p:cBhvr>
                                        <p:cTn id="255" dur="1" fill="hold">
                                          <p:stCondLst>
                                            <p:cond delay="0"/>
                                          </p:stCondLst>
                                        </p:cTn>
                                        <p:tgtEl>
                                          <p:spTgt spid="77"/>
                                        </p:tgtEl>
                                        <p:attrNameLst>
                                          <p:attrName>style.visibility</p:attrName>
                                        </p:attrNameLst>
                                      </p:cBhvr>
                                      <p:to>
                                        <p:strVal val="visible"/>
                                      </p:to>
                                    </p:set>
                                    <p:animEffect transition="in" filter="box(out)">
                                      <p:cBhvr>
                                        <p:cTn id="256" dur="1000"/>
                                        <p:tgtEl>
                                          <p:spTgt spid="77"/>
                                        </p:tgtEl>
                                      </p:cBhvr>
                                    </p:animEffect>
                                  </p:childTnLst>
                                  <p:subTnLst>
                                    <p:audio>
                                      <p:cMediaNode>
                                        <p:cTn display="0" masterRel="sameClick">
                                          <p:stCondLst>
                                            <p:cond evt="begin" delay="0">
                                              <p:tn val="254"/>
                                            </p:cond>
                                          </p:stCondLst>
                                          <p:endCondLst>
                                            <p:cond evt="onStopAudio" delay="0">
                                              <p:tgtEl>
                                                <p:sldTgt/>
                                              </p:tgtEl>
                                            </p:cond>
                                          </p:endCondLst>
                                        </p:cTn>
                                        <p:tgtEl>
                                          <p:sndTgt r:embed="rId3" name="hammer.wav"/>
                                        </p:tgtEl>
                                      </p:cMediaNode>
                                    </p:audio>
                                  </p:subTnLst>
                                </p:cTn>
                              </p:par>
                            </p:childTnLst>
                          </p:cTn>
                        </p:par>
                        <p:par>
                          <p:cTn id="257" fill="hold">
                            <p:stCondLst>
                              <p:cond delay="55500"/>
                            </p:stCondLst>
                            <p:childTnLst>
                              <p:par>
                                <p:cTn id="258" presetID="4" presetClass="entr" presetSubtype="32" fill="hold" grpId="0" nodeType="afterEffect">
                                  <p:stCondLst>
                                    <p:cond delay="0"/>
                                  </p:stCondLst>
                                  <p:childTnLst>
                                    <p:set>
                                      <p:cBhvr>
                                        <p:cTn id="259" dur="1" fill="hold">
                                          <p:stCondLst>
                                            <p:cond delay="0"/>
                                          </p:stCondLst>
                                        </p:cTn>
                                        <p:tgtEl>
                                          <p:spTgt spid="78"/>
                                        </p:tgtEl>
                                        <p:attrNameLst>
                                          <p:attrName>style.visibility</p:attrName>
                                        </p:attrNameLst>
                                      </p:cBhvr>
                                      <p:to>
                                        <p:strVal val="visible"/>
                                      </p:to>
                                    </p:set>
                                    <p:animEffect transition="in" filter="box(out)">
                                      <p:cBhvr>
                                        <p:cTn id="260" dur="1000"/>
                                        <p:tgtEl>
                                          <p:spTgt spid="78"/>
                                        </p:tgtEl>
                                      </p:cBhvr>
                                    </p:animEffect>
                                  </p:childTnLst>
                                  <p:subTnLst>
                                    <p:audio>
                                      <p:cMediaNode>
                                        <p:cTn display="0" masterRel="sameClick">
                                          <p:stCondLst>
                                            <p:cond evt="begin" delay="0">
                                              <p:tn val="258"/>
                                            </p:cond>
                                          </p:stCondLst>
                                          <p:endCondLst>
                                            <p:cond evt="onStopAudio" delay="0">
                                              <p:tgtEl>
                                                <p:sldTgt/>
                                              </p:tgtEl>
                                            </p:cond>
                                          </p:endCondLst>
                                        </p:cTn>
                                        <p:tgtEl>
                                          <p:sndTgt r:embed="rId3" name="hammer.wav"/>
                                        </p:tgtEl>
                                      </p:cMediaNode>
                                    </p:audio>
                                  </p:subTnLst>
                                </p:cTn>
                              </p:par>
                            </p:childTnLst>
                          </p:cTn>
                        </p:par>
                        <p:par>
                          <p:cTn id="261" fill="hold">
                            <p:stCondLst>
                              <p:cond delay="56500"/>
                            </p:stCondLst>
                            <p:childTnLst>
                              <p:par>
                                <p:cTn id="262" presetID="4" presetClass="entr" presetSubtype="32" fill="hold" grpId="0" nodeType="afterEffect">
                                  <p:stCondLst>
                                    <p:cond delay="0"/>
                                  </p:stCondLst>
                                  <p:childTnLst>
                                    <p:set>
                                      <p:cBhvr>
                                        <p:cTn id="263" dur="1" fill="hold">
                                          <p:stCondLst>
                                            <p:cond delay="0"/>
                                          </p:stCondLst>
                                        </p:cTn>
                                        <p:tgtEl>
                                          <p:spTgt spid="79"/>
                                        </p:tgtEl>
                                        <p:attrNameLst>
                                          <p:attrName>style.visibility</p:attrName>
                                        </p:attrNameLst>
                                      </p:cBhvr>
                                      <p:to>
                                        <p:strVal val="visible"/>
                                      </p:to>
                                    </p:set>
                                    <p:animEffect transition="in" filter="box(out)">
                                      <p:cBhvr>
                                        <p:cTn id="264" dur="1000"/>
                                        <p:tgtEl>
                                          <p:spTgt spid="79"/>
                                        </p:tgtEl>
                                      </p:cBhvr>
                                    </p:animEffect>
                                  </p:childTnLst>
                                  <p:subTnLst>
                                    <p:audio>
                                      <p:cMediaNode>
                                        <p:cTn display="0" masterRel="sameClick">
                                          <p:stCondLst>
                                            <p:cond evt="begin" delay="0">
                                              <p:tn val="262"/>
                                            </p:cond>
                                          </p:stCondLst>
                                          <p:endCondLst>
                                            <p:cond evt="onStopAudio" delay="0">
                                              <p:tgtEl>
                                                <p:sldTgt/>
                                              </p:tgtEl>
                                            </p:cond>
                                          </p:endCondLst>
                                        </p:cTn>
                                        <p:tgtEl>
                                          <p:sndTgt r:embed="rId3" name="hammer.wav"/>
                                        </p:tgtEl>
                                      </p:cMediaNode>
                                    </p:audio>
                                  </p:subTnLst>
                                </p:cTn>
                              </p:par>
                            </p:childTnLst>
                          </p:cTn>
                        </p:par>
                        <p:par>
                          <p:cTn id="265" fill="hold">
                            <p:stCondLst>
                              <p:cond delay="57500"/>
                            </p:stCondLst>
                            <p:childTnLst>
                              <p:par>
                                <p:cTn id="266" presetID="4" presetClass="entr" presetSubtype="32" fill="hold" grpId="0" nodeType="afterEffect">
                                  <p:stCondLst>
                                    <p:cond delay="0"/>
                                  </p:stCondLst>
                                  <p:childTnLst>
                                    <p:set>
                                      <p:cBhvr>
                                        <p:cTn id="267" dur="1" fill="hold">
                                          <p:stCondLst>
                                            <p:cond delay="0"/>
                                          </p:stCondLst>
                                        </p:cTn>
                                        <p:tgtEl>
                                          <p:spTgt spid="80"/>
                                        </p:tgtEl>
                                        <p:attrNameLst>
                                          <p:attrName>style.visibility</p:attrName>
                                        </p:attrNameLst>
                                      </p:cBhvr>
                                      <p:to>
                                        <p:strVal val="visible"/>
                                      </p:to>
                                    </p:set>
                                    <p:animEffect transition="in" filter="box(out)">
                                      <p:cBhvr>
                                        <p:cTn id="268" dur="1000"/>
                                        <p:tgtEl>
                                          <p:spTgt spid="80"/>
                                        </p:tgtEl>
                                      </p:cBhvr>
                                    </p:animEffect>
                                  </p:childTnLst>
                                  <p:subTnLst>
                                    <p:audio>
                                      <p:cMediaNode>
                                        <p:cTn display="0" masterRel="sameClick">
                                          <p:stCondLst>
                                            <p:cond evt="begin" delay="0">
                                              <p:tn val="266"/>
                                            </p:cond>
                                          </p:stCondLst>
                                          <p:endCondLst>
                                            <p:cond evt="onStopAudio" delay="0">
                                              <p:tgtEl>
                                                <p:sldTgt/>
                                              </p:tgtEl>
                                            </p:cond>
                                          </p:endCondLst>
                                        </p:cTn>
                                        <p:tgtEl>
                                          <p:sndTgt r:embed="rId3" name="hammer.wav"/>
                                        </p:tgtEl>
                                      </p:cMediaNode>
                                    </p:audio>
                                  </p:subTnLst>
                                </p:cTn>
                              </p:par>
                            </p:childTnLst>
                          </p:cTn>
                        </p:par>
                        <p:par>
                          <p:cTn id="269" fill="hold">
                            <p:stCondLst>
                              <p:cond delay="58500"/>
                            </p:stCondLst>
                            <p:childTnLst>
                              <p:par>
                                <p:cTn id="270" presetID="4" presetClass="entr" presetSubtype="32" fill="hold" grpId="0" nodeType="afterEffect">
                                  <p:stCondLst>
                                    <p:cond delay="0"/>
                                  </p:stCondLst>
                                  <p:childTnLst>
                                    <p:set>
                                      <p:cBhvr>
                                        <p:cTn id="271" dur="1" fill="hold">
                                          <p:stCondLst>
                                            <p:cond delay="0"/>
                                          </p:stCondLst>
                                        </p:cTn>
                                        <p:tgtEl>
                                          <p:spTgt spid="81"/>
                                        </p:tgtEl>
                                        <p:attrNameLst>
                                          <p:attrName>style.visibility</p:attrName>
                                        </p:attrNameLst>
                                      </p:cBhvr>
                                      <p:to>
                                        <p:strVal val="visible"/>
                                      </p:to>
                                    </p:set>
                                    <p:animEffect transition="in" filter="box(out)">
                                      <p:cBhvr>
                                        <p:cTn id="272" dur="1000"/>
                                        <p:tgtEl>
                                          <p:spTgt spid="81"/>
                                        </p:tgtEl>
                                      </p:cBhvr>
                                    </p:animEffect>
                                  </p:childTnLst>
                                  <p:subTnLst>
                                    <p:audio>
                                      <p:cMediaNode>
                                        <p:cTn display="0" masterRel="sameClick">
                                          <p:stCondLst>
                                            <p:cond evt="begin" delay="0">
                                              <p:tn val="270"/>
                                            </p:cond>
                                          </p:stCondLst>
                                          <p:endCondLst>
                                            <p:cond evt="onStopAudio" delay="0">
                                              <p:tgtEl>
                                                <p:sldTgt/>
                                              </p:tgtEl>
                                            </p:cond>
                                          </p:endCondLst>
                                        </p:cTn>
                                        <p:tgtEl>
                                          <p:sndTgt r:embed="rId3" name="hammer.wav"/>
                                        </p:tgtEl>
                                      </p:cMediaNode>
                                    </p:audio>
                                  </p:subTnLst>
                                </p:cTn>
                              </p:par>
                            </p:childTnLst>
                          </p:cTn>
                        </p:par>
                        <p:par>
                          <p:cTn id="273" fill="hold">
                            <p:stCondLst>
                              <p:cond delay="59500"/>
                            </p:stCondLst>
                            <p:childTnLst>
                              <p:par>
                                <p:cTn id="274" presetID="4" presetClass="entr" presetSubtype="32" fill="hold" grpId="0" nodeType="afterEffect">
                                  <p:stCondLst>
                                    <p:cond delay="0"/>
                                  </p:stCondLst>
                                  <p:childTnLst>
                                    <p:set>
                                      <p:cBhvr>
                                        <p:cTn id="275" dur="1" fill="hold">
                                          <p:stCondLst>
                                            <p:cond delay="0"/>
                                          </p:stCondLst>
                                        </p:cTn>
                                        <p:tgtEl>
                                          <p:spTgt spid="82"/>
                                        </p:tgtEl>
                                        <p:attrNameLst>
                                          <p:attrName>style.visibility</p:attrName>
                                        </p:attrNameLst>
                                      </p:cBhvr>
                                      <p:to>
                                        <p:strVal val="visible"/>
                                      </p:to>
                                    </p:set>
                                    <p:animEffect transition="in" filter="box(out)">
                                      <p:cBhvr>
                                        <p:cTn id="276" dur="1000"/>
                                        <p:tgtEl>
                                          <p:spTgt spid="82"/>
                                        </p:tgtEl>
                                      </p:cBhvr>
                                    </p:animEffect>
                                  </p:childTnLst>
                                  <p:subTnLst>
                                    <p:audio>
                                      <p:cMediaNode>
                                        <p:cTn display="0" masterRel="sameClick">
                                          <p:stCondLst>
                                            <p:cond evt="begin" delay="0">
                                              <p:tn val="274"/>
                                            </p:cond>
                                          </p:stCondLst>
                                          <p:endCondLst>
                                            <p:cond evt="onStopAudio" delay="0">
                                              <p:tgtEl>
                                                <p:sldTgt/>
                                              </p:tgtEl>
                                            </p:cond>
                                          </p:endCondLst>
                                        </p:cTn>
                                        <p:tgtEl>
                                          <p:sndTgt r:embed="rId4" name="drumroll.wav"/>
                                        </p:tgtEl>
                                      </p:cMediaNode>
                                    </p:audio>
                                  </p:subTnLst>
                                </p:cTn>
                              </p:par>
                              <p:par>
                                <p:cTn id="277" presetID="4" presetClass="entr" presetSubtype="32" fill="hold" grpId="0" nodeType="withEffect">
                                  <p:stCondLst>
                                    <p:cond delay="0"/>
                                  </p:stCondLst>
                                  <p:childTnLst>
                                    <p:set>
                                      <p:cBhvr>
                                        <p:cTn id="278" dur="1" fill="hold">
                                          <p:stCondLst>
                                            <p:cond delay="0"/>
                                          </p:stCondLst>
                                        </p:cTn>
                                        <p:tgtEl>
                                          <p:spTgt spid="83"/>
                                        </p:tgtEl>
                                        <p:attrNameLst>
                                          <p:attrName>style.visibility</p:attrName>
                                        </p:attrNameLst>
                                      </p:cBhvr>
                                      <p:to>
                                        <p:strVal val="visible"/>
                                      </p:to>
                                    </p:set>
                                    <p:animEffect transition="in" filter="box(out)">
                                      <p:cBhvr>
                                        <p:cTn id="279" dur="1000"/>
                                        <p:tgtEl>
                                          <p:spTgt spid="83"/>
                                        </p:tgtEl>
                                      </p:cBhvr>
                                    </p:animEffect>
                                  </p:childTnLst>
                                  <p:subTnLst>
                                    <p:audio>
                                      <p:cMediaNode>
                                        <p:cTn display="0" masterRel="sameClick">
                                          <p:stCondLst>
                                            <p:cond evt="begin" delay="0">
                                              <p:tn val="277"/>
                                            </p:cond>
                                          </p:stCondLst>
                                          <p:endCondLst>
                                            <p:cond evt="onStopAudio" delay="0">
                                              <p:tgtEl>
                                                <p:sldTgt/>
                                              </p:tgtEl>
                                            </p:cond>
                                          </p:endCondLst>
                                        </p:cTn>
                                        <p:tgtEl>
                                          <p:sndTgt r:embed="rId4" name="drumroll.wav"/>
                                        </p:tgtEl>
                                      </p:cMediaNode>
                                    </p:audio>
                                  </p:subTnLst>
                                </p:cTn>
                              </p:par>
                              <p:par>
                                <p:cTn id="280" presetID="4" presetClass="exit" presetSubtype="16" fill="hold" grpId="0" nodeType="withEffect">
                                  <p:stCondLst>
                                    <p:cond delay="0"/>
                                  </p:stCondLst>
                                  <p:childTnLst>
                                    <p:animEffect transition="out" filter="box(in)">
                                      <p:cBhvr>
                                        <p:cTn id="281" dur="500"/>
                                        <p:tgtEl>
                                          <p:spTgt spid="20"/>
                                        </p:tgtEl>
                                      </p:cBhvr>
                                    </p:animEffect>
                                    <p:set>
                                      <p:cBhvr>
                                        <p:cTn id="282" dur="1" fill="hold">
                                          <p:stCondLst>
                                            <p:cond delay="499"/>
                                          </p:stCondLst>
                                        </p:cTn>
                                        <p:tgtEl>
                                          <p:spTgt spid="20"/>
                                        </p:tgtEl>
                                        <p:attrNameLst>
                                          <p:attrName>style.visibility</p:attrName>
                                        </p:attrNameLst>
                                      </p:cBhvr>
                                      <p:to>
                                        <p:strVal val="hidden"/>
                                      </p:to>
                                    </p:set>
                                  </p:childTnLst>
                                </p:cTn>
                              </p:par>
                            </p:childTnLst>
                          </p:cTn>
                        </p:par>
                        <p:par>
                          <p:cTn id="283" fill="hold">
                            <p:stCondLst>
                              <p:cond delay="60500"/>
                            </p:stCondLst>
                            <p:childTnLst>
                              <p:par>
                                <p:cTn id="284" presetID="3" presetClass="emph" presetSubtype="2" repeatCount="3000" fill="hold" nodeType="afterEffect">
                                  <p:stCondLst>
                                    <p:cond delay="0"/>
                                  </p:stCondLst>
                                  <p:childTnLst>
                                    <p:animClr clrSpc="rgb" dir="cw">
                                      <p:cBhvr override="childStyle">
                                        <p:cTn id="285" dur="2000" fill="hold"/>
                                        <p:tgtEl>
                                          <p:spTgt spid="15">
                                            <p:txEl>
                                              <p:pRg st="0" end="0"/>
                                            </p:txEl>
                                          </p:spTgt>
                                        </p:tgtEl>
                                        <p:attrNameLst>
                                          <p:attrName>style.color</p:attrName>
                                        </p:attrNameLst>
                                      </p:cBhvr>
                                      <p:to>
                                        <a:schemeClr val="accent2"/>
                                      </p:to>
                                    </p:animClr>
                                  </p:childTnLst>
                                </p:cTn>
                              </p:par>
                            </p:childTnLst>
                          </p:cTn>
                        </p:par>
                      </p:childTnLst>
                    </p:cTn>
                  </p:par>
                </p:childTnLst>
              </p:cTn>
              <p:nextCondLst>
                <p:cond evt="onClick" delay="0">
                  <p:tgtEl>
                    <p:spTgt spid="21"/>
                  </p:tgtEl>
                </p:cond>
              </p:nextCondLst>
            </p:seq>
          </p:childTnLst>
        </p:cTn>
      </p:par>
    </p:tnLst>
    <p:bldLst>
      <p:bldP spid="10" grpId="0" animBg="1"/>
      <p:bldP spid="11" grpId="0" animBg="1"/>
      <p:bldP spid="12" grpId="0" animBg="1"/>
      <p:bldP spid="13" grpId="0" animBg="1"/>
      <p:bldP spid="19" grpId="0" animBg="1"/>
      <p:bldP spid="20" grpId="0" animBg="1"/>
      <p:bldP spid="21"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593671" y="979714"/>
            <a:ext cx="9601200" cy="3657600"/>
            <a:chOff x="1593669" y="979714"/>
            <a:chExt cx="9405257" cy="3657600"/>
          </a:xfrm>
          <a:scene3d>
            <a:camera prst="orthographicFront">
              <a:rot lat="0" lon="0" rev="0"/>
            </a:camera>
            <a:lightRig rig="glow" dir="t">
              <a:rot lat="0" lon="0" rev="4800000"/>
            </a:lightRig>
          </a:scene3d>
        </p:grpSpPr>
        <p:sp>
          <p:nvSpPr>
            <p:cNvPr id="4" name="Rounded Rectangular Callout 3"/>
            <p:cNvSpPr/>
            <p:nvPr/>
          </p:nvSpPr>
          <p:spPr>
            <a:xfrm>
              <a:off x="1593669" y="979714"/>
              <a:ext cx="9405257" cy="3657600"/>
            </a:xfrm>
            <a:prstGeom prst="wedgeRoundRectCallout">
              <a:avLst/>
            </a:prstGeom>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FF00"/>
                  </a:solidFill>
                  <a:latin typeface="Times New Roman" panose="02020603050405020304" pitchFamily="18" charset="0"/>
                  <a:cs typeface="Times New Roman" panose="02020603050405020304" pitchFamily="18" charset="0"/>
                </a:rPr>
                <a:t>-Tài chính là tổng số tiền của một cá nhân, một tổ chức, một doanh nghiệp hoặc một quốc gia. </a:t>
              </a:r>
            </a:p>
            <a:p>
              <a:pPr algn="ctr"/>
              <a:r>
                <a:rPr lang="en-US" sz="3200" b="1" dirty="0" smtClean="0">
                  <a:solidFill>
                    <a:srgbClr val="FFFF00"/>
                  </a:solidFill>
                  <a:latin typeface="Times New Roman" panose="02020603050405020304" pitchFamily="18" charset="0"/>
                  <a:cs typeface="Times New Roman" panose="02020603050405020304" pitchFamily="18" charset="0"/>
                </a:rPr>
                <a:t>- Tài chính của một cá nhân gọi là tài chính cá nhân</a:t>
              </a:r>
              <a:endParaRPr lang="vi-VN" sz="3200" b="1" dirty="0">
                <a:solidFill>
                  <a:srgbClr val="FFFF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079183" y="979714"/>
              <a:ext cx="5205820" cy="1323439"/>
            </a:xfrm>
            <a:prstGeom prst="rect">
              <a:avLst/>
            </a:prstGeom>
            <a:noFill/>
            <a:ln>
              <a:noFill/>
            </a:ln>
            <a:effectLst>
              <a:outerShdw blurRad="190500" dist="228600" dir="2700000" algn="ctr">
                <a:srgbClr val="000000">
                  <a:alpha val="30000"/>
                </a:srgbClr>
              </a:outerShdw>
            </a:effectLst>
            <a:sp3d prstMaterial="matte">
              <a:bevelT w="127000" h="63500"/>
            </a:sp3d>
          </p:spPr>
          <p:txBody>
            <a:bodyPr wrap="none" rtlCol="0">
              <a:spAutoFit/>
            </a:bodyPr>
            <a:lstStyle/>
            <a:p>
              <a:r>
                <a:rPr lang="en-US" sz="8000" dirty="0" smtClean="0">
                  <a:solidFill>
                    <a:srgbClr val="FF0000"/>
                  </a:solidFill>
                </a:rPr>
                <a:t>TÀI CHÍNH</a:t>
              </a:r>
              <a:endParaRPr lang="vi-VN" sz="8000" dirty="0">
                <a:solidFill>
                  <a:srgbClr val="FF0000"/>
                </a:solidFill>
              </a:endParaRPr>
            </a:p>
          </p:txBody>
        </p:sp>
      </p:grpSp>
      <p:sp>
        <p:nvSpPr>
          <p:cNvPr id="7" name="Right Arrow 6">
            <a:hlinkClick r:id="rId2" action="ppaction://hlinksldjump"/>
          </p:cNvPr>
          <p:cNvSpPr/>
          <p:nvPr/>
        </p:nvSpPr>
        <p:spPr>
          <a:xfrm>
            <a:off x="10802983" y="6283234"/>
            <a:ext cx="783772" cy="483326"/>
          </a:xfrm>
          <a:prstGeom prst="rightArrow">
            <a:avLst/>
          </a:prstGeom>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177270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solidFill>
                  <a:srgbClr val="FF0000"/>
                </a:solidFill>
                <a:latin typeface="Times New Roman"/>
                <a:ea typeface="Calibri"/>
              </a:rPr>
              <a:t>1. </a:t>
            </a:r>
            <a:r>
              <a:rPr lang="en-US" sz="4000" dirty="0" err="1">
                <a:solidFill>
                  <a:srgbClr val="FF0000"/>
                </a:solidFill>
                <a:latin typeface="Times New Roman"/>
                <a:ea typeface="Calibri"/>
              </a:rPr>
              <a:t>Một</a:t>
            </a:r>
            <a:r>
              <a:rPr lang="en-US" sz="4000" dirty="0">
                <a:solidFill>
                  <a:srgbClr val="FF0000"/>
                </a:solidFill>
                <a:latin typeface="Times New Roman"/>
                <a:ea typeface="Calibri"/>
              </a:rPr>
              <a:t> </a:t>
            </a:r>
            <a:r>
              <a:rPr lang="en-US" sz="4000" dirty="0" err="1">
                <a:solidFill>
                  <a:srgbClr val="FF0000"/>
                </a:solidFill>
                <a:latin typeface="Times New Roman"/>
                <a:ea typeface="Calibri"/>
              </a:rPr>
              <a:t>số</a:t>
            </a:r>
            <a:r>
              <a:rPr lang="en-US" sz="4000" dirty="0">
                <a:solidFill>
                  <a:srgbClr val="FF0000"/>
                </a:solidFill>
                <a:latin typeface="Times New Roman"/>
                <a:ea typeface="Calibri"/>
              </a:rPr>
              <a:t> </a:t>
            </a:r>
            <a:r>
              <a:rPr lang="en-US" sz="4000" dirty="0" err="1">
                <a:solidFill>
                  <a:srgbClr val="FF0000"/>
                </a:solidFill>
                <a:latin typeface="Times New Roman"/>
                <a:ea typeface="Calibri"/>
              </a:rPr>
              <a:t>kiến</a:t>
            </a:r>
            <a:r>
              <a:rPr lang="en-US" sz="4000" dirty="0">
                <a:solidFill>
                  <a:srgbClr val="FF0000"/>
                </a:solidFill>
                <a:latin typeface="Times New Roman"/>
                <a:ea typeface="Calibri"/>
              </a:rPr>
              <a:t> </a:t>
            </a:r>
            <a:r>
              <a:rPr lang="en-US" sz="4000" dirty="0" err="1">
                <a:solidFill>
                  <a:srgbClr val="FF0000"/>
                </a:solidFill>
                <a:latin typeface="Times New Roman"/>
                <a:ea typeface="Calibri"/>
              </a:rPr>
              <a:t>thức</a:t>
            </a:r>
            <a:r>
              <a:rPr lang="en-US" sz="4000" dirty="0">
                <a:solidFill>
                  <a:srgbClr val="FF0000"/>
                </a:solidFill>
                <a:latin typeface="Times New Roman"/>
                <a:ea typeface="Calibri"/>
              </a:rPr>
              <a:t> </a:t>
            </a:r>
            <a:r>
              <a:rPr lang="en-US" sz="4000" dirty="0" err="1">
                <a:solidFill>
                  <a:srgbClr val="FF0000"/>
                </a:solidFill>
                <a:latin typeface="Times New Roman"/>
                <a:ea typeface="Calibri"/>
              </a:rPr>
              <a:t>về</a:t>
            </a:r>
            <a:r>
              <a:rPr lang="en-US" sz="4000" dirty="0">
                <a:solidFill>
                  <a:srgbClr val="FF0000"/>
                </a:solidFill>
                <a:latin typeface="Times New Roman"/>
                <a:ea typeface="Calibri"/>
              </a:rPr>
              <a:t> </a:t>
            </a:r>
            <a:r>
              <a:rPr lang="en-US" sz="4000" dirty="0" err="1">
                <a:solidFill>
                  <a:srgbClr val="FF0000"/>
                </a:solidFill>
                <a:latin typeface="Times New Roman"/>
                <a:ea typeface="Calibri"/>
              </a:rPr>
              <a:t>tài</a:t>
            </a:r>
            <a:r>
              <a:rPr lang="en-US" sz="4000" dirty="0">
                <a:solidFill>
                  <a:srgbClr val="FF0000"/>
                </a:solidFill>
                <a:latin typeface="Times New Roman"/>
                <a:ea typeface="Calibri"/>
              </a:rPr>
              <a:t> </a:t>
            </a:r>
            <a:r>
              <a:rPr lang="en-US" sz="4000" dirty="0" err="1">
                <a:solidFill>
                  <a:srgbClr val="FF0000"/>
                </a:solidFill>
                <a:latin typeface="Times New Roman"/>
                <a:ea typeface="Calibri"/>
              </a:rPr>
              <a:t>chính</a:t>
            </a:r>
            <a:r>
              <a:rPr lang="en-US" sz="4000" dirty="0">
                <a:solidFill>
                  <a:srgbClr val="FF0000"/>
                </a:solidFill>
                <a:latin typeface="Times New Roman"/>
                <a:ea typeface="Calibri"/>
              </a:rPr>
              <a:t>, </a:t>
            </a:r>
            <a:r>
              <a:rPr lang="en-US" sz="4000" dirty="0" err="1">
                <a:solidFill>
                  <a:srgbClr val="FF0000"/>
                </a:solidFill>
                <a:latin typeface="Times New Roman"/>
                <a:ea typeface="Calibri"/>
              </a:rPr>
              <a:t>kinh</a:t>
            </a:r>
            <a:r>
              <a:rPr lang="en-US" sz="4000" dirty="0">
                <a:solidFill>
                  <a:srgbClr val="FF0000"/>
                </a:solidFill>
                <a:latin typeface="Times New Roman"/>
                <a:ea typeface="Calibri"/>
              </a:rPr>
              <a:t> </a:t>
            </a:r>
            <a:r>
              <a:rPr lang="en-US" sz="4000" dirty="0" err="1">
                <a:solidFill>
                  <a:srgbClr val="FF0000"/>
                </a:solidFill>
                <a:latin typeface="Times New Roman"/>
                <a:ea typeface="Calibri"/>
              </a:rPr>
              <a:t>doanh</a:t>
            </a:r>
            <a:r>
              <a:rPr lang="en-US" dirty="0">
                <a:solidFill>
                  <a:srgbClr val="000000"/>
                </a:solidFill>
                <a:latin typeface="Times New Roman"/>
                <a:ea typeface="Calibri"/>
              </a:rPr>
              <a:t/>
            </a:r>
            <a:br>
              <a:rPr lang="en-US" dirty="0">
                <a:solidFill>
                  <a:srgbClr val="000000"/>
                </a:solidFill>
                <a:latin typeface="Times New Roman"/>
                <a:ea typeface="Calibri"/>
              </a:rPr>
            </a:br>
            <a:endParaRPr lang="en-US" dirty="0"/>
          </a:p>
        </p:txBody>
      </p:sp>
      <p:sp>
        <p:nvSpPr>
          <p:cNvPr id="3" name="Content Placeholder 2"/>
          <p:cNvSpPr>
            <a:spLocks noGrp="1"/>
          </p:cNvSpPr>
          <p:nvPr>
            <p:ph idx="1"/>
          </p:nvPr>
        </p:nvSpPr>
        <p:spPr/>
        <p:txBody>
          <a:bodyPr>
            <a:normAutofit fontScale="92500" lnSpcReduction="20000"/>
          </a:bodyPr>
          <a:lstStyle/>
          <a:p>
            <a:pPr algn="just">
              <a:lnSpc>
                <a:spcPct val="150000"/>
              </a:lnSpc>
              <a:spcBef>
                <a:spcPts val="600"/>
              </a:spcBef>
              <a:spcAft>
                <a:spcPts val="600"/>
              </a:spcAft>
            </a:pPr>
            <a:r>
              <a:rPr lang="en-US" sz="3400" dirty="0" smtClean="0">
                <a:solidFill>
                  <a:srgbClr val="000000"/>
                </a:solidFill>
                <a:latin typeface="Times New Roman"/>
                <a:ea typeface="Calibri"/>
              </a:rPr>
              <a:t>a</a:t>
            </a:r>
            <a:r>
              <a:rPr lang="en-US" sz="3400" dirty="0">
                <a:solidFill>
                  <a:srgbClr val="000000"/>
                </a:solidFill>
                <a:latin typeface="Times New Roman"/>
                <a:ea typeface="Calibri"/>
              </a:rPr>
              <a:t>) </a:t>
            </a:r>
            <a:r>
              <a:rPr lang="en-US" sz="3400" dirty="0" err="1">
                <a:solidFill>
                  <a:srgbClr val="000000"/>
                </a:solidFill>
                <a:latin typeface="Times New Roman"/>
                <a:ea typeface="Calibri"/>
              </a:rPr>
              <a:t>Tài</a:t>
            </a:r>
            <a:r>
              <a:rPr lang="en-US" sz="3400" dirty="0">
                <a:solidFill>
                  <a:srgbClr val="000000"/>
                </a:solidFill>
                <a:latin typeface="Times New Roman"/>
                <a:ea typeface="Calibri"/>
              </a:rPr>
              <a:t> </a:t>
            </a:r>
            <a:r>
              <a:rPr lang="en-US" sz="3400" dirty="0" err="1">
                <a:solidFill>
                  <a:srgbClr val="000000"/>
                </a:solidFill>
                <a:latin typeface="Times New Roman"/>
                <a:ea typeface="Calibri"/>
              </a:rPr>
              <a:t>chính</a:t>
            </a:r>
            <a:r>
              <a:rPr lang="en-US" sz="3400" dirty="0">
                <a:solidFill>
                  <a:srgbClr val="000000"/>
                </a:solidFill>
                <a:latin typeface="Times New Roman"/>
                <a:ea typeface="Calibri"/>
              </a:rPr>
              <a:t>:</a:t>
            </a:r>
          </a:p>
          <a:p>
            <a:pPr algn="just">
              <a:lnSpc>
                <a:spcPct val="150000"/>
              </a:lnSpc>
              <a:spcBef>
                <a:spcPts val="600"/>
              </a:spcBef>
              <a:spcAft>
                <a:spcPts val="600"/>
              </a:spcAft>
            </a:pPr>
            <a:r>
              <a:rPr lang="en-US" sz="3400" dirty="0">
                <a:solidFill>
                  <a:srgbClr val="000000"/>
                </a:solidFill>
                <a:latin typeface="Times New Roman"/>
                <a:ea typeface="Calibri"/>
              </a:rPr>
              <a:t>- </a:t>
            </a:r>
            <a:r>
              <a:rPr lang="en-US" sz="3400" i="1" dirty="0" err="1">
                <a:solidFill>
                  <a:srgbClr val="000000"/>
                </a:solidFill>
                <a:latin typeface="Times New Roman"/>
                <a:ea typeface="Calibri"/>
              </a:rPr>
              <a:t>Tài</a:t>
            </a:r>
            <a:r>
              <a:rPr lang="en-US" sz="3400" i="1" dirty="0">
                <a:solidFill>
                  <a:srgbClr val="000000"/>
                </a:solidFill>
                <a:latin typeface="Times New Roman"/>
                <a:ea typeface="Calibri"/>
              </a:rPr>
              <a:t> </a:t>
            </a:r>
            <a:r>
              <a:rPr lang="en-US" sz="3400" i="1" dirty="0" err="1">
                <a:solidFill>
                  <a:srgbClr val="000000"/>
                </a:solidFill>
                <a:latin typeface="Times New Roman"/>
                <a:ea typeface="Calibri"/>
              </a:rPr>
              <a:t>chính</a:t>
            </a:r>
            <a:r>
              <a:rPr lang="en-US" sz="3400" dirty="0">
                <a:solidFill>
                  <a:srgbClr val="000000"/>
                </a:solidFill>
                <a:latin typeface="Times New Roman"/>
                <a:ea typeface="Calibri"/>
              </a:rPr>
              <a:t> </a:t>
            </a:r>
            <a:r>
              <a:rPr lang="en-US" sz="3400" dirty="0" err="1">
                <a:solidFill>
                  <a:srgbClr val="000000"/>
                </a:solidFill>
                <a:latin typeface="Times New Roman"/>
                <a:ea typeface="Calibri"/>
              </a:rPr>
              <a:t>là</a:t>
            </a:r>
            <a:r>
              <a:rPr lang="en-US" sz="3400" dirty="0">
                <a:solidFill>
                  <a:srgbClr val="000000"/>
                </a:solidFill>
                <a:latin typeface="Times New Roman"/>
                <a:ea typeface="Calibri"/>
              </a:rPr>
              <a:t> </a:t>
            </a:r>
            <a:r>
              <a:rPr lang="en-US" sz="3400" dirty="0" err="1">
                <a:solidFill>
                  <a:srgbClr val="000000"/>
                </a:solidFill>
                <a:latin typeface="Times New Roman"/>
                <a:ea typeface="Calibri"/>
              </a:rPr>
              <a:t>tổng</a:t>
            </a:r>
            <a:r>
              <a:rPr lang="en-US" sz="3400" dirty="0">
                <a:solidFill>
                  <a:srgbClr val="000000"/>
                </a:solidFill>
                <a:latin typeface="Times New Roman"/>
                <a:ea typeface="Calibri"/>
              </a:rPr>
              <a:t> </a:t>
            </a:r>
            <a:r>
              <a:rPr lang="en-US" sz="3400" dirty="0" err="1">
                <a:solidFill>
                  <a:srgbClr val="000000"/>
                </a:solidFill>
                <a:latin typeface="Times New Roman"/>
                <a:ea typeface="Calibri"/>
              </a:rPr>
              <a:t>số</a:t>
            </a:r>
            <a:r>
              <a:rPr lang="en-US" sz="3400" dirty="0">
                <a:solidFill>
                  <a:srgbClr val="000000"/>
                </a:solidFill>
                <a:latin typeface="Times New Roman"/>
                <a:ea typeface="Calibri"/>
              </a:rPr>
              <a:t> </a:t>
            </a:r>
            <a:r>
              <a:rPr lang="en-US" sz="3400" dirty="0" err="1">
                <a:solidFill>
                  <a:srgbClr val="000000"/>
                </a:solidFill>
                <a:latin typeface="Times New Roman"/>
                <a:ea typeface="Calibri"/>
              </a:rPr>
              <a:t>tiền</a:t>
            </a:r>
            <a:r>
              <a:rPr lang="en-US" sz="3400" dirty="0">
                <a:solidFill>
                  <a:srgbClr val="000000"/>
                </a:solidFill>
                <a:latin typeface="Times New Roman"/>
                <a:ea typeface="Calibri"/>
              </a:rPr>
              <a:t> </a:t>
            </a:r>
            <a:r>
              <a:rPr lang="en-US" sz="3400" dirty="0" err="1">
                <a:solidFill>
                  <a:srgbClr val="000000"/>
                </a:solidFill>
                <a:latin typeface="Times New Roman"/>
                <a:ea typeface="Calibri"/>
              </a:rPr>
              <a:t>có</a:t>
            </a:r>
            <a:r>
              <a:rPr lang="en-US" sz="3400" dirty="0">
                <a:solidFill>
                  <a:srgbClr val="000000"/>
                </a:solidFill>
                <a:latin typeface="Times New Roman"/>
                <a:ea typeface="Calibri"/>
              </a:rPr>
              <a:t> </a:t>
            </a:r>
            <a:r>
              <a:rPr lang="en-US" sz="3400" dirty="0" err="1">
                <a:solidFill>
                  <a:srgbClr val="000000"/>
                </a:solidFill>
                <a:latin typeface="Times New Roman"/>
                <a:ea typeface="Calibri"/>
              </a:rPr>
              <a:t>được</a:t>
            </a:r>
            <a:r>
              <a:rPr lang="en-US" sz="3400" dirty="0">
                <a:solidFill>
                  <a:srgbClr val="000000"/>
                </a:solidFill>
                <a:latin typeface="Times New Roman"/>
                <a:ea typeface="Calibri"/>
              </a:rPr>
              <a:t> </a:t>
            </a:r>
            <a:r>
              <a:rPr lang="en-US" sz="3400" dirty="0" err="1">
                <a:solidFill>
                  <a:srgbClr val="000000"/>
                </a:solidFill>
                <a:latin typeface="Times New Roman"/>
                <a:ea typeface="Calibri"/>
              </a:rPr>
              <a:t>của</a:t>
            </a:r>
            <a:r>
              <a:rPr lang="en-US" sz="3400" dirty="0">
                <a:solidFill>
                  <a:srgbClr val="000000"/>
                </a:solidFill>
                <a:latin typeface="Times New Roman"/>
                <a:ea typeface="Calibri"/>
              </a:rPr>
              <a:t> </a:t>
            </a:r>
            <a:r>
              <a:rPr lang="en-US" sz="3400" dirty="0" err="1">
                <a:solidFill>
                  <a:srgbClr val="000000"/>
                </a:solidFill>
                <a:latin typeface="Times New Roman"/>
                <a:ea typeface="Calibri"/>
              </a:rPr>
              <a:t>một</a:t>
            </a:r>
            <a:r>
              <a:rPr lang="en-US" sz="3400" dirty="0">
                <a:solidFill>
                  <a:srgbClr val="000000"/>
                </a:solidFill>
                <a:latin typeface="Times New Roman"/>
                <a:ea typeface="Calibri"/>
              </a:rPr>
              <a:t> </a:t>
            </a:r>
            <a:r>
              <a:rPr lang="en-US" sz="3400" dirty="0" err="1">
                <a:solidFill>
                  <a:srgbClr val="000000"/>
                </a:solidFill>
                <a:latin typeface="Times New Roman"/>
                <a:ea typeface="Calibri"/>
              </a:rPr>
              <a:t>cá</a:t>
            </a:r>
            <a:r>
              <a:rPr lang="en-US" sz="3400" dirty="0">
                <a:solidFill>
                  <a:srgbClr val="000000"/>
                </a:solidFill>
                <a:latin typeface="Times New Roman"/>
                <a:ea typeface="Calibri"/>
              </a:rPr>
              <a:t> </a:t>
            </a:r>
            <a:r>
              <a:rPr lang="en-US" sz="3400" dirty="0" err="1">
                <a:solidFill>
                  <a:srgbClr val="000000"/>
                </a:solidFill>
                <a:latin typeface="Times New Roman"/>
                <a:ea typeface="Calibri"/>
              </a:rPr>
              <a:t>nhân</a:t>
            </a:r>
            <a:r>
              <a:rPr lang="en-US" sz="3400" dirty="0">
                <a:solidFill>
                  <a:srgbClr val="000000"/>
                </a:solidFill>
                <a:latin typeface="Times New Roman"/>
                <a:ea typeface="Calibri"/>
              </a:rPr>
              <a:t>, </a:t>
            </a:r>
            <a:r>
              <a:rPr lang="en-US" sz="3400" dirty="0" err="1">
                <a:solidFill>
                  <a:srgbClr val="000000"/>
                </a:solidFill>
                <a:latin typeface="Times New Roman"/>
                <a:ea typeface="Calibri"/>
              </a:rPr>
              <a:t>một</a:t>
            </a:r>
            <a:r>
              <a:rPr lang="en-US" sz="3400" dirty="0">
                <a:solidFill>
                  <a:srgbClr val="000000"/>
                </a:solidFill>
                <a:latin typeface="Times New Roman"/>
                <a:ea typeface="Calibri"/>
              </a:rPr>
              <a:t> </a:t>
            </a:r>
            <a:r>
              <a:rPr lang="en-US" sz="3400" dirty="0" err="1">
                <a:solidFill>
                  <a:srgbClr val="000000"/>
                </a:solidFill>
                <a:latin typeface="Times New Roman"/>
                <a:ea typeface="Calibri"/>
              </a:rPr>
              <a:t>tổ</a:t>
            </a:r>
            <a:r>
              <a:rPr lang="en-US" sz="3400" dirty="0">
                <a:solidFill>
                  <a:srgbClr val="000000"/>
                </a:solidFill>
                <a:latin typeface="Times New Roman"/>
                <a:ea typeface="Calibri"/>
              </a:rPr>
              <a:t> </a:t>
            </a:r>
            <a:r>
              <a:rPr lang="en-US" sz="3400" dirty="0" err="1">
                <a:solidFill>
                  <a:srgbClr val="000000"/>
                </a:solidFill>
                <a:latin typeface="Times New Roman"/>
                <a:ea typeface="Calibri"/>
              </a:rPr>
              <a:t>chức</a:t>
            </a:r>
            <a:r>
              <a:rPr lang="en-US" sz="3400" dirty="0">
                <a:solidFill>
                  <a:srgbClr val="000000"/>
                </a:solidFill>
                <a:latin typeface="Times New Roman"/>
                <a:ea typeface="Calibri"/>
              </a:rPr>
              <a:t>, </a:t>
            </a:r>
            <a:r>
              <a:rPr lang="en-US" sz="3400" dirty="0" err="1">
                <a:solidFill>
                  <a:srgbClr val="000000"/>
                </a:solidFill>
                <a:latin typeface="Times New Roman"/>
                <a:ea typeface="Calibri"/>
              </a:rPr>
              <a:t>một</a:t>
            </a:r>
            <a:r>
              <a:rPr lang="en-US" sz="3400" dirty="0">
                <a:solidFill>
                  <a:srgbClr val="000000"/>
                </a:solidFill>
                <a:latin typeface="Times New Roman"/>
                <a:ea typeface="Calibri"/>
              </a:rPr>
              <a:t> </a:t>
            </a:r>
            <a:r>
              <a:rPr lang="en-US" sz="3400" dirty="0" err="1">
                <a:solidFill>
                  <a:srgbClr val="000000"/>
                </a:solidFill>
                <a:latin typeface="Times New Roman"/>
                <a:ea typeface="Calibri"/>
              </a:rPr>
              <a:t>doanh</a:t>
            </a:r>
            <a:r>
              <a:rPr lang="en-US" sz="3400" dirty="0">
                <a:solidFill>
                  <a:srgbClr val="000000"/>
                </a:solidFill>
                <a:latin typeface="Times New Roman"/>
                <a:ea typeface="Calibri"/>
              </a:rPr>
              <a:t> </a:t>
            </a:r>
            <a:r>
              <a:rPr lang="en-US" sz="3400" dirty="0" err="1">
                <a:solidFill>
                  <a:srgbClr val="000000"/>
                </a:solidFill>
                <a:latin typeface="Times New Roman"/>
                <a:ea typeface="Calibri"/>
              </a:rPr>
              <a:t>nghiệp</a:t>
            </a:r>
            <a:r>
              <a:rPr lang="en-US" sz="3400" dirty="0">
                <a:solidFill>
                  <a:srgbClr val="000000"/>
                </a:solidFill>
                <a:latin typeface="Times New Roman"/>
                <a:ea typeface="Calibri"/>
              </a:rPr>
              <a:t>, </a:t>
            </a:r>
            <a:r>
              <a:rPr lang="en-US" sz="3400" dirty="0" err="1">
                <a:solidFill>
                  <a:srgbClr val="000000"/>
                </a:solidFill>
                <a:latin typeface="Times New Roman"/>
                <a:ea typeface="Calibri"/>
              </a:rPr>
              <a:t>hoặc</a:t>
            </a:r>
            <a:r>
              <a:rPr lang="en-US" sz="3400" dirty="0">
                <a:solidFill>
                  <a:srgbClr val="000000"/>
                </a:solidFill>
                <a:latin typeface="Times New Roman"/>
                <a:ea typeface="Calibri"/>
              </a:rPr>
              <a:t> </a:t>
            </a:r>
            <a:r>
              <a:rPr lang="en-US" sz="3400" dirty="0" err="1">
                <a:solidFill>
                  <a:srgbClr val="000000"/>
                </a:solidFill>
                <a:latin typeface="Times New Roman"/>
                <a:ea typeface="Calibri"/>
              </a:rPr>
              <a:t>một</a:t>
            </a:r>
            <a:r>
              <a:rPr lang="en-US" sz="3400" dirty="0">
                <a:solidFill>
                  <a:srgbClr val="000000"/>
                </a:solidFill>
                <a:latin typeface="Times New Roman"/>
                <a:ea typeface="Calibri"/>
              </a:rPr>
              <a:t> </a:t>
            </a:r>
            <a:r>
              <a:rPr lang="en-US" sz="3400" dirty="0" err="1">
                <a:solidFill>
                  <a:srgbClr val="000000"/>
                </a:solidFill>
                <a:latin typeface="Times New Roman"/>
                <a:ea typeface="Calibri"/>
              </a:rPr>
              <a:t>quốc</a:t>
            </a:r>
            <a:r>
              <a:rPr lang="en-US" sz="3400" dirty="0">
                <a:solidFill>
                  <a:srgbClr val="000000"/>
                </a:solidFill>
                <a:latin typeface="Times New Roman"/>
                <a:ea typeface="Calibri"/>
              </a:rPr>
              <a:t> </a:t>
            </a:r>
            <a:r>
              <a:rPr lang="en-US" sz="3400" dirty="0" err="1">
                <a:solidFill>
                  <a:srgbClr val="000000"/>
                </a:solidFill>
                <a:latin typeface="Times New Roman"/>
                <a:ea typeface="Calibri"/>
              </a:rPr>
              <a:t>gia</a:t>
            </a:r>
            <a:r>
              <a:rPr lang="en-US" sz="3400" dirty="0">
                <a:solidFill>
                  <a:srgbClr val="000000"/>
                </a:solidFill>
                <a:latin typeface="Times New Roman"/>
                <a:ea typeface="Calibri"/>
              </a:rPr>
              <a:t>.</a:t>
            </a:r>
          </a:p>
          <a:p>
            <a:pPr algn="just">
              <a:lnSpc>
                <a:spcPct val="150000"/>
              </a:lnSpc>
              <a:spcBef>
                <a:spcPts val="600"/>
              </a:spcBef>
              <a:spcAft>
                <a:spcPts val="600"/>
              </a:spcAft>
            </a:pPr>
            <a:r>
              <a:rPr lang="en-US" sz="3400" dirty="0">
                <a:solidFill>
                  <a:srgbClr val="000000"/>
                </a:solidFill>
                <a:latin typeface="Times New Roman"/>
                <a:ea typeface="Calibri"/>
              </a:rPr>
              <a:t>- </a:t>
            </a:r>
            <a:r>
              <a:rPr lang="en-US" sz="3400" dirty="0" err="1">
                <a:solidFill>
                  <a:srgbClr val="000000"/>
                </a:solidFill>
                <a:latin typeface="Times New Roman"/>
                <a:ea typeface="Calibri"/>
              </a:rPr>
              <a:t>Tài</a:t>
            </a:r>
            <a:r>
              <a:rPr lang="en-US" sz="3400" dirty="0">
                <a:solidFill>
                  <a:srgbClr val="000000"/>
                </a:solidFill>
                <a:latin typeface="Times New Roman"/>
                <a:ea typeface="Calibri"/>
              </a:rPr>
              <a:t> </a:t>
            </a:r>
            <a:r>
              <a:rPr lang="en-US" sz="3400" dirty="0" err="1">
                <a:solidFill>
                  <a:srgbClr val="000000"/>
                </a:solidFill>
                <a:latin typeface="Times New Roman"/>
                <a:ea typeface="Calibri"/>
              </a:rPr>
              <a:t>chính</a:t>
            </a:r>
            <a:r>
              <a:rPr lang="en-US" sz="3400" dirty="0">
                <a:solidFill>
                  <a:srgbClr val="000000"/>
                </a:solidFill>
                <a:latin typeface="Times New Roman"/>
                <a:ea typeface="Calibri"/>
              </a:rPr>
              <a:t> </a:t>
            </a:r>
            <a:r>
              <a:rPr lang="en-US" sz="3400" dirty="0" err="1">
                <a:solidFill>
                  <a:srgbClr val="000000"/>
                </a:solidFill>
                <a:latin typeface="Times New Roman"/>
                <a:ea typeface="Calibri"/>
              </a:rPr>
              <a:t>của</a:t>
            </a:r>
            <a:r>
              <a:rPr lang="en-US" sz="3400" dirty="0">
                <a:solidFill>
                  <a:srgbClr val="000000"/>
                </a:solidFill>
                <a:latin typeface="Times New Roman"/>
                <a:ea typeface="Calibri"/>
              </a:rPr>
              <a:t> </a:t>
            </a:r>
            <a:r>
              <a:rPr lang="en-US" sz="3400" dirty="0" err="1">
                <a:solidFill>
                  <a:srgbClr val="000000"/>
                </a:solidFill>
                <a:latin typeface="Times New Roman"/>
                <a:ea typeface="Calibri"/>
              </a:rPr>
              <a:t>một</a:t>
            </a:r>
            <a:r>
              <a:rPr lang="en-US" sz="3400" dirty="0">
                <a:solidFill>
                  <a:srgbClr val="000000"/>
                </a:solidFill>
                <a:latin typeface="Times New Roman"/>
                <a:ea typeface="Calibri"/>
              </a:rPr>
              <a:t> </a:t>
            </a:r>
            <a:r>
              <a:rPr lang="en-US" sz="3400" dirty="0" err="1">
                <a:solidFill>
                  <a:srgbClr val="000000"/>
                </a:solidFill>
                <a:latin typeface="Times New Roman"/>
                <a:ea typeface="Calibri"/>
              </a:rPr>
              <a:t>cá</a:t>
            </a:r>
            <a:r>
              <a:rPr lang="en-US" sz="3400" dirty="0">
                <a:solidFill>
                  <a:srgbClr val="000000"/>
                </a:solidFill>
                <a:latin typeface="Times New Roman"/>
                <a:ea typeface="Calibri"/>
              </a:rPr>
              <a:t> </a:t>
            </a:r>
            <a:r>
              <a:rPr lang="en-US" sz="3400" dirty="0" err="1">
                <a:solidFill>
                  <a:srgbClr val="000000"/>
                </a:solidFill>
                <a:latin typeface="Times New Roman"/>
                <a:ea typeface="Calibri"/>
              </a:rPr>
              <a:t>nhân</a:t>
            </a:r>
            <a:r>
              <a:rPr lang="en-US" sz="3400" dirty="0">
                <a:solidFill>
                  <a:srgbClr val="000000"/>
                </a:solidFill>
                <a:latin typeface="Times New Roman"/>
                <a:ea typeface="Calibri"/>
              </a:rPr>
              <a:t> </a:t>
            </a:r>
            <a:r>
              <a:rPr lang="en-US" sz="3400" dirty="0" err="1">
                <a:solidFill>
                  <a:srgbClr val="000000"/>
                </a:solidFill>
                <a:latin typeface="Times New Roman"/>
                <a:ea typeface="Calibri"/>
              </a:rPr>
              <a:t>được</a:t>
            </a:r>
            <a:r>
              <a:rPr lang="en-US" sz="3400" dirty="0">
                <a:solidFill>
                  <a:srgbClr val="000000"/>
                </a:solidFill>
                <a:latin typeface="Times New Roman"/>
                <a:ea typeface="Calibri"/>
              </a:rPr>
              <a:t> </a:t>
            </a:r>
            <a:r>
              <a:rPr lang="en-US" sz="3400" dirty="0" err="1">
                <a:solidFill>
                  <a:srgbClr val="000000"/>
                </a:solidFill>
                <a:latin typeface="Times New Roman"/>
                <a:ea typeface="Calibri"/>
              </a:rPr>
              <a:t>gọi</a:t>
            </a:r>
            <a:r>
              <a:rPr lang="en-US" sz="3400" dirty="0">
                <a:solidFill>
                  <a:srgbClr val="000000"/>
                </a:solidFill>
                <a:latin typeface="Times New Roman"/>
                <a:ea typeface="Calibri"/>
              </a:rPr>
              <a:t> </a:t>
            </a:r>
            <a:r>
              <a:rPr lang="en-US" sz="3400" dirty="0" err="1">
                <a:solidFill>
                  <a:srgbClr val="000000"/>
                </a:solidFill>
                <a:latin typeface="Times New Roman"/>
                <a:ea typeface="Calibri"/>
              </a:rPr>
              <a:t>là</a:t>
            </a:r>
            <a:r>
              <a:rPr lang="en-US" sz="3400" dirty="0">
                <a:solidFill>
                  <a:srgbClr val="000000"/>
                </a:solidFill>
                <a:latin typeface="Times New Roman"/>
                <a:ea typeface="Calibri"/>
              </a:rPr>
              <a:t> </a:t>
            </a:r>
            <a:r>
              <a:rPr lang="en-US" sz="3400" dirty="0" err="1">
                <a:solidFill>
                  <a:srgbClr val="000000"/>
                </a:solidFill>
                <a:latin typeface="Times New Roman"/>
                <a:ea typeface="Calibri"/>
              </a:rPr>
              <a:t>tài</a:t>
            </a:r>
            <a:r>
              <a:rPr lang="en-US" sz="3400" dirty="0">
                <a:solidFill>
                  <a:srgbClr val="000000"/>
                </a:solidFill>
                <a:latin typeface="Times New Roman"/>
                <a:ea typeface="Calibri"/>
              </a:rPr>
              <a:t> </a:t>
            </a:r>
            <a:r>
              <a:rPr lang="en-US" sz="3400" dirty="0" err="1">
                <a:solidFill>
                  <a:srgbClr val="000000"/>
                </a:solidFill>
                <a:latin typeface="Times New Roman"/>
                <a:ea typeface="Calibri"/>
              </a:rPr>
              <a:t>chính</a:t>
            </a:r>
            <a:r>
              <a:rPr lang="en-US" sz="3400" dirty="0">
                <a:solidFill>
                  <a:srgbClr val="000000"/>
                </a:solidFill>
                <a:latin typeface="Times New Roman"/>
                <a:ea typeface="Calibri"/>
              </a:rPr>
              <a:t> </a:t>
            </a:r>
            <a:r>
              <a:rPr lang="en-US" sz="3400" dirty="0" err="1">
                <a:solidFill>
                  <a:srgbClr val="000000"/>
                </a:solidFill>
                <a:latin typeface="Times New Roman"/>
                <a:ea typeface="Calibri"/>
              </a:rPr>
              <a:t>cá</a:t>
            </a:r>
            <a:r>
              <a:rPr lang="en-US" sz="3400" dirty="0">
                <a:solidFill>
                  <a:srgbClr val="000000"/>
                </a:solidFill>
                <a:latin typeface="Times New Roman"/>
                <a:ea typeface="Calibri"/>
              </a:rPr>
              <a:t> </a:t>
            </a:r>
            <a:r>
              <a:rPr lang="en-US" sz="3400" dirty="0" err="1">
                <a:solidFill>
                  <a:srgbClr val="000000"/>
                </a:solidFill>
                <a:latin typeface="Times New Roman"/>
                <a:ea typeface="Calibri"/>
              </a:rPr>
              <a:t>nhân</a:t>
            </a:r>
            <a:r>
              <a:rPr lang="en-US" sz="3400" dirty="0">
                <a:solidFill>
                  <a:srgbClr val="000000"/>
                </a:solidFill>
                <a:latin typeface="Times New Roman"/>
                <a:ea typeface="Calibri"/>
              </a:rPr>
              <a:t>.</a:t>
            </a:r>
          </a:p>
          <a:p>
            <a:pPr algn="just">
              <a:lnSpc>
                <a:spcPct val="150000"/>
              </a:lnSpc>
              <a:spcBef>
                <a:spcPts val="600"/>
              </a:spcBef>
              <a:spcAft>
                <a:spcPts val="600"/>
              </a:spcAft>
            </a:pPr>
            <a:r>
              <a:rPr lang="en-US" sz="3400" dirty="0">
                <a:solidFill>
                  <a:srgbClr val="000000"/>
                </a:solidFill>
                <a:latin typeface="Times New Roman"/>
                <a:ea typeface="Calibri"/>
              </a:rPr>
              <a:t>b) </a:t>
            </a:r>
            <a:r>
              <a:rPr lang="en-US" sz="3400" dirty="0" err="1">
                <a:solidFill>
                  <a:srgbClr val="000000"/>
                </a:solidFill>
                <a:latin typeface="Times New Roman"/>
                <a:ea typeface="Calibri"/>
              </a:rPr>
              <a:t>Kinh</a:t>
            </a:r>
            <a:r>
              <a:rPr lang="en-US" sz="3400" dirty="0">
                <a:solidFill>
                  <a:srgbClr val="000000"/>
                </a:solidFill>
                <a:latin typeface="Times New Roman"/>
                <a:ea typeface="Calibri"/>
              </a:rPr>
              <a:t> </a:t>
            </a:r>
            <a:r>
              <a:rPr lang="en-US" sz="3400" dirty="0" err="1">
                <a:solidFill>
                  <a:srgbClr val="000000"/>
                </a:solidFill>
                <a:latin typeface="Times New Roman"/>
                <a:ea typeface="Calibri"/>
              </a:rPr>
              <a:t>doanh</a:t>
            </a:r>
            <a:endParaRPr lang="en-US" sz="3400" dirty="0">
              <a:solidFill>
                <a:srgbClr val="000000"/>
              </a:solidFill>
              <a:latin typeface="Times New Roman"/>
              <a:ea typeface="Calibri"/>
            </a:endParaRPr>
          </a:p>
          <a:p>
            <a:pPr algn="just">
              <a:lnSpc>
                <a:spcPct val="150000"/>
              </a:lnSpc>
              <a:spcBef>
                <a:spcPts val="600"/>
              </a:spcBef>
              <a:spcAft>
                <a:spcPts val="600"/>
              </a:spcAft>
            </a:pPr>
            <a:r>
              <a:rPr lang="en-US" sz="3400" dirty="0">
                <a:solidFill>
                  <a:srgbClr val="000000"/>
                </a:solidFill>
                <a:latin typeface="Times New Roman"/>
                <a:ea typeface="Calibri"/>
              </a:rPr>
              <a:t>- </a:t>
            </a:r>
            <a:r>
              <a:rPr lang="en-US" sz="3400" dirty="0" err="1">
                <a:solidFill>
                  <a:srgbClr val="000000"/>
                </a:solidFill>
                <a:latin typeface="Times New Roman"/>
                <a:ea typeface="Calibri"/>
              </a:rPr>
              <a:t>Kinh</a:t>
            </a:r>
            <a:r>
              <a:rPr lang="en-US" sz="3400" dirty="0">
                <a:solidFill>
                  <a:srgbClr val="000000"/>
                </a:solidFill>
                <a:latin typeface="Times New Roman"/>
                <a:ea typeface="Calibri"/>
              </a:rPr>
              <a:t> </a:t>
            </a:r>
            <a:r>
              <a:rPr lang="en-US" sz="3400" dirty="0" err="1">
                <a:solidFill>
                  <a:srgbClr val="000000"/>
                </a:solidFill>
                <a:latin typeface="Times New Roman"/>
                <a:ea typeface="Calibri"/>
              </a:rPr>
              <a:t>doanh</a:t>
            </a:r>
            <a:r>
              <a:rPr lang="en-US" sz="3400" dirty="0">
                <a:solidFill>
                  <a:srgbClr val="000000"/>
                </a:solidFill>
                <a:latin typeface="Times New Roman"/>
                <a:ea typeface="Calibri"/>
              </a:rPr>
              <a:t> </a:t>
            </a:r>
            <a:r>
              <a:rPr lang="en-US" sz="3400" dirty="0" err="1">
                <a:solidFill>
                  <a:srgbClr val="000000"/>
                </a:solidFill>
                <a:latin typeface="Times New Roman"/>
                <a:ea typeface="Calibri"/>
              </a:rPr>
              <a:t>bao</a:t>
            </a:r>
            <a:r>
              <a:rPr lang="en-US" sz="3400" dirty="0">
                <a:solidFill>
                  <a:srgbClr val="000000"/>
                </a:solidFill>
                <a:latin typeface="Times New Roman"/>
                <a:ea typeface="Calibri"/>
              </a:rPr>
              <a:t> </a:t>
            </a:r>
            <a:r>
              <a:rPr lang="en-US" sz="3400" dirty="0" err="1" smtClean="0">
                <a:solidFill>
                  <a:srgbClr val="000000"/>
                </a:solidFill>
                <a:latin typeface="Times New Roman"/>
                <a:ea typeface="Calibri"/>
              </a:rPr>
              <a:t>gồM</a:t>
            </a:r>
            <a:r>
              <a:rPr lang="en-US" sz="3400" dirty="0" smtClean="0">
                <a:solidFill>
                  <a:srgbClr val="000000"/>
                </a:solidFill>
                <a:latin typeface="Times New Roman"/>
                <a:ea typeface="Calibri"/>
              </a:rPr>
              <a:t> </a:t>
            </a:r>
            <a:r>
              <a:rPr lang="en-US" sz="3400" dirty="0" err="1">
                <a:solidFill>
                  <a:srgbClr val="000000"/>
                </a:solidFill>
                <a:latin typeface="Times New Roman"/>
                <a:ea typeface="Calibri"/>
              </a:rPr>
              <a:t>những</a:t>
            </a:r>
            <a:r>
              <a:rPr lang="en-US" sz="3400" dirty="0">
                <a:solidFill>
                  <a:srgbClr val="000000"/>
                </a:solidFill>
                <a:latin typeface="Times New Roman"/>
                <a:ea typeface="Calibri"/>
              </a:rPr>
              <a:t> </a:t>
            </a:r>
            <a:r>
              <a:rPr lang="en-US" sz="3400" dirty="0" err="1">
                <a:solidFill>
                  <a:srgbClr val="000000"/>
                </a:solidFill>
                <a:latin typeface="Times New Roman"/>
                <a:ea typeface="Calibri"/>
              </a:rPr>
              <a:t>hoạt</a:t>
            </a:r>
            <a:r>
              <a:rPr lang="en-US" sz="3400" dirty="0">
                <a:solidFill>
                  <a:srgbClr val="000000"/>
                </a:solidFill>
                <a:latin typeface="Times New Roman"/>
                <a:ea typeface="Calibri"/>
              </a:rPr>
              <a:t> </a:t>
            </a:r>
            <a:r>
              <a:rPr lang="en-US" sz="3400" dirty="0" err="1">
                <a:solidFill>
                  <a:srgbClr val="000000"/>
                </a:solidFill>
                <a:latin typeface="Times New Roman"/>
                <a:ea typeface="Calibri"/>
              </a:rPr>
              <a:t>động</a:t>
            </a:r>
            <a:r>
              <a:rPr lang="en-US" sz="3400" dirty="0">
                <a:solidFill>
                  <a:srgbClr val="000000"/>
                </a:solidFill>
                <a:latin typeface="Times New Roman"/>
                <a:ea typeface="Calibri"/>
              </a:rPr>
              <a:t> </a:t>
            </a:r>
            <a:r>
              <a:rPr lang="en-US" sz="3400" dirty="0" err="1">
                <a:solidFill>
                  <a:srgbClr val="000000"/>
                </a:solidFill>
                <a:latin typeface="Times New Roman"/>
                <a:ea typeface="Calibri"/>
              </a:rPr>
              <a:t>mua</a:t>
            </a:r>
            <a:r>
              <a:rPr lang="en-US" sz="3400" dirty="0">
                <a:solidFill>
                  <a:srgbClr val="000000"/>
                </a:solidFill>
                <a:latin typeface="Times New Roman"/>
                <a:ea typeface="Calibri"/>
              </a:rPr>
              <a:t> </a:t>
            </a:r>
            <a:r>
              <a:rPr lang="en-US" sz="3400" dirty="0" err="1">
                <a:solidFill>
                  <a:srgbClr val="000000"/>
                </a:solidFill>
                <a:latin typeface="Times New Roman"/>
                <a:ea typeface="Calibri"/>
              </a:rPr>
              <a:t>và</a:t>
            </a:r>
            <a:r>
              <a:rPr lang="en-US" sz="3400" dirty="0">
                <a:solidFill>
                  <a:srgbClr val="000000"/>
                </a:solidFill>
                <a:latin typeface="Times New Roman"/>
                <a:ea typeface="Calibri"/>
              </a:rPr>
              <a:t> </a:t>
            </a:r>
            <a:r>
              <a:rPr lang="en-US" sz="3400" dirty="0" err="1">
                <a:solidFill>
                  <a:srgbClr val="000000"/>
                </a:solidFill>
                <a:latin typeface="Times New Roman"/>
                <a:ea typeface="Calibri"/>
              </a:rPr>
              <a:t>bán</a:t>
            </a:r>
            <a:r>
              <a:rPr lang="en-US" sz="3400" dirty="0">
                <a:solidFill>
                  <a:srgbClr val="000000"/>
                </a:solidFill>
                <a:latin typeface="Times New Roman"/>
                <a:ea typeface="Calibri"/>
              </a:rPr>
              <a:t>.</a:t>
            </a:r>
          </a:p>
          <a:p>
            <a:endParaRPr lang="en-US" dirty="0"/>
          </a:p>
        </p:txBody>
      </p:sp>
    </p:spTree>
    <p:extLst>
      <p:ext uri="{BB962C8B-B14F-4D97-AF65-F5344CB8AC3E}">
        <p14:creationId xmlns:p14="http://schemas.microsoft.com/office/powerpoint/2010/main" val="33174202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FF0000"/>
                </a:solidFill>
                <a:latin typeface="Times New Roman"/>
                <a:ea typeface="Calibri"/>
              </a:rPr>
              <a:t>Các</a:t>
            </a:r>
            <a:r>
              <a:rPr lang="en-US" dirty="0">
                <a:solidFill>
                  <a:srgbClr val="FF0000"/>
                </a:solidFill>
                <a:latin typeface="Times New Roman"/>
                <a:ea typeface="Calibri"/>
              </a:rPr>
              <a:t> </a:t>
            </a:r>
            <a:r>
              <a:rPr lang="en-US" dirty="0" err="1">
                <a:solidFill>
                  <a:srgbClr val="FF0000"/>
                </a:solidFill>
                <a:latin typeface="Times New Roman"/>
                <a:ea typeface="Calibri"/>
              </a:rPr>
              <a:t>yếu</a:t>
            </a:r>
            <a:r>
              <a:rPr lang="en-US" dirty="0">
                <a:solidFill>
                  <a:srgbClr val="FF0000"/>
                </a:solidFill>
                <a:latin typeface="Times New Roman"/>
                <a:ea typeface="Calibri"/>
              </a:rPr>
              <a:t> </a:t>
            </a:r>
            <a:r>
              <a:rPr lang="en-US" dirty="0" err="1">
                <a:solidFill>
                  <a:srgbClr val="FF0000"/>
                </a:solidFill>
                <a:latin typeface="Times New Roman"/>
                <a:ea typeface="Calibri"/>
              </a:rPr>
              <a:t>tố</a:t>
            </a:r>
            <a:r>
              <a:rPr lang="en-US" dirty="0">
                <a:solidFill>
                  <a:srgbClr val="FF0000"/>
                </a:solidFill>
                <a:latin typeface="Times New Roman"/>
                <a:ea typeface="Calibri"/>
              </a:rPr>
              <a:t> </a:t>
            </a:r>
            <a:r>
              <a:rPr lang="en-US" dirty="0" err="1">
                <a:solidFill>
                  <a:srgbClr val="FF0000"/>
                </a:solidFill>
                <a:latin typeface="Times New Roman"/>
                <a:ea typeface="Calibri"/>
              </a:rPr>
              <a:t>cơ</a:t>
            </a:r>
            <a:r>
              <a:rPr lang="en-US" dirty="0">
                <a:solidFill>
                  <a:srgbClr val="FF0000"/>
                </a:solidFill>
                <a:latin typeface="Times New Roman"/>
                <a:ea typeface="Calibri"/>
              </a:rPr>
              <a:t> </a:t>
            </a:r>
            <a:r>
              <a:rPr lang="en-US" dirty="0" err="1">
                <a:solidFill>
                  <a:srgbClr val="FF0000"/>
                </a:solidFill>
                <a:latin typeface="Times New Roman"/>
                <a:ea typeface="Calibri"/>
              </a:rPr>
              <a:t>bản</a:t>
            </a:r>
            <a:r>
              <a:rPr lang="en-US" dirty="0">
                <a:solidFill>
                  <a:srgbClr val="FF0000"/>
                </a:solidFill>
                <a:latin typeface="Times New Roman"/>
                <a:ea typeface="Calibri"/>
              </a:rPr>
              <a:t> </a:t>
            </a:r>
            <a:r>
              <a:rPr lang="en-US" dirty="0" err="1">
                <a:solidFill>
                  <a:srgbClr val="FF0000"/>
                </a:solidFill>
                <a:latin typeface="Times New Roman"/>
                <a:ea typeface="Calibri"/>
              </a:rPr>
              <a:t>trong</a:t>
            </a:r>
            <a:r>
              <a:rPr lang="en-US" dirty="0">
                <a:solidFill>
                  <a:srgbClr val="FF0000"/>
                </a:solidFill>
                <a:latin typeface="Times New Roman"/>
                <a:ea typeface="Calibri"/>
              </a:rPr>
              <a:t> </a:t>
            </a:r>
            <a:r>
              <a:rPr lang="en-US" dirty="0" err="1">
                <a:solidFill>
                  <a:srgbClr val="FF0000"/>
                </a:solidFill>
                <a:latin typeface="Times New Roman"/>
                <a:ea typeface="Calibri"/>
              </a:rPr>
              <a:t>kinh</a:t>
            </a:r>
            <a:r>
              <a:rPr lang="en-US" dirty="0">
                <a:solidFill>
                  <a:srgbClr val="FF0000"/>
                </a:solidFill>
                <a:latin typeface="Times New Roman"/>
                <a:ea typeface="Calibri"/>
              </a:rPr>
              <a:t> </a:t>
            </a:r>
            <a:r>
              <a:rPr lang="en-US" dirty="0" err="1">
                <a:solidFill>
                  <a:srgbClr val="FF0000"/>
                </a:solidFill>
                <a:latin typeface="Times New Roman"/>
                <a:ea typeface="Calibri"/>
              </a:rPr>
              <a:t>doanh</a:t>
            </a:r>
            <a:r>
              <a:rPr lang="en-US" dirty="0">
                <a:solidFill>
                  <a:srgbClr val="FF0000"/>
                </a:solidFill>
                <a:latin typeface="Times New Roman"/>
                <a:ea typeface="Calibri"/>
              </a:rPr>
              <a:t>:</a:t>
            </a:r>
            <a:endParaRPr lang="en-US"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819179" y="1988724"/>
            <a:ext cx="10363827" cy="3424107"/>
          </a:xfrm>
        </p:spPr>
        <p:txBody>
          <a:bodyPr>
            <a:noAutofit/>
          </a:bodyPr>
          <a:lstStyle/>
          <a:p>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Vốn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số</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tiền</a:t>
            </a:r>
            <a:r>
              <a:rPr lang="en-US" sz="2800" b="1" dirty="0" smtClean="0">
                <a:latin typeface="Times New Roman" pitchFamily="18" charset="0"/>
                <a:cs typeface="Times New Roman" pitchFamily="18" charset="0"/>
              </a:rPr>
              <a:t> ban </a:t>
            </a:r>
            <a:r>
              <a:rPr lang="en-US" sz="2800" b="1" dirty="0" err="1" smtClean="0">
                <a:latin typeface="Times New Roman" pitchFamily="18" charset="0"/>
                <a:cs typeface="Times New Roman" pitchFamily="18" charset="0"/>
              </a:rPr>
              <a:t>đầu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bỏ</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ra</a:t>
            </a:r>
            <a:r>
              <a:rPr lang="en-US" sz="2800" b="1" dirty="0" smtClean="0">
                <a:latin typeface="Times New Roman" pitchFamily="18" charset="0"/>
                <a:cs typeface="Times New Roman" pitchFamily="18" charset="0"/>
              </a:rPr>
              <a:t>;</a:t>
            </a:r>
          </a:p>
          <a:p>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Giá</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cả</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của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mỗi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mặt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hàng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mua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vào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với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giá</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bao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nhiêu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và</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bán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ra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với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giá</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bao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nhiêu</a:t>
            </a:r>
            <a:r>
              <a:rPr lang="en-US" sz="2800" b="1" dirty="0" smtClean="0">
                <a:latin typeface="Times New Roman" pitchFamily="18" charset="0"/>
                <a:cs typeface="Times New Roman" pitchFamily="18" charset="0"/>
              </a:rPr>
              <a:t>;</a:t>
            </a:r>
          </a:p>
          <a:p>
            <a:r>
              <a:rPr lang="en-US" sz="2800" b="1" dirty="0" smtClean="0">
                <a:latin typeface="Times New Roman" pitchFamily="18" charset="0"/>
                <a:cs typeface="Times New Roman" pitchFamily="18" charset="0"/>
              </a:rPr>
              <a:t>+ Chi </a:t>
            </a:r>
            <a:r>
              <a:rPr lang="en-US" sz="2800" b="1" dirty="0" err="1" smtClean="0">
                <a:latin typeface="Times New Roman" pitchFamily="18" charset="0"/>
                <a:cs typeface="Times New Roman" pitchFamily="18" charset="0"/>
              </a:rPr>
              <a:t>phí</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vận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hành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số</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tiền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bỏ</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ra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để</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thực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hiện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việc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kinh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doanh</a:t>
            </a:r>
            <a:r>
              <a:rPr lang="en-US" sz="2800" b="1" dirty="0" smtClean="0">
                <a:latin typeface="Times New Roman" pitchFamily="18" charset="0"/>
                <a:cs typeface="Times New Roman" pitchFamily="18" charset="0"/>
              </a:rPr>
              <a:t>;</a:t>
            </a:r>
          </a:p>
          <a:p>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Doanh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tổng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số</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tiền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được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sau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khi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kết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thúc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hoạt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động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kinh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doanh</a:t>
            </a:r>
            <a:r>
              <a:rPr lang="en-US" sz="2800" b="1" dirty="0" smtClean="0">
                <a:latin typeface="Times New Roman" pitchFamily="18" charset="0"/>
                <a:cs typeface="Times New Roman" pitchFamily="18" charset="0"/>
              </a:rPr>
              <a:t>.</a:t>
            </a:r>
          </a:p>
          <a:p>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Lợi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nhuận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doanh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trừ</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vốn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và</a:t>
            </a:r>
            <a:r>
              <a:rPr lang="en-US" sz="2800" b="1" dirty="0" smtClean="0">
                <a:latin typeface="Times New Roman" pitchFamily="18" charset="0"/>
                <a:cs typeface="Times New Roman" pitchFamily="18" charset="0"/>
              </a:rPr>
              <a:t> chi </a:t>
            </a:r>
            <a:r>
              <a:rPr lang="en-US" sz="2800" b="1" dirty="0" err="1" smtClean="0">
                <a:latin typeface="Times New Roman" pitchFamily="18" charset="0"/>
                <a:cs typeface="Times New Roman" pitchFamily="18" charset="0"/>
              </a:rPr>
              <a:t>phí</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vận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hành</a:t>
            </a:r>
            <a:r>
              <a:rPr lang="en-US" sz="2800" b="1" dirty="0" smtClean="0">
                <a:latin typeface="Times New Roman" pitchFamily="18" charset="0"/>
                <a:cs typeface="Times New Roman" pitchFamily="18" charset="0"/>
              </a:rPr>
              <a:t>;</a:t>
            </a:r>
          </a:p>
          <a:p>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Lãi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nếu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lợi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nhuận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của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kinh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doanh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là</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dương</a:t>
            </a:r>
            <a:r>
              <a:rPr lang="en-US" sz="2800" b="1" dirty="0" smtClean="0">
                <a:latin typeface="Times New Roman" pitchFamily="18" charset="0"/>
                <a:cs typeface="Times New Roman" pitchFamily="18" charset="0"/>
              </a:rPr>
              <a:t>.</a:t>
            </a:r>
          </a:p>
          <a:p>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Lỗ</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nếu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lợi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nhuận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của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kinh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doanh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là</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âm</a:t>
            </a:r>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29236585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61309" y="11575"/>
            <a:ext cx="9272302" cy="1754326"/>
          </a:xfrm>
          <a:prstGeom prst="rect">
            <a:avLst/>
          </a:prstGeom>
          <a:noFill/>
        </p:spPr>
        <p:txBody>
          <a:bodyPr wrap="square" rtlCol="0">
            <a:spAutoFit/>
          </a:bodyPr>
          <a:lstStyle/>
          <a:p>
            <a:r>
              <a:rPr lang="en-US" sz="5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KIẾN THỨC TOÁN HỌC</a:t>
            </a:r>
          </a:p>
          <a:p>
            <a:r>
              <a:rPr lang="en-US" sz="5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LỢI NHUẬN </a:t>
            </a:r>
            <a:endParaRPr lang="vi-VN" sz="5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Rounded Rectangular Callout 7"/>
          <p:cNvSpPr/>
          <p:nvPr/>
        </p:nvSpPr>
        <p:spPr>
          <a:xfrm>
            <a:off x="1841864" y="1576304"/>
            <a:ext cx="8882743" cy="290648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841863" y="2992430"/>
            <a:ext cx="9091748" cy="461665"/>
          </a:xfrm>
          <a:prstGeom prst="rect">
            <a:avLst/>
          </a:prstGeom>
          <a:noFill/>
        </p:spPr>
        <p:txBody>
          <a:bodyPr wrap="square" rtlCol="0">
            <a:spAutoFit/>
          </a:bodyPr>
          <a:lstStyle/>
          <a:p>
            <a:pPr algn="ctr"/>
            <a:r>
              <a:rPr lang="en-US" sz="2400" b="1" dirty="0">
                <a:solidFill>
                  <a:srgbClr val="FFFF00"/>
                </a:solidFill>
                <a:latin typeface="Times New Roman" panose="02020603050405020304" pitchFamily="18" charset="0"/>
                <a:cs typeface="Times New Roman" panose="02020603050405020304" pitchFamily="18" charset="0"/>
              </a:rPr>
              <a:t>LỢI NHUẬN = DOANH THU – ( VỐN + CHI PHÍ VẬN HÀNH ) </a:t>
            </a:r>
            <a:endParaRPr lang="vi-VN" sz="2400" b="1" dirty="0">
              <a:solidFill>
                <a:srgbClr val="FFFF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2971801" y="1992087"/>
            <a:ext cx="7047411" cy="646331"/>
          </a:xfrm>
          <a:prstGeom prst="rect">
            <a:avLst/>
          </a:prstGeom>
          <a:noFill/>
        </p:spPr>
        <p:txBody>
          <a:bodyPr wrap="square" rtlCol="0">
            <a:spAutoFit/>
          </a:bodyPr>
          <a:lstStyle/>
          <a:p>
            <a:pPr algn="ctr"/>
            <a:r>
              <a:rPr lang="en-US" sz="3600" dirty="0">
                <a:solidFill>
                  <a:srgbClr val="FFFF00"/>
                </a:solidFill>
                <a:latin typeface="Times New Roman" panose="02020603050405020304" pitchFamily="18" charset="0"/>
                <a:cs typeface="Times New Roman" panose="02020603050405020304" pitchFamily="18" charset="0"/>
              </a:rPr>
              <a:t>Lợi nhuận số tiền tính được như sau :</a:t>
            </a:r>
          </a:p>
        </p:txBody>
      </p:sp>
      <p:sp>
        <p:nvSpPr>
          <p:cNvPr id="11" name="Right Arrow 10">
            <a:hlinkClick r:id="rId2" action="ppaction://hlinksldjump"/>
          </p:cNvPr>
          <p:cNvSpPr/>
          <p:nvPr/>
        </p:nvSpPr>
        <p:spPr>
          <a:xfrm>
            <a:off x="7485017" y="6204861"/>
            <a:ext cx="431075" cy="287383"/>
          </a:xfrm>
          <a:prstGeom prst="rightArrow">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5" name="Group 14"/>
          <p:cNvGrpSpPr/>
          <p:nvPr/>
        </p:nvGrpSpPr>
        <p:grpSpPr>
          <a:xfrm>
            <a:off x="7197636" y="3454091"/>
            <a:ext cx="3513909" cy="1901680"/>
            <a:chOff x="7197634" y="3454091"/>
            <a:chExt cx="3513909" cy="1901680"/>
          </a:xfrm>
        </p:grpSpPr>
        <p:sp>
          <p:nvSpPr>
            <p:cNvPr id="13" name="Up Arrow Callout 12"/>
            <p:cNvSpPr/>
            <p:nvPr/>
          </p:nvSpPr>
          <p:spPr>
            <a:xfrm>
              <a:off x="7197634" y="3454091"/>
              <a:ext cx="3409406" cy="1901680"/>
            </a:xfrm>
            <a:prstGeom prst="upArrow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TextBox 13"/>
            <p:cNvSpPr txBox="1"/>
            <p:nvPr/>
          </p:nvSpPr>
          <p:spPr>
            <a:xfrm flipH="1">
              <a:off x="7550333" y="4378805"/>
              <a:ext cx="3161210" cy="646331"/>
            </a:xfrm>
            <a:prstGeom prst="rect">
              <a:avLst/>
            </a:prstGeom>
            <a:noFill/>
          </p:spPr>
          <p:txBody>
            <a:bodyPr wrap="square" rtlCol="0">
              <a:spAutoFit/>
            </a:bodyPr>
            <a:lstStyle/>
            <a:p>
              <a:pPr algn="ctr"/>
              <a:r>
                <a:rPr lang="en-US" b="1" dirty="0" smtClean="0">
                  <a:solidFill>
                    <a:schemeClr val="bg1"/>
                  </a:solidFill>
                  <a:latin typeface="Times New Roman" panose="02020603050405020304" pitchFamily="18" charset="0"/>
                  <a:cs typeface="Times New Roman" panose="02020603050405020304" pitchFamily="18" charset="0"/>
                </a:rPr>
                <a:t>SỐ TIỀN BỎ RA ĐỂ THỰC HIỆN VIỆC BUÔN BÁN </a:t>
              </a:r>
              <a:endParaRPr lang="vi-VN" b="1" dirty="0">
                <a:solidFill>
                  <a:schemeClr val="bg1"/>
                </a:solidFill>
                <a:latin typeface="Times New Roman" panose="02020603050405020304" pitchFamily="18" charset="0"/>
                <a:cs typeface="Times New Roman" panose="02020603050405020304" pitchFamily="18" charset="0"/>
              </a:endParaRPr>
            </a:p>
          </p:txBody>
        </p:sp>
      </p:grpSp>
      <p:sp>
        <p:nvSpPr>
          <p:cNvPr id="2" name="Rounded Rectangle 1"/>
          <p:cNvSpPr/>
          <p:nvPr/>
        </p:nvSpPr>
        <p:spPr>
          <a:xfrm>
            <a:off x="1848396" y="3454091"/>
            <a:ext cx="8876211" cy="22675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FF00"/>
                </a:solidFill>
                <a:latin typeface="Times New Roman" panose="02020603050405020304" pitchFamily="18" charset="0"/>
                <a:cs typeface="Times New Roman" panose="02020603050405020304" pitchFamily="18" charset="0"/>
              </a:rPr>
              <a:t>Công thức tính lợi nhuận</a:t>
            </a:r>
          </a:p>
          <a:p>
            <a:pPr algn="ctr"/>
            <a:r>
              <a:rPr lang="en-US" sz="2400" b="1" dirty="0" smtClean="0">
                <a:solidFill>
                  <a:srgbClr val="FFFF00"/>
                </a:solidFill>
                <a:latin typeface="Times New Roman" panose="02020603050405020304" pitchFamily="18" charset="0"/>
                <a:cs typeface="Times New Roman" panose="02020603050405020304" pitchFamily="18" charset="0"/>
              </a:rPr>
              <a:t>Lợi nhuận = A- ( B+ C)</a:t>
            </a:r>
          </a:p>
          <a:p>
            <a:pPr algn="ctr"/>
            <a:r>
              <a:rPr lang="en-US" sz="2400" b="1" dirty="0" smtClean="0">
                <a:solidFill>
                  <a:srgbClr val="FFFF00"/>
                </a:solidFill>
                <a:latin typeface="Times New Roman" panose="02020603050405020304" pitchFamily="18" charset="0"/>
                <a:cs typeface="Times New Roman" panose="02020603050405020304" pitchFamily="18" charset="0"/>
              </a:rPr>
              <a:t>Trong đó A là doanh thu, B là vốn, C là chi phí vận hành</a:t>
            </a:r>
            <a:endParaRPr lang="vi-VN" sz="24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688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7545" y="146508"/>
            <a:ext cx="2054473" cy="1446550"/>
          </a:xfrm>
          <a:prstGeom prst="rect">
            <a:avLst/>
          </a:prstGeom>
          <a:solidFill>
            <a:srgbClr val="FFFF00"/>
          </a:solidFill>
          <a:ln>
            <a:solidFill>
              <a:schemeClr val="accent1"/>
            </a:solidFill>
          </a:ln>
        </p:spPr>
        <p:txBody>
          <a:bodyPr wrap="none" rtlCol="0">
            <a:spAutoFit/>
          </a:bodyPr>
          <a:lstStyle/>
          <a:p>
            <a:pPr algn="ctr"/>
            <a:r>
              <a:rPr lang="en-US" sz="4400" b="1" dirty="0" smtClean="0">
                <a:solidFill>
                  <a:srgbClr val="FF0000"/>
                </a:solidFill>
                <a:latin typeface="+mj-lt"/>
              </a:rPr>
              <a:t>KINH </a:t>
            </a:r>
          </a:p>
          <a:p>
            <a:pPr algn="ctr"/>
            <a:r>
              <a:rPr lang="en-US" sz="4400" b="1" dirty="0" smtClean="0">
                <a:solidFill>
                  <a:srgbClr val="FF0000"/>
                </a:solidFill>
                <a:latin typeface="+mj-lt"/>
              </a:rPr>
              <a:t>DOANH</a:t>
            </a:r>
            <a:endParaRPr lang="vi-VN" sz="4400" b="1" dirty="0">
              <a:solidFill>
                <a:srgbClr val="FF0000"/>
              </a:solidFill>
              <a:latin typeface="+mj-lt"/>
            </a:endParaRPr>
          </a:p>
        </p:txBody>
      </p:sp>
      <p:sp>
        <p:nvSpPr>
          <p:cNvPr id="5" name="Flowchart: Terminator 4"/>
          <p:cNvSpPr/>
          <p:nvPr/>
        </p:nvSpPr>
        <p:spPr>
          <a:xfrm>
            <a:off x="2849064" y="162808"/>
            <a:ext cx="8268789" cy="1319348"/>
          </a:xfrm>
          <a:prstGeom prst="flowChartTerminator">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Times New Roman" panose="02020603050405020304" pitchFamily="18" charset="0"/>
                <a:cs typeface="Times New Roman" panose="02020603050405020304" pitchFamily="18" charset="0"/>
              </a:rPr>
              <a:t>Kinh doanh là bao gồm hoạt động mua và bán  </a:t>
            </a:r>
            <a:endParaRPr lang="vi-VN" sz="2800" b="1" dirty="0">
              <a:latin typeface="Times New Roman" panose="02020603050405020304" pitchFamily="18" charset="0"/>
              <a:cs typeface="Times New Roman" panose="02020603050405020304" pitchFamily="18" charset="0"/>
            </a:endParaRPr>
          </a:p>
        </p:txBody>
      </p:sp>
      <p:cxnSp>
        <p:nvCxnSpPr>
          <p:cNvPr id="7" name="Straight Connector 6"/>
          <p:cNvCxnSpPr/>
          <p:nvPr/>
        </p:nvCxnSpPr>
        <p:spPr>
          <a:xfrm>
            <a:off x="1867989" y="1609358"/>
            <a:ext cx="0" cy="4909008"/>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1" name="Group 60"/>
          <p:cNvGrpSpPr/>
          <p:nvPr/>
        </p:nvGrpSpPr>
        <p:grpSpPr>
          <a:xfrm>
            <a:off x="1867989" y="1668013"/>
            <a:ext cx="5361170" cy="5147823"/>
            <a:chOff x="1867989" y="1668009"/>
            <a:chExt cx="5361170" cy="5147823"/>
          </a:xfrm>
        </p:grpSpPr>
        <p:grpSp>
          <p:nvGrpSpPr>
            <p:cNvPr id="15" name="Group 14"/>
            <p:cNvGrpSpPr/>
            <p:nvPr/>
          </p:nvGrpSpPr>
          <p:grpSpPr>
            <a:xfrm>
              <a:off x="1867989" y="1668009"/>
              <a:ext cx="5206580" cy="640080"/>
              <a:chOff x="1867989" y="2808515"/>
              <a:chExt cx="6544493" cy="640080"/>
            </a:xfrm>
          </p:grpSpPr>
          <p:sp>
            <p:nvSpPr>
              <p:cNvPr id="16" name="Rounded Rectangle 15"/>
              <p:cNvSpPr/>
              <p:nvPr/>
            </p:nvSpPr>
            <p:spPr>
              <a:xfrm>
                <a:off x="2155372" y="2808515"/>
                <a:ext cx="6257110" cy="640080"/>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7" name="Straight Connector 16"/>
              <p:cNvCxnSpPr>
                <a:endCxn id="16" idx="1"/>
              </p:cNvCxnSpPr>
              <p:nvPr/>
            </p:nvCxnSpPr>
            <p:spPr>
              <a:xfrm>
                <a:off x="1867989" y="3122023"/>
                <a:ext cx="287383" cy="6532"/>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1867989" y="2437230"/>
              <a:ext cx="5206579" cy="640080"/>
              <a:chOff x="1867989" y="2808515"/>
              <a:chExt cx="6544492" cy="640080"/>
            </a:xfrm>
          </p:grpSpPr>
          <p:sp>
            <p:nvSpPr>
              <p:cNvPr id="37" name="Rounded Rectangle 36"/>
              <p:cNvSpPr/>
              <p:nvPr/>
            </p:nvSpPr>
            <p:spPr>
              <a:xfrm>
                <a:off x="2155372" y="2808515"/>
                <a:ext cx="6257109" cy="640080"/>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38" name="Straight Connector 37"/>
              <p:cNvCxnSpPr>
                <a:endCxn id="37" idx="1"/>
              </p:cNvCxnSpPr>
              <p:nvPr/>
            </p:nvCxnSpPr>
            <p:spPr>
              <a:xfrm>
                <a:off x="1867989" y="3122023"/>
                <a:ext cx="287383" cy="6532"/>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39" name="Group 38"/>
            <p:cNvGrpSpPr/>
            <p:nvPr/>
          </p:nvGrpSpPr>
          <p:grpSpPr>
            <a:xfrm>
              <a:off x="1867989" y="3164748"/>
              <a:ext cx="5206579" cy="640080"/>
              <a:chOff x="1867989" y="2808515"/>
              <a:chExt cx="6544492" cy="640080"/>
            </a:xfrm>
          </p:grpSpPr>
          <p:sp>
            <p:nvSpPr>
              <p:cNvPr id="40" name="Rounded Rectangle 39"/>
              <p:cNvSpPr/>
              <p:nvPr/>
            </p:nvSpPr>
            <p:spPr>
              <a:xfrm>
                <a:off x="2155372" y="2808515"/>
                <a:ext cx="6257109" cy="640080"/>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41" name="Straight Connector 40"/>
              <p:cNvCxnSpPr>
                <a:endCxn id="40" idx="1"/>
              </p:cNvCxnSpPr>
              <p:nvPr/>
            </p:nvCxnSpPr>
            <p:spPr>
              <a:xfrm>
                <a:off x="1867989" y="3122023"/>
                <a:ext cx="287383" cy="6532"/>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a:off x="1867989" y="3923865"/>
              <a:ext cx="5206579" cy="640080"/>
              <a:chOff x="1867989" y="2808515"/>
              <a:chExt cx="6544492" cy="640080"/>
            </a:xfrm>
          </p:grpSpPr>
          <p:sp>
            <p:nvSpPr>
              <p:cNvPr id="43" name="Rounded Rectangle 42"/>
              <p:cNvSpPr/>
              <p:nvPr/>
            </p:nvSpPr>
            <p:spPr>
              <a:xfrm>
                <a:off x="2155372" y="2808515"/>
                <a:ext cx="6257109" cy="640080"/>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44" name="Straight Connector 43"/>
              <p:cNvCxnSpPr>
                <a:endCxn id="43" idx="1"/>
              </p:cNvCxnSpPr>
              <p:nvPr/>
            </p:nvCxnSpPr>
            <p:spPr>
              <a:xfrm>
                <a:off x="1867989" y="3122023"/>
                <a:ext cx="287383" cy="6532"/>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1867989" y="4645438"/>
              <a:ext cx="5206579" cy="640080"/>
              <a:chOff x="1867989" y="2808515"/>
              <a:chExt cx="6544492" cy="640080"/>
            </a:xfrm>
          </p:grpSpPr>
          <p:sp>
            <p:nvSpPr>
              <p:cNvPr id="46" name="Rounded Rectangle 45"/>
              <p:cNvSpPr/>
              <p:nvPr/>
            </p:nvSpPr>
            <p:spPr>
              <a:xfrm>
                <a:off x="2155372" y="2808515"/>
                <a:ext cx="6257109" cy="640080"/>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47" name="Straight Connector 46"/>
              <p:cNvCxnSpPr>
                <a:endCxn id="46" idx="1"/>
              </p:cNvCxnSpPr>
              <p:nvPr/>
            </p:nvCxnSpPr>
            <p:spPr>
              <a:xfrm>
                <a:off x="1867989" y="3122023"/>
                <a:ext cx="287383" cy="6532"/>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48" name="Group 47"/>
            <p:cNvGrpSpPr/>
            <p:nvPr/>
          </p:nvGrpSpPr>
          <p:grpSpPr>
            <a:xfrm>
              <a:off x="1867989" y="5397819"/>
              <a:ext cx="5206579" cy="640080"/>
              <a:chOff x="1867989" y="2808515"/>
              <a:chExt cx="6544492" cy="640080"/>
            </a:xfrm>
          </p:grpSpPr>
          <p:sp>
            <p:nvSpPr>
              <p:cNvPr id="49" name="Rounded Rectangle 48">
                <a:hlinkClick r:id="rId2" action="ppaction://hlinksldjump"/>
              </p:cNvPr>
              <p:cNvSpPr/>
              <p:nvPr/>
            </p:nvSpPr>
            <p:spPr>
              <a:xfrm>
                <a:off x="2155372" y="2808515"/>
                <a:ext cx="6257109" cy="640080"/>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50" name="Straight Connector 49"/>
              <p:cNvCxnSpPr>
                <a:endCxn id="49" idx="1"/>
              </p:cNvCxnSpPr>
              <p:nvPr/>
            </p:nvCxnSpPr>
            <p:spPr>
              <a:xfrm>
                <a:off x="1867989" y="3122023"/>
                <a:ext cx="287383" cy="6532"/>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51" name="Group 50"/>
            <p:cNvGrpSpPr/>
            <p:nvPr/>
          </p:nvGrpSpPr>
          <p:grpSpPr>
            <a:xfrm>
              <a:off x="1867989" y="6175752"/>
              <a:ext cx="5206579" cy="640080"/>
              <a:chOff x="1867989" y="2808515"/>
              <a:chExt cx="6544492" cy="640080"/>
            </a:xfrm>
          </p:grpSpPr>
          <p:sp>
            <p:nvSpPr>
              <p:cNvPr id="52" name="Rounded Rectangle 51"/>
              <p:cNvSpPr/>
              <p:nvPr/>
            </p:nvSpPr>
            <p:spPr>
              <a:xfrm>
                <a:off x="2155372" y="2808515"/>
                <a:ext cx="6257109" cy="640080"/>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53" name="Straight Connector 52"/>
              <p:cNvCxnSpPr>
                <a:endCxn id="52" idx="1"/>
              </p:cNvCxnSpPr>
              <p:nvPr/>
            </p:nvCxnSpPr>
            <p:spPr>
              <a:xfrm>
                <a:off x="1867989" y="3122023"/>
                <a:ext cx="287383" cy="6532"/>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54" name="TextBox 53"/>
            <p:cNvSpPr txBox="1"/>
            <p:nvPr/>
          </p:nvSpPr>
          <p:spPr>
            <a:xfrm>
              <a:off x="2325252" y="2412965"/>
              <a:ext cx="4903907" cy="646331"/>
            </a:xfrm>
            <a:prstGeom prst="rect">
              <a:avLst/>
            </a:prstGeom>
            <a:noFill/>
          </p:spPr>
          <p:txBody>
            <a:bodyPr wrap="none" rtlCol="0">
              <a:spAutoFit/>
            </a:bodyPr>
            <a:lstStyle/>
            <a:p>
              <a:r>
                <a:rPr lang="en-US" sz="3600" dirty="0" smtClean="0">
                  <a:solidFill>
                    <a:srgbClr val="FFFF00"/>
                  </a:solidFill>
                  <a:latin typeface="Times New Roman" panose="02020603050405020304" pitchFamily="18" charset="0"/>
                  <a:cs typeface="Times New Roman" panose="02020603050405020304" pitchFamily="18" charset="0"/>
                </a:rPr>
                <a:t>Giá cả của mỗi mặt hàng </a:t>
              </a:r>
              <a:endParaRPr lang="vi-VN" sz="3600" dirty="0">
                <a:solidFill>
                  <a:srgbClr val="FFFF00"/>
                </a:solidFill>
                <a:latin typeface="Times New Roman" panose="02020603050405020304" pitchFamily="18" charset="0"/>
                <a:cs typeface="Times New Roman" panose="02020603050405020304" pitchFamily="18" charset="0"/>
              </a:endParaRPr>
            </a:p>
          </p:txBody>
        </p:sp>
        <p:sp>
          <p:nvSpPr>
            <p:cNvPr id="55" name="TextBox 54"/>
            <p:cNvSpPr txBox="1"/>
            <p:nvPr/>
          </p:nvSpPr>
          <p:spPr>
            <a:xfrm>
              <a:off x="4011066" y="1685141"/>
              <a:ext cx="1095172" cy="646331"/>
            </a:xfrm>
            <a:prstGeom prst="rect">
              <a:avLst/>
            </a:prstGeom>
            <a:noFill/>
          </p:spPr>
          <p:txBody>
            <a:bodyPr wrap="none" rtlCol="0">
              <a:spAutoFit/>
            </a:bodyPr>
            <a:lstStyle/>
            <a:p>
              <a:r>
                <a:rPr lang="en-US" sz="3600" dirty="0" smtClean="0">
                  <a:solidFill>
                    <a:srgbClr val="FFFF00"/>
                  </a:solidFill>
                  <a:latin typeface="Times New Roman" panose="02020603050405020304" pitchFamily="18" charset="0"/>
                  <a:cs typeface="Times New Roman" panose="02020603050405020304" pitchFamily="18" charset="0"/>
                </a:rPr>
                <a:t>Vốn </a:t>
              </a:r>
              <a:endParaRPr lang="vi-VN" sz="3600" dirty="0">
                <a:solidFill>
                  <a:srgbClr val="FFFF00"/>
                </a:solidFill>
                <a:latin typeface="Times New Roman" panose="02020603050405020304" pitchFamily="18" charset="0"/>
                <a:cs typeface="Times New Roman" panose="02020603050405020304" pitchFamily="18" charset="0"/>
              </a:endParaRPr>
            </a:p>
          </p:txBody>
        </p:sp>
        <p:sp>
          <p:nvSpPr>
            <p:cNvPr id="56" name="TextBox 55"/>
            <p:cNvSpPr txBox="1"/>
            <p:nvPr/>
          </p:nvSpPr>
          <p:spPr>
            <a:xfrm>
              <a:off x="3043397" y="3107310"/>
              <a:ext cx="3467616" cy="646331"/>
            </a:xfrm>
            <a:prstGeom prst="rect">
              <a:avLst/>
            </a:prstGeom>
            <a:noFill/>
          </p:spPr>
          <p:txBody>
            <a:bodyPr wrap="none" rtlCol="0">
              <a:spAutoFit/>
            </a:bodyPr>
            <a:lstStyle/>
            <a:p>
              <a:r>
                <a:rPr lang="en-US" sz="3600" dirty="0" smtClean="0">
                  <a:solidFill>
                    <a:srgbClr val="FFFF00"/>
                  </a:solidFill>
                  <a:latin typeface="Times New Roman" panose="02020603050405020304" pitchFamily="18" charset="0"/>
                  <a:cs typeface="Times New Roman" panose="02020603050405020304" pitchFamily="18" charset="0"/>
                </a:rPr>
                <a:t>Chi phí vận hành </a:t>
              </a:r>
              <a:endParaRPr lang="vi-VN" sz="3600" dirty="0">
                <a:solidFill>
                  <a:srgbClr val="FFFF00"/>
                </a:solidFill>
                <a:latin typeface="Times New Roman" panose="02020603050405020304" pitchFamily="18" charset="0"/>
                <a:cs typeface="Times New Roman" panose="02020603050405020304" pitchFamily="18" charset="0"/>
              </a:endParaRPr>
            </a:p>
          </p:txBody>
        </p:sp>
        <p:sp>
          <p:nvSpPr>
            <p:cNvPr id="57" name="TextBox 56"/>
            <p:cNvSpPr txBox="1"/>
            <p:nvPr/>
          </p:nvSpPr>
          <p:spPr>
            <a:xfrm>
              <a:off x="3601242" y="3853433"/>
              <a:ext cx="2351926" cy="646331"/>
            </a:xfrm>
            <a:prstGeom prst="rect">
              <a:avLst/>
            </a:prstGeom>
            <a:noFill/>
          </p:spPr>
          <p:txBody>
            <a:bodyPr wrap="none" rtlCol="0">
              <a:spAutoFit/>
            </a:bodyPr>
            <a:lstStyle/>
            <a:p>
              <a:r>
                <a:rPr lang="en-US" sz="3600" dirty="0" smtClean="0">
                  <a:solidFill>
                    <a:srgbClr val="FFFF00"/>
                  </a:solidFill>
                  <a:latin typeface="Times New Roman" panose="02020603050405020304" pitchFamily="18" charset="0"/>
                  <a:cs typeface="Times New Roman" panose="02020603050405020304" pitchFamily="18" charset="0"/>
                </a:rPr>
                <a:t>Doanh thu  </a:t>
              </a:r>
              <a:endParaRPr lang="vi-VN" sz="3600" dirty="0">
                <a:solidFill>
                  <a:srgbClr val="FFFF00"/>
                </a:solidFill>
                <a:latin typeface="Times New Roman" panose="02020603050405020304" pitchFamily="18" charset="0"/>
                <a:cs typeface="Times New Roman" panose="02020603050405020304" pitchFamily="18" charset="0"/>
              </a:endParaRPr>
            </a:p>
          </p:txBody>
        </p:sp>
        <p:sp>
          <p:nvSpPr>
            <p:cNvPr id="58" name="TextBox 57"/>
            <p:cNvSpPr txBox="1"/>
            <p:nvPr/>
          </p:nvSpPr>
          <p:spPr>
            <a:xfrm>
              <a:off x="3700545" y="4566133"/>
              <a:ext cx="2313454" cy="646331"/>
            </a:xfrm>
            <a:prstGeom prst="rect">
              <a:avLst/>
            </a:prstGeom>
            <a:noFill/>
          </p:spPr>
          <p:txBody>
            <a:bodyPr wrap="none" rtlCol="0">
              <a:spAutoFit/>
            </a:bodyPr>
            <a:lstStyle/>
            <a:p>
              <a:r>
                <a:rPr lang="en-US" sz="3600" dirty="0" smtClean="0">
                  <a:solidFill>
                    <a:srgbClr val="FFFF00"/>
                  </a:solidFill>
                  <a:latin typeface="Times New Roman" panose="02020603050405020304" pitchFamily="18" charset="0"/>
                  <a:cs typeface="Times New Roman" panose="02020603050405020304" pitchFamily="18" charset="0"/>
                </a:rPr>
                <a:t>Lợi nhuận  </a:t>
              </a:r>
              <a:endParaRPr lang="vi-VN" sz="3600" dirty="0">
                <a:solidFill>
                  <a:srgbClr val="FFFF00"/>
                </a:solidFill>
                <a:latin typeface="Times New Roman" panose="02020603050405020304" pitchFamily="18" charset="0"/>
                <a:cs typeface="Times New Roman" panose="02020603050405020304" pitchFamily="18" charset="0"/>
              </a:endParaRPr>
            </a:p>
          </p:txBody>
        </p:sp>
        <p:sp>
          <p:nvSpPr>
            <p:cNvPr id="59" name="TextBox 58"/>
            <p:cNvSpPr txBox="1"/>
            <p:nvPr/>
          </p:nvSpPr>
          <p:spPr>
            <a:xfrm>
              <a:off x="4180988" y="5350317"/>
              <a:ext cx="1031051" cy="646331"/>
            </a:xfrm>
            <a:prstGeom prst="rect">
              <a:avLst/>
            </a:prstGeom>
            <a:noFill/>
          </p:spPr>
          <p:txBody>
            <a:bodyPr wrap="none" rtlCol="0">
              <a:spAutoFit/>
            </a:bodyPr>
            <a:lstStyle/>
            <a:p>
              <a:r>
                <a:rPr lang="en-US" sz="3600" dirty="0" smtClean="0">
                  <a:solidFill>
                    <a:srgbClr val="FFFF00"/>
                  </a:solidFill>
                  <a:latin typeface="Times New Roman" panose="02020603050405020304" pitchFamily="18" charset="0"/>
                  <a:cs typeface="Times New Roman" panose="02020603050405020304" pitchFamily="18" charset="0"/>
                </a:rPr>
                <a:t>Lãi  </a:t>
              </a:r>
              <a:endParaRPr lang="vi-VN" sz="3600" dirty="0">
                <a:solidFill>
                  <a:srgbClr val="FFFF00"/>
                </a:solidFill>
                <a:latin typeface="Times New Roman" panose="02020603050405020304" pitchFamily="18" charset="0"/>
                <a:cs typeface="Times New Roman" panose="02020603050405020304" pitchFamily="18" charset="0"/>
              </a:endParaRPr>
            </a:p>
          </p:txBody>
        </p:sp>
        <p:sp>
          <p:nvSpPr>
            <p:cNvPr id="60" name="TextBox 59"/>
            <p:cNvSpPr txBox="1"/>
            <p:nvPr/>
          </p:nvSpPr>
          <p:spPr>
            <a:xfrm>
              <a:off x="4232340" y="6162698"/>
              <a:ext cx="813043" cy="646331"/>
            </a:xfrm>
            <a:prstGeom prst="rect">
              <a:avLst/>
            </a:prstGeom>
            <a:noFill/>
          </p:spPr>
          <p:txBody>
            <a:bodyPr wrap="none" rtlCol="0">
              <a:spAutoFit/>
            </a:bodyPr>
            <a:lstStyle/>
            <a:p>
              <a:r>
                <a:rPr lang="en-US" sz="3600" dirty="0" smtClean="0">
                  <a:solidFill>
                    <a:srgbClr val="FFFF00"/>
                  </a:solidFill>
                  <a:latin typeface="Times New Roman" panose="02020603050405020304" pitchFamily="18" charset="0"/>
                  <a:cs typeface="Times New Roman" panose="02020603050405020304" pitchFamily="18" charset="0"/>
                </a:rPr>
                <a:t>Lỗ </a:t>
              </a:r>
              <a:endParaRPr lang="vi-VN" sz="3600" dirty="0">
                <a:solidFill>
                  <a:srgbClr val="FFFF00"/>
                </a:solidFill>
                <a:latin typeface="Times New Roman" panose="02020603050405020304" pitchFamily="18" charset="0"/>
                <a:cs typeface="Times New Roman" panose="02020603050405020304" pitchFamily="18" charset="0"/>
              </a:endParaRPr>
            </a:p>
          </p:txBody>
        </p:sp>
      </p:grpSp>
      <p:sp>
        <p:nvSpPr>
          <p:cNvPr id="2" name="Oval Callout 1"/>
          <p:cNvSpPr/>
          <p:nvPr/>
        </p:nvSpPr>
        <p:spPr>
          <a:xfrm>
            <a:off x="8169443" y="4224303"/>
            <a:ext cx="3753853" cy="1009529"/>
          </a:xfrm>
          <a:prstGeom prst="wedgeEllipseCallout">
            <a:avLst>
              <a:gd name="adj1" fmla="val -79090"/>
              <a:gd name="adj2" fmla="val 100563"/>
            </a:avLst>
          </a:prstGeom>
          <a:solidFill>
            <a:srgbClr val="92D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0000"/>
                </a:solidFill>
                <a:latin typeface="Times New Roman" panose="02020603050405020304" pitchFamily="18" charset="0"/>
                <a:cs typeface="Times New Roman" panose="02020603050405020304" pitchFamily="18" charset="0"/>
              </a:rPr>
              <a:t>Lợi nhuận dương</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35" name="Oval Callout 34"/>
          <p:cNvSpPr/>
          <p:nvPr/>
        </p:nvSpPr>
        <p:spPr>
          <a:xfrm>
            <a:off x="8265695" y="5702954"/>
            <a:ext cx="3753853" cy="987427"/>
          </a:xfrm>
          <a:prstGeom prst="wedgeEllipseCallout">
            <a:avLst>
              <a:gd name="adj1" fmla="val -82296"/>
              <a:gd name="adj2" fmla="val 32328"/>
            </a:avLst>
          </a:prstGeom>
          <a:solidFill>
            <a:srgbClr val="92D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0000"/>
                </a:solidFill>
                <a:latin typeface="Times New Roman" panose="02020603050405020304" pitchFamily="18" charset="0"/>
                <a:cs typeface="Times New Roman" panose="02020603050405020304" pitchFamily="18" charset="0"/>
              </a:rPr>
              <a:t>Lợi nhuận âm</a:t>
            </a:r>
            <a:endParaRPr lang="vi-VN"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8896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000"/>
                                        <p:tgtEl>
                                          <p:spTgt spid="61"/>
                                        </p:tgtEl>
                                      </p:cBhvr>
                                    </p:animEffect>
                                    <p:anim calcmode="lin" valueType="num">
                                      <p:cBhvr>
                                        <p:cTn id="8" dur="1000" fill="hold"/>
                                        <p:tgtEl>
                                          <p:spTgt spid="61"/>
                                        </p:tgtEl>
                                        <p:attrNameLst>
                                          <p:attrName>ppt_x</p:attrName>
                                        </p:attrNameLst>
                                      </p:cBhvr>
                                      <p:tavLst>
                                        <p:tav tm="0">
                                          <p:val>
                                            <p:strVal val="#ppt_x"/>
                                          </p:val>
                                        </p:tav>
                                        <p:tav tm="100000">
                                          <p:val>
                                            <p:strVal val="#ppt_x"/>
                                          </p:val>
                                        </p:tav>
                                      </p:tavLst>
                                    </p:anim>
                                    <p:anim calcmode="lin" valueType="num">
                                      <p:cBhvr>
                                        <p:cTn id="9"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61"/>
                    </p:tgtEl>
                  </p:cond>
                </p:stCondLst>
                <p:endSync evt="end" delay="0">
                  <p:rtn val="all"/>
                </p:endSync>
                <p:childTnLst>
                  <p:par>
                    <p:cTn id="11" fill="hold">
                      <p:stCondLst>
                        <p:cond delay="0"/>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childTnLst>
                          </p:cTn>
                        </p:par>
                      </p:childTnLst>
                    </p:cTn>
                  </p:par>
                </p:childTnLst>
              </p:cTn>
              <p:nextCondLst>
                <p:cond evt="onClick" delay="0">
                  <p:tgtEl>
                    <p:spTgt spid="61"/>
                  </p:tgtEl>
                </p:cond>
              </p:nextCondLst>
            </p:seq>
          </p:childTnLst>
        </p:cTn>
      </p:par>
    </p:tnLst>
    <p:bldLst>
      <p:bldP spid="2" grpId="0" animBg="1"/>
      <p:bldP spid="3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600" dirty="0" smtClean="0">
                <a:solidFill>
                  <a:srgbClr val="FF0000"/>
                </a:solidFill>
                <a:latin typeface="Times New Roman" pitchFamily="18" charset="0"/>
                <a:cs typeface="Times New Roman" pitchFamily="18" charset="0"/>
              </a:rPr>
              <a:t>???</a:t>
            </a:r>
            <a:endParaRPr lang="en-US" sz="66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6000" dirty="0">
                <a:solidFill>
                  <a:srgbClr val="FF0000"/>
                </a:solidFill>
                <a:latin typeface="Times New Roman" pitchFamily="18" charset="0"/>
                <a:cs typeface="Times New Roman" pitchFamily="18" charset="0"/>
              </a:rPr>
              <a:t>HOẠT ĐỘNG KINH DOANH TRONG XÃ HỘI NGÀY NAY CÓ Ở  NHỮNG ĐÂU</a:t>
            </a:r>
            <a:endParaRPr lang="en-US" sz="6000" dirty="0"/>
          </a:p>
        </p:txBody>
      </p:sp>
    </p:spTree>
    <p:extLst>
      <p:ext uri="{BB962C8B-B14F-4D97-AF65-F5344CB8AC3E}">
        <p14:creationId xmlns:p14="http://schemas.microsoft.com/office/powerpoint/2010/main" val="35057976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7" y="618521"/>
            <a:ext cx="10364451" cy="3937713"/>
          </a:xfrm>
        </p:spPr>
        <p:txBody>
          <a:bodyPr>
            <a:normAutofit/>
          </a:bodyPr>
          <a:lstStyle/>
          <a:p>
            <a:r>
              <a:rPr lang="en-US" sz="7200" i="1" dirty="0" err="1" smtClean="0">
                <a:solidFill>
                  <a:srgbClr val="FF0000"/>
                </a:solidFill>
              </a:rPr>
              <a:t>Nêu</a:t>
            </a:r>
            <a:r>
              <a:rPr lang="en-US" sz="7200" i="1" dirty="0" smtClean="0">
                <a:solidFill>
                  <a:srgbClr val="FF0000"/>
                </a:solidFill>
              </a:rPr>
              <a:t> </a:t>
            </a:r>
            <a:r>
              <a:rPr lang="en-US" sz="7200" i="1" dirty="0" err="1">
                <a:solidFill>
                  <a:srgbClr val="FF0000"/>
                </a:solidFill>
              </a:rPr>
              <a:t>các</a:t>
            </a:r>
            <a:r>
              <a:rPr lang="en-US" sz="7200" i="1" dirty="0">
                <a:solidFill>
                  <a:srgbClr val="FF0000"/>
                </a:solidFill>
              </a:rPr>
              <a:t> </a:t>
            </a:r>
            <a:r>
              <a:rPr lang="en-US" sz="7200" i="1" dirty="0" err="1">
                <a:solidFill>
                  <a:srgbClr val="FF0000"/>
                </a:solidFill>
              </a:rPr>
              <a:t>cách</a:t>
            </a:r>
            <a:r>
              <a:rPr lang="en-US" sz="7200" i="1" dirty="0">
                <a:solidFill>
                  <a:srgbClr val="FF0000"/>
                </a:solidFill>
              </a:rPr>
              <a:t> </a:t>
            </a:r>
            <a:r>
              <a:rPr lang="en-US" sz="7200" i="1" dirty="0" err="1">
                <a:solidFill>
                  <a:srgbClr val="FF0000"/>
                </a:solidFill>
              </a:rPr>
              <a:t>thức</a:t>
            </a:r>
            <a:r>
              <a:rPr lang="en-US" sz="7200" i="1" dirty="0">
                <a:solidFill>
                  <a:srgbClr val="FF0000"/>
                </a:solidFill>
              </a:rPr>
              <a:t> </a:t>
            </a:r>
            <a:r>
              <a:rPr lang="en-US" sz="7200" i="1" dirty="0" err="1">
                <a:solidFill>
                  <a:srgbClr val="FF0000"/>
                </a:solidFill>
              </a:rPr>
              <a:t>để</a:t>
            </a:r>
            <a:r>
              <a:rPr lang="en-US" sz="7200" i="1" dirty="0">
                <a:solidFill>
                  <a:srgbClr val="FF0000"/>
                </a:solidFill>
              </a:rPr>
              <a:t> </a:t>
            </a:r>
            <a:r>
              <a:rPr lang="en-US" sz="7200" i="1" dirty="0" err="1">
                <a:solidFill>
                  <a:srgbClr val="FF0000"/>
                </a:solidFill>
              </a:rPr>
              <a:t>tăng</a:t>
            </a:r>
            <a:r>
              <a:rPr lang="en-US" sz="7200" i="1" dirty="0">
                <a:solidFill>
                  <a:srgbClr val="FF0000"/>
                </a:solidFill>
              </a:rPr>
              <a:t> </a:t>
            </a:r>
            <a:r>
              <a:rPr lang="en-US" sz="7200" i="1" dirty="0" err="1">
                <a:solidFill>
                  <a:srgbClr val="FF0000"/>
                </a:solidFill>
              </a:rPr>
              <a:t>lợi</a:t>
            </a:r>
            <a:r>
              <a:rPr lang="en-US" sz="7200" i="1" dirty="0">
                <a:solidFill>
                  <a:srgbClr val="FF0000"/>
                </a:solidFill>
              </a:rPr>
              <a:t> </a:t>
            </a:r>
            <a:r>
              <a:rPr lang="en-US" sz="7200" i="1" dirty="0" err="1" smtClean="0">
                <a:solidFill>
                  <a:srgbClr val="FF0000"/>
                </a:solidFill>
              </a:rPr>
              <a:t>nhuận</a:t>
            </a:r>
            <a:r>
              <a:rPr lang="en-US" sz="7200" dirty="0">
                <a:solidFill>
                  <a:srgbClr val="FF0000"/>
                </a:solidFill>
              </a:rPr>
              <a:t> </a:t>
            </a:r>
            <a:r>
              <a:rPr lang="en-US" sz="7200" dirty="0" smtClean="0">
                <a:solidFill>
                  <a:srgbClr val="FF0000"/>
                </a:solidFill>
              </a:rPr>
              <a:t>?</a:t>
            </a: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16866339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82869" y="1028343"/>
            <a:ext cx="10767847" cy="3416320"/>
          </a:xfrm>
          <a:prstGeom prst="rect">
            <a:avLst/>
          </a:prstGeom>
        </p:spPr>
        <p:txBody>
          <a:bodyPr wrap="square">
            <a:spAutoFit/>
          </a:bodyPr>
          <a:lstStyle/>
          <a:p>
            <a:r>
              <a:rPr lang="en-US" sz="5400" cap="all" dirty="0">
                <a:solidFill>
                  <a:srgbClr val="FF0000"/>
                </a:solidFill>
                <a:latin typeface="Times New Roman"/>
                <a:ea typeface="Calibri"/>
                <a:cs typeface="+mj-cs"/>
              </a:rPr>
              <a:t>-  </a:t>
            </a:r>
            <a:r>
              <a:rPr lang="en-US" sz="5400" cap="all" dirty="0" err="1">
                <a:solidFill>
                  <a:srgbClr val="FF0000"/>
                </a:solidFill>
                <a:latin typeface="Times New Roman"/>
                <a:ea typeface="Calibri"/>
                <a:cs typeface="+mj-cs"/>
              </a:rPr>
              <a:t>Tăng</a:t>
            </a:r>
            <a:r>
              <a:rPr lang="en-US" sz="5400" cap="all" dirty="0">
                <a:solidFill>
                  <a:srgbClr val="FF0000"/>
                </a:solidFill>
                <a:latin typeface="Times New Roman"/>
                <a:ea typeface="Calibri"/>
                <a:cs typeface="+mj-cs"/>
              </a:rPr>
              <a:t> </a:t>
            </a:r>
            <a:r>
              <a:rPr lang="en-US" sz="5400" cap="all" dirty="0" err="1" smtClean="0">
                <a:solidFill>
                  <a:srgbClr val="FF0000"/>
                </a:solidFill>
                <a:latin typeface="Times New Roman"/>
                <a:ea typeface="Calibri"/>
                <a:cs typeface="+mj-cs"/>
              </a:rPr>
              <a:t>doanh</a:t>
            </a:r>
            <a:r>
              <a:rPr lang="en-US" sz="5400" cap="all" dirty="0">
                <a:solidFill>
                  <a:srgbClr val="FF0000"/>
                </a:solidFill>
                <a:latin typeface="Times New Roman"/>
                <a:ea typeface="Calibri"/>
                <a:cs typeface="+mj-cs"/>
              </a:rPr>
              <a:t/>
            </a:r>
            <a:br>
              <a:rPr lang="en-US" sz="5400" cap="all" dirty="0">
                <a:solidFill>
                  <a:srgbClr val="FF0000"/>
                </a:solidFill>
                <a:latin typeface="Times New Roman"/>
                <a:ea typeface="Calibri"/>
                <a:cs typeface="+mj-cs"/>
              </a:rPr>
            </a:br>
            <a:r>
              <a:rPr lang="en-US" sz="5400" cap="all" dirty="0">
                <a:solidFill>
                  <a:srgbClr val="FF0000"/>
                </a:solidFill>
                <a:latin typeface="Times New Roman"/>
                <a:ea typeface="Calibri"/>
                <a:cs typeface="+mj-cs"/>
              </a:rPr>
              <a:t>-  </a:t>
            </a:r>
            <a:r>
              <a:rPr lang="en-US" sz="5400" cap="all" dirty="0" err="1">
                <a:solidFill>
                  <a:srgbClr val="FF0000"/>
                </a:solidFill>
                <a:latin typeface="Times New Roman"/>
                <a:ea typeface="Calibri"/>
                <a:cs typeface="+mj-cs"/>
              </a:rPr>
              <a:t>Giảm</a:t>
            </a:r>
            <a:r>
              <a:rPr lang="en-US" sz="5400" cap="all" dirty="0">
                <a:solidFill>
                  <a:srgbClr val="FF0000"/>
                </a:solidFill>
                <a:latin typeface="Times New Roman"/>
                <a:ea typeface="Calibri"/>
                <a:cs typeface="+mj-cs"/>
              </a:rPr>
              <a:t> chi </a:t>
            </a:r>
            <a:r>
              <a:rPr lang="en-US" sz="5400" cap="all" dirty="0" err="1">
                <a:solidFill>
                  <a:srgbClr val="FF0000"/>
                </a:solidFill>
                <a:latin typeface="Times New Roman"/>
                <a:ea typeface="Calibri"/>
                <a:cs typeface="+mj-cs"/>
              </a:rPr>
              <a:t>phí</a:t>
            </a:r>
            <a:r>
              <a:rPr lang="en-US" sz="5400" cap="all" dirty="0">
                <a:solidFill>
                  <a:srgbClr val="FF0000"/>
                </a:solidFill>
                <a:latin typeface="Times New Roman"/>
                <a:ea typeface="Calibri"/>
                <a:cs typeface="+mj-cs"/>
              </a:rPr>
              <a:t> </a:t>
            </a:r>
            <a:r>
              <a:rPr lang="en-US" sz="5400" cap="all" dirty="0" err="1">
                <a:solidFill>
                  <a:srgbClr val="FF0000"/>
                </a:solidFill>
                <a:latin typeface="Times New Roman"/>
                <a:ea typeface="Calibri"/>
                <a:cs typeface="+mj-cs"/>
              </a:rPr>
              <a:t>vận</a:t>
            </a:r>
            <a:r>
              <a:rPr lang="en-US" sz="5400" cap="all" dirty="0">
                <a:solidFill>
                  <a:srgbClr val="FF0000"/>
                </a:solidFill>
                <a:latin typeface="Times New Roman"/>
                <a:ea typeface="Calibri"/>
                <a:cs typeface="+mj-cs"/>
              </a:rPr>
              <a:t> </a:t>
            </a:r>
            <a:r>
              <a:rPr lang="en-US" sz="5400" cap="all" dirty="0" err="1">
                <a:solidFill>
                  <a:srgbClr val="FF0000"/>
                </a:solidFill>
                <a:latin typeface="Times New Roman"/>
                <a:ea typeface="Calibri"/>
                <a:cs typeface="+mj-cs"/>
              </a:rPr>
              <a:t>hành</a:t>
            </a:r>
            <a:r>
              <a:rPr lang="en-US" sz="5400" cap="all" dirty="0">
                <a:solidFill>
                  <a:srgbClr val="FF0000"/>
                </a:solidFill>
                <a:latin typeface="Times New Roman"/>
                <a:ea typeface="Calibri"/>
                <a:cs typeface="+mj-cs"/>
              </a:rPr>
              <a:t> </a:t>
            </a:r>
            <a:r>
              <a:rPr lang="en-US" sz="5400" cap="all" dirty="0" err="1">
                <a:solidFill>
                  <a:srgbClr val="FF0000"/>
                </a:solidFill>
                <a:latin typeface="Times New Roman"/>
                <a:ea typeface="Calibri"/>
                <a:cs typeface="+mj-cs"/>
              </a:rPr>
              <a:t>và</a:t>
            </a:r>
            <a:r>
              <a:rPr lang="en-US" sz="5400" cap="all" dirty="0">
                <a:solidFill>
                  <a:srgbClr val="FF0000"/>
                </a:solidFill>
                <a:latin typeface="Times New Roman"/>
                <a:ea typeface="Calibri"/>
                <a:cs typeface="+mj-cs"/>
              </a:rPr>
              <a:t> </a:t>
            </a:r>
            <a:r>
              <a:rPr lang="en-US" sz="5400" cap="all" dirty="0" err="1">
                <a:solidFill>
                  <a:srgbClr val="FF0000"/>
                </a:solidFill>
                <a:latin typeface="Times New Roman"/>
                <a:ea typeface="Calibri"/>
                <a:cs typeface="+mj-cs"/>
              </a:rPr>
              <a:t>vốn</a:t>
            </a:r>
            <a:r>
              <a:rPr lang="en-US" sz="5400" cap="all" dirty="0">
                <a:solidFill>
                  <a:srgbClr val="FF0000"/>
                </a:solidFill>
                <a:latin typeface="Times New Roman"/>
                <a:ea typeface="Calibri"/>
                <a:cs typeface="+mj-cs"/>
              </a:rPr>
              <a:t>.</a:t>
            </a:r>
            <a:br>
              <a:rPr lang="en-US" sz="5400" cap="all" dirty="0">
                <a:solidFill>
                  <a:srgbClr val="FF0000"/>
                </a:solidFill>
                <a:latin typeface="Times New Roman"/>
                <a:ea typeface="Calibri"/>
                <a:cs typeface="+mj-cs"/>
              </a:rPr>
            </a:br>
            <a:endParaRPr lang="en-US" sz="5400" dirty="0">
              <a:solidFill>
                <a:srgbClr val="FF0000"/>
              </a:solidFill>
            </a:endParaRPr>
          </a:p>
        </p:txBody>
      </p:sp>
    </p:spTree>
    <p:extLst>
      <p:ext uri="{BB962C8B-B14F-4D97-AF65-F5344CB8AC3E}">
        <p14:creationId xmlns:p14="http://schemas.microsoft.com/office/powerpoint/2010/main" val="25605849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528" y="2541914"/>
            <a:ext cx="10364451" cy="1596177"/>
          </a:xfrm>
        </p:spPr>
        <p:txBody>
          <a:bodyPr>
            <a:noAutofit/>
          </a:bodyPr>
          <a:lstStyle/>
          <a:p>
            <a:r>
              <a:rPr lang="en-US" sz="7200" i="1" dirty="0" smtClean="0">
                <a:solidFill>
                  <a:srgbClr val="00B0F0"/>
                </a:solidFill>
                <a:latin typeface=".Vn3DH" pitchFamily="34" charset="0"/>
              </a:rPr>
              <a:t> </a:t>
            </a:r>
            <a:r>
              <a:rPr lang="en-US" sz="7200" i="1" dirty="0" err="1" smtClean="0">
                <a:solidFill>
                  <a:srgbClr val="00B0F0"/>
                </a:solidFill>
                <a:latin typeface="Times New Roman" pitchFamily="18" charset="0"/>
                <a:cs typeface="Times New Roman" pitchFamily="18" charset="0"/>
              </a:rPr>
              <a:t>Nêu</a:t>
            </a:r>
            <a:r>
              <a:rPr lang="en-US" sz="7200" i="1" dirty="0" smtClean="0">
                <a:solidFill>
                  <a:srgbClr val="00B0F0"/>
                </a:solidFill>
                <a:latin typeface="Times New Roman" pitchFamily="18" charset="0"/>
                <a:cs typeface="Times New Roman" pitchFamily="18" charset="0"/>
              </a:rPr>
              <a:t> </a:t>
            </a:r>
            <a:r>
              <a:rPr lang="en-US" sz="7200" i="1" dirty="0" err="1">
                <a:solidFill>
                  <a:srgbClr val="00B0F0"/>
                </a:solidFill>
                <a:latin typeface="Times New Roman" pitchFamily="18" charset="0"/>
                <a:cs typeface="Times New Roman" pitchFamily="18" charset="0"/>
              </a:rPr>
              <a:t>các</a:t>
            </a:r>
            <a:r>
              <a:rPr lang="en-US" sz="7200" i="1" dirty="0">
                <a:solidFill>
                  <a:srgbClr val="00B0F0"/>
                </a:solidFill>
                <a:latin typeface="Times New Roman" pitchFamily="18" charset="0"/>
                <a:cs typeface="Times New Roman" pitchFamily="18" charset="0"/>
              </a:rPr>
              <a:t> </a:t>
            </a:r>
            <a:r>
              <a:rPr lang="en-US" sz="7200" i="1" dirty="0" err="1">
                <a:solidFill>
                  <a:srgbClr val="00B0F0"/>
                </a:solidFill>
                <a:latin typeface="Times New Roman" pitchFamily="18" charset="0"/>
                <a:cs typeface="Times New Roman" pitchFamily="18" charset="0"/>
              </a:rPr>
              <a:t>cách</a:t>
            </a:r>
            <a:r>
              <a:rPr lang="en-US" sz="7200" i="1" dirty="0">
                <a:solidFill>
                  <a:srgbClr val="00B0F0"/>
                </a:solidFill>
                <a:latin typeface="Times New Roman" pitchFamily="18" charset="0"/>
                <a:cs typeface="Times New Roman" pitchFamily="18" charset="0"/>
              </a:rPr>
              <a:t> </a:t>
            </a:r>
            <a:r>
              <a:rPr lang="en-US" sz="7200" i="1" dirty="0" err="1">
                <a:solidFill>
                  <a:srgbClr val="00B0F0"/>
                </a:solidFill>
                <a:latin typeface="Times New Roman" pitchFamily="18" charset="0"/>
                <a:cs typeface="Times New Roman" pitchFamily="18" charset="0"/>
              </a:rPr>
              <a:t>để</a:t>
            </a:r>
            <a:r>
              <a:rPr lang="en-US" sz="7200" i="1" dirty="0">
                <a:solidFill>
                  <a:srgbClr val="00B0F0"/>
                </a:solidFill>
                <a:latin typeface="Times New Roman" pitchFamily="18" charset="0"/>
                <a:cs typeface="Times New Roman" pitchFamily="18" charset="0"/>
              </a:rPr>
              <a:t> </a:t>
            </a:r>
            <a:r>
              <a:rPr lang="en-US" sz="7200" i="1" dirty="0" err="1">
                <a:solidFill>
                  <a:srgbClr val="00B0F0"/>
                </a:solidFill>
                <a:latin typeface="Times New Roman" pitchFamily="18" charset="0"/>
                <a:cs typeface="Times New Roman" pitchFamily="18" charset="0"/>
              </a:rPr>
              <a:t>tăng</a:t>
            </a:r>
            <a:r>
              <a:rPr lang="en-US" sz="7200" i="1" dirty="0">
                <a:solidFill>
                  <a:srgbClr val="00B0F0"/>
                </a:solidFill>
                <a:latin typeface="Times New Roman" pitchFamily="18" charset="0"/>
                <a:cs typeface="Times New Roman" pitchFamily="18" charset="0"/>
              </a:rPr>
              <a:t> </a:t>
            </a:r>
            <a:r>
              <a:rPr lang="en-US" sz="7200" i="1" dirty="0" err="1">
                <a:solidFill>
                  <a:srgbClr val="00B0F0"/>
                </a:solidFill>
                <a:latin typeface="Times New Roman" pitchFamily="18" charset="0"/>
                <a:cs typeface="Times New Roman" pitchFamily="18" charset="0"/>
              </a:rPr>
              <a:t>doanh</a:t>
            </a:r>
            <a:r>
              <a:rPr lang="en-US" sz="7200" i="1" dirty="0">
                <a:solidFill>
                  <a:srgbClr val="00B0F0"/>
                </a:solidFill>
                <a:latin typeface="Times New Roman" pitchFamily="18" charset="0"/>
                <a:cs typeface="Times New Roman" pitchFamily="18" charset="0"/>
              </a:rPr>
              <a:t> </a:t>
            </a:r>
            <a:r>
              <a:rPr lang="en-US" sz="7200" i="1" dirty="0" err="1" smtClean="0">
                <a:solidFill>
                  <a:srgbClr val="00B0F0"/>
                </a:solidFill>
                <a:latin typeface="Times New Roman" pitchFamily="18" charset="0"/>
                <a:cs typeface="Times New Roman" pitchFamily="18" charset="0"/>
              </a:rPr>
              <a:t>thu</a:t>
            </a:r>
            <a:r>
              <a:rPr lang="en-US" sz="7200" i="1" dirty="0" smtClean="0">
                <a:solidFill>
                  <a:srgbClr val="00B0F0"/>
                </a:solidFill>
                <a:latin typeface="Times New Roman" pitchFamily="18" charset="0"/>
                <a:cs typeface="Times New Roman" pitchFamily="18" charset="0"/>
              </a:rPr>
              <a:t> ?</a:t>
            </a:r>
            <a:endParaRPr lang="en-US" sz="7200" dirty="0">
              <a:solidFill>
                <a:srgbClr val="00B0F0"/>
              </a:solidFill>
              <a:latin typeface="Times New Roman" pitchFamily="18" charset="0"/>
              <a:cs typeface="Times New Roman" pitchFamily="18" charset="0"/>
            </a:endParaRPr>
          </a:p>
        </p:txBody>
      </p:sp>
    </p:spTree>
    <p:extLst>
      <p:ext uri="{BB962C8B-B14F-4D97-AF65-F5344CB8AC3E}">
        <p14:creationId xmlns:p14="http://schemas.microsoft.com/office/powerpoint/2010/main" val="30457338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82869" y="1028343"/>
            <a:ext cx="10767847" cy="5078313"/>
          </a:xfrm>
          <a:prstGeom prst="rect">
            <a:avLst/>
          </a:prstGeom>
        </p:spPr>
        <p:txBody>
          <a:bodyPr wrap="square">
            <a:spAutoFit/>
          </a:bodyPr>
          <a:lstStyle/>
          <a:p>
            <a:r>
              <a:rPr lang="en-US" sz="5400" cap="all" dirty="0">
                <a:solidFill>
                  <a:srgbClr val="002060"/>
                </a:solidFill>
                <a:latin typeface="Times New Roman"/>
                <a:ea typeface="Calibri"/>
                <a:cs typeface="+mj-cs"/>
              </a:rPr>
              <a:t>-  </a:t>
            </a:r>
            <a:r>
              <a:rPr lang="en-US" sz="5400" cap="all" dirty="0" err="1">
                <a:solidFill>
                  <a:srgbClr val="002060"/>
                </a:solidFill>
                <a:latin typeface="Times New Roman"/>
                <a:ea typeface="Calibri"/>
                <a:cs typeface="+mj-cs"/>
              </a:rPr>
              <a:t>Tăng</a:t>
            </a:r>
            <a:r>
              <a:rPr lang="en-US" sz="5400" cap="all" dirty="0">
                <a:solidFill>
                  <a:srgbClr val="002060"/>
                </a:solidFill>
                <a:latin typeface="Times New Roman"/>
                <a:ea typeface="Calibri"/>
                <a:cs typeface="+mj-cs"/>
              </a:rPr>
              <a:t> </a:t>
            </a:r>
            <a:r>
              <a:rPr lang="en-US" sz="5400" cap="all" dirty="0" err="1">
                <a:solidFill>
                  <a:srgbClr val="002060"/>
                </a:solidFill>
                <a:latin typeface="Times New Roman"/>
                <a:ea typeface="Calibri"/>
                <a:cs typeface="+mj-cs"/>
              </a:rPr>
              <a:t>doanh</a:t>
            </a:r>
            <a:r>
              <a:rPr lang="en-US" sz="5400" cap="all" dirty="0">
                <a:solidFill>
                  <a:srgbClr val="002060"/>
                </a:solidFill>
                <a:latin typeface="Times New Roman"/>
                <a:ea typeface="Calibri"/>
                <a:cs typeface="+mj-cs"/>
              </a:rPr>
              <a:t> </a:t>
            </a:r>
            <a:r>
              <a:rPr lang="en-US" sz="5400" cap="all" dirty="0" err="1">
                <a:solidFill>
                  <a:srgbClr val="002060"/>
                </a:solidFill>
                <a:latin typeface="Times New Roman"/>
                <a:ea typeface="Calibri"/>
                <a:cs typeface="+mj-cs"/>
              </a:rPr>
              <a:t>thu</a:t>
            </a:r>
            <a:r>
              <a:rPr lang="en-US" sz="5400" cap="all" dirty="0">
                <a:solidFill>
                  <a:srgbClr val="002060"/>
                </a:solidFill>
                <a:latin typeface="Times New Roman"/>
                <a:ea typeface="Calibri"/>
                <a:cs typeface="+mj-cs"/>
              </a:rPr>
              <a:t>: </a:t>
            </a:r>
            <a:r>
              <a:rPr lang="en-US" sz="5400" cap="all" dirty="0" err="1">
                <a:solidFill>
                  <a:srgbClr val="002060"/>
                </a:solidFill>
                <a:latin typeface="Times New Roman"/>
                <a:ea typeface="Calibri"/>
                <a:cs typeface="+mj-cs"/>
              </a:rPr>
              <a:t>Có</a:t>
            </a:r>
            <a:r>
              <a:rPr lang="en-US" sz="5400" cap="all" dirty="0">
                <a:solidFill>
                  <a:srgbClr val="002060"/>
                </a:solidFill>
                <a:latin typeface="Times New Roman"/>
                <a:ea typeface="Calibri"/>
                <a:cs typeface="+mj-cs"/>
              </a:rPr>
              <a:t> </a:t>
            </a:r>
            <a:r>
              <a:rPr lang="en-US" sz="5400" cap="all" dirty="0" err="1">
                <a:solidFill>
                  <a:srgbClr val="002060"/>
                </a:solidFill>
                <a:latin typeface="Times New Roman"/>
                <a:ea typeface="Calibri"/>
                <a:cs typeface="+mj-cs"/>
              </a:rPr>
              <a:t>hai</a:t>
            </a:r>
            <a:r>
              <a:rPr lang="en-US" sz="5400" cap="all" dirty="0">
                <a:solidFill>
                  <a:srgbClr val="002060"/>
                </a:solidFill>
                <a:latin typeface="Times New Roman"/>
                <a:ea typeface="Calibri"/>
                <a:cs typeface="+mj-cs"/>
              </a:rPr>
              <a:t> </a:t>
            </a:r>
            <a:r>
              <a:rPr lang="en-US" sz="5400" cap="all" dirty="0" err="1">
                <a:solidFill>
                  <a:srgbClr val="002060"/>
                </a:solidFill>
                <a:latin typeface="Times New Roman"/>
                <a:ea typeface="Calibri"/>
                <a:cs typeface="+mj-cs"/>
              </a:rPr>
              <a:t>cách</a:t>
            </a:r>
            <a:r>
              <a:rPr lang="en-US" sz="5400" cap="all" dirty="0">
                <a:solidFill>
                  <a:srgbClr val="002060"/>
                </a:solidFill>
                <a:latin typeface="Times New Roman"/>
                <a:ea typeface="Calibri"/>
                <a:cs typeface="+mj-cs"/>
              </a:rPr>
              <a:t> </a:t>
            </a:r>
            <a:r>
              <a:rPr lang="en-US" sz="5400" cap="all" dirty="0" err="1">
                <a:solidFill>
                  <a:srgbClr val="002060"/>
                </a:solidFill>
                <a:latin typeface="Times New Roman"/>
                <a:ea typeface="Calibri"/>
                <a:cs typeface="+mj-cs"/>
              </a:rPr>
              <a:t>để</a:t>
            </a:r>
            <a:r>
              <a:rPr lang="en-US" sz="5400" cap="all" dirty="0">
                <a:solidFill>
                  <a:srgbClr val="002060"/>
                </a:solidFill>
                <a:latin typeface="Times New Roman"/>
                <a:ea typeface="Calibri"/>
                <a:cs typeface="+mj-cs"/>
              </a:rPr>
              <a:t> </a:t>
            </a:r>
            <a:r>
              <a:rPr lang="en-US" sz="5400" cap="all" dirty="0" err="1">
                <a:solidFill>
                  <a:srgbClr val="002060"/>
                </a:solidFill>
                <a:latin typeface="Times New Roman"/>
                <a:ea typeface="Calibri"/>
                <a:cs typeface="+mj-cs"/>
              </a:rPr>
              <a:t>tăng</a:t>
            </a:r>
            <a:r>
              <a:rPr lang="en-US" sz="5400" cap="all" dirty="0">
                <a:solidFill>
                  <a:srgbClr val="002060"/>
                </a:solidFill>
                <a:latin typeface="Times New Roman"/>
                <a:ea typeface="Calibri"/>
                <a:cs typeface="+mj-cs"/>
              </a:rPr>
              <a:t> </a:t>
            </a:r>
            <a:r>
              <a:rPr lang="en-US" sz="5400" cap="all" dirty="0" err="1" smtClean="0">
                <a:solidFill>
                  <a:srgbClr val="002060"/>
                </a:solidFill>
                <a:latin typeface="Times New Roman"/>
                <a:ea typeface="Calibri"/>
                <a:cs typeface="+mj-cs"/>
              </a:rPr>
              <a:t>doanh</a:t>
            </a:r>
            <a:r>
              <a:rPr lang="en-US" sz="5400" cap="all" dirty="0" smtClean="0">
                <a:solidFill>
                  <a:srgbClr val="002060"/>
                </a:solidFill>
                <a:latin typeface="Times New Roman"/>
                <a:ea typeface="Calibri"/>
                <a:cs typeface="+mj-cs"/>
              </a:rPr>
              <a:t> </a:t>
            </a:r>
            <a:r>
              <a:rPr lang="en-US" sz="5400" cap="all" dirty="0" err="1">
                <a:solidFill>
                  <a:srgbClr val="002060"/>
                </a:solidFill>
                <a:latin typeface="Times New Roman"/>
                <a:ea typeface="Calibri"/>
                <a:cs typeface="+mj-cs"/>
              </a:rPr>
              <a:t>thu</a:t>
            </a:r>
            <a:r>
              <a:rPr lang="en-US" sz="5400" cap="all" dirty="0">
                <a:solidFill>
                  <a:srgbClr val="002060"/>
                </a:solidFill>
                <a:latin typeface="Times New Roman"/>
                <a:ea typeface="Calibri"/>
                <a:cs typeface="+mj-cs"/>
              </a:rPr>
              <a:t>:</a:t>
            </a:r>
            <a:br>
              <a:rPr lang="en-US" sz="5400" cap="all" dirty="0">
                <a:solidFill>
                  <a:srgbClr val="002060"/>
                </a:solidFill>
                <a:latin typeface="Times New Roman"/>
                <a:ea typeface="Calibri"/>
                <a:cs typeface="+mj-cs"/>
              </a:rPr>
            </a:br>
            <a:r>
              <a:rPr lang="en-US" sz="5400" cap="all" dirty="0">
                <a:solidFill>
                  <a:srgbClr val="002060"/>
                </a:solidFill>
                <a:latin typeface="Times New Roman"/>
                <a:ea typeface="Calibri"/>
                <a:cs typeface="+mj-cs"/>
              </a:rPr>
              <a:t>+ </a:t>
            </a:r>
            <a:r>
              <a:rPr lang="en-US" sz="5400" cap="all" dirty="0" err="1">
                <a:solidFill>
                  <a:srgbClr val="002060"/>
                </a:solidFill>
                <a:latin typeface="Times New Roman"/>
                <a:ea typeface="Calibri"/>
                <a:cs typeface="+mj-cs"/>
              </a:rPr>
              <a:t>Nâng</a:t>
            </a:r>
            <a:r>
              <a:rPr lang="en-US" sz="5400" cap="all" dirty="0">
                <a:solidFill>
                  <a:srgbClr val="002060"/>
                </a:solidFill>
                <a:latin typeface="Times New Roman"/>
                <a:ea typeface="Calibri"/>
                <a:cs typeface="+mj-cs"/>
              </a:rPr>
              <a:t> </a:t>
            </a:r>
            <a:r>
              <a:rPr lang="en-US" sz="5400" cap="all" dirty="0" err="1">
                <a:solidFill>
                  <a:srgbClr val="002060"/>
                </a:solidFill>
                <a:latin typeface="Times New Roman"/>
                <a:ea typeface="Calibri"/>
                <a:cs typeface="+mj-cs"/>
              </a:rPr>
              <a:t>giá</a:t>
            </a:r>
            <a:r>
              <a:rPr lang="en-US" sz="5400" cap="all" dirty="0">
                <a:solidFill>
                  <a:srgbClr val="002060"/>
                </a:solidFill>
                <a:latin typeface="Times New Roman"/>
                <a:ea typeface="Calibri"/>
                <a:cs typeface="+mj-cs"/>
              </a:rPr>
              <a:t> </a:t>
            </a:r>
            <a:r>
              <a:rPr lang="en-US" sz="5400" cap="all" dirty="0" err="1">
                <a:solidFill>
                  <a:srgbClr val="002060"/>
                </a:solidFill>
                <a:latin typeface="Times New Roman"/>
                <a:ea typeface="Calibri"/>
                <a:cs typeface="+mj-cs"/>
              </a:rPr>
              <a:t>mặt</a:t>
            </a:r>
            <a:r>
              <a:rPr lang="en-US" sz="5400" cap="all" dirty="0">
                <a:solidFill>
                  <a:srgbClr val="002060"/>
                </a:solidFill>
                <a:latin typeface="Times New Roman"/>
                <a:ea typeface="Calibri"/>
                <a:cs typeface="+mj-cs"/>
              </a:rPr>
              <a:t>  </a:t>
            </a:r>
            <a:r>
              <a:rPr lang="en-US" sz="5400" cap="all" dirty="0" err="1">
                <a:solidFill>
                  <a:srgbClr val="002060"/>
                </a:solidFill>
                <a:latin typeface="Times New Roman"/>
                <a:ea typeface="Calibri"/>
                <a:cs typeface="+mj-cs"/>
              </a:rPr>
              <a:t>hàng</a:t>
            </a:r>
            <a:r>
              <a:rPr lang="en-US" sz="5400" cap="all" dirty="0">
                <a:solidFill>
                  <a:srgbClr val="002060"/>
                </a:solidFill>
                <a:latin typeface="Times New Roman"/>
                <a:ea typeface="Calibri"/>
                <a:cs typeface="+mj-cs"/>
              </a:rPr>
              <a:t>;</a:t>
            </a:r>
            <a:br>
              <a:rPr lang="en-US" sz="5400" cap="all" dirty="0">
                <a:solidFill>
                  <a:srgbClr val="002060"/>
                </a:solidFill>
                <a:latin typeface="Times New Roman"/>
                <a:ea typeface="Calibri"/>
                <a:cs typeface="+mj-cs"/>
              </a:rPr>
            </a:br>
            <a:r>
              <a:rPr lang="en-US" sz="5400" cap="all" dirty="0">
                <a:solidFill>
                  <a:srgbClr val="002060"/>
                </a:solidFill>
                <a:latin typeface="Times New Roman"/>
                <a:ea typeface="Calibri"/>
                <a:cs typeface="+mj-cs"/>
              </a:rPr>
              <a:t>+ Thu </a:t>
            </a:r>
            <a:r>
              <a:rPr lang="en-US" sz="5400" cap="all" dirty="0" err="1">
                <a:solidFill>
                  <a:srgbClr val="002060"/>
                </a:solidFill>
                <a:latin typeface="Times New Roman"/>
                <a:ea typeface="Calibri"/>
                <a:cs typeface="+mj-cs"/>
              </a:rPr>
              <a:t>hút</a:t>
            </a:r>
            <a:r>
              <a:rPr lang="en-US" sz="5400" cap="all" dirty="0">
                <a:solidFill>
                  <a:srgbClr val="002060"/>
                </a:solidFill>
                <a:latin typeface="Times New Roman"/>
                <a:ea typeface="Calibri"/>
                <a:cs typeface="+mj-cs"/>
              </a:rPr>
              <a:t> </a:t>
            </a:r>
            <a:r>
              <a:rPr lang="en-US" sz="5400" cap="all" dirty="0" err="1">
                <a:solidFill>
                  <a:srgbClr val="002060"/>
                </a:solidFill>
                <a:latin typeface="Times New Roman"/>
                <a:ea typeface="Calibri"/>
                <a:cs typeface="+mj-cs"/>
              </a:rPr>
              <a:t>người</a:t>
            </a:r>
            <a:r>
              <a:rPr lang="en-US" sz="5400" cap="all" dirty="0">
                <a:solidFill>
                  <a:srgbClr val="002060"/>
                </a:solidFill>
                <a:latin typeface="Times New Roman"/>
                <a:ea typeface="Calibri"/>
                <a:cs typeface="+mj-cs"/>
              </a:rPr>
              <a:t> </a:t>
            </a:r>
            <a:r>
              <a:rPr lang="en-US" sz="5400" cap="all" dirty="0" err="1">
                <a:solidFill>
                  <a:srgbClr val="002060"/>
                </a:solidFill>
                <a:latin typeface="Times New Roman"/>
                <a:ea typeface="Calibri"/>
                <a:cs typeface="+mj-cs"/>
              </a:rPr>
              <a:t>mua</a:t>
            </a:r>
            <a:r>
              <a:rPr lang="en-US" sz="5400" cap="all" dirty="0">
                <a:solidFill>
                  <a:srgbClr val="002060"/>
                </a:solidFill>
                <a:latin typeface="Times New Roman"/>
                <a:ea typeface="Calibri"/>
                <a:cs typeface="+mj-cs"/>
              </a:rPr>
              <a:t> </a:t>
            </a:r>
            <a:r>
              <a:rPr lang="en-US" sz="5400" cap="all" dirty="0" err="1">
                <a:solidFill>
                  <a:srgbClr val="002060"/>
                </a:solidFill>
                <a:latin typeface="Times New Roman"/>
                <a:ea typeface="Calibri"/>
                <a:cs typeface="+mj-cs"/>
              </a:rPr>
              <a:t>để</a:t>
            </a:r>
            <a:r>
              <a:rPr lang="en-US" sz="5400" cap="all" dirty="0">
                <a:solidFill>
                  <a:srgbClr val="002060"/>
                </a:solidFill>
                <a:latin typeface="Times New Roman"/>
                <a:ea typeface="Calibri"/>
                <a:cs typeface="+mj-cs"/>
              </a:rPr>
              <a:t> </a:t>
            </a:r>
            <a:r>
              <a:rPr lang="en-US" sz="5400" cap="all" dirty="0" err="1">
                <a:solidFill>
                  <a:srgbClr val="002060"/>
                </a:solidFill>
                <a:latin typeface="Times New Roman"/>
                <a:ea typeface="Calibri"/>
                <a:cs typeface="+mj-cs"/>
              </a:rPr>
              <a:t>bán</a:t>
            </a:r>
            <a:r>
              <a:rPr lang="en-US" sz="5400" cap="all" dirty="0">
                <a:solidFill>
                  <a:srgbClr val="002060"/>
                </a:solidFill>
                <a:latin typeface="Times New Roman"/>
                <a:ea typeface="Calibri"/>
                <a:cs typeface="+mj-cs"/>
              </a:rPr>
              <a:t> </a:t>
            </a:r>
            <a:r>
              <a:rPr lang="en-US" sz="5400" cap="all" dirty="0" err="1">
                <a:solidFill>
                  <a:srgbClr val="002060"/>
                </a:solidFill>
                <a:latin typeface="Times New Roman"/>
                <a:ea typeface="Calibri"/>
                <a:cs typeface="+mj-cs"/>
              </a:rPr>
              <a:t>được</a:t>
            </a:r>
            <a:r>
              <a:rPr lang="en-US" sz="5400" cap="all" dirty="0">
                <a:solidFill>
                  <a:srgbClr val="002060"/>
                </a:solidFill>
                <a:latin typeface="Times New Roman"/>
                <a:ea typeface="Calibri"/>
                <a:cs typeface="+mj-cs"/>
              </a:rPr>
              <a:t> </a:t>
            </a:r>
            <a:r>
              <a:rPr lang="en-US" sz="5400" cap="all" dirty="0" err="1">
                <a:solidFill>
                  <a:srgbClr val="002060"/>
                </a:solidFill>
                <a:latin typeface="Times New Roman"/>
                <a:ea typeface="Calibri"/>
                <a:cs typeface="+mj-cs"/>
              </a:rPr>
              <a:t>nhiều</a:t>
            </a:r>
            <a:r>
              <a:rPr lang="en-US" sz="5400" cap="all" dirty="0">
                <a:solidFill>
                  <a:srgbClr val="002060"/>
                </a:solidFill>
                <a:latin typeface="Times New Roman"/>
                <a:ea typeface="Calibri"/>
                <a:cs typeface="+mj-cs"/>
              </a:rPr>
              <a:t> </a:t>
            </a:r>
            <a:r>
              <a:rPr lang="en-US" sz="5400" cap="all" dirty="0" err="1">
                <a:solidFill>
                  <a:srgbClr val="002060"/>
                </a:solidFill>
                <a:latin typeface="Times New Roman"/>
                <a:ea typeface="Calibri"/>
                <a:cs typeface="+mj-cs"/>
              </a:rPr>
              <a:t>hàng</a:t>
            </a:r>
            <a:r>
              <a:rPr lang="en-US" sz="5400" cap="all" dirty="0">
                <a:solidFill>
                  <a:srgbClr val="002060"/>
                </a:solidFill>
                <a:latin typeface="Times New Roman"/>
                <a:ea typeface="Calibri"/>
                <a:cs typeface="+mj-cs"/>
              </a:rPr>
              <a:t>.</a:t>
            </a:r>
            <a:br>
              <a:rPr lang="en-US" sz="5400" cap="all" dirty="0">
                <a:solidFill>
                  <a:srgbClr val="002060"/>
                </a:solidFill>
                <a:latin typeface="Times New Roman"/>
                <a:ea typeface="Calibri"/>
                <a:cs typeface="+mj-cs"/>
              </a:rPr>
            </a:br>
            <a:endParaRPr lang="en-US" sz="5400" dirty="0">
              <a:solidFill>
                <a:srgbClr val="002060"/>
              </a:solidFill>
            </a:endParaRPr>
          </a:p>
        </p:txBody>
      </p:sp>
    </p:spTree>
    <p:extLst>
      <p:ext uri="{BB962C8B-B14F-4D97-AF65-F5344CB8AC3E}">
        <p14:creationId xmlns:p14="http://schemas.microsoft.com/office/powerpoint/2010/main" val="6348290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67103" y="601579"/>
            <a:ext cx="10610194" cy="2677656"/>
          </a:xfrm>
          <a:prstGeom prst="rect">
            <a:avLst/>
          </a:prstGeom>
          <a:noFill/>
        </p:spPr>
        <p:txBody>
          <a:bodyPr wrap="square" rtlCol="0">
            <a:spAutoFit/>
          </a:bodyPr>
          <a:lstStyle/>
          <a:p>
            <a:r>
              <a:rPr lang="en-US" sz="2800" b="1" dirty="0" smtClean="0">
                <a:solidFill>
                  <a:srgbClr val="002060"/>
                </a:solidFill>
                <a:latin typeface="Times New Roman" panose="02020603050405020304" pitchFamily="18" charset="0"/>
                <a:cs typeface="Times New Roman" panose="02020603050405020304" pitchFamily="18" charset="0"/>
              </a:rPr>
              <a:t>VD: Một cửa hàng bán nho nhập khẩu với giá 600.000 đồng/kg và bán được 10 kg trong ngày đầu tiên. Sang ngày tiếp theo, cửa hàng quyết định bán với giá 560.000 đồng/kg và bán được 15 kg trong ngày đó. Trong cả hai ngày, cửa hàng mua vào với giá 450.000 đồng/kg . Hỏi ngày nào cửa hàng đã thu được nhiều lợi nhuận hơn ? Biết rằng chi phí vận hành không đáng kể.</a:t>
            </a:r>
            <a:endParaRPr lang="vi-VN" sz="2800" b="1" dirty="0">
              <a:solidFill>
                <a:srgbClr val="002060"/>
              </a:solidFill>
              <a:latin typeface="Times New Roman" panose="02020603050405020304" pitchFamily="18" charset="0"/>
              <a:cs typeface="Times New Roman" panose="02020603050405020304" pitchFamily="18" charset="0"/>
            </a:endParaRPr>
          </a:p>
        </p:txBody>
      </p:sp>
      <p:grpSp>
        <p:nvGrpSpPr>
          <p:cNvPr id="8" name="Group 7"/>
          <p:cNvGrpSpPr/>
          <p:nvPr/>
        </p:nvGrpSpPr>
        <p:grpSpPr>
          <a:xfrm>
            <a:off x="5862184" y="3457528"/>
            <a:ext cx="4294835" cy="2033336"/>
            <a:chOff x="5830263" y="3457528"/>
            <a:chExt cx="4138863" cy="2033336"/>
          </a:xfrm>
        </p:grpSpPr>
        <p:sp>
          <p:nvSpPr>
            <p:cNvPr id="6" name="Cloud Callout 5"/>
            <p:cNvSpPr/>
            <p:nvPr/>
          </p:nvSpPr>
          <p:spPr>
            <a:xfrm>
              <a:off x="5830263" y="3457528"/>
              <a:ext cx="4138863" cy="2033336"/>
            </a:xfrm>
            <a:prstGeom prst="cloudCallout">
              <a:avLst>
                <a:gd name="adj1" fmla="val -47163"/>
                <a:gd name="adj2" fmla="val 711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TextBox 6"/>
            <p:cNvSpPr txBox="1"/>
            <p:nvPr/>
          </p:nvSpPr>
          <p:spPr>
            <a:xfrm>
              <a:off x="6788447" y="3877678"/>
              <a:ext cx="3065169" cy="1015663"/>
            </a:xfrm>
            <a:prstGeom prst="rect">
              <a:avLst/>
            </a:prstGeom>
            <a:noFill/>
          </p:spPr>
          <p:txBody>
            <a:bodyPr wrap="none" rtlCol="0">
              <a:spAutoFit/>
            </a:bodyPr>
            <a:lstStyle/>
            <a:p>
              <a:r>
                <a:rPr lang="en-US" sz="2000" dirty="0" smtClean="0">
                  <a:solidFill>
                    <a:srgbClr val="FFFF00"/>
                  </a:solidFill>
                  <a:latin typeface="Times New Roman" panose="02020603050405020304" pitchFamily="18" charset="0"/>
                  <a:cs typeface="Times New Roman" panose="02020603050405020304" pitchFamily="18" charset="0"/>
                </a:rPr>
                <a:t>Để biết được lợi nhuận của </a:t>
              </a:r>
            </a:p>
            <a:p>
              <a:r>
                <a:rPr lang="en-US" sz="2000" dirty="0" smtClean="0">
                  <a:solidFill>
                    <a:srgbClr val="FFFF00"/>
                  </a:solidFill>
                  <a:latin typeface="Times New Roman" panose="02020603050405020304" pitchFamily="18" charset="0"/>
                  <a:cs typeface="Times New Roman" panose="02020603050405020304" pitchFamily="18" charset="0"/>
                </a:rPr>
                <a:t>ngày nào thu được nhiều hơn</a:t>
              </a:r>
            </a:p>
            <a:p>
              <a:r>
                <a:rPr lang="en-US" sz="2000" dirty="0" smtClean="0">
                  <a:solidFill>
                    <a:srgbClr val="FFFF00"/>
                  </a:solidFill>
                  <a:latin typeface="Times New Roman" panose="02020603050405020304" pitchFamily="18" charset="0"/>
                  <a:cs typeface="Times New Roman" panose="02020603050405020304" pitchFamily="18" charset="0"/>
                </a:rPr>
                <a:t> ta phải làm như thế nào ? </a:t>
              </a:r>
              <a:endParaRPr lang="vi-VN" sz="2000" dirty="0">
                <a:solidFill>
                  <a:srgbClr val="FFFF00"/>
                </a:solidFill>
                <a:latin typeface="Times New Roman" panose="02020603050405020304" pitchFamily="18" charset="0"/>
                <a:cs typeface="Times New Roman" panose="02020603050405020304" pitchFamily="18" charset="0"/>
              </a:endParaRPr>
            </a:p>
          </p:txBody>
        </p:sp>
      </p:grpSp>
      <p:sp>
        <p:nvSpPr>
          <p:cNvPr id="9" name="Rounded Rectangular Callout 8"/>
          <p:cNvSpPr/>
          <p:nvPr/>
        </p:nvSpPr>
        <p:spPr>
          <a:xfrm>
            <a:off x="1056099" y="3854570"/>
            <a:ext cx="4454367" cy="1636294"/>
          </a:xfrm>
          <a:prstGeom prst="wedgeRoundRectCallout">
            <a:avLst>
              <a:gd name="adj1" fmla="val -2166"/>
              <a:gd name="adj2" fmla="val 8897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 name="TextBox 9"/>
          <p:cNvSpPr txBox="1"/>
          <p:nvPr/>
        </p:nvSpPr>
        <p:spPr>
          <a:xfrm>
            <a:off x="1056099" y="4080100"/>
            <a:ext cx="4578497" cy="400110"/>
          </a:xfrm>
          <a:prstGeom prst="rect">
            <a:avLst/>
          </a:prstGeom>
          <a:noFill/>
        </p:spPr>
        <p:txBody>
          <a:bodyPr wrap="none" rtlCol="0">
            <a:spAutoFit/>
          </a:bodyPr>
          <a:lstStyle/>
          <a:p>
            <a:r>
              <a:rPr lang="en-US" sz="2000" dirty="0" smtClean="0">
                <a:solidFill>
                  <a:srgbClr val="FFFF00"/>
                </a:solidFill>
                <a:latin typeface="Times New Roman" panose="02020603050405020304" pitchFamily="18" charset="0"/>
                <a:cs typeface="Times New Roman" panose="02020603050405020304" pitchFamily="18" charset="0"/>
              </a:rPr>
              <a:t>Lấy doanh thu – (vốn + chi phí vận hành )</a:t>
            </a:r>
            <a:r>
              <a:rPr lang="en-US" dirty="0" smtClean="0">
                <a:solidFill>
                  <a:srgbClr val="FFFF00"/>
                </a:solidFill>
              </a:rPr>
              <a:t> </a:t>
            </a:r>
            <a:endParaRPr lang="vi-VN" dirty="0">
              <a:solidFill>
                <a:srgbClr val="FFFF00"/>
              </a:solidFill>
            </a:endParaRPr>
          </a:p>
        </p:txBody>
      </p:sp>
      <p:sp>
        <p:nvSpPr>
          <p:cNvPr id="11" name="TextBox 10"/>
          <p:cNvSpPr txBox="1"/>
          <p:nvPr/>
        </p:nvSpPr>
        <p:spPr>
          <a:xfrm>
            <a:off x="4391529" y="6075947"/>
            <a:ext cx="184731" cy="369332"/>
          </a:xfrm>
          <a:prstGeom prst="rect">
            <a:avLst/>
          </a:prstGeom>
          <a:noFill/>
        </p:spPr>
        <p:txBody>
          <a:bodyPr wrap="none" rtlCol="0">
            <a:spAutoFit/>
          </a:bodyPr>
          <a:lstStyle/>
          <a:p>
            <a:endParaRPr lang="vi-VN" dirty="0"/>
          </a:p>
        </p:txBody>
      </p:sp>
    </p:spTree>
    <p:extLst>
      <p:ext uri="{BB962C8B-B14F-4D97-AF65-F5344CB8AC3E}">
        <p14:creationId xmlns:p14="http://schemas.microsoft.com/office/powerpoint/2010/main" val="4119799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8731" y="228340"/>
            <a:ext cx="10799379" cy="6731138"/>
          </a:xfrm>
          <a:prstGeom prst="rect">
            <a:avLst/>
          </a:prstGeom>
        </p:spPr>
        <p:txBody>
          <a:bodyPr wrap="square">
            <a:spAutoFit/>
          </a:bodyPr>
          <a:lstStyle/>
          <a:p>
            <a:pPr algn="just">
              <a:lnSpc>
                <a:spcPct val="150000"/>
              </a:lnSpc>
              <a:spcAft>
                <a:spcPts val="1000"/>
              </a:spcAft>
            </a:pPr>
            <a:r>
              <a:rPr lang="en-US" sz="2000" b="1" dirty="0">
                <a:solidFill>
                  <a:srgbClr val="000000"/>
                </a:solidFill>
                <a:latin typeface="Times New Roman"/>
                <a:ea typeface="Calibri"/>
              </a:rPr>
              <a:t>- </a:t>
            </a:r>
            <a:r>
              <a:rPr lang="en-US" sz="2000" b="1" dirty="0" err="1" smtClean="0">
                <a:solidFill>
                  <a:srgbClr val="000000"/>
                </a:solidFill>
                <a:latin typeface="Times New Roman"/>
                <a:ea typeface="Calibri"/>
              </a:rPr>
              <a:t>Trong</a:t>
            </a:r>
            <a:r>
              <a:rPr lang="en-US" sz="2000" b="1" dirty="0" smtClean="0">
                <a:solidFill>
                  <a:srgbClr val="000000"/>
                </a:solidFill>
                <a:latin typeface="Times New Roman"/>
                <a:ea typeface="Calibri"/>
              </a:rPr>
              <a:t> </a:t>
            </a:r>
            <a:r>
              <a:rPr lang="en-US" sz="2000" b="1" dirty="0" err="1" smtClean="0">
                <a:solidFill>
                  <a:srgbClr val="000000"/>
                </a:solidFill>
                <a:latin typeface="Times New Roman"/>
                <a:ea typeface="Calibri"/>
              </a:rPr>
              <a:t>ngày</a:t>
            </a:r>
            <a:r>
              <a:rPr lang="en-US" sz="2000" b="1" dirty="0" smtClean="0">
                <a:solidFill>
                  <a:srgbClr val="000000"/>
                </a:solidFill>
                <a:latin typeface="Times New Roman"/>
                <a:ea typeface="Calibri"/>
              </a:rPr>
              <a:t> </a:t>
            </a:r>
            <a:r>
              <a:rPr lang="en-US" sz="2000" b="1" dirty="0" err="1">
                <a:solidFill>
                  <a:srgbClr val="000000"/>
                </a:solidFill>
                <a:latin typeface="Times New Roman"/>
                <a:ea typeface="Calibri"/>
              </a:rPr>
              <a:t>đầu</a:t>
            </a:r>
            <a:r>
              <a:rPr lang="en-US" sz="2000" b="1" dirty="0">
                <a:solidFill>
                  <a:srgbClr val="000000"/>
                </a:solidFill>
                <a:latin typeface="Times New Roman"/>
                <a:ea typeface="Calibri"/>
              </a:rPr>
              <a:t> </a:t>
            </a:r>
            <a:r>
              <a:rPr lang="en-US" sz="2000" b="1" dirty="0" err="1">
                <a:solidFill>
                  <a:srgbClr val="000000"/>
                </a:solidFill>
                <a:latin typeface="Times New Roman"/>
                <a:ea typeface="Calibri"/>
              </a:rPr>
              <a:t>tiên</a:t>
            </a:r>
            <a:r>
              <a:rPr lang="en-US" sz="2000" b="1" dirty="0">
                <a:solidFill>
                  <a:srgbClr val="000000"/>
                </a:solidFill>
                <a:latin typeface="Times New Roman"/>
                <a:ea typeface="Calibri"/>
              </a:rPr>
              <a:t>, ta </a:t>
            </a:r>
            <a:r>
              <a:rPr lang="en-US" sz="2000" b="1" dirty="0" err="1">
                <a:solidFill>
                  <a:srgbClr val="000000"/>
                </a:solidFill>
                <a:latin typeface="Times New Roman"/>
                <a:ea typeface="Calibri"/>
              </a:rPr>
              <a:t>thấy</a:t>
            </a:r>
            <a:r>
              <a:rPr lang="en-US" sz="2000" b="1" dirty="0">
                <a:solidFill>
                  <a:srgbClr val="000000"/>
                </a:solidFill>
                <a:latin typeface="Times New Roman"/>
                <a:ea typeface="Calibri"/>
              </a:rPr>
              <a:t>:</a:t>
            </a:r>
          </a:p>
          <a:p>
            <a:pPr algn="just">
              <a:lnSpc>
                <a:spcPct val="150000"/>
              </a:lnSpc>
              <a:spcAft>
                <a:spcPts val="1000"/>
              </a:spcAft>
            </a:pPr>
            <a:r>
              <a:rPr lang="en-US" sz="2000" b="1" dirty="0">
                <a:solidFill>
                  <a:srgbClr val="000000"/>
                </a:solidFill>
                <a:latin typeface="Times New Roman"/>
                <a:ea typeface="Calibri"/>
              </a:rPr>
              <a:t>+ </a:t>
            </a:r>
            <a:r>
              <a:rPr lang="en-US" sz="2000" b="1" dirty="0" err="1">
                <a:solidFill>
                  <a:srgbClr val="000000"/>
                </a:solidFill>
                <a:latin typeface="Times New Roman"/>
                <a:ea typeface="Calibri"/>
              </a:rPr>
              <a:t>Số</a:t>
            </a:r>
            <a:r>
              <a:rPr lang="en-US" sz="2000" b="1" dirty="0">
                <a:solidFill>
                  <a:srgbClr val="000000"/>
                </a:solidFill>
                <a:latin typeface="Times New Roman"/>
                <a:ea typeface="Calibri"/>
              </a:rPr>
              <a:t> </a:t>
            </a:r>
            <a:r>
              <a:rPr lang="en-US" sz="2000" b="1" dirty="0" err="1">
                <a:solidFill>
                  <a:srgbClr val="000000"/>
                </a:solidFill>
                <a:latin typeface="Times New Roman"/>
                <a:ea typeface="Calibri"/>
              </a:rPr>
              <a:t>tiền</a:t>
            </a:r>
            <a:r>
              <a:rPr lang="en-US" sz="2000" b="1" dirty="0">
                <a:solidFill>
                  <a:srgbClr val="000000"/>
                </a:solidFill>
                <a:latin typeface="Times New Roman"/>
                <a:ea typeface="Calibri"/>
              </a:rPr>
              <a:t> ban </a:t>
            </a:r>
            <a:r>
              <a:rPr lang="en-US" sz="2000" b="1" dirty="0" err="1">
                <a:solidFill>
                  <a:srgbClr val="000000"/>
                </a:solidFill>
                <a:latin typeface="Times New Roman"/>
                <a:ea typeface="Calibri"/>
              </a:rPr>
              <a:t>đầu</a:t>
            </a:r>
            <a:r>
              <a:rPr lang="en-US" sz="2000" b="1" dirty="0">
                <a:solidFill>
                  <a:srgbClr val="000000"/>
                </a:solidFill>
                <a:latin typeface="Times New Roman"/>
                <a:ea typeface="Calibri"/>
              </a:rPr>
              <a:t> </a:t>
            </a:r>
            <a:r>
              <a:rPr lang="en-US" sz="2000" b="1" dirty="0" err="1">
                <a:solidFill>
                  <a:srgbClr val="000000"/>
                </a:solidFill>
                <a:latin typeface="Times New Roman"/>
                <a:ea typeface="Calibri"/>
              </a:rPr>
              <a:t>cửa</a:t>
            </a:r>
            <a:r>
              <a:rPr lang="en-US" sz="2000" b="1" dirty="0">
                <a:solidFill>
                  <a:srgbClr val="000000"/>
                </a:solidFill>
                <a:latin typeface="Times New Roman"/>
                <a:ea typeface="Calibri"/>
              </a:rPr>
              <a:t> </a:t>
            </a:r>
            <a:r>
              <a:rPr lang="en-US" sz="2000" b="1" dirty="0" err="1">
                <a:solidFill>
                  <a:srgbClr val="000000"/>
                </a:solidFill>
                <a:latin typeface="Times New Roman"/>
                <a:ea typeface="Calibri"/>
              </a:rPr>
              <a:t>hàng</a:t>
            </a:r>
            <a:r>
              <a:rPr lang="en-US" sz="2000" b="1" dirty="0">
                <a:solidFill>
                  <a:srgbClr val="000000"/>
                </a:solidFill>
                <a:latin typeface="Times New Roman"/>
                <a:ea typeface="Calibri"/>
              </a:rPr>
              <a:t> </a:t>
            </a:r>
            <a:r>
              <a:rPr lang="en-US" sz="2000" b="1" dirty="0" err="1">
                <a:solidFill>
                  <a:srgbClr val="000000"/>
                </a:solidFill>
                <a:latin typeface="Times New Roman"/>
                <a:ea typeface="Calibri"/>
              </a:rPr>
              <a:t>bỏ</a:t>
            </a:r>
            <a:r>
              <a:rPr lang="en-US" sz="2000" b="1" dirty="0">
                <a:solidFill>
                  <a:srgbClr val="000000"/>
                </a:solidFill>
                <a:latin typeface="Times New Roman"/>
                <a:ea typeface="Calibri"/>
              </a:rPr>
              <a:t> </a:t>
            </a:r>
            <a:r>
              <a:rPr lang="en-US" sz="2000" b="1" dirty="0" err="1">
                <a:solidFill>
                  <a:srgbClr val="000000"/>
                </a:solidFill>
                <a:latin typeface="Times New Roman"/>
                <a:ea typeface="Calibri"/>
              </a:rPr>
              <a:t>ra</a:t>
            </a:r>
            <a:r>
              <a:rPr lang="en-US" sz="2000" b="1" dirty="0">
                <a:solidFill>
                  <a:srgbClr val="000000"/>
                </a:solidFill>
                <a:latin typeface="Times New Roman"/>
                <a:ea typeface="Calibri"/>
              </a:rPr>
              <a:t> </a:t>
            </a:r>
            <a:r>
              <a:rPr lang="en-US" sz="2000" b="1" dirty="0" err="1">
                <a:solidFill>
                  <a:srgbClr val="000000"/>
                </a:solidFill>
                <a:latin typeface="Times New Roman"/>
                <a:ea typeface="Calibri"/>
              </a:rPr>
              <a:t>là</a:t>
            </a:r>
            <a:r>
              <a:rPr lang="en-US" sz="2000" b="1" dirty="0">
                <a:solidFill>
                  <a:srgbClr val="000000"/>
                </a:solidFill>
                <a:latin typeface="Times New Roman"/>
                <a:ea typeface="Calibri"/>
              </a:rPr>
              <a:t>: 450 000. 10 = 4 500 000 ( </a:t>
            </a:r>
            <a:r>
              <a:rPr lang="en-US" sz="2000" b="1" dirty="0" err="1">
                <a:solidFill>
                  <a:srgbClr val="000000"/>
                </a:solidFill>
                <a:latin typeface="Times New Roman"/>
                <a:ea typeface="Calibri"/>
              </a:rPr>
              <a:t>đồng</a:t>
            </a:r>
            <a:r>
              <a:rPr lang="en-US" sz="2000" b="1" dirty="0">
                <a:solidFill>
                  <a:srgbClr val="000000"/>
                </a:solidFill>
                <a:latin typeface="Times New Roman"/>
                <a:ea typeface="Calibri"/>
              </a:rPr>
              <a:t>).</a:t>
            </a:r>
          </a:p>
          <a:p>
            <a:pPr algn="just">
              <a:lnSpc>
                <a:spcPct val="150000"/>
              </a:lnSpc>
              <a:spcAft>
                <a:spcPts val="1000"/>
              </a:spcAft>
            </a:pPr>
            <a:r>
              <a:rPr lang="en-US" sz="2000" b="1" dirty="0">
                <a:solidFill>
                  <a:srgbClr val="000000"/>
                </a:solidFill>
                <a:latin typeface="Times New Roman"/>
                <a:ea typeface="Calibri"/>
              </a:rPr>
              <a:t>+ </a:t>
            </a:r>
            <a:r>
              <a:rPr lang="en-US" sz="2000" b="1" dirty="0" err="1">
                <a:solidFill>
                  <a:srgbClr val="000000"/>
                </a:solidFill>
                <a:latin typeface="Times New Roman"/>
                <a:ea typeface="Calibri"/>
              </a:rPr>
              <a:t>Doanh</a:t>
            </a:r>
            <a:r>
              <a:rPr lang="en-US" sz="2000" b="1" dirty="0">
                <a:solidFill>
                  <a:srgbClr val="000000"/>
                </a:solidFill>
                <a:latin typeface="Times New Roman"/>
                <a:ea typeface="Calibri"/>
              </a:rPr>
              <a:t> </a:t>
            </a:r>
            <a:r>
              <a:rPr lang="en-US" sz="2000" b="1" dirty="0" err="1">
                <a:solidFill>
                  <a:srgbClr val="000000"/>
                </a:solidFill>
                <a:latin typeface="Times New Roman"/>
                <a:ea typeface="Calibri"/>
              </a:rPr>
              <a:t>thu</a:t>
            </a:r>
            <a:r>
              <a:rPr lang="en-US" sz="2000" b="1" dirty="0">
                <a:solidFill>
                  <a:srgbClr val="000000"/>
                </a:solidFill>
                <a:latin typeface="Times New Roman"/>
                <a:ea typeface="Calibri"/>
              </a:rPr>
              <a:t> </a:t>
            </a:r>
            <a:r>
              <a:rPr lang="en-US" sz="2000" b="1" dirty="0" err="1">
                <a:solidFill>
                  <a:srgbClr val="000000"/>
                </a:solidFill>
                <a:latin typeface="Times New Roman"/>
                <a:ea typeface="Calibri"/>
              </a:rPr>
              <a:t>của</a:t>
            </a:r>
            <a:r>
              <a:rPr lang="en-US" sz="2000" b="1" dirty="0">
                <a:solidFill>
                  <a:srgbClr val="000000"/>
                </a:solidFill>
                <a:latin typeface="Times New Roman"/>
                <a:ea typeface="Calibri"/>
              </a:rPr>
              <a:t> </a:t>
            </a:r>
            <a:r>
              <a:rPr lang="en-US" sz="2000" b="1" dirty="0" err="1">
                <a:solidFill>
                  <a:srgbClr val="000000"/>
                </a:solidFill>
                <a:latin typeface="Times New Roman"/>
                <a:ea typeface="Calibri"/>
              </a:rPr>
              <a:t>cửa</a:t>
            </a:r>
            <a:r>
              <a:rPr lang="en-US" sz="2000" b="1" dirty="0">
                <a:solidFill>
                  <a:srgbClr val="000000"/>
                </a:solidFill>
                <a:latin typeface="Times New Roman"/>
                <a:ea typeface="Calibri"/>
              </a:rPr>
              <a:t> </a:t>
            </a:r>
            <a:r>
              <a:rPr lang="en-US" sz="2000" b="1" dirty="0" err="1">
                <a:solidFill>
                  <a:srgbClr val="000000"/>
                </a:solidFill>
                <a:latin typeface="Times New Roman"/>
                <a:ea typeface="Calibri"/>
              </a:rPr>
              <a:t>hàng</a:t>
            </a:r>
            <a:r>
              <a:rPr lang="en-US" sz="2000" b="1" dirty="0">
                <a:solidFill>
                  <a:srgbClr val="000000"/>
                </a:solidFill>
                <a:latin typeface="Times New Roman"/>
                <a:ea typeface="Calibri"/>
              </a:rPr>
              <a:t> </a:t>
            </a:r>
            <a:r>
              <a:rPr lang="en-US" sz="2000" b="1" dirty="0" err="1">
                <a:solidFill>
                  <a:srgbClr val="000000"/>
                </a:solidFill>
                <a:latin typeface="Times New Roman"/>
                <a:ea typeface="Calibri"/>
              </a:rPr>
              <a:t>là</a:t>
            </a:r>
            <a:r>
              <a:rPr lang="en-US" sz="2000" b="1" dirty="0">
                <a:solidFill>
                  <a:srgbClr val="000000"/>
                </a:solidFill>
                <a:latin typeface="Times New Roman"/>
                <a:ea typeface="Calibri"/>
              </a:rPr>
              <a:t>: 600 000 .10 = 6 000 000 (</a:t>
            </a:r>
            <a:r>
              <a:rPr lang="en-US" sz="2000" b="1" dirty="0" err="1">
                <a:solidFill>
                  <a:srgbClr val="000000"/>
                </a:solidFill>
                <a:latin typeface="Times New Roman"/>
                <a:ea typeface="Calibri"/>
              </a:rPr>
              <a:t>đồng</a:t>
            </a:r>
            <a:r>
              <a:rPr lang="en-US" sz="2000" b="1" dirty="0">
                <a:solidFill>
                  <a:srgbClr val="000000"/>
                </a:solidFill>
                <a:latin typeface="Times New Roman"/>
                <a:ea typeface="Calibri"/>
              </a:rPr>
              <a:t>)</a:t>
            </a:r>
          </a:p>
          <a:p>
            <a:pPr algn="just">
              <a:lnSpc>
                <a:spcPct val="150000"/>
              </a:lnSpc>
              <a:spcAft>
                <a:spcPts val="1000"/>
              </a:spcAft>
            </a:pPr>
            <a:r>
              <a:rPr lang="en-US" sz="2000" b="1" dirty="0">
                <a:solidFill>
                  <a:srgbClr val="000000"/>
                </a:solidFill>
                <a:latin typeface="Times New Roman"/>
                <a:ea typeface="Calibri"/>
              </a:rPr>
              <a:t>+ </a:t>
            </a:r>
            <a:r>
              <a:rPr lang="en-US" sz="2000" b="1" dirty="0" err="1">
                <a:solidFill>
                  <a:srgbClr val="000000"/>
                </a:solidFill>
                <a:latin typeface="Times New Roman"/>
                <a:ea typeface="Calibri"/>
              </a:rPr>
              <a:t>Lợi</a:t>
            </a:r>
            <a:r>
              <a:rPr lang="en-US" sz="2000" b="1" dirty="0">
                <a:solidFill>
                  <a:srgbClr val="000000"/>
                </a:solidFill>
                <a:latin typeface="Times New Roman"/>
                <a:ea typeface="Calibri"/>
              </a:rPr>
              <a:t> </a:t>
            </a:r>
            <a:r>
              <a:rPr lang="en-US" sz="2000" b="1" dirty="0" err="1">
                <a:solidFill>
                  <a:srgbClr val="000000"/>
                </a:solidFill>
                <a:latin typeface="Times New Roman"/>
                <a:ea typeface="Calibri"/>
              </a:rPr>
              <a:t>nhuận</a:t>
            </a:r>
            <a:r>
              <a:rPr lang="en-US" sz="2000" b="1" dirty="0">
                <a:solidFill>
                  <a:srgbClr val="000000"/>
                </a:solidFill>
                <a:latin typeface="Times New Roman"/>
                <a:ea typeface="Calibri"/>
              </a:rPr>
              <a:t> </a:t>
            </a:r>
            <a:r>
              <a:rPr lang="en-US" sz="2000" b="1" dirty="0" err="1">
                <a:solidFill>
                  <a:srgbClr val="000000"/>
                </a:solidFill>
                <a:latin typeface="Times New Roman"/>
                <a:ea typeface="Calibri"/>
              </a:rPr>
              <a:t>của</a:t>
            </a:r>
            <a:r>
              <a:rPr lang="en-US" sz="2000" b="1" dirty="0">
                <a:solidFill>
                  <a:srgbClr val="000000"/>
                </a:solidFill>
                <a:latin typeface="Times New Roman"/>
                <a:ea typeface="Calibri"/>
              </a:rPr>
              <a:t> </a:t>
            </a:r>
            <a:r>
              <a:rPr lang="en-US" sz="2000" b="1" dirty="0" err="1">
                <a:solidFill>
                  <a:srgbClr val="000000"/>
                </a:solidFill>
                <a:latin typeface="Times New Roman"/>
                <a:ea typeface="Calibri"/>
              </a:rPr>
              <a:t>cửa</a:t>
            </a:r>
            <a:r>
              <a:rPr lang="en-US" sz="2000" b="1" dirty="0">
                <a:solidFill>
                  <a:srgbClr val="000000"/>
                </a:solidFill>
                <a:latin typeface="Times New Roman"/>
                <a:ea typeface="Calibri"/>
              </a:rPr>
              <a:t> </a:t>
            </a:r>
            <a:r>
              <a:rPr lang="en-US" sz="2000" b="1" dirty="0" err="1">
                <a:solidFill>
                  <a:srgbClr val="000000"/>
                </a:solidFill>
                <a:latin typeface="Times New Roman"/>
                <a:ea typeface="Calibri"/>
              </a:rPr>
              <a:t>hàng</a:t>
            </a:r>
            <a:r>
              <a:rPr lang="en-US" sz="2000" b="1" dirty="0">
                <a:solidFill>
                  <a:srgbClr val="000000"/>
                </a:solidFill>
                <a:latin typeface="Times New Roman"/>
                <a:ea typeface="Calibri"/>
              </a:rPr>
              <a:t> </a:t>
            </a:r>
            <a:r>
              <a:rPr lang="en-US" sz="2000" b="1" dirty="0" err="1">
                <a:solidFill>
                  <a:srgbClr val="000000"/>
                </a:solidFill>
                <a:latin typeface="Times New Roman"/>
                <a:ea typeface="Calibri"/>
              </a:rPr>
              <a:t>là</a:t>
            </a:r>
            <a:r>
              <a:rPr lang="en-US" sz="2000" b="1" dirty="0">
                <a:solidFill>
                  <a:srgbClr val="000000"/>
                </a:solidFill>
                <a:latin typeface="Times New Roman"/>
                <a:ea typeface="Calibri"/>
              </a:rPr>
              <a:t>:</a:t>
            </a:r>
          </a:p>
          <a:p>
            <a:pPr algn="just">
              <a:lnSpc>
                <a:spcPct val="150000"/>
              </a:lnSpc>
              <a:spcAft>
                <a:spcPts val="1000"/>
              </a:spcAft>
            </a:pPr>
            <a:r>
              <a:rPr lang="en-US" sz="2000" b="1" dirty="0">
                <a:solidFill>
                  <a:srgbClr val="000000"/>
                </a:solidFill>
                <a:latin typeface="Times New Roman"/>
                <a:ea typeface="Calibri"/>
              </a:rPr>
              <a:t>6 000 000 – 4 500 000  =  1 500 000 ( </a:t>
            </a:r>
            <a:r>
              <a:rPr lang="en-US" sz="2000" b="1" dirty="0" err="1">
                <a:solidFill>
                  <a:srgbClr val="000000"/>
                </a:solidFill>
                <a:latin typeface="Times New Roman"/>
                <a:ea typeface="Calibri"/>
              </a:rPr>
              <a:t>đồng</a:t>
            </a:r>
            <a:r>
              <a:rPr lang="en-US" sz="2000" b="1" dirty="0">
                <a:solidFill>
                  <a:srgbClr val="000000"/>
                </a:solidFill>
                <a:latin typeface="Times New Roman"/>
                <a:ea typeface="Calibri"/>
              </a:rPr>
              <a:t>).</a:t>
            </a:r>
          </a:p>
          <a:p>
            <a:pPr algn="just">
              <a:lnSpc>
                <a:spcPct val="150000"/>
              </a:lnSpc>
              <a:spcAft>
                <a:spcPts val="1000"/>
              </a:spcAft>
            </a:pPr>
            <a:r>
              <a:rPr lang="en-US" sz="2000" b="1" dirty="0">
                <a:solidFill>
                  <a:srgbClr val="000000"/>
                </a:solidFill>
                <a:latin typeface="Times New Roman"/>
                <a:ea typeface="Calibri"/>
              </a:rPr>
              <a:t> - </a:t>
            </a:r>
            <a:r>
              <a:rPr lang="en-US" sz="2000" b="1" dirty="0" err="1" smtClean="0">
                <a:solidFill>
                  <a:srgbClr val="000000"/>
                </a:solidFill>
                <a:latin typeface="Times New Roman"/>
                <a:ea typeface="Calibri"/>
              </a:rPr>
              <a:t>Trong</a:t>
            </a:r>
            <a:r>
              <a:rPr lang="en-US" sz="2000" b="1" dirty="0" smtClean="0">
                <a:solidFill>
                  <a:srgbClr val="000000"/>
                </a:solidFill>
                <a:latin typeface="Times New Roman"/>
                <a:ea typeface="Calibri"/>
              </a:rPr>
              <a:t> </a:t>
            </a:r>
            <a:r>
              <a:rPr lang="en-US" sz="2000" b="1" dirty="0" err="1">
                <a:solidFill>
                  <a:srgbClr val="000000"/>
                </a:solidFill>
                <a:latin typeface="Times New Roman"/>
                <a:ea typeface="Calibri"/>
              </a:rPr>
              <a:t>ngày</a:t>
            </a:r>
            <a:r>
              <a:rPr lang="en-US" sz="2000" b="1" dirty="0">
                <a:solidFill>
                  <a:srgbClr val="000000"/>
                </a:solidFill>
                <a:latin typeface="Times New Roman"/>
                <a:ea typeface="Calibri"/>
              </a:rPr>
              <a:t> </a:t>
            </a:r>
            <a:r>
              <a:rPr lang="en-US" sz="2000" b="1" dirty="0" err="1">
                <a:solidFill>
                  <a:srgbClr val="000000"/>
                </a:solidFill>
                <a:latin typeface="Times New Roman"/>
                <a:ea typeface="Calibri"/>
              </a:rPr>
              <a:t>tiếp</a:t>
            </a:r>
            <a:r>
              <a:rPr lang="en-US" sz="2000" b="1" dirty="0">
                <a:solidFill>
                  <a:srgbClr val="000000"/>
                </a:solidFill>
                <a:latin typeface="Times New Roman"/>
                <a:ea typeface="Calibri"/>
              </a:rPr>
              <a:t> </a:t>
            </a:r>
            <a:r>
              <a:rPr lang="en-US" sz="2000" b="1" dirty="0" err="1">
                <a:solidFill>
                  <a:srgbClr val="000000"/>
                </a:solidFill>
                <a:latin typeface="Times New Roman"/>
                <a:ea typeface="Calibri"/>
              </a:rPr>
              <a:t>theo</a:t>
            </a:r>
            <a:r>
              <a:rPr lang="en-US" sz="2000" b="1" dirty="0">
                <a:solidFill>
                  <a:srgbClr val="000000"/>
                </a:solidFill>
                <a:latin typeface="Times New Roman"/>
                <a:ea typeface="Calibri"/>
              </a:rPr>
              <a:t>, ta </a:t>
            </a:r>
            <a:r>
              <a:rPr lang="en-US" sz="2000" b="1" dirty="0" err="1">
                <a:solidFill>
                  <a:srgbClr val="000000"/>
                </a:solidFill>
                <a:latin typeface="Times New Roman"/>
                <a:ea typeface="Calibri"/>
              </a:rPr>
              <a:t>thấy</a:t>
            </a:r>
            <a:r>
              <a:rPr lang="en-US" sz="2000" b="1" dirty="0">
                <a:solidFill>
                  <a:srgbClr val="000000"/>
                </a:solidFill>
                <a:latin typeface="Times New Roman"/>
                <a:ea typeface="Calibri"/>
              </a:rPr>
              <a:t>:</a:t>
            </a:r>
          </a:p>
          <a:p>
            <a:pPr algn="just">
              <a:lnSpc>
                <a:spcPct val="150000"/>
              </a:lnSpc>
              <a:spcAft>
                <a:spcPts val="1000"/>
              </a:spcAft>
            </a:pPr>
            <a:r>
              <a:rPr lang="en-US" sz="2000" b="1" dirty="0">
                <a:solidFill>
                  <a:srgbClr val="000000"/>
                </a:solidFill>
                <a:latin typeface="Times New Roman"/>
                <a:ea typeface="Calibri"/>
              </a:rPr>
              <a:t>+ </a:t>
            </a:r>
            <a:r>
              <a:rPr lang="en-US" sz="2000" b="1" dirty="0" err="1">
                <a:solidFill>
                  <a:srgbClr val="000000"/>
                </a:solidFill>
                <a:latin typeface="Times New Roman"/>
                <a:ea typeface="Calibri"/>
              </a:rPr>
              <a:t>Số</a:t>
            </a:r>
            <a:r>
              <a:rPr lang="en-US" sz="2000" b="1" dirty="0">
                <a:solidFill>
                  <a:srgbClr val="000000"/>
                </a:solidFill>
                <a:latin typeface="Times New Roman"/>
                <a:ea typeface="Calibri"/>
              </a:rPr>
              <a:t> </a:t>
            </a:r>
            <a:r>
              <a:rPr lang="en-US" sz="2000" b="1" dirty="0" err="1">
                <a:solidFill>
                  <a:srgbClr val="000000"/>
                </a:solidFill>
                <a:latin typeface="Times New Roman"/>
                <a:ea typeface="Calibri"/>
              </a:rPr>
              <a:t>tiền</a:t>
            </a:r>
            <a:r>
              <a:rPr lang="en-US" sz="2000" b="1" dirty="0">
                <a:solidFill>
                  <a:srgbClr val="000000"/>
                </a:solidFill>
                <a:latin typeface="Times New Roman"/>
                <a:ea typeface="Calibri"/>
              </a:rPr>
              <a:t> ban </a:t>
            </a:r>
            <a:r>
              <a:rPr lang="en-US" sz="2000" b="1" dirty="0" err="1">
                <a:solidFill>
                  <a:srgbClr val="000000"/>
                </a:solidFill>
                <a:latin typeface="Times New Roman"/>
                <a:ea typeface="Calibri"/>
              </a:rPr>
              <a:t>đầu</a:t>
            </a:r>
            <a:r>
              <a:rPr lang="en-US" sz="2000" b="1" dirty="0">
                <a:solidFill>
                  <a:srgbClr val="000000"/>
                </a:solidFill>
                <a:latin typeface="Times New Roman"/>
                <a:ea typeface="Calibri"/>
              </a:rPr>
              <a:t> </a:t>
            </a:r>
            <a:r>
              <a:rPr lang="en-US" sz="2000" b="1" dirty="0" err="1">
                <a:solidFill>
                  <a:srgbClr val="000000"/>
                </a:solidFill>
                <a:latin typeface="Times New Roman"/>
                <a:ea typeface="Calibri"/>
              </a:rPr>
              <a:t>cửa</a:t>
            </a:r>
            <a:r>
              <a:rPr lang="en-US" sz="2000" b="1" dirty="0">
                <a:solidFill>
                  <a:srgbClr val="000000"/>
                </a:solidFill>
                <a:latin typeface="Times New Roman"/>
                <a:ea typeface="Calibri"/>
              </a:rPr>
              <a:t> </a:t>
            </a:r>
            <a:r>
              <a:rPr lang="en-US" sz="2000" b="1" dirty="0" err="1">
                <a:solidFill>
                  <a:srgbClr val="000000"/>
                </a:solidFill>
                <a:latin typeface="Times New Roman"/>
                <a:ea typeface="Calibri"/>
              </a:rPr>
              <a:t>hàng</a:t>
            </a:r>
            <a:r>
              <a:rPr lang="en-US" sz="2000" b="1" dirty="0">
                <a:solidFill>
                  <a:srgbClr val="000000"/>
                </a:solidFill>
                <a:latin typeface="Times New Roman"/>
                <a:ea typeface="Calibri"/>
              </a:rPr>
              <a:t> </a:t>
            </a:r>
            <a:r>
              <a:rPr lang="en-US" sz="2000" b="1" dirty="0" err="1">
                <a:solidFill>
                  <a:srgbClr val="000000"/>
                </a:solidFill>
                <a:latin typeface="Times New Roman"/>
                <a:ea typeface="Calibri"/>
              </a:rPr>
              <a:t>bỏ</a:t>
            </a:r>
            <a:r>
              <a:rPr lang="en-US" sz="2000" b="1" dirty="0">
                <a:solidFill>
                  <a:srgbClr val="000000"/>
                </a:solidFill>
                <a:latin typeface="Times New Roman"/>
                <a:ea typeface="Calibri"/>
              </a:rPr>
              <a:t> </a:t>
            </a:r>
            <a:r>
              <a:rPr lang="en-US" sz="2000" b="1" dirty="0" err="1">
                <a:solidFill>
                  <a:srgbClr val="000000"/>
                </a:solidFill>
                <a:latin typeface="Times New Roman"/>
                <a:ea typeface="Calibri"/>
              </a:rPr>
              <a:t>ra</a:t>
            </a:r>
            <a:r>
              <a:rPr lang="en-US" sz="2000" b="1" dirty="0">
                <a:solidFill>
                  <a:srgbClr val="000000"/>
                </a:solidFill>
                <a:latin typeface="Times New Roman"/>
                <a:ea typeface="Calibri"/>
              </a:rPr>
              <a:t> </a:t>
            </a:r>
            <a:r>
              <a:rPr lang="en-US" sz="2000" b="1" dirty="0" err="1">
                <a:solidFill>
                  <a:srgbClr val="000000"/>
                </a:solidFill>
                <a:latin typeface="Times New Roman"/>
                <a:ea typeface="Calibri"/>
              </a:rPr>
              <a:t>là</a:t>
            </a:r>
            <a:r>
              <a:rPr lang="en-US" sz="2000" b="1" dirty="0">
                <a:solidFill>
                  <a:srgbClr val="000000"/>
                </a:solidFill>
                <a:latin typeface="Times New Roman"/>
                <a:ea typeface="Calibri"/>
              </a:rPr>
              <a:t>: 450 000. 15 = 6 750 000 ( </a:t>
            </a:r>
            <a:r>
              <a:rPr lang="en-US" sz="2000" b="1" dirty="0" err="1">
                <a:solidFill>
                  <a:srgbClr val="000000"/>
                </a:solidFill>
                <a:latin typeface="Times New Roman"/>
                <a:ea typeface="Calibri"/>
              </a:rPr>
              <a:t>đồng</a:t>
            </a:r>
            <a:r>
              <a:rPr lang="en-US" sz="2000" b="1" dirty="0">
                <a:solidFill>
                  <a:srgbClr val="000000"/>
                </a:solidFill>
                <a:latin typeface="Times New Roman"/>
                <a:ea typeface="Calibri"/>
              </a:rPr>
              <a:t>).</a:t>
            </a:r>
          </a:p>
          <a:p>
            <a:pPr algn="just">
              <a:lnSpc>
                <a:spcPct val="150000"/>
              </a:lnSpc>
              <a:spcAft>
                <a:spcPts val="1000"/>
              </a:spcAft>
            </a:pPr>
            <a:r>
              <a:rPr lang="en-US" sz="2000" b="1" dirty="0">
                <a:solidFill>
                  <a:srgbClr val="000000"/>
                </a:solidFill>
                <a:latin typeface="Times New Roman"/>
                <a:ea typeface="Calibri"/>
              </a:rPr>
              <a:t>+ </a:t>
            </a:r>
            <a:r>
              <a:rPr lang="en-US" sz="2000" b="1" dirty="0" err="1">
                <a:solidFill>
                  <a:srgbClr val="000000"/>
                </a:solidFill>
                <a:latin typeface="Times New Roman"/>
                <a:ea typeface="Calibri"/>
              </a:rPr>
              <a:t>Doanh</a:t>
            </a:r>
            <a:r>
              <a:rPr lang="en-US" sz="2000" b="1" dirty="0">
                <a:solidFill>
                  <a:srgbClr val="000000"/>
                </a:solidFill>
                <a:latin typeface="Times New Roman"/>
                <a:ea typeface="Calibri"/>
              </a:rPr>
              <a:t> </a:t>
            </a:r>
            <a:r>
              <a:rPr lang="en-US" sz="2000" b="1" dirty="0" err="1">
                <a:solidFill>
                  <a:srgbClr val="000000"/>
                </a:solidFill>
                <a:latin typeface="Times New Roman"/>
                <a:ea typeface="Calibri"/>
              </a:rPr>
              <a:t>thu</a:t>
            </a:r>
            <a:r>
              <a:rPr lang="en-US" sz="2000" b="1" dirty="0">
                <a:solidFill>
                  <a:srgbClr val="000000"/>
                </a:solidFill>
                <a:latin typeface="Times New Roman"/>
                <a:ea typeface="Calibri"/>
              </a:rPr>
              <a:t> </a:t>
            </a:r>
            <a:r>
              <a:rPr lang="en-US" sz="2000" b="1" dirty="0" err="1">
                <a:solidFill>
                  <a:srgbClr val="000000"/>
                </a:solidFill>
                <a:latin typeface="Times New Roman"/>
                <a:ea typeface="Calibri"/>
              </a:rPr>
              <a:t>của</a:t>
            </a:r>
            <a:r>
              <a:rPr lang="en-US" sz="2000" b="1" dirty="0">
                <a:solidFill>
                  <a:srgbClr val="000000"/>
                </a:solidFill>
                <a:latin typeface="Times New Roman"/>
                <a:ea typeface="Calibri"/>
              </a:rPr>
              <a:t> </a:t>
            </a:r>
            <a:r>
              <a:rPr lang="en-US" sz="2000" b="1" dirty="0" err="1">
                <a:solidFill>
                  <a:srgbClr val="000000"/>
                </a:solidFill>
                <a:latin typeface="Times New Roman"/>
                <a:ea typeface="Calibri"/>
              </a:rPr>
              <a:t>cửa</a:t>
            </a:r>
            <a:r>
              <a:rPr lang="en-US" sz="2000" b="1" dirty="0">
                <a:solidFill>
                  <a:srgbClr val="000000"/>
                </a:solidFill>
                <a:latin typeface="Times New Roman"/>
                <a:ea typeface="Calibri"/>
              </a:rPr>
              <a:t> </a:t>
            </a:r>
            <a:r>
              <a:rPr lang="en-US" sz="2000" b="1" dirty="0" err="1">
                <a:solidFill>
                  <a:srgbClr val="000000"/>
                </a:solidFill>
                <a:latin typeface="Times New Roman"/>
                <a:ea typeface="Calibri"/>
              </a:rPr>
              <a:t>hàng</a:t>
            </a:r>
            <a:r>
              <a:rPr lang="en-US" sz="2000" b="1" dirty="0">
                <a:solidFill>
                  <a:srgbClr val="000000"/>
                </a:solidFill>
                <a:latin typeface="Times New Roman"/>
                <a:ea typeface="Calibri"/>
              </a:rPr>
              <a:t> </a:t>
            </a:r>
            <a:r>
              <a:rPr lang="en-US" sz="2000" b="1" dirty="0" err="1">
                <a:solidFill>
                  <a:srgbClr val="000000"/>
                </a:solidFill>
                <a:latin typeface="Times New Roman"/>
                <a:ea typeface="Calibri"/>
              </a:rPr>
              <a:t>là</a:t>
            </a:r>
            <a:r>
              <a:rPr lang="en-US" sz="2000" b="1" dirty="0">
                <a:solidFill>
                  <a:srgbClr val="000000"/>
                </a:solidFill>
                <a:latin typeface="Times New Roman"/>
                <a:ea typeface="Calibri"/>
              </a:rPr>
              <a:t>: 560 000 . 15 = 8 400 000 (</a:t>
            </a:r>
            <a:r>
              <a:rPr lang="en-US" sz="2000" b="1" dirty="0" err="1">
                <a:solidFill>
                  <a:srgbClr val="000000"/>
                </a:solidFill>
                <a:latin typeface="Times New Roman"/>
                <a:ea typeface="Calibri"/>
              </a:rPr>
              <a:t>đồng</a:t>
            </a:r>
            <a:r>
              <a:rPr lang="en-US" sz="2000" b="1" dirty="0">
                <a:solidFill>
                  <a:srgbClr val="000000"/>
                </a:solidFill>
                <a:latin typeface="Times New Roman"/>
                <a:ea typeface="Calibri"/>
              </a:rPr>
              <a:t>)</a:t>
            </a:r>
          </a:p>
          <a:p>
            <a:pPr algn="just">
              <a:lnSpc>
                <a:spcPct val="150000"/>
              </a:lnSpc>
              <a:spcAft>
                <a:spcPts val="1000"/>
              </a:spcAft>
            </a:pPr>
            <a:r>
              <a:rPr lang="en-US" sz="2000" b="1" dirty="0">
                <a:solidFill>
                  <a:srgbClr val="000000"/>
                </a:solidFill>
                <a:latin typeface="Times New Roman"/>
                <a:ea typeface="Calibri"/>
              </a:rPr>
              <a:t>+ </a:t>
            </a:r>
            <a:r>
              <a:rPr lang="en-US" sz="2000" b="1" dirty="0" err="1">
                <a:solidFill>
                  <a:srgbClr val="000000"/>
                </a:solidFill>
                <a:latin typeface="Times New Roman"/>
                <a:ea typeface="Calibri"/>
              </a:rPr>
              <a:t>Lợi</a:t>
            </a:r>
            <a:r>
              <a:rPr lang="en-US" sz="2000" b="1" dirty="0">
                <a:solidFill>
                  <a:srgbClr val="000000"/>
                </a:solidFill>
                <a:latin typeface="Times New Roman"/>
                <a:ea typeface="Calibri"/>
              </a:rPr>
              <a:t> </a:t>
            </a:r>
            <a:r>
              <a:rPr lang="en-US" sz="2000" b="1" dirty="0" err="1">
                <a:solidFill>
                  <a:srgbClr val="000000"/>
                </a:solidFill>
                <a:latin typeface="Times New Roman"/>
                <a:ea typeface="Calibri"/>
              </a:rPr>
              <a:t>nhuận</a:t>
            </a:r>
            <a:r>
              <a:rPr lang="en-US" sz="2000" b="1" dirty="0">
                <a:solidFill>
                  <a:srgbClr val="000000"/>
                </a:solidFill>
                <a:latin typeface="Times New Roman"/>
                <a:ea typeface="Calibri"/>
              </a:rPr>
              <a:t> </a:t>
            </a:r>
            <a:r>
              <a:rPr lang="en-US" sz="2000" b="1" dirty="0" err="1">
                <a:solidFill>
                  <a:srgbClr val="000000"/>
                </a:solidFill>
                <a:latin typeface="Times New Roman"/>
                <a:ea typeface="Calibri"/>
              </a:rPr>
              <a:t>của</a:t>
            </a:r>
            <a:r>
              <a:rPr lang="en-US" sz="2000" b="1" dirty="0">
                <a:solidFill>
                  <a:srgbClr val="000000"/>
                </a:solidFill>
                <a:latin typeface="Times New Roman"/>
                <a:ea typeface="Calibri"/>
              </a:rPr>
              <a:t> </a:t>
            </a:r>
            <a:r>
              <a:rPr lang="en-US" sz="2000" b="1" dirty="0" err="1">
                <a:solidFill>
                  <a:srgbClr val="000000"/>
                </a:solidFill>
                <a:latin typeface="Times New Roman"/>
                <a:ea typeface="Calibri"/>
              </a:rPr>
              <a:t>cửa</a:t>
            </a:r>
            <a:r>
              <a:rPr lang="en-US" sz="2000" b="1" dirty="0">
                <a:solidFill>
                  <a:srgbClr val="000000"/>
                </a:solidFill>
                <a:latin typeface="Times New Roman"/>
                <a:ea typeface="Calibri"/>
              </a:rPr>
              <a:t> </a:t>
            </a:r>
            <a:r>
              <a:rPr lang="en-US" sz="2000" b="1" dirty="0" err="1">
                <a:solidFill>
                  <a:srgbClr val="000000"/>
                </a:solidFill>
                <a:latin typeface="Times New Roman"/>
                <a:ea typeface="Calibri"/>
              </a:rPr>
              <a:t>hàng</a:t>
            </a:r>
            <a:r>
              <a:rPr lang="en-US" sz="2000" b="1" dirty="0">
                <a:solidFill>
                  <a:srgbClr val="000000"/>
                </a:solidFill>
                <a:latin typeface="Times New Roman"/>
                <a:ea typeface="Calibri"/>
              </a:rPr>
              <a:t> </a:t>
            </a:r>
            <a:r>
              <a:rPr lang="en-US" sz="2000" b="1" dirty="0" err="1">
                <a:solidFill>
                  <a:srgbClr val="000000"/>
                </a:solidFill>
                <a:latin typeface="Times New Roman"/>
                <a:ea typeface="Calibri"/>
              </a:rPr>
              <a:t>là</a:t>
            </a:r>
            <a:r>
              <a:rPr lang="en-US" sz="2000" b="1" dirty="0">
                <a:solidFill>
                  <a:srgbClr val="000000"/>
                </a:solidFill>
                <a:latin typeface="Times New Roman"/>
                <a:ea typeface="Calibri"/>
              </a:rPr>
              <a:t>:</a:t>
            </a:r>
          </a:p>
          <a:p>
            <a:pPr algn="just">
              <a:lnSpc>
                <a:spcPct val="150000"/>
              </a:lnSpc>
              <a:spcAft>
                <a:spcPts val="0"/>
              </a:spcAft>
            </a:pPr>
            <a:r>
              <a:rPr lang="en-US" sz="2000" b="1" dirty="0">
                <a:solidFill>
                  <a:srgbClr val="000000"/>
                </a:solidFill>
                <a:latin typeface="Times New Roman"/>
                <a:ea typeface="Calibri"/>
              </a:rPr>
              <a:t>8 400 000 – 6 750 000  =  1 650 000 ( </a:t>
            </a:r>
            <a:r>
              <a:rPr lang="en-US" sz="2000" b="1" dirty="0" err="1">
                <a:solidFill>
                  <a:srgbClr val="000000"/>
                </a:solidFill>
                <a:latin typeface="Times New Roman"/>
                <a:ea typeface="Calibri"/>
              </a:rPr>
              <a:t>đồng</a:t>
            </a:r>
            <a:r>
              <a:rPr lang="en-US" sz="2000" b="1" dirty="0">
                <a:solidFill>
                  <a:srgbClr val="000000"/>
                </a:solidFill>
                <a:latin typeface="Times New Roman"/>
                <a:ea typeface="Calibri"/>
              </a:rPr>
              <a:t>).</a:t>
            </a:r>
          </a:p>
          <a:p>
            <a:pPr algn="just">
              <a:lnSpc>
                <a:spcPct val="150000"/>
              </a:lnSpc>
              <a:spcAft>
                <a:spcPts val="0"/>
              </a:spcAft>
            </a:pPr>
            <a:r>
              <a:rPr lang="en-US" sz="2000" b="1" dirty="0">
                <a:solidFill>
                  <a:srgbClr val="000000"/>
                </a:solidFill>
                <a:latin typeface="Times New Roman"/>
                <a:ea typeface="Calibri"/>
              </a:rPr>
              <a:t>- Do 1 650 000 &gt; 1 500 000 </a:t>
            </a:r>
          </a:p>
          <a:p>
            <a:pPr algn="just">
              <a:lnSpc>
                <a:spcPct val="150000"/>
              </a:lnSpc>
              <a:spcAft>
                <a:spcPts val="1000"/>
              </a:spcAft>
            </a:pPr>
            <a:r>
              <a:rPr lang="en-US" sz="2000" b="1" dirty="0">
                <a:solidFill>
                  <a:srgbClr val="000000"/>
                </a:solidFill>
                <a:latin typeface="Times New Roman"/>
                <a:ea typeface="Calibri"/>
              </a:rPr>
              <a:t>=&gt;  </a:t>
            </a:r>
            <a:r>
              <a:rPr lang="en-US" sz="2000" b="1" dirty="0" err="1">
                <a:solidFill>
                  <a:srgbClr val="000000"/>
                </a:solidFill>
                <a:latin typeface="Times New Roman"/>
                <a:ea typeface="Calibri"/>
              </a:rPr>
              <a:t>Cửa</a:t>
            </a:r>
            <a:r>
              <a:rPr lang="en-US" sz="2000" b="1" dirty="0">
                <a:solidFill>
                  <a:srgbClr val="000000"/>
                </a:solidFill>
                <a:latin typeface="Times New Roman"/>
                <a:ea typeface="Calibri"/>
              </a:rPr>
              <a:t> </a:t>
            </a:r>
            <a:r>
              <a:rPr lang="en-US" sz="2000" b="1" dirty="0" err="1">
                <a:solidFill>
                  <a:srgbClr val="000000"/>
                </a:solidFill>
                <a:latin typeface="Times New Roman"/>
                <a:ea typeface="Calibri"/>
              </a:rPr>
              <a:t>hàng</a:t>
            </a:r>
            <a:r>
              <a:rPr lang="en-US" sz="2000" b="1" dirty="0">
                <a:solidFill>
                  <a:srgbClr val="000000"/>
                </a:solidFill>
                <a:latin typeface="Times New Roman"/>
                <a:ea typeface="Calibri"/>
              </a:rPr>
              <a:t> </a:t>
            </a:r>
            <a:r>
              <a:rPr lang="en-US" sz="2000" b="1" dirty="0" err="1">
                <a:solidFill>
                  <a:srgbClr val="000000"/>
                </a:solidFill>
                <a:latin typeface="Times New Roman"/>
                <a:ea typeface="Calibri"/>
              </a:rPr>
              <a:t>đã</a:t>
            </a:r>
            <a:r>
              <a:rPr lang="en-US" sz="2000" b="1" dirty="0">
                <a:solidFill>
                  <a:srgbClr val="000000"/>
                </a:solidFill>
                <a:latin typeface="Times New Roman"/>
                <a:ea typeface="Calibri"/>
              </a:rPr>
              <a:t> </a:t>
            </a:r>
            <a:r>
              <a:rPr lang="en-US" sz="2000" b="1" dirty="0" err="1">
                <a:solidFill>
                  <a:srgbClr val="000000"/>
                </a:solidFill>
                <a:latin typeface="Times New Roman"/>
                <a:ea typeface="Calibri"/>
              </a:rPr>
              <a:t>thu</a:t>
            </a:r>
            <a:r>
              <a:rPr lang="en-US" sz="2000" b="1" dirty="0">
                <a:solidFill>
                  <a:srgbClr val="000000"/>
                </a:solidFill>
                <a:latin typeface="Times New Roman"/>
                <a:ea typeface="Calibri"/>
              </a:rPr>
              <a:t> </a:t>
            </a:r>
            <a:r>
              <a:rPr lang="en-US" sz="2000" b="1" dirty="0" err="1">
                <a:solidFill>
                  <a:srgbClr val="000000"/>
                </a:solidFill>
                <a:latin typeface="Times New Roman"/>
                <a:ea typeface="Calibri"/>
              </a:rPr>
              <a:t>được</a:t>
            </a:r>
            <a:r>
              <a:rPr lang="en-US" sz="2000" b="1" dirty="0">
                <a:solidFill>
                  <a:srgbClr val="000000"/>
                </a:solidFill>
                <a:latin typeface="Times New Roman"/>
                <a:ea typeface="Calibri"/>
              </a:rPr>
              <a:t> </a:t>
            </a:r>
            <a:r>
              <a:rPr lang="en-US" sz="2000" b="1" dirty="0" err="1">
                <a:solidFill>
                  <a:srgbClr val="000000"/>
                </a:solidFill>
                <a:latin typeface="Times New Roman"/>
                <a:ea typeface="Calibri"/>
              </a:rPr>
              <a:t>lợi</a:t>
            </a:r>
            <a:r>
              <a:rPr lang="en-US" sz="2000" b="1" dirty="0">
                <a:solidFill>
                  <a:srgbClr val="000000"/>
                </a:solidFill>
                <a:latin typeface="Times New Roman"/>
                <a:ea typeface="Calibri"/>
              </a:rPr>
              <a:t> </a:t>
            </a:r>
            <a:r>
              <a:rPr lang="en-US" sz="2000" b="1" dirty="0" err="1" smtClean="0">
                <a:solidFill>
                  <a:srgbClr val="000000"/>
                </a:solidFill>
                <a:latin typeface="Times New Roman"/>
                <a:ea typeface="Calibri"/>
              </a:rPr>
              <a:t>nhuận</a:t>
            </a:r>
            <a:r>
              <a:rPr lang="en-US" sz="2000" b="1" dirty="0" smtClean="0">
                <a:solidFill>
                  <a:srgbClr val="000000"/>
                </a:solidFill>
                <a:latin typeface="Times New Roman"/>
                <a:ea typeface="Calibri"/>
              </a:rPr>
              <a:t> </a:t>
            </a:r>
            <a:r>
              <a:rPr lang="en-US" sz="2000" b="1" dirty="0" err="1" smtClean="0">
                <a:solidFill>
                  <a:srgbClr val="000000"/>
                </a:solidFill>
                <a:latin typeface="Times New Roman"/>
                <a:ea typeface="Calibri"/>
              </a:rPr>
              <a:t>cao</a:t>
            </a:r>
            <a:r>
              <a:rPr lang="en-US" sz="2000" b="1" dirty="0" smtClean="0">
                <a:solidFill>
                  <a:srgbClr val="000000"/>
                </a:solidFill>
                <a:latin typeface="Times New Roman"/>
                <a:ea typeface="Calibri"/>
              </a:rPr>
              <a:t> </a:t>
            </a:r>
            <a:r>
              <a:rPr lang="en-US" sz="2000" b="1" dirty="0" err="1">
                <a:solidFill>
                  <a:srgbClr val="000000"/>
                </a:solidFill>
                <a:latin typeface="Times New Roman"/>
                <a:ea typeface="Calibri"/>
              </a:rPr>
              <a:t>hơn</a:t>
            </a:r>
            <a:r>
              <a:rPr lang="en-US" sz="2000" b="1" dirty="0">
                <a:solidFill>
                  <a:srgbClr val="000000"/>
                </a:solidFill>
                <a:latin typeface="Times New Roman"/>
                <a:ea typeface="Calibri"/>
              </a:rPr>
              <a:t> </a:t>
            </a:r>
            <a:r>
              <a:rPr lang="en-US" sz="2000" b="1" dirty="0" err="1" smtClean="0">
                <a:solidFill>
                  <a:srgbClr val="000000"/>
                </a:solidFill>
                <a:latin typeface="Times New Roman"/>
                <a:ea typeface="Calibri"/>
              </a:rPr>
              <a:t>trong</a:t>
            </a:r>
            <a:r>
              <a:rPr lang="en-US" sz="2000" b="1" dirty="0" smtClean="0">
                <a:solidFill>
                  <a:srgbClr val="000000"/>
                </a:solidFill>
                <a:latin typeface="Times New Roman"/>
                <a:ea typeface="Calibri"/>
              </a:rPr>
              <a:t>  </a:t>
            </a:r>
            <a:r>
              <a:rPr lang="en-US" sz="2000" b="1" dirty="0" err="1">
                <a:solidFill>
                  <a:srgbClr val="000000"/>
                </a:solidFill>
                <a:latin typeface="Times New Roman"/>
                <a:ea typeface="Calibri"/>
              </a:rPr>
              <a:t>ngày</a:t>
            </a:r>
            <a:r>
              <a:rPr lang="en-US" sz="2000" b="1" dirty="0">
                <a:solidFill>
                  <a:srgbClr val="000000"/>
                </a:solidFill>
                <a:latin typeface="Times New Roman"/>
                <a:ea typeface="Calibri"/>
              </a:rPr>
              <a:t> </a:t>
            </a:r>
            <a:r>
              <a:rPr lang="en-US" sz="2000" b="1" dirty="0" err="1">
                <a:solidFill>
                  <a:srgbClr val="000000"/>
                </a:solidFill>
                <a:latin typeface="Times New Roman"/>
                <a:ea typeface="Calibri"/>
              </a:rPr>
              <a:t>thứ</a:t>
            </a:r>
            <a:r>
              <a:rPr lang="en-US" sz="2000" b="1" dirty="0">
                <a:solidFill>
                  <a:srgbClr val="000000"/>
                </a:solidFill>
                <a:latin typeface="Times New Roman"/>
                <a:ea typeface="Calibri"/>
              </a:rPr>
              <a:t> </a:t>
            </a:r>
            <a:r>
              <a:rPr lang="en-US" sz="2000" b="1" dirty="0" err="1">
                <a:solidFill>
                  <a:srgbClr val="000000"/>
                </a:solidFill>
                <a:latin typeface="Times New Roman"/>
                <a:ea typeface="Calibri"/>
              </a:rPr>
              <a:t>hai</a:t>
            </a:r>
            <a:r>
              <a:rPr lang="en-US" sz="2000" b="1" dirty="0">
                <a:solidFill>
                  <a:srgbClr val="000000"/>
                </a:solidFill>
                <a:latin typeface="Times New Roman"/>
                <a:ea typeface="Calibri"/>
              </a:rPr>
              <a:t>.</a:t>
            </a:r>
            <a:endParaRPr lang="en-US" sz="2000" b="1" dirty="0">
              <a:solidFill>
                <a:srgbClr val="000000"/>
              </a:solidFill>
              <a:effectLst/>
              <a:latin typeface="Times New Roman"/>
              <a:ea typeface="Calibri"/>
            </a:endParaRPr>
          </a:p>
        </p:txBody>
      </p:sp>
    </p:spTree>
    <p:extLst>
      <p:ext uri="{BB962C8B-B14F-4D97-AF65-F5344CB8AC3E}">
        <p14:creationId xmlns:p14="http://schemas.microsoft.com/office/powerpoint/2010/main" val="42288907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4041" y="141889"/>
            <a:ext cx="11193518" cy="6651821"/>
          </a:xfrm>
          <a:prstGeom prst="rect">
            <a:avLst/>
          </a:prstGeom>
        </p:spPr>
        <p:txBody>
          <a:bodyPr wrap="square">
            <a:spAutoFit/>
          </a:bodyPr>
          <a:lstStyle/>
          <a:p>
            <a:pPr algn="just">
              <a:lnSpc>
                <a:spcPct val="150000"/>
              </a:lnSpc>
              <a:spcAft>
                <a:spcPts val="0"/>
              </a:spcAft>
            </a:pPr>
            <a:r>
              <a:rPr lang="en-US" sz="3200" dirty="0"/>
              <a:t>3. </a:t>
            </a:r>
            <a:r>
              <a:rPr lang="en-US" sz="3200" dirty="0" err="1"/>
              <a:t>Kĩ</a:t>
            </a:r>
            <a:r>
              <a:rPr lang="en-US" sz="3200" dirty="0"/>
              <a:t> </a:t>
            </a:r>
            <a:r>
              <a:rPr lang="en-US" sz="3200" dirty="0" err="1"/>
              <a:t>năng</a:t>
            </a:r>
            <a:r>
              <a:rPr lang="en-US" sz="3200" dirty="0"/>
              <a:t> </a:t>
            </a:r>
            <a:r>
              <a:rPr lang="en-US" sz="3200" dirty="0" err="1"/>
              <a:t>tìm</a:t>
            </a:r>
            <a:r>
              <a:rPr lang="en-US" sz="3200" dirty="0"/>
              <a:t> </a:t>
            </a:r>
            <a:r>
              <a:rPr lang="en-US" sz="3200" dirty="0" err="1"/>
              <a:t>kiếm</a:t>
            </a:r>
            <a:r>
              <a:rPr lang="en-US" sz="3200" dirty="0"/>
              <a:t> </a:t>
            </a:r>
            <a:r>
              <a:rPr lang="en-US" sz="3200" dirty="0" err="1"/>
              <a:t>thông</a:t>
            </a:r>
            <a:r>
              <a:rPr lang="en-US" sz="3200" dirty="0"/>
              <a:t> tin </a:t>
            </a:r>
            <a:r>
              <a:rPr lang="en-US" sz="3200" dirty="0" err="1"/>
              <a:t>và</a:t>
            </a:r>
            <a:r>
              <a:rPr lang="en-US" sz="3200" dirty="0"/>
              <a:t> </a:t>
            </a:r>
            <a:r>
              <a:rPr lang="en-US" sz="3200" dirty="0" err="1"/>
              <a:t>trình</a:t>
            </a:r>
            <a:r>
              <a:rPr lang="en-US" sz="3200" dirty="0"/>
              <a:t> </a:t>
            </a:r>
            <a:r>
              <a:rPr lang="en-US" sz="3200" dirty="0" err="1"/>
              <a:t>bày</a:t>
            </a:r>
            <a:r>
              <a:rPr lang="en-US" sz="3200" dirty="0"/>
              <a:t> </a:t>
            </a:r>
            <a:r>
              <a:rPr lang="en-US" sz="3200" dirty="0" err="1"/>
              <a:t>sản</a:t>
            </a:r>
            <a:r>
              <a:rPr lang="en-US" sz="3200" dirty="0"/>
              <a:t> </a:t>
            </a:r>
            <a:r>
              <a:rPr lang="en-US" sz="3200" dirty="0" err="1"/>
              <a:t>phẩm</a:t>
            </a:r>
            <a:r>
              <a:rPr lang="en-US" sz="3200" dirty="0" smtClean="0"/>
              <a:t>.</a:t>
            </a:r>
            <a:endParaRPr lang="en-US" sz="3200" dirty="0">
              <a:solidFill>
                <a:srgbClr val="000000"/>
              </a:solidFill>
              <a:latin typeface="Times New Roman"/>
              <a:ea typeface="Calibri"/>
            </a:endParaRPr>
          </a:p>
          <a:p>
            <a:pPr algn="just">
              <a:lnSpc>
                <a:spcPct val="150000"/>
              </a:lnSpc>
              <a:spcAft>
                <a:spcPts val="0"/>
              </a:spcAft>
            </a:pPr>
            <a:r>
              <a:rPr lang="en-US" sz="3200" dirty="0" smtClean="0">
                <a:solidFill>
                  <a:srgbClr val="000000"/>
                </a:solidFill>
                <a:latin typeface="Times New Roman"/>
                <a:ea typeface="Calibri"/>
              </a:rPr>
              <a:t>+ </a:t>
            </a:r>
            <a:r>
              <a:rPr lang="en-US" sz="3200" dirty="0" err="1">
                <a:solidFill>
                  <a:srgbClr val="000000"/>
                </a:solidFill>
                <a:latin typeface="Times New Roman"/>
                <a:ea typeface="Calibri"/>
              </a:rPr>
              <a:t>Lựa</a:t>
            </a:r>
            <a:r>
              <a:rPr lang="en-US" sz="3200" dirty="0">
                <a:solidFill>
                  <a:srgbClr val="000000"/>
                </a:solidFill>
                <a:latin typeface="Times New Roman"/>
                <a:ea typeface="Calibri"/>
              </a:rPr>
              <a:t> </a:t>
            </a:r>
            <a:r>
              <a:rPr lang="en-US" sz="3200" dirty="0" err="1">
                <a:solidFill>
                  <a:srgbClr val="000000"/>
                </a:solidFill>
                <a:latin typeface="Times New Roman"/>
                <a:ea typeface="Calibri"/>
              </a:rPr>
              <a:t>chọn</a:t>
            </a:r>
            <a:r>
              <a:rPr lang="en-US" sz="3200" dirty="0">
                <a:solidFill>
                  <a:srgbClr val="000000"/>
                </a:solidFill>
                <a:latin typeface="Times New Roman"/>
                <a:ea typeface="Calibri"/>
              </a:rPr>
              <a:t> </a:t>
            </a:r>
            <a:r>
              <a:rPr lang="en-US" sz="3200" dirty="0" err="1">
                <a:solidFill>
                  <a:srgbClr val="000000"/>
                </a:solidFill>
                <a:latin typeface="Times New Roman"/>
                <a:ea typeface="Calibri"/>
              </a:rPr>
              <a:t>sản</a:t>
            </a:r>
            <a:r>
              <a:rPr lang="en-US" sz="3200" dirty="0">
                <a:solidFill>
                  <a:srgbClr val="000000"/>
                </a:solidFill>
                <a:latin typeface="Times New Roman"/>
                <a:ea typeface="Calibri"/>
              </a:rPr>
              <a:t> </a:t>
            </a:r>
            <a:r>
              <a:rPr lang="en-US" sz="3200" dirty="0" err="1">
                <a:solidFill>
                  <a:srgbClr val="000000"/>
                </a:solidFill>
                <a:latin typeface="Times New Roman"/>
                <a:ea typeface="Calibri"/>
              </a:rPr>
              <a:t>phẩm</a:t>
            </a:r>
            <a:r>
              <a:rPr lang="en-US" sz="3200" dirty="0">
                <a:solidFill>
                  <a:srgbClr val="000000"/>
                </a:solidFill>
                <a:latin typeface="Times New Roman"/>
                <a:ea typeface="Calibri"/>
              </a:rPr>
              <a:t>: </a:t>
            </a:r>
            <a:r>
              <a:rPr lang="en-US" sz="3200" dirty="0" err="1">
                <a:solidFill>
                  <a:srgbClr val="000000"/>
                </a:solidFill>
                <a:latin typeface="Times New Roman"/>
                <a:ea typeface="Calibri"/>
              </a:rPr>
              <a:t>Các</a:t>
            </a:r>
            <a:r>
              <a:rPr lang="en-US" sz="3200" dirty="0">
                <a:solidFill>
                  <a:srgbClr val="000000"/>
                </a:solidFill>
                <a:latin typeface="Times New Roman"/>
                <a:ea typeface="Calibri"/>
              </a:rPr>
              <a:t> </a:t>
            </a:r>
            <a:r>
              <a:rPr lang="en-US" sz="3200" dirty="0" smtClean="0">
                <a:solidFill>
                  <a:srgbClr val="000000"/>
                </a:solidFill>
                <a:latin typeface="Times New Roman"/>
                <a:ea typeface="Calibri"/>
              </a:rPr>
              <a:t>HS </a:t>
            </a:r>
            <a:r>
              <a:rPr lang="en-US" sz="3200" dirty="0" err="1">
                <a:solidFill>
                  <a:srgbClr val="000000"/>
                </a:solidFill>
                <a:latin typeface="Times New Roman"/>
                <a:ea typeface="Calibri"/>
              </a:rPr>
              <a:t>đăng</a:t>
            </a:r>
            <a:r>
              <a:rPr lang="en-US" sz="3200" dirty="0">
                <a:solidFill>
                  <a:srgbClr val="000000"/>
                </a:solidFill>
                <a:latin typeface="Times New Roman"/>
                <a:ea typeface="Calibri"/>
              </a:rPr>
              <a:t> </a:t>
            </a:r>
            <a:r>
              <a:rPr lang="en-US" sz="3200" dirty="0" err="1">
                <a:solidFill>
                  <a:srgbClr val="000000"/>
                </a:solidFill>
                <a:latin typeface="Times New Roman"/>
                <a:ea typeface="Calibri"/>
              </a:rPr>
              <a:t>kí</a:t>
            </a:r>
            <a:r>
              <a:rPr lang="en-US" sz="3200" dirty="0">
                <a:solidFill>
                  <a:srgbClr val="000000"/>
                </a:solidFill>
                <a:latin typeface="Times New Roman"/>
                <a:ea typeface="Calibri"/>
              </a:rPr>
              <a:t> </a:t>
            </a:r>
            <a:r>
              <a:rPr lang="en-US" sz="3200" dirty="0" err="1">
                <a:solidFill>
                  <a:srgbClr val="000000"/>
                </a:solidFill>
                <a:latin typeface="Times New Roman"/>
                <a:ea typeface="Calibri"/>
              </a:rPr>
              <a:t>số</a:t>
            </a:r>
            <a:r>
              <a:rPr lang="en-US" sz="3200" dirty="0">
                <a:solidFill>
                  <a:srgbClr val="000000"/>
                </a:solidFill>
                <a:latin typeface="Times New Roman"/>
                <a:ea typeface="Calibri"/>
              </a:rPr>
              <a:t> </a:t>
            </a:r>
            <a:r>
              <a:rPr lang="en-US" sz="3200" dirty="0" err="1">
                <a:solidFill>
                  <a:srgbClr val="000000"/>
                </a:solidFill>
                <a:latin typeface="Times New Roman"/>
                <a:ea typeface="Calibri"/>
              </a:rPr>
              <a:t>lượng</a:t>
            </a:r>
            <a:r>
              <a:rPr lang="en-US" sz="3200" dirty="0">
                <a:solidFill>
                  <a:srgbClr val="000000"/>
                </a:solidFill>
                <a:latin typeface="Times New Roman"/>
                <a:ea typeface="Calibri"/>
              </a:rPr>
              <a:t> </a:t>
            </a:r>
            <a:r>
              <a:rPr lang="en-US" sz="3200" dirty="0" err="1">
                <a:solidFill>
                  <a:srgbClr val="000000"/>
                </a:solidFill>
                <a:latin typeface="Times New Roman"/>
                <a:ea typeface="Calibri"/>
              </a:rPr>
              <a:t>các</a:t>
            </a:r>
            <a:r>
              <a:rPr lang="en-US" sz="3200" dirty="0">
                <a:solidFill>
                  <a:srgbClr val="000000"/>
                </a:solidFill>
                <a:latin typeface="Times New Roman"/>
                <a:ea typeface="Calibri"/>
              </a:rPr>
              <a:t> </a:t>
            </a:r>
            <a:r>
              <a:rPr lang="en-US" sz="3200" dirty="0" err="1">
                <a:solidFill>
                  <a:srgbClr val="000000"/>
                </a:solidFill>
                <a:latin typeface="Times New Roman"/>
                <a:ea typeface="Calibri"/>
              </a:rPr>
              <a:t>loại</a:t>
            </a:r>
            <a:r>
              <a:rPr lang="en-US" sz="3200" dirty="0">
                <a:solidFill>
                  <a:srgbClr val="000000"/>
                </a:solidFill>
                <a:latin typeface="Times New Roman"/>
                <a:ea typeface="Calibri"/>
              </a:rPr>
              <a:t> </a:t>
            </a:r>
            <a:r>
              <a:rPr lang="en-US" sz="3200" dirty="0" err="1">
                <a:solidFill>
                  <a:srgbClr val="000000"/>
                </a:solidFill>
                <a:latin typeface="Times New Roman"/>
                <a:ea typeface="Calibri"/>
              </a:rPr>
              <a:t>mặt</a:t>
            </a:r>
            <a:r>
              <a:rPr lang="en-US" sz="3200" dirty="0">
                <a:solidFill>
                  <a:srgbClr val="000000"/>
                </a:solidFill>
                <a:latin typeface="Times New Roman"/>
                <a:ea typeface="Calibri"/>
              </a:rPr>
              <a:t> </a:t>
            </a:r>
            <a:r>
              <a:rPr lang="en-US" sz="3200" dirty="0" err="1">
                <a:solidFill>
                  <a:srgbClr val="000000"/>
                </a:solidFill>
                <a:latin typeface="Times New Roman"/>
                <a:ea typeface="Calibri"/>
              </a:rPr>
              <a:t>hàng</a:t>
            </a:r>
            <a:r>
              <a:rPr lang="en-US" sz="3200" dirty="0">
                <a:solidFill>
                  <a:srgbClr val="000000"/>
                </a:solidFill>
                <a:latin typeface="Times New Roman"/>
                <a:ea typeface="Calibri"/>
              </a:rPr>
              <a:t> </a:t>
            </a:r>
            <a:r>
              <a:rPr lang="en-US" sz="3200" dirty="0" err="1">
                <a:solidFill>
                  <a:srgbClr val="000000"/>
                </a:solidFill>
                <a:latin typeface="Times New Roman"/>
                <a:ea typeface="Calibri"/>
              </a:rPr>
              <a:t>muốn</a:t>
            </a:r>
            <a:r>
              <a:rPr lang="en-US" sz="3200" dirty="0">
                <a:solidFill>
                  <a:srgbClr val="000000"/>
                </a:solidFill>
                <a:latin typeface="Times New Roman"/>
                <a:ea typeface="Calibri"/>
              </a:rPr>
              <a:t> </a:t>
            </a:r>
            <a:r>
              <a:rPr lang="en-US" sz="3200" dirty="0" err="1">
                <a:solidFill>
                  <a:srgbClr val="000000"/>
                </a:solidFill>
                <a:latin typeface="Times New Roman"/>
                <a:ea typeface="Calibri"/>
              </a:rPr>
              <a:t>bán</a:t>
            </a:r>
            <a:r>
              <a:rPr lang="en-US" sz="3200" dirty="0">
                <a:solidFill>
                  <a:srgbClr val="000000"/>
                </a:solidFill>
                <a:latin typeface="Times New Roman"/>
                <a:ea typeface="Calibri"/>
              </a:rPr>
              <a:t> (</a:t>
            </a:r>
            <a:r>
              <a:rPr lang="en-US" sz="3200" dirty="0" err="1">
                <a:solidFill>
                  <a:srgbClr val="000000"/>
                </a:solidFill>
                <a:latin typeface="Times New Roman"/>
                <a:ea typeface="Calibri"/>
              </a:rPr>
              <a:t>tối</a:t>
            </a:r>
            <a:r>
              <a:rPr lang="en-US" sz="3200" dirty="0">
                <a:solidFill>
                  <a:srgbClr val="000000"/>
                </a:solidFill>
                <a:latin typeface="Times New Roman"/>
                <a:ea typeface="Calibri"/>
              </a:rPr>
              <a:t> </a:t>
            </a:r>
            <a:r>
              <a:rPr lang="en-US" sz="3200" dirty="0" err="1">
                <a:solidFill>
                  <a:srgbClr val="000000"/>
                </a:solidFill>
                <a:latin typeface="Times New Roman"/>
                <a:ea typeface="Calibri"/>
              </a:rPr>
              <a:t>đa</a:t>
            </a:r>
            <a:r>
              <a:rPr lang="en-US" sz="3200" dirty="0">
                <a:solidFill>
                  <a:srgbClr val="000000"/>
                </a:solidFill>
                <a:latin typeface="Times New Roman"/>
                <a:ea typeface="Calibri"/>
              </a:rPr>
              <a:t> </a:t>
            </a:r>
            <a:r>
              <a:rPr lang="en-US" sz="3200" dirty="0" err="1">
                <a:solidFill>
                  <a:srgbClr val="000000"/>
                </a:solidFill>
                <a:latin typeface="Times New Roman"/>
                <a:ea typeface="Calibri"/>
              </a:rPr>
              <a:t>ba</a:t>
            </a:r>
            <a:r>
              <a:rPr lang="en-US" sz="3200" dirty="0">
                <a:solidFill>
                  <a:srgbClr val="000000"/>
                </a:solidFill>
                <a:latin typeface="Times New Roman"/>
                <a:ea typeface="Calibri"/>
              </a:rPr>
              <a:t> </a:t>
            </a:r>
            <a:r>
              <a:rPr lang="en-US" sz="3200" dirty="0" err="1">
                <a:solidFill>
                  <a:srgbClr val="000000"/>
                </a:solidFill>
                <a:latin typeface="Times New Roman"/>
                <a:ea typeface="Calibri"/>
              </a:rPr>
              <a:t>mặt</a:t>
            </a:r>
            <a:r>
              <a:rPr lang="en-US" sz="3200" dirty="0">
                <a:solidFill>
                  <a:srgbClr val="000000"/>
                </a:solidFill>
                <a:latin typeface="Times New Roman"/>
                <a:ea typeface="Calibri"/>
              </a:rPr>
              <a:t> </a:t>
            </a:r>
            <a:r>
              <a:rPr lang="en-US" sz="3200" dirty="0" err="1">
                <a:solidFill>
                  <a:srgbClr val="000000"/>
                </a:solidFill>
                <a:latin typeface="Times New Roman"/>
                <a:ea typeface="Calibri"/>
              </a:rPr>
              <a:t>hàng</a:t>
            </a:r>
            <a:r>
              <a:rPr lang="en-US" sz="3200" dirty="0">
                <a:solidFill>
                  <a:srgbClr val="000000"/>
                </a:solidFill>
                <a:latin typeface="Times New Roman"/>
                <a:ea typeface="Calibri"/>
              </a:rPr>
              <a:t>) </a:t>
            </a:r>
            <a:r>
              <a:rPr lang="en-US" sz="3200" dirty="0" err="1">
                <a:solidFill>
                  <a:srgbClr val="000000"/>
                </a:solidFill>
                <a:latin typeface="Times New Roman"/>
                <a:ea typeface="Calibri"/>
              </a:rPr>
              <a:t>kèm</a:t>
            </a:r>
            <a:r>
              <a:rPr lang="en-US" sz="3200" dirty="0">
                <a:solidFill>
                  <a:srgbClr val="000000"/>
                </a:solidFill>
                <a:latin typeface="Times New Roman"/>
                <a:ea typeface="Calibri"/>
              </a:rPr>
              <a:t> </a:t>
            </a:r>
            <a:r>
              <a:rPr lang="en-US" sz="3200" dirty="0" err="1">
                <a:solidFill>
                  <a:srgbClr val="000000"/>
                </a:solidFill>
                <a:latin typeface="Times New Roman"/>
                <a:ea typeface="Calibri"/>
              </a:rPr>
              <a:t>theo</a:t>
            </a:r>
            <a:r>
              <a:rPr lang="en-US" sz="3200" dirty="0">
                <a:solidFill>
                  <a:srgbClr val="000000"/>
                </a:solidFill>
                <a:latin typeface="Times New Roman"/>
                <a:ea typeface="Calibri"/>
              </a:rPr>
              <a:t> </a:t>
            </a:r>
            <a:r>
              <a:rPr lang="en-US" sz="3200" dirty="0" err="1">
                <a:solidFill>
                  <a:srgbClr val="000000"/>
                </a:solidFill>
                <a:latin typeface="Times New Roman"/>
                <a:ea typeface="Calibri"/>
              </a:rPr>
              <a:t>đơn</a:t>
            </a:r>
            <a:r>
              <a:rPr lang="en-US" sz="3200" dirty="0">
                <a:solidFill>
                  <a:srgbClr val="000000"/>
                </a:solidFill>
                <a:latin typeface="Times New Roman"/>
                <a:ea typeface="Calibri"/>
              </a:rPr>
              <a:t> </a:t>
            </a:r>
            <a:r>
              <a:rPr lang="en-US" sz="3200" dirty="0" err="1">
                <a:solidFill>
                  <a:srgbClr val="000000"/>
                </a:solidFill>
                <a:latin typeface="Times New Roman"/>
                <a:ea typeface="Calibri"/>
              </a:rPr>
              <a:t>giá</a:t>
            </a:r>
            <a:r>
              <a:rPr lang="en-US" sz="3200" dirty="0">
                <a:solidFill>
                  <a:srgbClr val="000000"/>
                </a:solidFill>
                <a:latin typeface="Times New Roman"/>
                <a:ea typeface="Calibri"/>
              </a:rPr>
              <a:t>.</a:t>
            </a:r>
          </a:p>
          <a:p>
            <a:pPr algn="just">
              <a:lnSpc>
                <a:spcPct val="150000"/>
              </a:lnSpc>
              <a:spcAft>
                <a:spcPts val="0"/>
              </a:spcAft>
            </a:pPr>
            <a:r>
              <a:rPr lang="en-US" sz="3200" dirty="0">
                <a:solidFill>
                  <a:srgbClr val="000000"/>
                </a:solidFill>
                <a:latin typeface="Times New Roman"/>
                <a:ea typeface="Calibri"/>
              </a:rPr>
              <a:t>+ </a:t>
            </a:r>
            <a:r>
              <a:rPr lang="en-US" sz="3200" dirty="0" err="1">
                <a:solidFill>
                  <a:srgbClr val="000000"/>
                </a:solidFill>
                <a:latin typeface="Times New Roman"/>
                <a:ea typeface="Calibri"/>
              </a:rPr>
              <a:t>Lựa</a:t>
            </a:r>
            <a:r>
              <a:rPr lang="en-US" sz="3200" dirty="0">
                <a:solidFill>
                  <a:srgbClr val="000000"/>
                </a:solidFill>
                <a:latin typeface="Times New Roman"/>
                <a:ea typeface="Calibri"/>
              </a:rPr>
              <a:t> </a:t>
            </a:r>
            <a:r>
              <a:rPr lang="en-US" sz="3200" dirty="0" err="1">
                <a:solidFill>
                  <a:srgbClr val="000000"/>
                </a:solidFill>
                <a:latin typeface="Times New Roman"/>
                <a:ea typeface="Calibri"/>
              </a:rPr>
              <a:t>chọn</a:t>
            </a:r>
            <a:r>
              <a:rPr lang="en-US" sz="3200" dirty="0">
                <a:solidFill>
                  <a:srgbClr val="000000"/>
                </a:solidFill>
                <a:latin typeface="Times New Roman"/>
                <a:ea typeface="Calibri"/>
              </a:rPr>
              <a:t> </a:t>
            </a:r>
            <a:r>
              <a:rPr lang="en-US" sz="3200" dirty="0" err="1">
                <a:solidFill>
                  <a:srgbClr val="000000"/>
                </a:solidFill>
                <a:latin typeface="Times New Roman"/>
                <a:ea typeface="Calibri"/>
              </a:rPr>
              <a:t>hình</a:t>
            </a:r>
            <a:r>
              <a:rPr lang="en-US" sz="3200" dirty="0">
                <a:solidFill>
                  <a:srgbClr val="000000"/>
                </a:solidFill>
                <a:latin typeface="Times New Roman"/>
                <a:ea typeface="Calibri"/>
              </a:rPr>
              <a:t> </a:t>
            </a:r>
            <a:r>
              <a:rPr lang="en-US" sz="3200" dirty="0" err="1">
                <a:solidFill>
                  <a:srgbClr val="000000"/>
                </a:solidFill>
                <a:latin typeface="Times New Roman"/>
                <a:ea typeface="Calibri"/>
              </a:rPr>
              <a:t>thức</a:t>
            </a:r>
            <a:r>
              <a:rPr lang="en-US" sz="3200" dirty="0">
                <a:solidFill>
                  <a:srgbClr val="000000"/>
                </a:solidFill>
                <a:latin typeface="Times New Roman"/>
                <a:ea typeface="Calibri"/>
              </a:rPr>
              <a:t> </a:t>
            </a:r>
            <a:r>
              <a:rPr lang="en-US" sz="3200" dirty="0" err="1">
                <a:solidFill>
                  <a:srgbClr val="000000"/>
                </a:solidFill>
                <a:latin typeface="Times New Roman"/>
                <a:ea typeface="Calibri"/>
              </a:rPr>
              <a:t>kinh</a:t>
            </a:r>
            <a:r>
              <a:rPr lang="en-US" sz="3200" dirty="0">
                <a:solidFill>
                  <a:srgbClr val="000000"/>
                </a:solidFill>
                <a:latin typeface="Times New Roman"/>
                <a:ea typeface="Calibri"/>
              </a:rPr>
              <a:t> </a:t>
            </a:r>
            <a:r>
              <a:rPr lang="en-US" sz="3200" dirty="0" err="1">
                <a:solidFill>
                  <a:srgbClr val="000000"/>
                </a:solidFill>
                <a:latin typeface="Times New Roman"/>
                <a:ea typeface="Calibri"/>
              </a:rPr>
              <a:t>doanh</a:t>
            </a:r>
            <a:r>
              <a:rPr lang="en-US" sz="3200" dirty="0">
                <a:solidFill>
                  <a:srgbClr val="000000"/>
                </a:solidFill>
                <a:latin typeface="Times New Roman"/>
                <a:ea typeface="Calibri"/>
              </a:rPr>
              <a:t>, </a:t>
            </a:r>
            <a:r>
              <a:rPr lang="en-US" sz="3200" dirty="0" err="1">
                <a:solidFill>
                  <a:srgbClr val="000000"/>
                </a:solidFill>
                <a:latin typeface="Times New Roman"/>
                <a:ea typeface="Calibri"/>
              </a:rPr>
              <a:t>chiến</a:t>
            </a:r>
            <a:r>
              <a:rPr lang="en-US" sz="3200" dirty="0">
                <a:solidFill>
                  <a:srgbClr val="000000"/>
                </a:solidFill>
                <a:latin typeface="Times New Roman"/>
                <a:ea typeface="Calibri"/>
              </a:rPr>
              <a:t> </a:t>
            </a:r>
            <a:r>
              <a:rPr lang="en-US" sz="3200" dirty="0" err="1">
                <a:solidFill>
                  <a:srgbClr val="000000"/>
                </a:solidFill>
                <a:latin typeface="Times New Roman"/>
                <a:ea typeface="Calibri"/>
              </a:rPr>
              <a:t>lược</a:t>
            </a:r>
            <a:r>
              <a:rPr lang="en-US" sz="3200" dirty="0">
                <a:solidFill>
                  <a:srgbClr val="000000"/>
                </a:solidFill>
                <a:latin typeface="Times New Roman"/>
                <a:ea typeface="Calibri"/>
              </a:rPr>
              <a:t> </a:t>
            </a:r>
            <a:r>
              <a:rPr lang="en-US" sz="3200" dirty="0" err="1">
                <a:solidFill>
                  <a:srgbClr val="000000"/>
                </a:solidFill>
                <a:latin typeface="Times New Roman"/>
                <a:ea typeface="Calibri"/>
              </a:rPr>
              <a:t>kinh</a:t>
            </a:r>
            <a:r>
              <a:rPr lang="en-US" sz="3200" dirty="0">
                <a:solidFill>
                  <a:srgbClr val="000000"/>
                </a:solidFill>
                <a:latin typeface="Times New Roman"/>
                <a:ea typeface="Calibri"/>
              </a:rPr>
              <a:t> </a:t>
            </a:r>
            <a:r>
              <a:rPr lang="en-US" sz="3200" dirty="0" err="1">
                <a:solidFill>
                  <a:srgbClr val="000000"/>
                </a:solidFill>
                <a:latin typeface="Times New Roman"/>
                <a:ea typeface="Calibri"/>
              </a:rPr>
              <a:t>doanh</a:t>
            </a:r>
            <a:r>
              <a:rPr lang="en-US" sz="3200" dirty="0">
                <a:solidFill>
                  <a:srgbClr val="000000"/>
                </a:solidFill>
                <a:latin typeface="Times New Roman"/>
                <a:ea typeface="Calibri"/>
              </a:rPr>
              <a:t>:</a:t>
            </a:r>
          </a:p>
          <a:p>
            <a:pPr marL="342900" lvl="0" indent="-342900" algn="just">
              <a:lnSpc>
                <a:spcPct val="150000"/>
              </a:lnSpc>
              <a:spcAft>
                <a:spcPts val="0"/>
              </a:spcAft>
              <a:buFont typeface="Symbol"/>
              <a:buChar char=""/>
            </a:pPr>
            <a:r>
              <a:rPr lang="en-US" sz="3200" dirty="0" err="1">
                <a:solidFill>
                  <a:srgbClr val="000000"/>
                </a:solidFill>
                <a:latin typeface="Times New Roman"/>
                <a:ea typeface="Calibri"/>
              </a:rPr>
              <a:t>Mô</a:t>
            </a:r>
            <a:r>
              <a:rPr lang="en-US" sz="3200" dirty="0">
                <a:solidFill>
                  <a:srgbClr val="000000"/>
                </a:solidFill>
                <a:latin typeface="Times New Roman"/>
                <a:ea typeface="Calibri"/>
              </a:rPr>
              <a:t> </a:t>
            </a:r>
            <a:r>
              <a:rPr lang="en-US" sz="3200" dirty="0" err="1">
                <a:solidFill>
                  <a:srgbClr val="000000"/>
                </a:solidFill>
                <a:latin typeface="Times New Roman"/>
                <a:ea typeface="Calibri"/>
              </a:rPr>
              <a:t>tả</a:t>
            </a:r>
            <a:r>
              <a:rPr lang="en-US" sz="3200" dirty="0">
                <a:solidFill>
                  <a:srgbClr val="000000"/>
                </a:solidFill>
                <a:latin typeface="Times New Roman"/>
                <a:ea typeface="Calibri"/>
              </a:rPr>
              <a:t> ý </a:t>
            </a:r>
            <a:r>
              <a:rPr lang="en-US" sz="3200" dirty="0" err="1">
                <a:solidFill>
                  <a:srgbClr val="000000"/>
                </a:solidFill>
                <a:latin typeface="Times New Roman"/>
                <a:ea typeface="Calibri"/>
              </a:rPr>
              <a:t>tưởng</a:t>
            </a:r>
            <a:r>
              <a:rPr lang="en-US" sz="3200" dirty="0">
                <a:solidFill>
                  <a:srgbClr val="000000"/>
                </a:solidFill>
                <a:latin typeface="Times New Roman"/>
                <a:ea typeface="Calibri"/>
              </a:rPr>
              <a:t> </a:t>
            </a:r>
            <a:r>
              <a:rPr lang="en-US" sz="3200" dirty="0" err="1">
                <a:solidFill>
                  <a:srgbClr val="000000"/>
                </a:solidFill>
                <a:latin typeface="Times New Roman"/>
                <a:ea typeface="Calibri"/>
              </a:rPr>
              <a:t>kinh</a:t>
            </a:r>
            <a:r>
              <a:rPr lang="en-US" sz="3200" dirty="0">
                <a:solidFill>
                  <a:srgbClr val="000000"/>
                </a:solidFill>
                <a:latin typeface="Times New Roman"/>
                <a:ea typeface="Calibri"/>
              </a:rPr>
              <a:t> </a:t>
            </a:r>
            <a:r>
              <a:rPr lang="en-US" sz="3200" dirty="0" err="1">
                <a:solidFill>
                  <a:srgbClr val="000000"/>
                </a:solidFill>
                <a:latin typeface="Times New Roman"/>
                <a:ea typeface="Calibri"/>
              </a:rPr>
              <a:t>doanh</a:t>
            </a:r>
            <a:r>
              <a:rPr lang="en-US" sz="3200" dirty="0">
                <a:solidFill>
                  <a:srgbClr val="000000"/>
                </a:solidFill>
                <a:latin typeface="Times New Roman"/>
                <a:ea typeface="Calibri"/>
              </a:rPr>
              <a:t>;</a:t>
            </a:r>
          </a:p>
          <a:p>
            <a:pPr marL="342900" lvl="0" indent="-342900" algn="just">
              <a:lnSpc>
                <a:spcPct val="150000"/>
              </a:lnSpc>
              <a:spcAft>
                <a:spcPts val="0"/>
              </a:spcAft>
              <a:buFont typeface="Symbol"/>
              <a:buChar char=""/>
            </a:pPr>
            <a:r>
              <a:rPr lang="en-US" sz="3200" dirty="0" err="1">
                <a:solidFill>
                  <a:srgbClr val="000000"/>
                </a:solidFill>
                <a:latin typeface="Times New Roman"/>
                <a:ea typeface="Calibri"/>
              </a:rPr>
              <a:t>Xác</a:t>
            </a:r>
            <a:r>
              <a:rPr lang="en-US" sz="3200" dirty="0">
                <a:solidFill>
                  <a:srgbClr val="000000"/>
                </a:solidFill>
                <a:latin typeface="Times New Roman"/>
                <a:ea typeface="Calibri"/>
              </a:rPr>
              <a:t> </a:t>
            </a:r>
            <a:r>
              <a:rPr lang="en-US" sz="3200" dirty="0" err="1">
                <a:solidFill>
                  <a:srgbClr val="000000"/>
                </a:solidFill>
                <a:latin typeface="Times New Roman"/>
                <a:ea typeface="Calibri"/>
              </a:rPr>
              <a:t>định</a:t>
            </a:r>
            <a:r>
              <a:rPr lang="en-US" sz="3200" dirty="0">
                <a:solidFill>
                  <a:srgbClr val="000000"/>
                </a:solidFill>
                <a:latin typeface="Times New Roman"/>
                <a:ea typeface="Calibri"/>
              </a:rPr>
              <a:t> </a:t>
            </a:r>
            <a:r>
              <a:rPr lang="en-US" sz="3200" dirty="0" err="1">
                <a:solidFill>
                  <a:srgbClr val="000000"/>
                </a:solidFill>
                <a:latin typeface="Times New Roman"/>
                <a:ea typeface="Calibri"/>
              </a:rPr>
              <a:t>nhu</a:t>
            </a:r>
            <a:r>
              <a:rPr lang="en-US" sz="3200" dirty="0">
                <a:solidFill>
                  <a:srgbClr val="000000"/>
                </a:solidFill>
                <a:latin typeface="Times New Roman"/>
                <a:ea typeface="Calibri"/>
              </a:rPr>
              <a:t> </a:t>
            </a:r>
            <a:r>
              <a:rPr lang="en-US" sz="3200" dirty="0" err="1">
                <a:solidFill>
                  <a:srgbClr val="000000"/>
                </a:solidFill>
                <a:latin typeface="Times New Roman"/>
                <a:ea typeface="Calibri"/>
              </a:rPr>
              <a:t>cầu</a:t>
            </a:r>
            <a:r>
              <a:rPr lang="en-US" sz="3200" dirty="0">
                <a:solidFill>
                  <a:srgbClr val="000000"/>
                </a:solidFill>
                <a:latin typeface="Times New Roman"/>
                <a:ea typeface="Calibri"/>
              </a:rPr>
              <a:t> </a:t>
            </a:r>
            <a:r>
              <a:rPr lang="en-US" sz="3200" dirty="0" err="1">
                <a:solidFill>
                  <a:srgbClr val="000000"/>
                </a:solidFill>
                <a:latin typeface="Times New Roman"/>
                <a:ea typeface="Calibri"/>
              </a:rPr>
              <a:t>cho</a:t>
            </a:r>
            <a:r>
              <a:rPr lang="en-US" sz="3200" dirty="0">
                <a:solidFill>
                  <a:srgbClr val="000000"/>
                </a:solidFill>
                <a:latin typeface="Times New Roman"/>
                <a:ea typeface="Calibri"/>
              </a:rPr>
              <a:t> </a:t>
            </a:r>
            <a:r>
              <a:rPr lang="en-US" sz="3200" dirty="0" err="1">
                <a:solidFill>
                  <a:srgbClr val="000000"/>
                </a:solidFill>
                <a:latin typeface="Times New Roman"/>
                <a:ea typeface="Calibri"/>
              </a:rPr>
              <a:t>sản</a:t>
            </a:r>
            <a:r>
              <a:rPr lang="en-US" sz="3200" dirty="0">
                <a:solidFill>
                  <a:srgbClr val="000000"/>
                </a:solidFill>
                <a:latin typeface="Times New Roman"/>
                <a:ea typeface="Calibri"/>
              </a:rPr>
              <a:t> </a:t>
            </a:r>
            <a:r>
              <a:rPr lang="en-US" sz="3200" dirty="0" err="1">
                <a:solidFill>
                  <a:srgbClr val="000000"/>
                </a:solidFill>
                <a:latin typeface="Times New Roman"/>
                <a:ea typeface="Calibri"/>
              </a:rPr>
              <a:t>phẩm</a:t>
            </a:r>
            <a:r>
              <a:rPr lang="en-US" sz="3200" dirty="0">
                <a:solidFill>
                  <a:srgbClr val="000000"/>
                </a:solidFill>
                <a:latin typeface="Times New Roman"/>
                <a:ea typeface="Calibri"/>
              </a:rPr>
              <a:t>;</a:t>
            </a:r>
          </a:p>
          <a:p>
            <a:pPr marL="342900" lvl="0" indent="-342900" algn="just">
              <a:lnSpc>
                <a:spcPct val="150000"/>
              </a:lnSpc>
              <a:spcAft>
                <a:spcPts val="0"/>
              </a:spcAft>
              <a:buFont typeface="Symbol"/>
              <a:buChar char=""/>
            </a:pPr>
            <a:r>
              <a:rPr lang="en-US" sz="3200" dirty="0" err="1">
                <a:solidFill>
                  <a:srgbClr val="000000"/>
                </a:solidFill>
                <a:latin typeface="Times New Roman"/>
                <a:ea typeface="Calibri"/>
              </a:rPr>
              <a:t>Xác</a:t>
            </a:r>
            <a:r>
              <a:rPr lang="en-US" sz="3200" dirty="0">
                <a:solidFill>
                  <a:srgbClr val="000000"/>
                </a:solidFill>
                <a:latin typeface="Times New Roman"/>
                <a:ea typeface="Calibri"/>
              </a:rPr>
              <a:t> </a:t>
            </a:r>
            <a:r>
              <a:rPr lang="en-US" sz="3200" dirty="0" err="1">
                <a:solidFill>
                  <a:srgbClr val="000000"/>
                </a:solidFill>
                <a:latin typeface="Times New Roman"/>
                <a:ea typeface="Calibri"/>
              </a:rPr>
              <a:t>định</a:t>
            </a:r>
            <a:r>
              <a:rPr lang="en-US" sz="3200" dirty="0">
                <a:solidFill>
                  <a:srgbClr val="000000"/>
                </a:solidFill>
                <a:latin typeface="Times New Roman"/>
                <a:ea typeface="Calibri"/>
              </a:rPr>
              <a:t> </a:t>
            </a:r>
            <a:r>
              <a:rPr lang="en-US" sz="3200" dirty="0" err="1">
                <a:solidFill>
                  <a:srgbClr val="000000"/>
                </a:solidFill>
                <a:latin typeface="Times New Roman"/>
                <a:ea typeface="Calibri"/>
              </a:rPr>
              <a:t>các</a:t>
            </a:r>
            <a:r>
              <a:rPr lang="en-US" sz="3200" dirty="0">
                <a:solidFill>
                  <a:srgbClr val="000000"/>
                </a:solidFill>
                <a:latin typeface="Times New Roman"/>
                <a:ea typeface="Calibri"/>
              </a:rPr>
              <a:t> </a:t>
            </a:r>
            <a:r>
              <a:rPr lang="en-US" sz="3200" dirty="0" err="1">
                <a:solidFill>
                  <a:srgbClr val="000000"/>
                </a:solidFill>
                <a:latin typeface="Times New Roman"/>
                <a:ea typeface="Calibri"/>
              </a:rPr>
              <a:t>chiến</a:t>
            </a:r>
            <a:r>
              <a:rPr lang="en-US" sz="3200" dirty="0">
                <a:solidFill>
                  <a:srgbClr val="000000"/>
                </a:solidFill>
                <a:latin typeface="Times New Roman"/>
                <a:ea typeface="Calibri"/>
              </a:rPr>
              <a:t> </a:t>
            </a:r>
            <a:r>
              <a:rPr lang="en-US" sz="3200" dirty="0" err="1">
                <a:solidFill>
                  <a:srgbClr val="000000"/>
                </a:solidFill>
                <a:latin typeface="Times New Roman"/>
                <a:ea typeface="Calibri"/>
              </a:rPr>
              <a:t>lược</a:t>
            </a:r>
            <a:r>
              <a:rPr lang="en-US" sz="3200" dirty="0">
                <a:solidFill>
                  <a:srgbClr val="000000"/>
                </a:solidFill>
                <a:latin typeface="Times New Roman"/>
                <a:ea typeface="Calibri"/>
              </a:rPr>
              <a:t> </a:t>
            </a:r>
            <a:r>
              <a:rPr lang="en-US" sz="3200" dirty="0" err="1">
                <a:solidFill>
                  <a:srgbClr val="000000"/>
                </a:solidFill>
                <a:latin typeface="Times New Roman"/>
                <a:ea typeface="Calibri"/>
              </a:rPr>
              <a:t>kinh</a:t>
            </a:r>
            <a:r>
              <a:rPr lang="en-US" sz="3200" dirty="0">
                <a:solidFill>
                  <a:srgbClr val="000000"/>
                </a:solidFill>
                <a:latin typeface="Times New Roman"/>
                <a:ea typeface="Calibri"/>
              </a:rPr>
              <a:t> </a:t>
            </a:r>
            <a:r>
              <a:rPr lang="en-US" sz="3200" dirty="0" err="1">
                <a:solidFill>
                  <a:srgbClr val="000000"/>
                </a:solidFill>
                <a:latin typeface="Times New Roman"/>
                <a:ea typeface="Calibri"/>
              </a:rPr>
              <a:t>doanh</a:t>
            </a:r>
            <a:r>
              <a:rPr lang="en-US" sz="3200" dirty="0">
                <a:solidFill>
                  <a:srgbClr val="000000"/>
                </a:solidFill>
                <a:latin typeface="Times New Roman"/>
                <a:ea typeface="Calibri"/>
              </a:rPr>
              <a:t> ( </a:t>
            </a:r>
            <a:r>
              <a:rPr lang="en-US" sz="3200" dirty="0" err="1">
                <a:solidFill>
                  <a:srgbClr val="000000"/>
                </a:solidFill>
                <a:latin typeface="Times New Roman"/>
                <a:ea typeface="Calibri"/>
              </a:rPr>
              <a:t>quảng</a:t>
            </a:r>
            <a:r>
              <a:rPr lang="en-US" sz="3200" dirty="0">
                <a:solidFill>
                  <a:srgbClr val="000000"/>
                </a:solidFill>
                <a:latin typeface="Times New Roman"/>
                <a:ea typeface="Calibri"/>
              </a:rPr>
              <a:t> </a:t>
            </a:r>
            <a:r>
              <a:rPr lang="en-US" sz="3200" dirty="0" err="1">
                <a:solidFill>
                  <a:srgbClr val="000000"/>
                </a:solidFill>
                <a:latin typeface="Times New Roman"/>
                <a:ea typeface="Calibri"/>
              </a:rPr>
              <a:t>cáo</a:t>
            </a:r>
            <a:r>
              <a:rPr lang="en-US" sz="3200" dirty="0">
                <a:solidFill>
                  <a:srgbClr val="000000"/>
                </a:solidFill>
                <a:latin typeface="Times New Roman"/>
                <a:ea typeface="Calibri"/>
              </a:rPr>
              <a:t>, </a:t>
            </a:r>
            <a:r>
              <a:rPr lang="en-US" sz="3200" dirty="0" err="1">
                <a:solidFill>
                  <a:srgbClr val="000000"/>
                </a:solidFill>
                <a:latin typeface="Times New Roman"/>
                <a:ea typeface="Calibri"/>
              </a:rPr>
              <a:t>khuyến</a:t>
            </a:r>
            <a:r>
              <a:rPr lang="en-US" sz="3200" dirty="0">
                <a:solidFill>
                  <a:srgbClr val="000000"/>
                </a:solidFill>
                <a:latin typeface="Times New Roman"/>
                <a:ea typeface="Calibri"/>
              </a:rPr>
              <a:t> </a:t>
            </a:r>
            <a:r>
              <a:rPr lang="en-US" sz="3200" dirty="0" err="1">
                <a:solidFill>
                  <a:srgbClr val="000000"/>
                </a:solidFill>
                <a:latin typeface="Times New Roman"/>
                <a:ea typeface="Calibri"/>
              </a:rPr>
              <a:t>mại</a:t>
            </a:r>
            <a:r>
              <a:rPr lang="en-US" sz="3200" dirty="0">
                <a:solidFill>
                  <a:srgbClr val="000000"/>
                </a:solidFill>
                <a:latin typeface="Times New Roman"/>
                <a:ea typeface="Calibri"/>
              </a:rPr>
              <a:t>, </a:t>
            </a:r>
            <a:r>
              <a:rPr lang="en-US" sz="3200" dirty="0" err="1">
                <a:solidFill>
                  <a:srgbClr val="000000"/>
                </a:solidFill>
                <a:latin typeface="Times New Roman"/>
                <a:ea typeface="Calibri"/>
              </a:rPr>
              <a:t>giảm</a:t>
            </a:r>
            <a:r>
              <a:rPr lang="en-US" sz="3200" dirty="0">
                <a:solidFill>
                  <a:srgbClr val="000000"/>
                </a:solidFill>
                <a:latin typeface="Times New Roman"/>
                <a:ea typeface="Calibri"/>
              </a:rPr>
              <a:t> </a:t>
            </a:r>
            <a:r>
              <a:rPr lang="en-US" sz="3200" dirty="0" err="1">
                <a:solidFill>
                  <a:srgbClr val="000000"/>
                </a:solidFill>
                <a:latin typeface="Times New Roman"/>
                <a:ea typeface="Calibri"/>
              </a:rPr>
              <a:t>giá</a:t>
            </a:r>
            <a:r>
              <a:rPr lang="en-US" sz="3200" dirty="0">
                <a:solidFill>
                  <a:srgbClr val="000000"/>
                </a:solidFill>
                <a:latin typeface="Times New Roman"/>
                <a:ea typeface="Calibri"/>
              </a:rPr>
              <a:t>…)</a:t>
            </a:r>
          </a:p>
          <a:p>
            <a:pPr marL="342900" lvl="0" indent="-342900" algn="just">
              <a:lnSpc>
                <a:spcPct val="150000"/>
              </a:lnSpc>
              <a:spcAft>
                <a:spcPts val="1000"/>
              </a:spcAft>
              <a:buFont typeface="Symbol"/>
              <a:buChar char=""/>
            </a:pPr>
            <a:r>
              <a:rPr lang="en-US" sz="3200" dirty="0" err="1">
                <a:solidFill>
                  <a:srgbClr val="000000"/>
                </a:solidFill>
                <a:latin typeface="Times New Roman"/>
                <a:ea typeface="Calibri"/>
              </a:rPr>
              <a:t>Tính</a:t>
            </a:r>
            <a:r>
              <a:rPr lang="en-US" sz="3200" dirty="0">
                <a:solidFill>
                  <a:srgbClr val="000000"/>
                </a:solidFill>
                <a:latin typeface="Times New Roman"/>
                <a:ea typeface="Calibri"/>
              </a:rPr>
              <a:t> </a:t>
            </a:r>
            <a:r>
              <a:rPr lang="en-US" sz="3200" dirty="0" err="1">
                <a:solidFill>
                  <a:srgbClr val="000000"/>
                </a:solidFill>
                <a:latin typeface="Times New Roman"/>
                <a:ea typeface="Calibri"/>
              </a:rPr>
              <a:t>tổng</a:t>
            </a:r>
            <a:r>
              <a:rPr lang="en-US" sz="3200" dirty="0">
                <a:solidFill>
                  <a:srgbClr val="000000"/>
                </a:solidFill>
                <a:latin typeface="Times New Roman"/>
                <a:ea typeface="Calibri"/>
              </a:rPr>
              <a:t> </a:t>
            </a:r>
            <a:r>
              <a:rPr lang="en-US" sz="3200" dirty="0" err="1">
                <a:solidFill>
                  <a:srgbClr val="000000"/>
                </a:solidFill>
                <a:latin typeface="Times New Roman"/>
                <a:ea typeface="Calibri"/>
              </a:rPr>
              <a:t>số</a:t>
            </a:r>
            <a:r>
              <a:rPr lang="en-US" sz="3200" dirty="0">
                <a:solidFill>
                  <a:srgbClr val="000000"/>
                </a:solidFill>
                <a:latin typeface="Times New Roman"/>
                <a:ea typeface="Calibri"/>
              </a:rPr>
              <a:t> </a:t>
            </a:r>
            <a:r>
              <a:rPr lang="en-US" sz="3200" dirty="0" err="1">
                <a:solidFill>
                  <a:srgbClr val="000000"/>
                </a:solidFill>
                <a:latin typeface="Times New Roman"/>
                <a:ea typeface="Calibri"/>
              </a:rPr>
              <a:t>tiền</a:t>
            </a:r>
            <a:r>
              <a:rPr lang="en-US" sz="3200" dirty="0">
                <a:solidFill>
                  <a:srgbClr val="000000"/>
                </a:solidFill>
                <a:latin typeface="Times New Roman"/>
                <a:ea typeface="Calibri"/>
              </a:rPr>
              <a:t> ban </a:t>
            </a:r>
            <a:r>
              <a:rPr lang="en-US" sz="3200" dirty="0" err="1">
                <a:solidFill>
                  <a:srgbClr val="000000"/>
                </a:solidFill>
                <a:latin typeface="Times New Roman"/>
                <a:ea typeface="Calibri"/>
              </a:rPr>
              <a:t>đầu</a:t>
            </a:r>
            <a:r>
              <a:rPr lang="en-US" sz="3200" dirty="0">
                <a:solidFill>
                  <a:srgbClr val="000000"/>
                </a:solidFill>
                <a:latin typeface="Times New Roman"/>
                <a:ea typeface="Calibri"/>
              </a:rPr>
              <a:t> </a:t>
            </a:r>
            <a:r>
              <a:rPr lang="en-US" sz="3200" dirty="0" err="1">
                <a:solidFill>
                  <a:srgbClr val="000000"/>
                </a:solidFill>
                <a:latin typeface="Times New Roman"/>
                <a:ea typeface="Calibri"/>
              </a:rPr>
              <a:t>bỏ</a:t>
            </a:r>
            <a:r>
              <a:rPr lang="en-US" sz="3200" dirty="0">
                <a:solidFill>
                  <a:srgbClr val="000000"/>
                </a:solidFill>
                <a:latin typeface="Times New Roman"/>
                <a:ea typeface="Calibri"/>
              </a:rPr>
              <a:t> </a:t>
            </a:r>
            <a:r>
              <a:rPr lang="en-US" sz="3200" dirty="0" err="1">
                <a:solidFill>
                  <a:srgbClr val="000000"/>
                </a:solidFill>
                <a:latin typeface="Times New Roman"/>
                <a:ea typeface="Calibri"/>
              </a:rPr>
              <a:t>ra.</a:t>
            </a:r>
            <a:endParaRPr lang="en-US" sz="3200" dirty="0">
              <a:solidFill>
                <a:srgbClr val="000000"/>
              </a:solidFill>
              <a:effectLst/>
              <a:latin typeface="Times New Roman"/>
              <a:ea typeface="Calibri"/>
            </a:endParaRPr>
          </a:p>
        </p:txBody>
      </p:sp>
    </p:spTree>
    <p:extLst>
      <p:ext uri="{BB962C8B-B14F-4D97-AF65-F5344CB8AC3E}">
        <p14:creationId xmlns:p14="http://schemas.microsoft.com/office/powerpoint/2010/main" val="26817889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21" y="0"/>
            <a:ext cx="12248607" cy="6895234"/>
          </a:xfrm>
          <a:prstGeom prst="rect">
            <a:avLst/>
          </a:prstGeom>
        </p:spPr>
      </p:pic>
      <p:sp>
        <p:nvSpPr>
          <p:cNvPr id="4" name="TextBox 3"/>
          <p:cNvSpPr txBox="1"/>
          <p:nvPr/>
        </p:nvSpPr>
        <p:spPr>
          <a:xfrm>
            <a:off x="968831" y="1521128"/>
            <a:ext cx="7850777" cy="461665"/>
          </a:xfrm>
          <a:prstGeom prst="rect">
            <a:avLst/>
          </a:prstGeom>
          <a:noFill/>
        </p:spPr>
        <p:txBody>
          <a:bodyPr wrap="square" rtlCol="0">
            <a:spAutoFit/>
          </a:bodyPr>
          <a:lstStyle/>
          <a:p>
            <a:r>
              <a:rPr lang="en-US" sz="2400" b="1" dirty="0" smtClean="0">
                <a:solidFill>
                  <a:schemeClr val="bg1"/>
                </a:solidFill>
                <a:latin typeface="Times New Roman" panose="02020603050405020304" pitchFamily="18" charset="0"/>
                <a:cs typeface="Times New Roman" panose="02020603050405020304" pitchFamily="18" charset="0"/>
              </a:rPr>
              <a:t>1. Một số kiến thức về tài chính, kinh doanh </a:t>
            </a:r>
            <a:endParaRPr lang="vi-VN" sz="2400" b="1" dirty="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894219" y="400594"/>
            <a:ext cx="2146663" cy="523220"/>
          </a:xfrm>
          <a:prstGeom prst="rect">
            <a:avLst/>
          </a:prstGeom>
          <a:noFill/>
        </p:spPr>
        <p:txBody>
          <a:bodyPr wrap="square" rtlCol="0">
            <a:spAutoFit/>
          </a:bodyPr>
          <a:lstStyle/>
          <a:p>
            <a:r>
              <a:rPr lang="en-US" sz="2800" b="1" dirty="0" smtClean="0">
                <a:solidFill>
                  <a:schemeClr val="bg1"/>
                </a:solidFill>
                <a:latin typeface="Times New Roman" panose="02020603050405020304" pitchFamily="18" charset="0"/>
                <a:cs typeface="Times New Roman" panose="02020603050405020304" pitchFamily="18" charset="0"/>
              </a:rPr>
              <a:t>Chủ đề 1</a:t>
            </a:r>
            <a:endParaRPr lang="vi-VN" sz="2800" b="1" dirty="0">
              <a:solidFill>
                <a:schemeClr val="bg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3840482" y="1021024"/>
            <a:ext cx="4323807" cy="523220"/>
          </a:xfrm>
          <a:prstGeom prst="rect">
            <a:avLst/>
          </a:prstGeom>
          <a:noFill/>
        </p:spPr>
        <p:txBody>
          <a:bodyPr wrap="square" rtlCol="0">
            <a:spAutoFit/>
          </a:bodyPr>
          <a:lstStyle/>
          <a:p>
            <a:r>
              <a:rPr lang="en-US" sz="2800" b="1" dirty="0" smtClean="0">
                <a:solidFill>
                  <a:schemeClr val="bg1"/>
                </a:solidFill>
                <a:latin typeface="Times New Roman" panose="02020603050405020304" pitchFamily="18" charset="0"/>
                <a:cs typeface="Times New Roman" panose="02020603050405020304" pitchFamily="18" charset="0"/>
              </a:rPr>
              <a:t>ĐẦU TƯ KINH DOANH</a:t>
            </a:r>
            <a:endParaRPr lang="vi-VN" sz="2800" b="1" dirty="0">
              <a:solidFill>
                <a:schemeClr val="bg1"/>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1198516" y="2018742"/>
            <a:ext cx="1852749" cy="461665"/>
          </a:xfrm>
          <a:prstGeom prst="rect">
            <a:avLst/>
          </a:prstGeom>
          <a:noFill/>
        </p:spPr>
        <p:txBody>
          <a:bodyPr wrap="square" rtlCol="0">
            <a:spAutoFit/>
          </a:bodyPr>
          <a:lstStyle/>
          <a:p>
            <a:r>
              <a:rPr lang="en-US" sz="2400" b="1" i="1" dirty="0" smtClean="0">
                <a:solidFill>
                  <a:schemeClr val="bg1"/>
                </a:solidFill>
                <a:latin typeface="Times New Roman" panose="02020603050405020304" pitchFamily="18" charset="0"/>
                <a:cs typeface="Times New Roman" panose="02020603050405020304" pitchFamily="18" charset="0"/>
              </a:rPr>
              <a:t>a/Tài chính</a:t>
            </a:r>
            <a:endParaRPr lang="vi-VN" sz="2400" b="1" i="1" dirty="0">
              <a:solidFill>
                <a:schemeClr val="bg1"/>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924196" y="3610167"/>
            <a:ext cx="3634741" cy="461665"/>
          </a:xfrm>
          <a:prstGeom prst="rect">
            <a:avLst/>
          </a:prstGeom>
          <a:noFill/>
        </p:spPr>
        <p:txBody>
          <a:bodyPr wrap="square" rtlCol="0">
            <a:spAutoFit/>
          </a:bodyPr>
          <a:lstStyle/>
          <a:p>
            <a:r>
              <a:rPr lang="en-US" sz="2400" b="1" dirty="0">
                <a:solidFill>
                  <a:schemeClr val="bg1"/>
                </a:solidFill>
                <a:latin typeface="Times New Roman" panose="02020603050405020304" pitchFamily="18" charset="0"/>
                <a:cs typeface="Times New Roman" panose="02020603050405020304" pitchFamily="18" charset="0"/>
              </a:rPr>
              <a:t>2</a:t>
            </a:r>
            <a:r>
              <a:rPr lang="en-US" sz="2400" b="1" dirty="0" smtClean="0">
                <a:solidFill>
                  <a:schemeClr val="bg1"/>
                </a:solidFill>
                <a:latin typeface="Times New Roman" panose="02020603050405020304" pitchFamily="18" charset="0"/>
                <a:cs typeface="Times New Roman" panose="02020603050405020304" pitchFamily="18" charset="0"/>
              </a:rPr>
              <a:t>. Kiến thức toán học </a:t>
            </a:r>
            <a:endParaRPr lang="vi-VN" sz="2400" b="1" dirty="0">
              <a:solidFill>
                <a:schemeClr val="bg1"/>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198518" y="2535757"/>
            <a:ext cx="2074817" cy="461665"/>
          </a:xfrm>
          <a:prstGeom prst="rect">
            <a:avLst/>
          </a:prstGeom>
          <a:noFill/>
        </p:spPr>
        <p:txBody>
          <a:bodyPr wrap="square" rtlCol="0">
            <a:spAutoFit/>
          </a:bodyPr>
          <a:lstStyle/>
          <a:p>
            <a:r>
              <a:rPr lang="en-US" sz="2400" b="1" i="1" dirty="0">
                <a:solidFill>
                  <a:schemeClr val="bg1"/>
                </a:solidFill>
                <a:latin typeface="Times New Roman" panose="02020603050405020304" pitchFamily="18" charset="0"/>
                <a:cs typeface="Times New Roman" panose="02020603050405020304" pitchFamily="18" charset="0"/>
              </a:rPr>
              <a:t>b</a:t>
            </a:r>
            <a:r>
              <a:rPr lang="en-US" sz="2400" b="1" i="1" dirty="0" smtClean="0">
                <a:solidFill>
                  <a:schemeClr val="bg1"/>
                </a:solidFill>
                <a:latin typeface="Times New Roman" panose="02020603050405020304" pitchFamily="18" charset="0"/>
                <a:cs typeface="Times New Roman" panose="02020603050405020304" pitchFamily="18" charset="0"/>
              </a:rPr>
              <a:t>/Kinh doanh</a:t>
            </a:r>
            <a:endParaRPr lang="vi-VN" sz="2400" b="1" i="1" dirty="0">
              <a:solidFill>
                <a:schemeClr val="bg1"/>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1190895" y="3052765"/>
            <a:ext cx="3981996" cy="461665"/>
          </a:xfrm>
          <a:prstGeom prst="rect">
            <a:avLst/>
          </a:prstGeom>
          <a:noFill/>
        </p:spPr>
        <p:txBody>
          <a:bodyPr wrap="square" rtlCol="0">
            <a:spAutoFit/>
          </a:bodyPr>
          <a:lstStyle/>
          <a:p>
            <a:r>
              <a:rPr lang="en-US" sz="2400" b="1" i="1" dirty="0" smtClean="0">
                <a:solidFill>
                  <a:schemeClr val="bg1"/>
                </a:solidFill>
                <a:latin typeface="Times New Roman" panose="02020603050405020304" pitchFamily="18" charset="0"/>
                <a:cs typeface="Times New Roman" panose="02020603050405020304" pitchFamily="18" charset="0"/>
              </a:rPr>
              <a:t>c/Các cách để tăng lợi nhuận</a:t>
            </a:r>
            <a:endParaRPr lang="vi-VN" sz="2400" b="1" i="1" dirty="0">
              <a:solidFill>
                <a:schemeClr val="bg1"/>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924196" y="4178291"/>
            <a:ext cx="7051765" cy="461665"/>
          </a:xfrm>
          <a:prstGeom prst="rect">
            <a:avLst/>
          </a:prstGeom>
          <a:noFill/>
        </p:spPr>
        <p:txBody>
          <a:bodyPr wrap="square" rtlCol="0">
            <a:spAutoFit/>
          </a:bodyPr>
          <a:lstStyle/>
          <a:p>
            <a:r>
              <a:rPr lang="en-US" sz="2400" b="1" dirty="0" smtClean="0">
                <a:solidFill>
                  <a:schemeClr val="bg1"/>
                </a:solidFill>
                <a:latin typeface="Times New Roman" panose="02020603050405020304" pitchFamily="18" charset="0"/>
                <a:cs typeface="Times New Roman" panose="02020603050405020304" pitchFamily="18" charset="0"/>
              </a:rPr>
              <a:t>3. Kĩ năng tìm kiếm thông tin và trình bày sản phẩm  </a:t>
            </a:r>
            <a:endParaRPr lang="vi-VN"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51811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nguyenhoang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5668" y="3810000"/>
            <a:ext cx="3699933" cy="28194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121" name="Group 25"/>
          <p:cNvGraphicFramePr>
            <a:graphicFrameLocks noGrp="1"/>
          </p:cNvGraphicFramePr>
          <p:nvPr/>
        </p:nvGraphicFramePr>
        <p:xfrm>
          <a:off x="3496733" y="-6364288"/>
          <a:ext cx="4732867" cy="3109913"/>
        </p:xfrm>
        <a:graphic>
          <a:graphicData uri="http://schemas.openxmlformats.org/drawingml/2006/table">
            <a:tbl>
              <a:tblPr/>
              <a:tblGrid>
                <a:gridCol w="4732867"/>
              </a:tblGrid>
              <a:tr h="3109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  </a:t>
                      </a:r>
                      <a:r>
                        <a:rPr kumimoji="0" lang="en-US" sz="18000" b="0" i="0" u="none" strike="noStrike" cap="none" normalizeH="0" baseline="0" smtClean="0">
                          <a:ln>
                            <a:noFill/>
                          </a:ln>
                          <a:solidFill>
                            <a:schemeClr val="tx1"/>
                          </a:solidFill>
                          <a:effectLst/>
                          <a:latin typeface="Arial" charset="0"/>
                        </a:rPr>
                        <a:t> </a:t>
                      </a:r>
                      <a:r>
                        <a:rPr kumimoji="0" lang="en-US" sz="1800" b="0" i="0" u="none" strike="noStrike" cap="none" normalizeH="0" baseline="0" smtClean="0">
                          <a:ln>
                            <a:noFill/>
                          </a:ln>
                          <a:solidFill>
                            <a:schemeClr val="tx1"/>
                          </a:solidFill>
                          <a:effectLst/>
                          <a:latin typeface="Arial" charset="0"/>
                        </a:rPr>
                        <a:t>                                                           </a:t>
                      </a:r>
                    </a:p>
                  </a:txBody>
                  <a:tcPr marL="121920" marR="121920" anchor="ctr" horzOverflow="overflow">
                    <a:lnL cap="flat">
                      <a:noFill/>
                    </a:lnL>
                    <a:lnR cap="flat">
                      <a:noFill/>
                    </a:lnR>
                    <a:lnT cap="flat">
                      <a:noFill/>
                    </a:lnT>
                    <a:lnB cap="flat">
                      <a:noFill/>
                    </a:lnB>
                    <a:lnTlToBr>
                      <a:noFill/>
                    </a:lnTlToBr>
                    <a:lnBlToTr>
                      <a:noFill/>
                    </a:lnBlToTr>
                    <a:noFill/>
                  </a:tcPr>
                </a:tc>
              </a:tr>
            </a:tbl>
          </a:graphicData>
        </a:graphic>
      </p:graphicFrame>
      <p:pic>
        <p:nvPicPr>
          <p:cNvPr id="4105" name="Picture 9" descr="Soạn: AM 574893 gửi đến 996 để nhận ảnh nà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7384" y="-6043613"/>
            <a:ext cx="508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4116" name="Picture 20" descr="Soạn: AM 574893 gửi đến 996 để nhận ảnh nà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914400"/>
            <a:ext cx="508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4120" name="Picture 24" descr="noel_by_buituan%2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914400"/>
            <a:ext cx="4546600" cy="5162550"/>
          </a:xfrm>
          <a:prstGeom prst="rect">
            <a:avLst/>
          </a:prstGeom>
          <a:noFill/>
          <a:extLst>
            <a:ext uri="{909E8E84-426E-40DD-AFC4-6F175D3DCCD1}">
              <a14:hiddenFill xmlns:a14="http://schemas.microsoft.com/office/drawing/2010/main">
                <a:solidFill>
                  <a:srgbClr val="FFFFFF"/>
                </a:solidFill>
              </a14:hiddenFill>
            </a:ext>
          </a:extLst>
        </p:spPr>
      </p:pic>
      <p:sp>
        <p:nvSpPr>
          <p:cNvPr id="4122" name="Text Box 26"/>
          <p:cNvSpPr txBox="1">
            <a:spLocks noChangeArrowheads="1"/>
          </p:cNvSpPr>
          <p:nvPr/>
        </p:nvSpPr>
        <p:spPr bwMode="auto">
          <a:xfrm>
            <a:off x="9144000" y="4038603"/>
            <a:ext cx="3048000"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3200" b="1" dirty="0">
                <a:solidFill>
                  <a:srgbClr val="0000CC"/>
                </a:solidFill>
                <a:latin typeface="Times New Roman" pitchFamily="18" charset="0"/>
                <a:cs typeface="Times New Roman" pitchFamily="18" charset="0"/>
              </a:rPr>
              <a:t>TRUNG TÂM THƯƠNG </a:t>
            </a:r>
            <a:r>
              <a:rPr lang="en-US" sz="3200" b="1" dirty="0" smtClean="0">
                <a:solidFill>
                  <a:srgbClr val="0000CC"/>
                </a:solidFill>
                <a:latin typeface="Times New Roman" pitchFamily="18" charset="0"/>
                <a:cs typeface="Times New Roman" pitchFamily="18" charset="0"/>
              </a:rPr>
              <a:t>MẠI;</a:t>
            </a:r>
          </a:p>
          <a:p>
            <a:pPr algn="ctr">
              <a:spcBef>
                <a:spcPct val="50000"/>
              </a:spcBef>
            </a:pPr>
            <a:r>
              <a:rPr lang="en-US" sz="3200" b="1" dirty="0" smtClean="0">
                <a:solidFill>
                  <a:srgbClr val="0000CC"/>
                </a:solidFill>
                <a:latin typeface="Times New Roman" pitchFamily="18" charset="0"/>
                <a:cs typeface="Times New Roman" pitchFamily="18" charset="0"/>
              </a:rPr>
              <a:t>CHỢ; CỬA HÀNG</a:t>
            </a:r>
            <a:endParaRPr lang="en-US" sz="3200" b="1" dirty="0">
              <a:solidFill>
                <a:srgbClr val="0000CC"/>
              </a:solidFill>
              <a:latin typeface="Times New Roman" pitchFamily="18" charset="0"/>
              <a:cs typeface="Times New Roman" pitchFamily="18" charset="0"/>
            </a:endParaRPr>
          </a:p>
        </p:txBody>
      </p:sp>
      <p:sp>
        <p:nvSpPr>
          <p:cNvPr id="4124" name="WordArt 28"/>
          <p:cNvSpPr>
            <a:spLocks noChangeArrowheads="1" noChangeShapeType="1" noTextEdit="1"/>
          </p:cNvSpPr>
          <p:nvPr/>
        </p:nvSpPr>
        <p:spPr bwMode="auto">
          <a:xfrm rot="205645">
            <a:off x="632052" y="-322587"/>
            <a:ext cx="10748090" cy="1462070"/>
          </a:xfrm>
          <a:prstGeom prst="rect">
            <a:avLst/>
          </a:prstGeom>
        </p:spPr>
        <p:txBody>
          <a:bodyPr wrap="none" fromWordArt="1">
            <a:prstTxWarp prst="textSlantUp">
              <a:avLst>
                <a:gd name="adj" fmla="val 32056"/>
              </a:avLst>
            </a:prstTxWarp>
          </a:bodyPr>
          <a:lstStyle/>
          <a:p>
            <a:pPr algn="ctr"/>
            <a:r>
              <a:rPr lang="en-US" sz="3600" kern="10" dirty="0" err="1">
                <a:ln w="9525">
                  <a:solidFill>
                    <a:srgbClr val="CC99FF"/>
                  </a:solidFill>
                  <a:round/>
                  <a:headEnd/>
                  <a:tailEnd/>
                </a:ln>
                <a:gradFill rotWithShape="0">
                  <a:gsLst>
                    <a:gs pos="0">
                      <a:srgbClr val="6600CC"/>
                    </a:gs>
                    <a:gs pos="100000">
                      <a:srgbClr val="CC00CC"/>
                    </a:gs>
                  </a:gsLst>
                  <a:lin ang="5194355" scaled="1"/>
                </a:gradFill>
                <a:effectLst>
                  <a:outerShdw dist="53882" dir="2700000" algn="ctr" rotWithShape="0">
                    <a:srgbClr val="9999FF">
                      <a:alpha val="80000"/>
                    </a:srgbClr>
                  </a:outerShdw>
                </a:effectLst>
                <a:latin typeface="Times New Roman"/>
                <a:cs typeface="Times New Roman"/>
              </a:rPr>
              <a:t>Kinh</a:t>
            </a:r>
            <a:r>
              <a:rPr lang="en-US" sz="3600" kern="10" dirty="0">
                <a:ln w="9525">
                  <a:solidFill>
                    <a:srgbClr val="CC99FF"/>
                  </a:solidFill>
                  <a:round/>
                  <a:headEnd/>
                  <a:tailEnd/>
                </a:ln>
                <a:gradFill rotWithShape="0">
                  <a:gsLst>
                    <a:gs pos="0">
                      <a:srgbClr val="6600CC"/>
                    </a:gs>
                    <a:gs pos="100000">
                      <a:srgbClr val="CC00CC"/>
                    </a:gs>
                  </a:gsLst>
                  <a:lin ang="5194355" scaled="1"/>
                </a:gradFill>
                <a:effectLst>
                  <a:outerShdw dist="53882" dir="2700000" algn="ctr" rotWithShape="0">
                    <a:srgbClr val="9999FF">
                      <a:alpha val="80000"/>
                    </a:srgbClr>
                  </a:outerShdw>
                </a:effectLst>
                <a:latin typeface="Times New Roman"/>
                <a:cs typeface="Times New Roman"/>
              </a:rPr>
              <a:t> </a:t>
            </a:r>
            <a:r>
              <a:rPr lang="en-US" sz="3600" kern="10" dirty="0" err="1" smtClean="0">
                <a:ln w="9525">
                  <a:solidFill>
                    <a:srgbClr val="CC99FF"/>
                  </a:solidFill>
                  <a:round/>
                  <a:headEnd/>
                  <a:tailEnd/>
                </a:ln>
                <a:gradFill rotWithShape="0">
                  <a:gsLst>
                    <a:gs pos="0">
                      <a:srgbClr val="6600CC"/>
                    </a:gs>
                    <a:gs pos="100000">
                      <a:srgbClr val="CC00CC"/>
                    </a:gs>
                  </a:gsLst>
                  <a:lin ang="5194355" scaled="1"/>
                </a:gradFill>
                <a:effectLst>
                  <a:outerShdw dist="53882" dir="2700000" algn="ctr" rotWithShape="0">
                    <a:srgbClr val="9999FF">
                      <a:alpha val="80000"/>
                    </a:srgbClr>
                  </a:outerShdw>
                </a:effectLst>
                <a:latin typeface="Times New Roman"/>
                <a:cs typeface="Times New Roman"/>
              </a:rPr>
              <a:t>doanh</a:t>
            </a:r>
            <a:r>
              <a:rPr lang="en-US" sz="3600" kern="10" dirty="0" smtClean="0">
                <a:ln w="9525">
                  <a:solidFill>
                    <a:srgbClr val="CC99FF"/>
                  </a:solidFill>
                  <a:round/>
                  <a:headEnd/>
                  <a:tailEnd/>
                </a:ln>
                <a:gradFill rotWithShape="0">
                  <a:gsLst>
                    <a:gs pos="0">
                      <a:srgbClr val="6600CC"/>
                    </a:gs>
                    <a:gs pos="100000">
                      <a:srgbClr val="CC00CC"/>
                    </a:gs>
                  </a:gsLst>
                  <a:lin ang="5194355" scaled="1"/>
                </a:gradFill>
                <a:effectLst>
                  <a:outerShdw dist="53882" dir="2700000" algn="ctr" rotWithShape="0">
                    <a:srgbClr val="9999FF">
                      <a:alpha val="80000"/>
                    </a:srgbClr>
                  </a:outerShdw>
                </a:effectLst>
                <a:latin typeface="Times New Roman"/>
                <a:cs typeface="Times New Roman"/>
              </a:rPr>
              <a:t> </a:t>
            </a:r>
            <a:r>
              <a:rPr lang="en-US" sz="3600" kern="10" dirty="0" err="1" smtClean="0">
                <a:ln w="9525">
                  <a:solidFill>
                    <a:srgbClr val="CC99FF"/>
                  </a:solidFill>
                  <a:round/>
                  <a:headEnd/>
                  <a:tailEnd/>
                </a:ln>
                <a:gradFill rotWithShape="0">
                  <a:gsLst>
                    <a:gs pos="0">
                      <a:srgbClr val="6600CC"/>
                    </a:gs>
                    <a:gs pos="100000">
                      <a:srgbClr val="CC00CC"/>
                    </a:gs>
                  </a:gsLst>
                  <a:lin ang="5194355" scaled="1"/>
                </a:gradFill>
                <a:effectLst>
                  <a:outerShdw dist="53882" dir="2700000" algn="ctr" rotWithShape="0">
                    <a:srgbClr val="9999FF">
                      <a:alpha val="80000"/>
                    </a:srgbClr>
                  </a:outerShdw>
                </a:effectLst>
                <a:latin typeface="Times New Roman"/>
                <a:cs typeface="Times New Roman"/>
              </a:rPr>
              <a:t>trong</a:t>
            </a:r>
            <a:r>
              <a:rPr lang="en-US" sz="3600" kern="10" dirty="0" smtClean="0">
                <a:ln w="9525">
                  <a:solidFill>
                    <a:srgbClr val="CC99FF"/>
                  </a:solidFill>
                  <a:round/>
                  <a:headEnd/>
                  <a:tailEnd/>
                </a:ln>
                <a:gradFill rotWithShape="0">
                  <a:gsLst>
                    <a:gs pos="0">
                      <a:srgbClr val="6600CC"/>
                    </a:gs>
                    <a:gs pos="100000">
                      <a:srgbClr val="CC00CC"/>
                    </a:gs>
                  </a:gsLst>
                  <a:lin ang="5194355" scaled="1"/>
                </a:gradFill>
                <a:effectLst>
                  <a:outerShdw dist="53882" dir="2700000" algn="ctr" rotWithShape="0">
                    <a:srgbClr val="9999FF">
                      <a:alpha val="80000"/>
                    </a:srgbClr>
                  </a:outerShdw>
                </a:effectLst>
                <a:latin typeface="Times New Roman"/>
                <a:cs typeface="Times New Roman"/>
              </a:rPr>
              <a:t> </a:t>
            </a:r>
            <a:r>
              <a:rPr lang="en-US" sz="3600" kern="10" dirty="0" err="1">
                <a:ln w="9525">
                  <a:solidFill>
                    <a:srgbClr val="CC99FF"/>
                  </a:solidFill>
                  <a:round/>
                  <a:headEnd/>
                  <a:tailEnd/>
                </a:ln>
                <a:gradFill rotWithShape="0">
                  <a:gsLst>
                    <a:gs pos="0">
                      <a:srgbClr val="6600CC"/>
                    </a:gs>
                    <a:gs pos="100000">
                      <a:srgbClr val="CC00CC"/>
                    </a:gs>
                  </a:gsLst>
                  <a:lin ang="5194355" scaled="1"/>
                </a:gradFill>
                <a:effectLst>
                  <a:outerShdw dist="53882" dir="2700000" algn="ctr" rotWithShape="0">
                    <a:srgbClr val="9999FF">
                      <a:alpha val="80000"/>
                    </a:srgbClr>
                  </a:outerShdw>
                </a:effectLst>
                <a:latin typeface="Times New Roman"/>
                <a:cs typeface="Times New Roman"/>
              </a:rPr>
              <a:t>xã</a:t>
            </a:r>
            <a:r>
              <a:rPr lang="en-US" sz="3600" kern="10" dirty="0">
                <a:ln w="9525">
                  <a:solidFill>
                    <a:srgbClr val="CC99FF"/>
                  </a:solidFill>
                  <a:round/>
                  <a:headEnd/>
                  <a:tailEnd/>
                </a:ln>
                <a:gradFill rotWithShape="0">
                  <a:gsLst>
                    <a:gs pos="0">
                      <a:srgbClr val="6600CC"/>
                    </a:gs>
                    <a:gs pos="100000">
                      <a:srgbClr val="CC00CC"/>
                    </a:gs>
                  </a:gsLst>
                  <a:lin ang="5194355" scaled="1"/>
                </a:gradFill>
                <a:effectLst>
                  <a:outerShdw dist="53882" dir="2700000" algn="ctr" rotWithShape="0">
                    <a:srgbClr val="9999FF">
                      <a:alpha val="80000"/>
                    </a:srgbClr>
                  </a:outerShdw>
                </a:effectLst>
                <a:latin typeface="Times New Roman"/>
                <a:cs typeface="Times New Roman"/>
              </a:rPr>
              <a:t> </a:t>
            </a:r>
            <a:r>
              <a:rPr lang="en-US" sz="3600" kern="10" dirty="0" err="1">
                <a:ln w="9525">
                  <a:solidFill>
                    <a:srgbClr val="CC99FF"/>
                  </a:solidFill>
                  <a:round/>
                  <a:headEnd/>
                  <a:tailEnd/>
                </a:ln>
                <a:gradFill rotWithShape="0">
                  <a:gsLst>
                    <a:gs pos="0">
                      <a:srgbClr val="6600CC"/>
                    </a:gs>
                    <a:gs pos="100000">
                      <a:srgbClr val="CC00CC"/>
                    </a:gs>
                  </a:gsLst>
                  <a:lin ang="5194355" scaled="1"/>
                </a:gradFill>
                <a:effectLst>
                  <a:outerShdw dist="53882" dir="2700000" algn="ctr" rotWithShape="0">
                    <a:srgbClr val="9999FF">
                      <a:alpha val="80000"/>
                    </a:srgbClr>
                  </a:outerShdw>
                </a:effectLst>
                <a:latin typeface="Times New Roman"/>
                <a:cs typeface="Times New Roman"/>
              </a:rPr>
              <a:t>hội</a:t>
            </a:r>
            <a:r>
              <a:rPr lang="en-US" sz="3600" kern="10" dirty="0">
                <a:ln w="9525">
                  <a:solidFill>
                    <a:srgbClr val="CC99FF"/>
                  </a:solidFill>
                  <a:round/>
                  <a:headEnd/>
                  <a:tailEnd/>
                </a:ln>
                <a:gradFill rotWithShape="0">
                  <a:gsLst>
                    <a:gs pos="0">
                      <a:srgbClr val="6600CC"/>
                    </a:gs>
                    <a:gs pos="100000">
                      <a:srgbClr val="CC00CC"/>
                    </a:gs>
                  </a:gsLst>
                  <a:lin ang="5194355" scaled="1"/>
                </a:gradFill>
                <a:effectLst>
                  <a:outerShdw dist="53882" dir="2700000" algn="ctr" rotWithShape="0">
                    <a:srgbClr val="9999FF">
                      <a:alpha val="80000"/>
                    </a:srgbClr>
                  </a:outerShdw>
                </a:effectLst>
                <a:latin typeface="Times New Roman"/>
                <a:cs typeface="Times New Roman"/>
              </a:rPr>
              <a:t> </a:t>
            </a:r>
            <a:r>
              <a:rPr lang="en-US" sz="3600" kern="10" dirty="0" err="1">
                <a:ln w="9525">
                  <a:solidFill>
                    <a:srgbClr val="CC99FF"/>
                  </a:solidFill>
                  <a:round/>
                  <a:headEnd/>
                  <a:tailEnd/>
                </a:ln>
                <a:gradFill rotWithShape="0">
                  <a:gsLst>
                    <a:gs pos="0">
                      <a:srgbClr val="6600CC"/>
                    </a:gs>
                    <a:gs pos="100000">
                      <a:srgbClr val="CC00CC"/>
                    </a:gs>
                  </a:gsLst>
                  <a:lin ang="5194355" scaled="1"/>
                </a:gradFill>
                <a:effectLst>
                  <a:outerShdw dist="53882" dir="2700000" algn="ctr" rotWithShape="0">
                    <a:srgbClr val="9999FF">
                      <a:alpha val="80000"/>
                    </a:srgbClr>
                  </a:outerShdw>
                </a:effectLst>
                <a:latin typeface="Times New Roman"/>
                <a:cs typeface="Times New Roman"/>
              </a:rPr>
              <a:t>ngày</a:t>
            </a:r>
            <a:r>
              <a:rPr lang="en-US" sz="3600" kern="10" dirty="0">
                <a:ln w="9525">
                  <a:solidFill>
                    <a:srgbClr val="CC99FF"/>
                  </a:solidFill>
                  <a:round/>
                  <a:headEnd/>
                  <a:tailEnd/>
                </a:ln>
                <a:gradFill rotWithShape="0">
                  <a:gsLst>
                    <a:gs pos="0">
                      <a:srgbClr val="6600CC"/>
                    </a:gs>
                    <a:gs pos="100000">
                      <a:srgbClr val="CC00CC"/>
                    </a:gs>
                  </a:gsLst>
                  <a:lin ang="5194355" scaled="1"/>
                </a:gradFill>
                <a:effectLst>
                  <a:outerShdw dist="53882" dir="2700000" algn="ctr" rotWithShape="0">
                    <a:srgbClr val="9999FF">
                      <a:alpha val="80000"/>
                    </a:srgbClr>
                  </a:outerShdw>
                </a:effectLst>
                <a:latin typeface="Times New Roman"/>
                <a:cs typeface="Times New Roman"/>
              </a:rPr>
              <a:t> nay</a:t>
            </a:r>
          </a:p>
        </p:txBody>
      </p:sp>
    </p:spTree>
    <p:extLst>
      <p:ext uri="{BB962C8B-B14F-4D97-AF65-F5344CB8AC3E}">
        <p14:creationId xmlns:p14="http://schemas.microsoft.com/office/powerpoint/2010/main" val="14115003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repeatCount="indefinite" fill="hold" grpId="0" nodeType="afterEffect">
                                  <p:stCondLst>
                                    <p:cond delay="0"/>
                                  </p:stCondLst>
                                  <p:childTnLst>
                                    <p:animMotion origin="layout" path="M -0.65555 -0.00648 L 0.74445 0.00463 " pathEditMode="relative" rAng="0" ptsTypes="AA">
                                      <p:cBhvr>
                                        <p:cTn id="6" dur="2000" fill="hold"/>
                                        <p:tgtEl>
                                          <p:spTgt spid="4124"/>
                                        </p:tgtEl>
                                        <p:attrNameLst>
                                          <p:attrName>ppt_x</p:attrName>
                                          <p:attrName>ppt_y</p:attrName>
                                        </p:attrNameLst>
                                      </p:cBhvr>
                                      <p:rCtr x="70000" y="556"/>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20" presetClass="entr" presetSubtype="0" fill="hold" nodeType="clickEffect">
                                  <p:stCondLst>
                                    <p:cond delay="0"/>
                                  </p:stCondLst>
                                  <p:childTnLst>
                                    <p:set>
                                      <p:cBhvr>
                                        <p:cTn id="10" dur="1" fill="hold">
                                          <p:stCondLst>
                                            <p:cond delay="0"/>
                                          </p:stCondLst>
                                        </p:cTn>
                                        <p:tgtEl>
                                          <p:spTgt spid="4120"/>
                                        </p:tgtEl>
                                        <p:attrNameLst>
                                          <p:attrName>style.visibility</p:attrName>
                                        </p:attrNameLst>
                                      </p:cBhvr>
                                      <p:to>
                                        <p:strVal val="visible"/>
                                      </p:to>
                                    </p:set>
                                    <p:animEffect transition="in" filter="wedge">
                                      <p:cBhvr>
                                        <p:cTn id="11" dur="2000"/>
                                        <p:tgtEl>
                                          <p:spTgt spid="412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nodeType="clickEffect">
                                  <p:stCondLst>
                                    <p:cond delay="0"/>
                                  </p:stCondLst>
                                  <p:childTnLst>
                                    <p:set>
                                      <p:cBhvr>
                                        <p:cTn id="15" dur="1" fill="hold">
                                          <p:stCondLst>
                                            <p:cond delay="0"/>
                                          </p:stCondLst>
                                        </p:cTn>
                                        <p:tgtEl>
                                          <p:spTgt spid="4116"/>
                                        </p:tgtEl>
                                        <p:attrNameLst>
                                          <p:attrName>style.visibility</p:attrName>
                                        </p:attrNameLst>
                                      </p:cBhvr>
                                      <p:to>
                                        <p:strVal val="visible"/>
                                      </p:to>
                                    </p:set>
                                    <p:animEffect transition="in" filter="blinds(horizontal)">
                                      <p:cBhvr>
                                        <p:cTn id="16" dur="500"/>
                                        <p:tgtEl>
                                          <p:spTgt spid="411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0" presetClass="entr" presetSubtype="0" fill="hold" nodeType="clickEffect">
                                  <p:stCondLst>
                                    <p:cond delay="0"/>
                                  </p:stCondLst>
                                  <p:childTnLst>
                                    <p:set>
                                      <p:cBhvr>
                                        <p:cTn id="20" dur="1" fill="hold">
                                          <p:stCondLst>
                                            <p:cond delay="0"/>
                                          </p:stCondLst>
                                        </p:cTn>
                                        <p:tgtEl>
                                          <p:spTgt spid="4102"/>
                                        </p:tgtEl>
                                        <p:attrNameLst>
                                          <p:attrName>style.visibility</p:attrName>
                                        </p:attrNameLst>
                                      </p:cBhvr>
                                      <p:to>
                                        <p:strVal val="visible"/>
                                      </p:to>
                                    </p:set>
                                    <p:animEffect transition="in" filter="wedge">
                                      <p:cBhvr>
                                        <p:cTn id="21" dur="2000"/>
                                        <p:tgtEl>
                                          <p:spTgt spid="410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4122"/>
                                        </p:tgtEl>
                                        <p:attrNameLst>
                                          <p:attrName>style.visibility</p:attrName>
                                        </p:attrNameLst>
                                      </p:cBhvr>
                                      <p:to>
                                        <p:strVal val="visible"/>
                                      </p:to>
                                    </p:set>
                                    <p:animEffect transition="in" filter="blinds(horizontal)">
                                      <p:cBhvr>
                                        <p:cTn id="26" dur="500"/>
                                        <p:tgtEl>
                                          <p:spTgt spid="4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2" grpId="0"/>
      <p:bldP spid="41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1" name="Picture 7" descr="nganha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4000" y="3057527"/>
            <a:ext cx="5486400" cy="3800475"/>
          </a:xfrm>
          <a:prstGeom prst="rect">
            <a:avLst/>
          </a:prstGeom>
          <a:noFill/>
          <a:extLst>
            <a:ext uri="{909E8E84-426E-40DD-AFC4-6F175D3DCCD1}">
              <a14:hiddenFill xmlns:a14="http://schemas.microsoft.com/office/drawing/2010/main">
                <a:solidFill>
                  <a:srgbClr val="FFFFFF"/>
                </a:solidFill>
              </a14:hiddenFill>
            </a:ext>
          </a:extLst>
        </p:spPr>
      </p:pic>
      <p:pic>
        <p:nvPicPr>
          <p:cNvPr id="11275" name="Picture 11" descr="inr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 y="76200"/>
            <a:ext cx="4864100" cy="4362450"/>
          </a:xfrm>
          <a:prstGeom prst="rect">
            <a:avLst/>
          </a:prstGeom>
          <a:noFill/>
          <a:extLst>
            <a:ext uri="{909E8E84-426E-40DD-AFC4-6F175D3DCCD1}">
              <a14:hiddenFill xmlns:a14="http://schemas.microsoft.com/office/drawing/2010/main">
                <a:solidFill>
                  <a:srgbClr val="FFFFFF"/>
                </a:solidFill>
              </a14:hiddenFill>
            </a:ext>
          </a:extLst>
        </p:spPr>
      </p:pic>
      <p:pic>
        <p:nvPicPr>
          <p:cNvPr id="11277" name="Picture 13" descr="chungkhoan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495805"/>
            <a:ext cx="4064000" cy="2303463"/>
          </a:xfrm>
          <a:prstGeom prst="rect">
            <a:avLst/>
          </a:prstGeom>
          <a:noFill/>
          <a:extLst>
            <a:ext uri="{909E8E84-426E-40DD-AFC4-6F175D3DCCD1}">
              <a14:hiddenFill xmlns:a14="http://schemas.microsoft.com/office/drawing/2010/main">
                <a:solidFill>
                  <a:srgbClr val="FFFFFF"/>
                </a:solidFill>
              </a14:hiddenFill>
            </a:ext>
          </a:extLst>
        </p:spPr>
      </p:pic>
      <p:pic>
        <p:nvPicPr>
          <p:cNvPr id="11279" name="Picture 15" descr="0107Fo06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50800"/>
            <a:ext cx="5918200" cy="2959100"/>
          </a:xfrm>
          <a:prstGeom prst="rect">
            <a:avLst/>
          </a:prstGeom>
          <a:noFill/>
          <a:extLst>
            <a:ext uri="{909E8E84-426E-40DD-AFC4-6F175D3DCCD1}">
              <a14:hiddenFill xmlns:a14="http://schemas.microsoft.com/office/drawing/2010/main">
                <a:solidFill>
                  <a:srgbClr val="FFFFFF"/>
                </a:solidFill>
              </a14:hiddenFill>
            </a:ext>
          </a:extLst>
        </p:spPr>
      </p:pic>
      <p:sp>
        <p:nvSpPr>
          <p:cNvPr id="11280" name="Text Box 16"/>
          <p:cNvSpPr txBox="1">
            <a:spLocks noChangeArrowheads="1"/>
          </p:cNvSpPr>
          <p:nvPr/>
        </p:nvSpPr>
        <p:spPr bwMode="auto">
          <a:xfrm>
            <a:off x="4470400" y="4003677"/>
            <a:ext cx="2336800"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600" b="1">
                <a:solidFill>
                  <a:srgbClr val="0000CC"/>
                </a:solidFill>
              </a:rPr>
              <a:t>NGÂN HÀNG THỊ TRƯỜNG CHỨNG KHOÁN</a:t>
            </a:r>
          </a:p>
        </p:txBody>
      </p:sp>
    </p:spTree>
    <p:extLst>
      <p:ext uri="{BB962C8B-B14F-4D97-AF65-F5344CB8AC3E}">
        <p14:creationId xmlns:p14="http://schemas.microsoft.com/office/powerpoint/2010/main" val="9498794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275"/>
                                        </p:tgtEl>
                                        <p:attrNameLst>
                                          <p:attrName>style.visibility</p:attrName>
                                        </p:attrNameLst>
                                      </p:cBhvr>
                                      <p:to>
                                        <p:strVal val="visible"/>
                                      </p:to>
                                    </p:set>
                                    <p:animEffect transition="in" filter="blinds(horizontal)">
                                      <p:cBhvr>
                                        <p:cTn id="7" dur="500"/>
                                        <p:tgtEl>
                                          <p:spTgt spid="112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1279"/>
                                        </p:tgtEl>
                                        <p:attrNameLst>
                                          <p:attrName>style.visibility</p:attrName>
                                        </p:attrNameLst>
                                      </p:cBhvr>
                                      <p:to>
                                        <p:strVal val="visible"/>
                                      </p:to>
                                    </p:set>
                                    <p:animEffect transition="in" filter="blinds(horizontal)">
                                      <p:cBhvr>
                                        <p:cTn id="12" dur="500"/>
                                        <p:tgtEl>
                                          <p:spTgt spid="1127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1277"/>
                                        </p:tgtEl>
                                        <p:attrNameLst>
                                          <p:attrName>style.visibility</p:attrName>
                                        </p:attrNameLst>
                                      </p:cBhvr>
                                      <p:to>
                                        <p:strVal val="visible"/>
                                      </p:to>
                                    </p:set>
                                    <p:animEffect transition="in" filter="blinds(horizontal)">
                                      <p:cBhvr>
                                        <p:cTn id="17" dur="500"/>
                                        <p:tgtEl>
                                          <p:spTgt spid="1127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1271"/>
                                        </p:tgtEl>
                                        <p:attrNameLst>
                                          <p:attrName>style.visibility</p:attrName>
                                        </p:attrNameLst>
                                      </p:cBhvr>
                                      <p:to>
                                        <p:strVal val="visible"/>
                                      </p:to>
                                    </p:set>
                                    <p:animEffect transition="in" filter="blinds(horizontal)">
                                      <p:cBhvr>
                                        <p:cTn id="22" dur="500"/>
                                        <p:tgtEl>
                                          <p:spTgt spid="1127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280"/>
                                        </p:tgtEl>
                                        <p:attrNameLst>
                                          <p:attrName>style.visibility</p:attrName>
                                        </p:attrNameLst>
                                      </p:cBhvr>
                                      <p:to>
                                        <p:strVal val="visible"/>
                                      </p:to>
                                    </p:set>
                                    <p:animEffect transition="in" filter="blinds(horizontal)">
                                      <p:cBhvr>
                                        <p:cTn id="27" dur="500"/>
                                        <p:tgtEl>
                                          <p:spTgt spid="11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2" name="Picture 10" descr="493938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261600" y="0"/>
            <a:ext cx="22352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BC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4003" y="4038600"/>
            <a:ext cx="5549900" cy="2471738"/>
          </a:xfrm>
          <a:prstGeom prst="rect">
            <a:avLst/>
          </a:prstGeom>
          <a:noFill/>
          <a:extLst>
            <a:ext uri="{909E8E84-426E-40DD-AFC4-6F175D3DCCD1}">
              <a14:hiddenFill xmlns:a14="http://schemas.microsoft.com/office/drawing/2010/main">
                <a:solidFill>
                  <a:srgbClr val="FFFFFF"/>
                </a:solidFill>
              </a14:hiddenFill>
            </a:ext>
          </a:extLst>
        </p:spPr>
      </p:pic>
      <p:sp>
        <p:nvSpPr>
          <p:cNvPr id="8198" name="Text Box 6"/>
          <p:cNvSpPr txBox="1">
            <a:spLocks noChangeArrowheads="1"/>
          </p:cNvSpPr>
          <p:nvPr/>
        </p:nvSpPr>
        <p:spPr bwMode="auto">
          <a:xfrm>
            <a:off x="7620000" y="1295402"/>
            <a:ext cx="28448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a:solidFill>
                  <a:srgbClr val="0000CC"/>
                </a:solidFill>
              </a:rPr>
              <a:t>DỊCH VỤ BƯU CHÍNH VIỄN THÔNG</a:t>
            </a:r>
          </a:p>
        </p:txBody>
      </p:sp>
      <p:pic>
        <p:nvPicPr>
          <p:cNvPr id="8200" name="Picture 8" descr="bieutuong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066803"/>
            <a:ext cx="6807200" cy="4932363"/>
          </a:xfrm>
          <a:prstGeom prst="rect">
            <a:avLst/>
          </a:prstGeom>
          <a:noFill/>
          <a:extLst>
            <a:ext uri="{909E8E84-426E-40DD-AFC4-6F175D3DCCD1}">
              <a14:hiddenFill xmlns:a14="http://schemas.microsoft.com/office/drawing/2010/main">
                <a:solidFill>
                  <a:srgbClr val="FFFFFF"/>
                </a:solidFill>
              </a14:hiddenFill>
            </a:ext>
          </a:extLst>
        </p:spPr>
      </p:pic>
      <p:sp>
        <p:nvSpPr>
          <p:cNvPr id="8201" name="WordArt 9"/>
          <p:cNvSpPr>
            <a:spLocks noChangeArrowheads="1" noChangeShapeType="1" noTextEdit="1"/>
          </p:cNvSpPr>
          <p:nvPr/>
        </p:nvSpPr>
        <p:spPr bwMode="auto">
          <a:xfrm rot="205645">
            <a:off x="0" y="-228600"/>
            <a:ext cx="10668000" cy="1509713"/>
          </a:xfrm>
          <a:prstGeom prst="rect">
            <a:avLst/>
          </a:prstGeom>
        </p:spPr>
        <p:txBody>
          <a:bodyPr wrap="none" fromWordArt="1">
            <a:prstTxWarp prst="textSlantUp">
              <a:avLst>
                <a:gd name="adj" fmla="val 32056"/>
              </a:avLst>
            </a:prstTxWarp>
          </a:bodyPr>
          <a:lstStyle/>
          <a:p>
            <a:pPr algn="ctr"/>
            <a:r>
              <a:rPr lang="en-US" sz="3600" kern="10" dirty="0" err="1">
                <a:ln w="9525">
                  <a:solidFill>
                    <a:srgbClr val="CC99FF"/>
                  </a:solidFill>
                  <a:round/>
                  <a:headEnd/>
                  <a:tailEnd/>
                </a:ln>
                <a:gradFill rotWithShape="0">
                  <a:gsLst>
                    <a:gs pos="0">
                      <a:srgbClr val="6600CC"/>
                    </a:gs>
                    <a:gs pos="100000">
                      <a:srgbClr val="CC00CC"/>
                    </a:gs>
                  </a:gsLst>
                  <a:lin ang="5194355" scaled="1"/>
                </a:gradFill>
                <a:effectLst>
                  <a:outerShdw dist="53882" dir="2700000" algn="ctr" rotWithShape="0">
                    <a:srgbClr val="9999FF">
                      <a:alpha val="80000"/>
                    </a:srgbClr>
                  </a:outerShdw>
                </a:effectLst>
                <a:latin typeface="Times New Roman"/>
                <a:cs typeface="Times New Roman"/>
              </a:rPr>
              <a:t>Kinh</a:t>
            </a:r>
            <a:r>
              <a:rPr lang="en-US" sz="3600" kern="10" dirty="0">
                <a:ln w="9525">
                  <a:solidFill>
                    <a:srgbClr val="CC99FF"/>
                  </a:solidFill>
                  <a:round/>
                  <a:headEnd/>
                  <a:tailEnd/>
                </a:ln>
                <a:gradFill rotWithShape="0">
                  <a:gsLst>
                    <a:gs pos="0">
                      <a:srgbClr val="6600CC"/>
                    </a:gs>
                    <a:gs pos="100000">
                      <a:srgbClr val="CC00CC"/>
                    </a:gs>
                  </a:gsLst>
                  <a:lin ang="5194355" scaled="1"/>
                </a:gradFill>
                <a:effectLst>
                  <a:outerShdw dist="53882" dir="2700000" algn="ctr" rotWithShape="0">
                    <a:srgbClr val="9999FF">
                      <a:alpha val="80000"/>
                    </a:srgbClr>
                  </a:outerShdw>
                </a:effectLst>
                <a:latin typeface="Times New Roman"/>
                <a:cs typeface="Times New Roman"/>
              </a:rPr>
              <a:t> </a:t>
            </a:r>
            <a:r>
              <a:rPr lang="en-US" sz="3600" kern="10" dirty="0" err="1" smtClean="0">
                <a:ln w="9525">
                  <a:solidFill>
                    <a:srgbClr val="CC99FF"/>
                  </a:solidFill>
                  <a:round/>
                  <a:headEnd/>
                  <a:tailEnd/>
                </a:ln>
                <a:gradFill rotWithShape="0">
                  <a:gsLst>
                    <a:gs pos="0">
                      <a:srgbClr val="6600CC"/>
                    </a:gs>
                    <a:gs pos="100000">
                      <a:srgbClr val="CC00CC"/>
                    </a:gs>
                  </a:gsLst>
                  <a:lin ang="5194355" scaled="1"/>
                </a:gradFill>
                <a:effectLst>
                  <a:outerShdw dist="53882" dir="2700000" algn="ctr" rotWithShape="0">
                    <a:srgbClr val="9999FF">
                      <a:alpha val="80000"/>
                    </a:srgbClr>
                  </a:outerShdw>
                </a:effectLst>
                <a:latin typeface="Times New Roman"/>
                <a:cs typeface="Times New Roman"/>
              </a:rPr>
              <a:t>doanh</a:t>
            </a:r>
            <a:r>
              <a:rPr lang="en-US" sz="3600" kern="10" dirty="0" smtClean="0">
                <a:ln w="9525">
                  <a:solidFill>
                    <a:srgbClr val="CC99FF"/>
                  </a:solidFill>
                  <a:round/>
                  <a:headEnd/>
                  <a:tailEnd/>
                </a:ln>
                <a:gradFill rotWithShape="0">
                  <a:gsLst>
                    <a:gs pos="0">
                      <a:srgbClr val="6600CC"/>
                    </a:gs>
                    <a:gs pos="100000">
                      <a:srgbClr val="CC00CC"/>
                    </a:gs>
                  </a:gsLst>
                  <a:lin ang="5194355" scaled="1"/>
                </a:gradFill>
                <a:effectLst>
                  <a:outerShdw dist="53882" dir="2700000" algn="ctr" rotWithShape="0">
                    <a:srgbClr val="9999FF">
                      <a:alpha val="80000"/>
                    </a:srgbClr>
                  </a:outerShdw>
                </a:effectLst>
                <a:latin typeface="Times New Roman"/>
                <a:cs typeface="Times New Roman"/>
              </a:rPr>
              <a:t> </a:t>
            </a:r>
            <a:r>
              <a:rPr lang="en-US" sz="3600" kern="10" dirty="0" err="1" smtClean="0">
                <a:ln w="9525">
                  <a:solidFill>
                    <a:srgbClr val="CC99FF"/>
                  </a:solidFill>
                  <a:round/>
                  <a:headEnd/>
                  <a:tailEnd/>
                </a:ln>
                <a:gradFill rotWithShape="0">
                  <a:gsLst>
                    <a:gs pos="0">
                      <a:srgbClr val="6600CC"/>
                    </a:gs>
                    <a:gs pos="100000">
                      <a:srgbClr val="CC00CC"/>
                    </a:gs>
                  </a:gsLst>
                  <a:lin ang="5194355" scaled="1"/>
                </a:gradFill>
                <a:effectLst>
                  <a:outerShdw dist="53882" dir="2700000" algn="ctr" rotWithShape="0">
                    <a:srgbClr val="9999FF">
                      <a:alpha val="80000"/>
                    </a:srgbClr>
                  </a:outerShdw>
                </a:effectLst>
                <a:latin typeface="Times New Roman"/>
                <a:cs typeface="Times New Roman"/>
              </a:rPr>
              <a:t>trong</a:t>
            </a:r>
            <a:r>
              <a:rPr lang="en-US" sz="3600" kern="10" dirty="0" smtClean="0">
                <a:ln w="9525">
                  <a:solidFill>
                    <a:srgbClr val="CC99FF"/>
                  </a:solidFill>
                  <a:round/>
                  <a:headEnd/>
                  <a:tailEnd/>
                </a:ln>
                <a:gradFill rotWithShape="0">
                  <a:gsLst>
                    <a:gs pos="0">
                      <a:srgbClr val="6600CC"/>
                    </a:gs>
                    <a:gs pos="100000">
                      <a:srgbClr val="CC00CC"/>
                    </a:gs>
                  </a:gsLst>
                  <a:lin ang="5194355" scaled="1"/>
                </a:gradFill>
                <a:effectLst>
                  <a:outerShdw dist="53882" dir="2700000" algn="ctr" rotWithShape="0">
                    <a:srgbClr val="9999FF">
                      <a:alpha val="80000"/>
                    </a:srgbClr>
                  </a:outerShdw>
                </a:effectLst>
                <a:latin typeface="Times New Roman"/>
                <a:cs typeface="Times New Roman"/>
              </a:rPr>
              <a:t> </a:t>
            </a:r>
            <a:r>
              <a:rPr lang="en-US" sz="3600" kern="10" dirty="0" err="1">
                <a:ln w="9525">
                  <a:solidFill>
                    <a:srgbClr val="CC99FF"/>
                  </a:solidFill>
                  <a:round/>
                  <a:headEnd/>
                  <a:tailEnd/>
                </a:ln>
                <a:gradFill rotWithShape="0">
                  <a:gsLst>
                    <a:gs pos="0">
                      <a:srgbClr val="6600CC"/>
                    </a:gs>
                    <a:gs pos="100000">
                      <a:srgbClr val="CC00CC"/>
                    </a:gs>
                  </a:gsLst>
                  <a:lin ang="5194355" scaled="1"/>
                </a:gradFill>
                <a:effectLst>
                  <a:outerShdw dist="53882" dir="2700000" algn="ctr" rotWithShape="0">
                    <a:srgbClr val="9999FF">
                      <a:alpha val="80000"/>
                    </a:srgbClr>
                  </a:outerShdw>
                </a:effectLst>
                <a:latin typeface="Times New Roman"/>
                <a:cs typeface="Times New Roman"/>
              </a:rPr>
              <a:t>xã</a:t>
            </a:r>
            <a:r>
              <a:rPr lang="en-US" sz="3600" kern="10" dirty="0">
                <a:ln w="9525">
                  <a:solidFill>
                    <a:srgbClr val="CC99FF"/>
                  </a:solidFill>
                  <a:round/>
                  <a:headEnd/>
                  <a:tailEnd/>
                </a:ln>
                <a:gradFill rotWithShape="0">
                  <a:gsLst>
                    <a:gs pos="0">
                      <a:srgbClr val="6600CC"/>
                    </a:gs>
                    <a:gs pos="100000">
                      <a:srgbClr val="CC00CC"/>
                    </a:gs>
                  </a:gsLst>
                  <a:lin ang="5194355" scaled="1"/>
                </a:gradFill>
                <a:effectLst>
                  <a:outerShdw dist="53882" dir="2700000" algn="ctr" rotWithShape="0">
                    <a:srgbClr val="9999FF">
                      <a:alpha val="80000"/>
                    </a:srgbClr>
                  </a:outerShdw>
                </a:effectLst>
                <a:latin typeface="Times New Roman"/>
                <a:cs typeface="Times New Roman"/>
              </a:rPr>
              <a:t> </a:t>
            </a:r>
            <a:r>
              <a:rPr lang="en-US" sz="3600" kern="10" dirty="0" err="1">
                <a:ln w="9525">
                  <a:solidFill>
                    <a:srgbClr val="CC99FF"/>
                  </a:solidFill>
                  <a:round/>
                  <a:headEnd/>
                  <a:tailEnd/>
                </a:ln>
                <a:gradFill rotWithShape="0">
                  <a:gsLst>
                    <a:gs pos="0">
                      <a:srgbClr val="6600CC"/>
                    </a:gs>
                    <a:gs pos="100000">
                      <a:srgbClr val="CC00CC"/>
                    </a:gs>
                  </a:gsLst>
                  <a:lin ang="5194355" scaled="1"/>
                </a:gradFill>
                <a:effectLst>
                  <a:outerShdw dist="53882" dir="2700000" algn="ctr" rotWithShape="0">
                    <a:srgbClr val="9999FF">
                      <a:alpha val="80000"/>
                    </a:srgbClr>
                  </a:outerShdw>
                </a:effectLst>
                <a:latin typeface="Times New Roman"/>
                <a:cs typeface="Times New Roman"/>
              </a:rPr>
              <a:t>hội</a:t>
            </a:r>
            <a:r>
              <a:rPr lang="en-US" sz="3600" kern="10" dirty="0">
                <a:ln w="9525">
                  <a:solidFill>
                    <a:srgbClr val="CC99FF"/>
                  </a:solidFill>
                  <a:round/>
                  <a:headEnd/>
                  <a:tailEnd/>
                </a:ln>
                <a:gradFill rotWithShape="0">
                  <a:gsLst>
                    <a:gs pos="0">
                      <a:srgbClr val="6600CC"/>
                    </a:gs>
                    <a:gs pos="100000">
                      <a:srgbClr val="CC00CC"/>
                    </a:gs>
                  </a:gsLst>
                  <a:lin ang="5194355" scaled="1"/>
                </a:gradFill>
                <a:effectLst>
                  <a:outerShdw dist="53882" dir="2700000" algn="ctr" rotWithShape="0">
                    <a:srgbClr val="9999FF">
                      <a:alpha val="80000"/>
                    </a:srgbClr>
                  </a:outerShdw>
                </a:effectLst>
                <a:latin typeface="Times New Roman"/>
                <a:cs typeface="Times New Roman"/>
              </a:rPr>
              <a:t> </a:t>
            </a:r>
            <a:r>
              <a:rPr lang="en-US" sz="3600" kern="10" dirty="0" err="1">
                <a:ln w="9525">
                  <a:solidFill>
                    <a:srgbClr val="CC99FF"/>
                  </a:solidFill>
                  <a:round/>
                  <a:headEnd/>
                  <a:tailEnd/>
                </a:ln>
                <a:gradFill rotWithShape="0">
                  <a:gsLst>
                    <a:gs pos="0">
                      <a:srgbClr val="6600CC"/>
                    </a:gs>
                    <a:gs pos="100000">
                      <a:srgbClr val="CC00CC"/>
                    </a:gs>
                  </a:gsLst>
                  <a:lin ang="5194355" scaled="1"/>
                </a:gradFill>
                <a:effectLst>
                  <a:outerShdw dist="53882" dir="2700000" algn="ctr" rotWithShape="0">
                    <a:srgbClr val="9999FF">
                      <a:alpha val="80000"/>
                    </a:srgbClr>
                  </a:outerShdw>
                </a:effectLst>
                <a:latin typeface="Times New Roman"/>
                <a:cs typeface="Times New Roman"/>
              </a:rPr>
              <a:t>ngày</a:t>
            </a:r>
            <a:r>
              <a:rPr lang="en-US" sz="3600" kern="10" dirty="0">
                <a:ln w="9525">
                  <a:solidFill>
                    <a:srgbClr val="CC99FF"/>
                  </a:solidFill>
                  <a:round/>
                  <a:headEnd/>
                  <a:tailEnd/>
                </a:ln>
                <a:gradFill rotWithShape="0">
                  <a:gsLst>
                    <a:gs pos="0">
                      <a:srgbClr val="6600CC"/>
                    </a:gs>
                    <a:gs pos="100000">
                      <a:srgbClr val="CC00CC"/>
                    </a:gs>
                  </a:gsLst>
                  <a:lin ang="5194355" scaled="1"/>
                </a:gradFill>
                <a:effectLst>
                  <a:outerShdw dist="53882" dir="2700000" algn="ctr" rotWithShape="0">
                    <a:srgbClr val="9999FF">
                      <a:alpha val="80000"/>
                    </a:srgbClr>
                  </a:outerShdw>
                </a:effectLst>
                <a:latin typeface="Times New Roman"/>
                <a:cs typeface="Times New Roman"/>
              </a:rPr>
              <a:t> nay</a:t>
            </a:r>
          </a:p>
        </p:txBody>
      </p:sp>
    </p:spTree>
    <p:extLst>
      <p:ext uri="{BB962C8B-B14F-4D97-AF65-F5344CB8AC3E}">
        <p14:creationId xmlns:p14="http://schemas.microsoft.com/office/powerpoint/2010/main" val="34662945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repeatCount="indefinite" fill="hold" grpId="0" nodeType="afterEffect">
                                  <p:stCondLst>
                                    <p:cond delay="0"/>
                                  </p:stCondLst>
                                  <p:childTnLst>
                                    <p:animMotion origin="layout" path="M -0.57917 -0.00995 L 0.8 -3.7037E-7 " pathEditMode="relative" rAng="0" ptsTypes="AA">
                                      <p:cBhvr>
                                        <p:cTn id="6" dur="3000" fill="hold"/>
                                        <p:tgtEl>
                                          <p:spTgt spid="8201"/>
                                        </p:tgtEl>
                                        <p:attrNameLst>
                                          <p:attrName>ppt_x</p:attrName>
                                          <p:attrName>ppt_y</p:attrName>
                                        </p:attrNameLst>
                                      </p:cBhvr>
                                      <p:rCtr x="68958" y="486"/>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20" presetClass="entr" presetSubtype="0" fill="hold" nodeType="clickEffect">
                                  <p:stCondLst>
                                    <p:cond delay="0"/>
                                  </p:stCondLst>
                                  <p:childTnLst>
                                    <p:set>
                                      <p:cBhvr>
                                        <p:cTn id="10" dur="1" fill="hold">
                                          <p:stCondLst>
                                            <p:cond delay="0"/>
                                          </p:stCondLst>
                                        </p:cTn>
                                        <p:tgtEl>
                                          <p:spTgt spid="8200"/>
                                        </p:tgtEl>
                                        <p:attrNameLst>
                                          <p:attrName>style.visibility</p:attrName>
                                        </p:attrNameLst>
                                      </p:cBhvr>
                                      <p:to>
                                        <p:strVal val="visible"/>
                                      </p:to>
                                    </p:set>
                                    <p:animEffect transition="in" filter="wedge">
                                      <p:cBhvr>
                                        <p:cTn id="11" dur="2000"/>
                                        <p:tgtEl>
                                          <p:spTgt spid="820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0" presetClass="entr" presetSubtype="0" fill="hold" nodeType="clickEffect">
                                  <p:stCondLst>
                                    <p:cond delay="0"/>
                                  </p:stCondLst>
                                  <p:childTnLst>
                                    <p:set>
                                      <p:cBhvr>
                                        <p:cTn id="15" dur="1" fill="hold">
                                          <p:stCondLst>
                                            <p:cond delay="0"/>
                                          </p:stCondLst>
                                        </p:cTn>
                                        <p:tgtEl>
                                          <p:spTgt spid="8197"/>
                                        </p:tgtEl>
                                        <p:attrNameLst>
                                          <p:attrName>style.visibility</p:attrName>
                                        </p:attrNameLst>
                                      </p:cBhvr>
                                      <p:to>
                                        <p:strVal val="visible"/>
                                      </p:to>
                                    </p:set>
                                    <p:animEffect transition="in" filter="wedge">
                                      <p:cBhvr>
                                        <p:cTn id="16" dur="2000"/>
                                        <p:tgtEl>
                                          <p:spTgt spid="819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0" presetClass="entr" presetSubtype="0" fill="hold" grpId="0" nodeType="clickEffect">
                                  <p:stCondLst>
                                    <p:cond delay="0"/>
                                  </p:stCondLst>
                                  <p:childTnLst>
                                    <p:set>
                                      <p:cBhvr>
                                        <p:cTn id="20" dur="1" fill="hold">
                                          <p:stCondLst>
                                            <p:cond delay="0"/>
                                          </p:stCondLst>
                                        </p:cTn>
                                        <p:tgtEl>
                                          <p:spTgt spid="8198"/>
                                        </p:tgtEl>
                                        <p:attrNameLst>
                                          <p:attrName>style.visibility</p:attrName>
                                        </p:attrNameLst>
                                      </p:cBhvr>
                                      <p:to>
                                        <p:strVal val="visible"/>
                                      </p:to>
                                    </p:set>
                                    <p:animEffect transition="in" filter="wedge">
                                      <p:cBhvr>
                                        <p:cTn id="21" dur="20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p:bldP spid="82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5" descr="airbus_A3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 y="0"/>
            <a:ext cx="7112000" cy="3852863"/>
          </a:xfrm>
          <a:prstGeom prst="rect">
            <a:avLst/>
          </a:prstGeom>
          <a:noFill/>
          <a:extLst>
            <a:ext uri="{909E8E84-426E-40DD-AFC4-6F175D3DCCD1}">
              <a14:hiddenFill xmlns:a14="http://schemas.microsoft.com/office/drawing/2010/main">
                <a:solidFill>
                  <a:srgbClr val="FFFFFF"/>
                </a:solidFill>
              </a14:hiddenFill>
            </a:ext>
          </a:extLst>
        </p:spPr>
      </p:pic>
      <p:pic>
        <p:nvPicPr>
          <p:cNvPr id="10249" name="Picture 9" descr="250px-TourB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2" y="3251200"/>
            <a:ext cx="5753100" cy="3606800"/>
          </a:xfrm>
          <a:prstGeom prst="rect">
            <a:avLst/>
          </a:prstGeom>
          <a:noFill/>
          <a:extLst>
            <a:ext uri="{909E8E84-426E-40DD-AFC4-6F175D3DCCD1}">
              <a14:hiddenFill xmlns:a14="http://schemas.microsoft.com/office/drawing/2010/main">
                <a:solidFill>
                  <a:srgbClr val="FFFFFF"/>
                </a:solidFill>
              </a14:hiddenFill>
            </a:ext>
          </a:extLst>
        </p:spPr>
      </p:pic>
      <p:pic>
        <p:nvPicPr>
          <p:cNvPr id="10251" name="Picture 11" descr="TauRoy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124200"/>
            <a:ext cx="6096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10252" name="Text Box 12"/>
          <p:cNvSpPr txBox="1">
            <a:spLocks noChangeArrowheads="1"/>
          </p:cNvSpPr>
          <p:nvPr/>
        </p:nvSpPr>
        <p:spPr bwMode="auto">
          <a:xfrm>
            <a:off x="8026400" y="381001"/>
            <a:ext cx="3352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b="1">
                <a:solidFill>
                  <a:srgbClr val="0000CC"/>
                </a:solidFill>
              </a:rPr>
              <a:t>DỊCH VỤ VẬN  CHUYỂN</a:t>
            </a:r>
          </a:p>
        </p:txBody>
      </p:sp>
    </p:spTree>
    <p:extLst>
      <p:ext uri="{BB962C8B-B14F-4D97-AF65-F5344CB8AC3E}">
        <p14:creationId xmlns:p14="http://schemas.microsoft.com/office/powerpoint/2010/main" val="27824117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wedge">
                                      <p:cBhvr>
                                        <p:cTn id="7" dur="2000"/>
                                        <p:tgtEl>
                                          <p:spTgt spid="102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10251"/>
                                        </p:tgtEl>
                                        <p:attrNameLst>
                                          <p:attrName>style.visibility</p:attrName>
                                        </p:attrNameLst>
                                      </p:cBhvr>
                                      <p:to>
                                        <p:strVal val="visible"/>
                                      </p:to>
                                    </p:set>
                                    <p:animEffect transition="in" filter="wedge">
                                      <p:cBhvr>
                                        <p:cTn id="12" dur="2000"/>
                                        <p:tgtEl>
                                          <p:spTgt spid="1025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10249"/>
                                        </p:tgtEl>
                                        <p:attrNameLst>
                                          <p:attrName>style.visibility</p:attrName>
                                        </p:attrNameLst>
                                      </p:cBhvr>
                                      <p:to>
                                        <p:strVal val="visible"/>
                                      </p:to>
                                    </p:set>
                                    <p:animEffect transition="in" filter="wipe(down)">
                                      <p:cBhvr>
                                        <p:cTn id="17" dur="500"/>
                                        <p:tgtEl>
                                          <p:spTgt spid="1024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252"/>
                                        </p:tgtEl>
                                        <p:attrNameLst>
                                          <p:attrName>style.visibility</p:attrName>
                                        </p:attrNameLst>
                                      </p:cBhvr>
                                      <p:to>
                                        <p:strVal val="visible"/>
                                      </p:to>
                                    </p:set>
                                    <p:animEffect transition="in" filter="blinds(horizontal)">
                                      <p:cBhvr>
                                        <p:cTn id="22" dur="500"/>
                                        <p:tgtEl>
                                          <p:spTgt spid="10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2827423" y="565485"/>
            <a:ext cx="7363327" cy="830997"/>
          </a:xfrm>
          <a:prstGeom prst="rect">
            <a:avLst/>
          </a:prstGeom>
          <a:noFill/>
        </p:spPr>
        <p:txBody>
          <a:bodyPr wrap="square" rtlCol="0">
            <a:spAutoFit/>
          </a:bodyPr>
          <a:lstStyle/>
          <a:p>
            <a:r>
              <a:rPr lang="en-US" sz="4800" b="1" dirty="0" smtClean="0">
                <a:solidFill>
                  <a:srgbClr val="FF0000"/>
                </a:solidFill>
                <a:latin typeface="Times New Roman" panose="02020603050405020304" pitchFamily="18" charset="0"/>
                <a:cs typeface="Times New Roman" panose="02020603050405020304" pitchFamily="18" charset="0"/>
              </a:rPr>
              <a:t>Vượt chướng ngại vật</a:t>
            </a:r>
            <a:r>
              <a:rPr lang="en-US" sz="4800" b="1" dirty="0" smtClean="0">
                <a:solidFill>
                  <a:srgbClr val="FF0000"/>
                </a:solidFill>
                <a:latin typeface=".VnAristote" panose="020B7200000000000000" pitchFamily="34" charset="0"/>
              </a:rPr>
              <a:t> </a:t>
            </a:r>
            <a:endParaRPr lang="vi-VN" sz="4800" b="1" dirty="0">
              <a:solidFill>
                <a:srgbClr val="FF0000"/>
              </a:solidFill>
            </a:endParaRPr>
          </a:p>
        </p:txBody>
      </p:sp>
    </p:spTree>
    <p:extLst>
      <p:ext uri="{BB962C8B-B14F-4D97-AF65-F5344CB8AC3E}">
        <p14:creationId xmlns:p14="http://schemas.microsoft.com/office/powerpoint/2010/main" val="24927008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 name="Group 75"/>
          <p:cNvGrpSpPr/>
          <p:nvPr/>
        </p:nvGrpSpPr>
        <p:grpSpPr>
          <a:xfrm>
            <a:off x="2809129" y="3841373"/>
            <a:ext cx="8042027" cy="768617"/>
            <a:chOff x="2800878" y="3827469"/>
            <a:chExt cx="8042027" cy="768617"/>
          </a:xfrm>
        </p:grpSpPr>
        <p:sp>
          <p:nvSpPr>
            <p:cNvPr id="91" name="Oval 90"/>
            <p:cNvSpPr/>
            <p:nvPr/>
          </p:nvSpPr>
          <p:spPr>
            <a:xfrm>
              <a:off x="2800878" y="3828766"/>
              <a:ext cx="764606" cy="764606"/>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000" b="1" dirty="0">
                <a:latin typeface="+mj-lt"/>
              </a:endParaRPr>
            </a:p>
          </p:txBody>
        </p:sp>
        <p:sp>
          <p:nvSpPr>
            <p:cNvPr id="92" name="Oval 91"/>
            <p:cNvSpPr/>
            <p:nvPr/>
          </p:nvSpPr>
          <p:spPr>
            <a:xfrm>
              <a:off x="10078299" y="3827469"/>
              <a:ext cx="764606" cy="764606"/>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000" b="1" dirty="0">
                <a:latin typeface="+mj-lt"/>
              </a:endParaRPr>
            </a:p>
          </p:txBody>
        </p:sp>
        <p:sp>
          <p:nvSpPr>
            <p:cNvPr id="93" name="Oval 92"/>
            <p:cNvSpPr/>
            <p:nvPr/>
          </p:nvSpPr>
          <p:spPr>
            <a:xfrm>
              <a:off x="7033998" y="3827469"/>
              <a:ext cx="764606" cy="764606"/>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000" b="1" dirty="0">
                <a:latin typeface="+mj-lt"/>
              </a:endParaRPr>
            </a:p>
          </p:txBody>
        </p:sp>
        <p:sp>
          <p:nvSpPr>
            <p:cNvPr id="94" name="Oval 93"/>
            <p:cNvSpPr/>
            <p:nvPr/>
          </p:nvSpPr>
          <p:spPr>
            <a:xfrm>
              <a:off x="3835594" y="3828766"/>
              <a:ext cx="764606" cy="764606"/>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000" b="1" dirty="0">
                <a:latin typeface="+mj-lt"/>
              </a:endParaRPr>
            </a:p>
          </p:txBody>
        </p:sp>
        <p:sp>
          <p:nvSpPr>
            <p:cNvPr id="95" name="Oval 94"/>
            <p:cNvSpPr/>
            <p:nvPr/>
          </p:nvSpPr>
          <p:spPr>
            <a:xfrm>
              <a:off x="9081791" y="3827469"/>
              <a:ext cx="764606" cy="764606"/>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000" b="1" dirty="0">
                <a:latin typeface="+mj-lt"/>
              </a:endParaRPr>
            </a:p>
          </p:txBody>
        </p:sp>
        <p:sp>
          <p:nvSpPr>
            <p:cNvPr id="96" name="Oval 95"/>
            <p:cNvSpPr/>
            <p:nvPr/>
          </p:nvSpPr>
          <p:spPr>
            <a:xfrm>
              <a:off x="4917438" y="3827469"/>
              <a:ext cx="764606" cy="764606"/>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000" b="1" dirty="0">
                <a:latin typeface="+mj-lt"/>
              </a:endParaRPr>
            </a:p>
          </p:txBody>
        </p:sp>
        <p:sp>
          <p:nvSpPr>
            <p:cNvPr id="97" name="Oval 96"/>
            <p:cNvSpPr/>
            <p:nvPr/>
          </p:nvSpPr>
          <p:spPr>
            <a:xfrm>
              <a:off x="8085283" y="3831480"/>
              <a:ext cx="764606" cy="764606"/>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000" b="1" dirty="0">
                <a:latin typeface="+mj-lt"/>
              </a:endParaRPr>
            </a:p>
          </p:txBody>
        </p:sp>
        <p:sp>
          <p:nvSpPr>
            <p:cNvPr id="98" name="Oval 97"/>
            <p:cNvSpPr/>
            <p:nvPr/>
          </p:nvSpPr>
          <p:spPr>
            <a:xfrm>
              <a:off x="5963596" y="3827469"/>
              <a:ext cx="764606" cy="764606"/>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000" b="1" dirty="0">
                <a:latin typeface="+mj-lt"/>
              </a:endParaRPr>
            </a:p>
          </p:txBody>
        </p:sp>
      </p:grpSp>
      <p:grpSp>
        <p:nvGrpSpPr>
          <p:cNvPr id="87" name="Group 86"/>
          <p:cNvGrpSpPr/>
          <p:nvPr/>
        </p:nvGrpSpPr>
        <p:grpSpPr>
          <a:xfrm>
            <a:off x="2914851" y="2726194"/>
            <a:ext cx="2881167" cy="765903"/>
            <a:chOff x="2903747" y="2704521"/>
            <a:chExt cx="2881166" cy="765903"/>
          </a:xfrm>
        </p:grpSpPr>
        <p:sp>
          <p:nvSpPr>
            <p:cNvPr id="88" name="Oval 87"/>
            <p:cNvSpPr/>
            <p:nvPr/>
          </p:nvSpPr>
          <p:spPr>
            <a:xfrm>
              <a:off x="2903747" y="2705818"/>
              <a:ext cx="764606" cy="764606"/>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000" b="1" dirty="0">
                <a:latin typeface="+mj-lt"/>
              </a:endParaRPr>
            </a:p>
          </p:txBody>
        </p:sp>
        <p:sp>
          <p:nvSpPr>
            <p:cNvPr id="89" name="Oval 88"/>
            <p:cNvSpPr/>
            <p:nvPr/>
          </p:nvSpPr>
          <p:spPr>
            <a:xfrm>
              <a:off x="3938463" y="2705818"/>
              <a:ext cx="764606" cy="764606"/>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000" b="1" dirty="0">
                <a:latin typeface="+mj-lt"/>
              </a:endParaRPr>
            </a:p>
          </p:txBody>
        </p:sp>
        <p:sp>
          <p:nvSpPr>
            <p:cNvPr id="90" name="Oval 89"/>
            <p:cNvSpPr/>
            <p:nvPr/>
          </p:nvSpPr>
          <p:spPr>
            <a:xfrm>
              <a:off x="5020307" y="2704521"/>
              <a:ext cx="764606" cy="764606"/>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000" b="1" dirty="0">
                <a:latin typeface="+mj-lt"/>
              </a:endParaRPr>
            </a:p>
          </p:txBody>
        </p:sp>
      </p:grpSp>
      <p:grpSp>
        <p:nvGrpSpPr>
          <p:cNvPr id="77" name="Group 76"/>
          <p:cNvGrpSpPr/>
          <p:nvPr/>
        </p:nvGrpSpPr>
        <p:grpSpPr>
          <a:xfrm>
            <a:off x="2893414" y="1601377"/>
            <a:ext cx="8042027" cy="768617"/>
            <a:chOff x="2882233" y="1602434"/>
            <a:chExt cx="8042027" cy="768617"/>
          </a:xfrm>
        </p:grpSpPr>
        <p:sp>
          <p:nvSpPr>
            <p:cNvPr id="78" name="Oval 77"/>
            <p:cNvSpPr/>
            <p:nvPr/>
          </p:nvSpPr>
          <p:spPr>
            <a:xfrm>
              <a:off x="2882233" y="1603731"/>
              <a:ext cx="764606" cy="764606"/>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000" b="1" dirty="0">
                <a:latin typeface="+mj-lt"/>
              </a:endParaRPr>
            </a:p>
          </p:txBody>
        </p:sp>
        <p:sp>
          <p:nvSpPr>
            <p:cNvPr id="79" name="Oval 78"/>
            <p:cNvSpPr/>
            <p:nvPr/>
          </p:nvSpPr>
          <p:spPr>
            <a:xfrm>
              <a:off x="10159654" y="1602434"/>
              <a:ext cx="764606" cy="764606"/>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000" b="1" dirty="0">
                <a:latin typeface="+mj-lt"/>
              </a:endParaRPr>
            </a:p>
          </p:txBody>
        </p:sp>
        <p:sp>
          <p:nvSpPr>
            <p:cNvPr id="80" name="Oval 79"/>
            <p:cNvSpPr/>
            <p:nvPr/>
          </p:nvSpPr>
          <p:spPr>
            <a:xfrm>
              <a:off x="7115353" y="1602434"/>
              <a:ext cx="764606" cy="764606"/>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000" b="1" dirty="0">
                <a:latin typeface="+mj-lt"/>
              </a:endParaRPr>
            </a:p>
          </p:txBody>
        </p:sp>
        <p:sp>
          <p:nvSpPr>
            <p:cNvPr id="81" name="Oval 80"/>
            <p:cNvSpPr/>
            <p:nvPr/>
          </p:nvSpPr>
          <p:spPr>
            <a:xfrm>
              <a:off x="3916949" y="1603731"/>
              <a:ext cx="764606" cy="764606"/>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000" b="1" dirty="0">
                <a:latin typeface="+mj-lt"/>
              </a:endParaRPr>
            </a:p>
          </p:txBody>
        </p:sp>
        <p:sp>
          <p:nvSpPr>
            <p:cNvPr id="82" name="Oval 81"/>
            <p:cNvSpPr/>
            <p:nvPr/>
          </p:nvSpPr>
          <p:spPr>
            <a:xfrm>
              <a:off x="9163146" y="1602434"/>
              <a:ext cx="764606" cy="764606"/>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000" b="1" dirty="0">
                <a:latin typeface="+mj-lt"/>
              </a:endParaRPr>
            </a:p>
          </p:txBody>
        </p:sp>
        <p:sp>
          <p:nvSpPr>
            <p:cNvPr id="83" name="Oval 82"/>
            <p:cNvSpPr/>
            <p:nvPr/>
          </p:nvSpPr>
          <p:spPr>
            <a:xfrm>
              <a:off x="4998793" y="1602434"/>
              <a:ext cx="764606" cy="764606"/>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000" b="1" dirty="0">
                <a:latin typeface="+mj-lt"/>
              </a:endParaRPr>
            </a:p>
          </p:txBody>
        </p:sp>
        <p:sp>
          <p:nvSpPr>
            <p:cNvPr id="84" name="Oval 83"/>
            <p:cNvSpPr/>
            <p:nvPr/>
          </p:nvSpPr>
          <p:spPr>
            <a:xfrm>
              <a:off x="8166638" y="1606445"/>
              <a:ext cx="764606" cy="764606"/>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000" b="1" dirty="0">
                <a:latin typeface="+mj-lt"/>
              </a:endParaRPr>
            </a:p>
          </p:txBody>
        </p:sp>
        <p:sp>
          <p:nvSpPr>
            <p:cNvPr id="85" name="Oval 84"/>
            <p:cNvSpPr/>
            <p:nvPr/>
          </p:nvSpPr>
          <p:spPr>
            <a:xfrm>
              <a:off x="6044951" y="1602434"/>
              <a:ext cx="764606" cy="764606"/>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000" b="1" dirty="0">
                <a:latin typeface="+mj-lt"/>
              </a:endParaRPr>
            </a:p>
          </p:txBody>
        </p:sp>
      </p:grpSp>
      <p:sp>
        <p:nvSpPr>
          <p:cNvPr id="4" name="Isosceles Triangle 3"/>
          <p:cNvSpPr/>
          <p:nvPr/>
        </p:nvSpPr>
        <p:spPr>
          <a:xfrm rot="5400000">
            <a:off x="1047712" y="1623256"/>
            <a:ext cx="540245" cy="603596"/>
          </a:xfrm>
          <a:prstGeom prst="triangl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 name="Rectangle 7">
            <a:hlinkClick r:id="rId2" action="ppaction://hlinksldjump"/>
          </p:cNvPr>
          <p:cNvSpPr/>
          <p:nvPr/>
        </p:nvSpPr>
        <p:spPr>
          <a:xfrm>
            <a:off x="1864895" y="1708483"/>
            <a:ext cx="577516" cy="433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1</a:t>
            </a:r>
            <a:endParaRPr lang="vi-VN" sz="2800" b="1" dirty="0"/>
          </a:p>
        </p:txBody>
      </p:sp>
      <p:sp>
        <p:nvSpPr>
          <p:cNvPr id="9" name="Rectangle 8">
            <a:hlinkClick r:id="rId3" action="ppaction://hlinksldjump"/>
          </p:cNvPr>
          <p:cNvSpPr/>
          <p:nvPr/>
        </p:nvSpPr>
        <p:spPr>
          <a:xfrm>
            <a:off x="1864895" y="2903630"/>
            <a:ext cx="577516" cy="433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2</a:t>
            </a:r>
            <a:endParaRPr lang="vi-VN" sz="2800" b="1" dirty="0"/>
          </a:p>
        </p:txBody>
      </p:sp>
      <p:sp>
        <p:nvSpPr>
          <p:cNvPr id="10" name="Rectangle 9">
            <a:hlinkClick r:id="rId4" action="ppaction://hlinksldjump"/>
          </p:cNvPr>
          <p:cNvSpPr/>
          <p:nvPr/>
        </p:nvSpPr>
        <p:spPr>
          <a:xfrm>
            <a:off x="1877959" y="4065762"/>
            <a:ext cx="577516" cy="433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3</a:t>
            </a:r>
            <a:endParaRPr lang="vi-VN" sz="2800" b="1" dirty="0"/>
          </a:p>
        </p:txBody>
      </p:sp>
      <p:sp>
        <p:nvSpPr>
          <p:cNvPr id="11" name="Rectangle 10">
            <a:hlinkClick r:id="rId5" action="ppaction://hlinksldjump"/>
          </p:cNvPr>
          <p:cNvSpPr/>
          <p:nvPr/>
        </p:nvSpPr>
        <p:spPr>
          <a:xfrm>
            <a:off x="1891022" y="5110328"/>
            <a:ext cx="577516" cy="433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4</a:t>
            </a:r>
            <a:endParaRPr lang="vi-VN" sz="2800" b="1" dirty="0"/>
          </a:p>
        </p:txBody>
      </p:sp>
      <p:sp>
        <p:nvSpPr>
          <p:cNvPr id="14" name="Isosceles Triangle 13"/>
          <p:cNvSpPr/>
          <p:nvPr/>
        </p:nvSpPr>
        <p:spPr>
          <a:xfrm rot="5400000">
            <a:off x="1015871" y="2788352"/>
            <a:ext cx="610577" cy="596947"/>
          </a:xfrm>
          <a:prstGeom prst="triangl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5" name="Isosceles Triangle 14"/>
          <p:cNvSpPr/>
          <p:nvPr/>
        </p:nvSpPr>
        <p:spPr>
          <a:xfrm rot="5400000">
            <a:off x="1034998" y="4021342"/>
            <a:ext cx="563273" cy="614019"/>
          </a:xfrm>
          <a:prstGeom prst="triangl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6" name="Isosceles Triangle 15"/>
          <p:cNvSpPr/>
          <p:nvPr/>
        </p:nvSpPr>
        <p:spPr>
          <a:xfrm rot="5400000">
            <a:off x="1044836" y="4994499"/>
            <a:ext cx="533922" cy="642392"/>
          </a:xfrm>
          <a:prstGeom prst="triangl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5" name="TextBox 44"/>
          <p:cNvSpPr txBox="1"/>
          <p:nvPr/>
        </p:nvSpPr>
        <p:spPr>
          <a:xfrm>
            <a:off x="2605501" y="294887"/>
            <a:ext cx="7363327" cy="830997"/>
          </a:xfrm>
          <a:prstGeom prst="rect">
            <a:avLst/>
          </a:prstGeom>
          <a:noFill/>
        </p:spPr>
        <p:txBody>
          <a:bodyPr wrap="square" rtlCol="0">
            <a:spAutoFit/>
          </a:bodyPr>
          <a:lstStyle/>
          <a:p>
            <a:r>
              <a:rPr lang="en-US" sz="4800" b="1" dirty="0" smtClean="0">
                <a:solidFill>
                  <a:srgbClr val="FF0000"/>
                </a:solidFill>
                <a:latin typeface="Times New Roman" panose="02020603050405020304" pitchFamily="18" charset="0"/>
                <a:cs typeface="Times New Roman" panose="02020603050405020304" pitchFamily="18" charset="0"/>
              </a:rPr>
              <a:t>Vượt chướng ngại vật</a:t>
            </a:r>
            <a:r>
              <a:rPr lang="en-US" sz="4800" b="1" dirty="0" smtClean="0">
                <a:solidFill>
                  <a:srgbClr val="FF0000"/>
                </a:solidFill>
                <a:latin typeface=".VnAristote" panose="020B7200000000000000" pitchFamily="34" charset="0"/>
              </a:rPr>
              <a:t> </a:t>
            </a:r>
            <a:endParaRPr lang="vi-VN" sz="4800" b="1" dirty="0">
              <a:solidFill>
                <a:srgbClr val="FF0000"/>
              </a:solidFill>
            </a:endParaRPr>
          </a:p>
        </p:txBody>
      </p:sp>
      <p:grpSp>
        <p:nvGrpSpPr>
          <p:cNvPr id="2" name="Group 1"/>
          <p:cNvGrpSpPr/>
          <p:nvPr/>
        </p:nvGrpSpPr>
        <p:grpSpPr>
          <a:xfrm>
            <a:off x="2812841" y="3837673"/>
            <a:ext cx="8042027" cy="768617"/>
            <a:chOff x="2800878" y="3827469"/>
            <a:chExt cx="8042027" cy="768617"/>
          </a:xfrm>
        </p:grpSpPr>
        <p:sp>
          <p:nvSpPr>
            <p:cNvPr id="28" name="Oval 27"/>
            <p:cNvSpPr/>
            <p:nvPr/>
          </p:nvSpPr>
          <p:spPr>
            <a:xfrm>
              <a:off x="2800878" y="3828766"/>
              <a:ext cx="764606" cy="764606"/>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pc="600" dirty="0">
                  <a:solidFill>
                    <a:srgbClr val="FFFF00"/>
                  </a:solidFill>
                  <a:latin typeface="Times New Roman" panose="02020603050405020304" pitchFamily="18" charset="0"/>
                  <a:cs typeface="Times New Roman" panose="02020603050405020304" pitchFamily="18" charset="0"/>
                </a:rPr>
                <a:t>D</a:t>
              </a:r>
              <a:endParaRPr lang="vi-VN" sz="4000" b="1" dirty="0">
                <a:latin typeface="+mj-lt"/>
              </a:endParaRPr>
            </a:p>
          </p:txBody>
        </p:sp>
        <p:sp>
          <p:nvSpPr>
            <p:cNvPr id="49" name="Oval 48"/>
            <p:cNvSpPr/>
            <p:nvPr/>
          </p:nvSpPr>
          <p:spPr>
            <a:xfrm>
              <a:off x="10078299" y="3827469"/>
              <a:ext cx="764606" cy="764606"/>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pc="600" dirty="0" smtClean="0">
                  <a:solidFill>
                    <a:srgbClr val="FFFF00"/>
                  </a:solidFill>
                  <a:latin typeface="Times New Roman" panose="02020603050405020304" pitchFamily="18" charset="0"/>
                  <a:cs typeface="Times New Roman" panose="02020603050405020304" pitchFamily="18" charset="0"/>
                </a:rPr>
                <a:t>U</a:t>
              </a:r>
              <a:endParaRPr lang="vi-VN" sz="4000" b="1" dirty="0">
                <a:latin typeface="+mj-lt"/>
              </a:endParaRPr>
            </a:p>
          </p:txBody>
        </p:sp>
        <p:sp>
          <p:nvSpPr>
            <p:cNvPr id="50" name="Oval 49"/>
            <p:cNvSpPr/>
            <p:nvPr/>
          </p:nvSpPr>
          <p:spPr>
            <a:xfrm>
              <a:off x="7033998" y="3827469"/>
              <a:ext cx="764606" cy="764606"/>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pc="600" dirty="0" smtClean="0">
                  <a:solidFill>
                    <a:srgbClr val="FFFF00"/>
                  </a:solidFill>
                  <a:latin typeface="Times New Roman" panose="02020603050405020304" pitchFamily="18" charset="0"/>
                  <a:cs typeface="Times New Roman" panose="02020603050405020304" pitchFamily="18" charset="0"/>
                </a:rPr>
                <a:t>H</a:t>
              </a:r>
              <a:endParaRPr lang="vi-VN" sz="4000" b="1" dirty="0">
                <a:latin typeface="+mj-lt"/>
              </a:endParaRPr>
            </a:p>
          </p:txBody>
        </p:sp>
        <p:sp>
          <p:nvSpPr>
            <p:cNvPr id="51" name="Oval 50"/>
            <p:cNvSpPr/>
            <p:nvPr/>
          </p:nvSpPr>
          <p:spPr>
            <a:xfrm>
              <a:off x="3835594" y="3828766"/>
              <a:ext cx="764606" cy="764606"/>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pc="600" dirty="0" smtClean="0">
                  <a:solidFill>
                    <a:srgbClr val="FFFF00"/>
                  </a:solidFill>
                  <a:latin typeface="Times New Roman" panose="02020603050405020304" pitchFamily="18" charset="0"/>
                  <a:cs typeface="Times New Roman" panose="02020603050405020304" pitchFamily="18" charset="0"/>
                </a:rPr>
                <a:t>O</a:t>
              </a:r>
              <a:endParaRPr lang="vi-VN" sz="4000" b="1" dirty="0">
                <a:latin typeface="+mj-lt"/>
              </a:endParaRPr>
            </a:p>
          </p:txBody>
        </p:sp>
        <p:sp>
          <p:nvSpPr>
            <p:cNvPr id="52" name="Oval 51"/>
            <p:cNvSpPr/>
            <p:nvPr/>
          </p:nvSpPr>
          <p:spPr>
            <a:xfrm>
              <a:off x="9081791" y="3827469"/>
              <a:ext cx="764606" cy="764606"/>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pc="600" dirty="0">
                  <a:solidFill>
                    <a:srgbClr val="FFFF00"/>
                  </a:solidFill>
                  <a:latin typeface="Times New Roman" panose="02020603050405020304" pitchFamily="18" charset="0"/>
                  <a:cs typeface="Times New Roman" panose="02020603050405020304" pitchFamily="18" charset="0"/>
                </a:rPr>
                <a:t>H</a:t>
              </a:r>
              <a:endParaRPr lang="vi-VN" sz="4000" b="1" dirty="0">
                <a:latin typeface="+mj-lt"/>
              </a:endParaRPr>
            </a:p>
          </p:txBody>
        </p:sp>
        <p:sp>
          <p:nvSpPr>
            <p:cNvPr id="53" name="Oval 52"/>
            <p:cNvSpPr/>
            <p:nvPr/>
          </p:nvSpPr>
          <p:spPr>
            <a:xfrm>
              <a:off x="4917438" y="3827469"/>
              <a:ext cx="764606" cy="764606"/>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pc="600" dirty="0" smtClean="0">
                  <a:solidFill>
                    <a:srgbClr val="FFFF00"/>
                  </a:solidFill>
                  <a:latin typeface="Times New Roman" panose="02020603050405020304" pitchFamily="18" charset="0"/>
                  <a:cs typeface="Times New Roman" panose="02020603050405020304" pitchFamily="18" charset="0"/>
                </a:rPr>
                <a:t>A</a:t>
              </a:r>
              <a:endParaRPr lang="vi-VN" sz="4000" b="1" dirty="0">
                <a:latin typeface="+mj-lt"/>
              </a:endParaRPr>
            </a:p>
          </p:txBody>
        </p:sp>
        <p:sp>
          <p:nvSpPr>
            <p:cNvPr id="54" name="Oval 53"/>
            <p:cNvSpPr/>
            <p:nvPr/>
          </p:nvSpPr>
          <p:spPr>
            <a:xfrm>
              <a:off x="8085283" y="3831480"/>
              <a:ext cx="764606" cy="764606"/>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pc="600" dirty="0" smtClean="0">
                  <a:solidFill>
                    <a:srgbClr val="FFFF00"/>
                  </a:solidFill>
                  <a:latin typeface="Times New Roman" panose="02020603050405020304" pitchFamily="18" charset="0"/>
                  <a:cs typeface="Times New Roman" panose="02020603050405020304" pitchFamily="18" charset="0"/>
                </a:rPr>
                <a:t>T</a:t>
              </a:r>
              <a:endParaRPr lang="vi-VN" sz="4000" b="1" dirty="0">
                <a:latin typeface="+mj-lt"/>
              </a:endParaRPr>
            </a:p>
          </p:txBody>
        </p:sp>
        <p:sp>
          <p:nvSpPr>
            <p:cNvPr id="55" name="Oval 54"/>
            <p:cNvSpPr/>
            <p:nvPr/>
          </p:nvSpPr>
          <p:spPr>
            <a:xfrm>
              <a:off x="5963596" y="3827469"/>
              <a:ext cx="764606" cy="764606"/>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pc="600" dirty="0" smtClean="0">
                  <a:solidFill>
                    <a:srgbClr val="FFFF00"/>
                  </a:solidFill>
                  <a:latin typeface="Times New Roman" panose="02020603050405020304" pitchFamily="18" charset="0"/>
                  <a:cs typeface="Times New Roman" panose="02020603050405020304" pitchFamily="18" charset="0"/>
                </a:rPr>
                <a:t>N</a:t>
              </a:r>
              <a:endParaRPr lang="vi-VN" sz="4000" b="1" dirty="0">
                <a:latin typeface="+mj-lt"/>
              </a:endParaRPr>
            </a:p>
          </p:txBody>
        </p:sp>
      </p:grpSp>
      <p:grpSp>
        <p:nvGrpSpPr>
          <p:cNvPr id="86" name="Group 85"/>
          <p:cNvGrpSpPr/>
          <p:nvPr/>
        </p:nvGrpSpPr>
        <p:grpSpPr>
          <a:xfrm>
            <a:off x="2903748" y="2704525"/>
            <a:ext cx="2881167" cy="765903"/>
            <a:chOff x="2903747" y="2704521"/>
            <a:chExt cx="2881166" cy="765903"/>
          </a:xfrm>
        </p:grpSpPr>
        <p:sp>
          <p:nvSpPr>
            <p:cNvPr id="56" name="Oval 55">
              <a:hlinkClick r:id="rId6" action="ppaction://hlinksldjump"/>
            </p:cNvPr>
            <p:cNvSpPr/>
            <p:nvPr/>
          </p:nvSpPr>
          <p:spPr>
            <a:xfrm>
              <a:off x="2903747" y="2705818"/>
              <a:ext cx="764606" cy="764606"/>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pc="600" dirty="0" smtClean="0">
                  <a:solidFill>
                    <a:srgbClr val="FFFF00"/>
                  </a:solidFill>
                  <a:latin typeface="Times New Roman" panose="02020603050405020304" pitchFamily="18" charset="0"/>
                  <a:cs typeface="Times New Roman" panose="02020603050405020304" pitchFamily="18" charset="0"/>
                </a:rPr>
                <a:t>V</a:t>
              </a:r>
              <a:endParaRPr lang="vi-VN" sz="4000" b="1" dirty="0">
                <a:latin typeface="+mj-lt"/>
              </a:endParaRPr>
            </a:p>
          </p:txBody>
        </p:sp>
        <p:sp>
          <p:nvSpPr>
            <p:cNvPr id="57" name="Oval 56"/>
            <p:cNvSpPr/>
            <p:nvPr/>
          </p:nvSpPr>
          <p:spPr>
            <a:xfrm>
              <a:off x="3938463" y="2705818"/>
              <a:ext cx="764606" cy="764606"/>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pc="600" dirty="0">
                  <a:solidFill>
                    <a:srgbClr val="FFFF00"/>
                  </a:solidFill>
                  <a:latin typeface="Times New Roman" panose="02020603050405020304" pitchFamily="18" charset="0"/>
                  <a:cs typeface="Times New Roman" panose="02020603050405020304" pitchFamily="18" charset="0"/>
                </a:rPr>
                <a:t>Ố</a:t>
              </a:r>
              <a:endParaRPr lang="vi-VN" sz="4000" b="1" dirty="0">
                <a:latin typeface="+mj-lt"/>
              </a:endParaRPr>
            </a:p>
          </p:txBody>
        </p:sp>
        <p:sp>
          <p:nvSpPr>
            <p:cNvPr id="58" name="Oval 57"/>
            <p:cNvSpPr/>
            <p:nvPr/>
          </p:nvSpPr>
          <p:spPr>
            <a:xfrm>
              <a:off x="5020307" y="2704521"/>
              <a:ext cx="764606" cy="764606"/>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pc="600" dirty="0">
                  <a:solidFill>
                    <a:srgbClr val="FFFF00"/>
                  </a:solidFill>
                  <a:latin typeface="Times New Roman" panose="02020603050405020304" pitchFamily="18" charset="0"/>
                  <a:cs typeface="Times New Roman" panose="02020603050405020304" pitchFamily="18" charset="0"/>
                </a:rPr>
                <a:t>N</a:t>
              </a:r>
              <a:endParaRPr lang="vi-VN" sz="4000" b="1" dirty="0">
                <a:latin typeface="+mj-lt"/>
              </a:endParaRPr>
            </a:p>
          </p:txBody>
        </p:sp>
      </p:grpSp>
      <p:grpSp>
        <p:nvGrpSpPr>
          <p:cNvPr id="75" name="Group 74"/>
          <p:cNvGrpSpPr/>
          <p:nvPr/>
        </p:nvGrpSpPr>
        <p:grpSpPr>
          <a:xfrm>
            <a:off x="2902818" y="1589344"/>
            <a:ext cx="8042027" cy="768617"/>
            <a:chOff x="2882233" y="1602434"/>
            <a:chExt cx="8042027" cy="768617"/>
          </a:xfrm>
        </p:grpSpPr>
        <p:sp>
          <p:nvSpPr>
            <p:cNvPr id="59" name="Oval 58">
              <a:hlinkClick r:id="rId7" action="ppaction://hlinksldjump"/>
            </p:cNvPr>
            <p:cNvSpPr/>
            <p:nvPr/>
          </p:nvSpPr>
          <p:spPr>
            <a:xfrm>
              <a:off x="2882233" y="1603731"/>
              <a:ext cx="764606" cy="764606"/>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pc="600" dirty="0" smtClean="0">
                  <a:solidFill>
                    <a:srgbClr val="FFFF00"/>
                  </a:solidFill>
                  <a:latin typeface="Times New Roman" panose="02020603050405020304" pitchFamily="18" charset="0"/>
                  <a:cs typeface="Times New Roman" panose="02020603050405020304" pitchFamily="18" charset="0"/>
                </a:rPr>
                <a:t>T</a:t>
              </a:r>
              <a:endParaRPr lang="vi-VN" sz="4000" b="1" dirty="0">
                <a:latin typeface="+mj-lt"/>
              </a:endParaRPr>
            </a:p>
          </p:txBody>
        </p:sp>
        <p:sp>
          <p:nvSpPr>
            <p:cNvPr id="60" name="Oval 59"/>
            <p:cNvSpPr/>
            <p:nvPr/>
          </p:nvSpPr>
          <p:spPr>
            <a:xfrm>
              <a:off x="10159654" y="1602434"/>
              <a:ext cx="764606" cy="764606"/>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pc="600" dirty="0">
                  <a:solidFill>
                    <a:srgbClr val="FFFF00"/>
                  </a:solidFill>
                  <a:latin typeface="Times New Roman" panose="02020603050405020304" pitchFamily="18" charset="0"/>
                  <a:cs typeface="Times New Roman" panose="02020603050405020304" pitchFamily="18" charset="0"/>
                </a:rPr>
                <a:t>H</a:t>
              </a:r>
              <a:endParaRPr lang="vi-VN" sz="4000" b="1" dirty="0">
                <a:latin typeface="+mj-lt"/>
              </a:endParaRPr>
            </a:p>
          </p:txBody>
        </p:sp>
        <p:sp>
          <p:nvSpPr>
            <p:cNvPr id="61" name="Oval 60"/>
            <p:cNvSpPr/>
            <p:nvPr/>
          </p:nvSpPr>
          <p:spPr>
            <a:xfrm>
              <a:off x="7115353" y="1602434"/>
              <a:ext cx="764606" cy="764606"/>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pc="600" dirty="0" smtClean="0">
                  <a:solidFill>
                    <a:srgbClr val="FFFF00"/>
                  </a:solidFill>
                  <a:latin typeface="Times New Roman" panose="02020603050405020304" pitchFamily="18" charset="0"/>
                  <a:cs typeface="Times New Roman" panose="02020603050405020304" pitchFamily="18" charset="0"/>
                </a:rPr>
                <a:t>H</a:t>
              </a:r>
              <a:endParaRPr lang="vi-VN" sz="4000" b="1" dirty="0">
                <a:latin typeface="+mj-lt"/>
              </a:endParaRPr>
            </a:p>
          </p:txBody>
        </p:sp>
        <p:sp>
          <p:nvSpPr>
            <p:cNvPr id="62" name="Oval 61"/>
            <p:cNvSpPr/>
            <p:nvPr/>
          </p:nvSpPr>
          <p:spPr>
            <a:xfrm>
              <a:off x="3916949" y="1603731"/>
              <a:ext cx="764606" cy="764606"/>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pc="600" dirty="0" smtClean="0">
                  <a:solidFill>
                    <a:srgbClr val="FFFF00"/>
                  </a:solidFill>
                  <a:latin typeface="Times New Roman" panose="02020603050405020304" pitchFamily="18" charset="0"/>
                  <a:cs typeface="Times New Roman" panose="02020603050405020304" pitchFamily="18" charset="0"/>
                </a:rPr>
                <a:t>À</a:t>
              </a:r>
              <a:endParaRPr lang="vi-VN" sz="4000" b="1" dirty="0">
                <a:latin typeface="+mj-lt"/>
              </a:endParaRPr>
            </a:p>
          </p:txBody>
        </p:sp>
        <p:sp>
          <p:nvSpPr>
            <p:cNvPr id="63" name="Oval 62"/>
            <p:cNvSpPr/>
            <p:nvPr/>
          </p:nvSpPr>
          <p:spPr>
            <a:xfrm>
              <a:off x="9163146" y="1602434"/>
              <a:ext cx="764606" cy="764606"/>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pc="600" dirty="0" smtClean="0">
                  <a:solidFill>
                    <a:srgbClr val="FFFF00"/>
                  </a:solidFill>
                  <a:latin typeface="Times New Roman" panose="02020603050405020304" pitchFamily="18" charset="0"/>
                  <a:cs typeface="Times New Roman" panose="02020603050405020304" pitchFamily="18" charset="0"/>
                </a:rPr>
                <a:t>N</a:t>
              </a:r>
              <a:endParaRPr lang="vi-VN" sz="4000" b="1" dirty="0">
                <a:latin typeface="+mj-lt"/>
              </a:endParaRPr>
            </a:p>
          </p:txBody>
        </p:sp>
        <p:sp>
          <p:nvSpPr>
            <p:cNvPr id="64" name="Oval 63"/>
            <p:cNvSpPr/>
            <p:nvPr/>
          </p:nvSpPr>
          <p:spPr>
            <a:xfrm>
              <a:off x="4998793" y="1602434"/>
              <a:ext cx="764606" cy="764606"/>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pc="600" dirty="0">
                  <a:solidFill>
                    <a:srgbClr val="FFFF00"/>
                  </a:solidFill>
                  <a:latin typeface="Times New Roman" panose="02020603050405020304" pitchFamily="18" charset="0"/>
                  <a:cs typeface="Times New Roman" panose="02020603050405020304" pitchFamily="18" charset="0"/>
                </a:rPr>
                <a:t>I</a:t>
              </a:r>
              <a:endParaRPr lang="vi-VN" sz="4000" b="1" dirty="0">
                <a:latin typeface="+mj-lt"/>
              </a:endParaRPr>
            </a:p>
          </p:txBody>
        </p:sp>
        <p:sp>
          <p:nvSpPr>
            <p:cNvPr id="65" name="Oval 64"/>
            <p:cNvSpPr/>
            <p:nvPr/>
          </p:nvSpPr>
          <p:spPr>
            <a:xfrm>
              <a:off x="8166638" y="1606445"/>
              <a:ext cx="764606" cy="764606"/>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pc="600" dirty="0" smtClean="0">
                  <a:solidFill>
                    <a:srgbClr val="FFFF00"/>
                  </a:solidFill>
                  <a:latin typeface="Times New Roman" panose="02020603050405020304" pitchFamily="18" charset="0"/>
                  <a:cs typeface="Times New Roman" panose="02020603050405020304" pitchFamily="18" charset="0"/>
                </a:rPr>
                <a:t>Í</a:t>
              </a:r>
              <a:endParaRPr lang="vi-VN" sz="4000" b="1" dirty="0">
                <a:latin typeface="+mj-lt"/>
              </a:endParaRPr>
            </a:p>
          </p:txBody>
        </p:sp>
        <p:sp>
          <p:nvSpPr>
            <p:cNvPr id="66" name="Oval 65"/>
            <p:cNvSpPr/>
            <p:nvPr/>
          </p:nvSpPr>
          <p:spPr>
            <a:xfrm>
              <a:off x="6044951" y="1602434"/>
              <a:ext cx="764606" cy="764606"/>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pc="600" dirty="0">
                  <a:solidFill>
                    <a:srgbClr val="FFFF00"/>
                  </a:solidFill>
                  <a:latin typeface="Times New Roman" panose="02020603050405020304" pitchFamily="18" charset="0"/>
                  <a:cs typeface="Times New Roman" panose="02020603050405020304" pitchFamily="18" charset="0"/>
                </a:rPr>
                <a:t>C</a:t>
              </a:r>
              <a:endParaRPr lang="vi-VN" sz="4000" b="1" dirty="0">
                <a:latin typeface="+mj-lt"/>
              </a:endParaRPr>
            </a:p>
          </p:txBody>
        </p:sp>
      </p:grpSp>
      <p:grpSp>
        <p:nvGrpSpPr>
          <p:cNvPr id="3" name="Group 2"/>
          <p:cNvGrpSpPr/>
          <p:nvPr/>
        </p:nvGrpSpPr>
        <p:grpSpPr>
          <a:xfrm>
            <a:off x="2882233" y="4903391"/>
            <a:ext cx="8042027" cy="768617"/>
            <a:chOff x="2882233" y="4903387"/>
            <a:chExt cx="8042027" cy="768617"/>
          </a:xfrm>
        </p:grpSpPr>
        <p:sp>
          <p:nvSpPr>
            <p:cNvPr id="67" name="Oval 66"/>
            <p:cNvSpPr/>
            <p:nvPr/>
          </p:nvSpPr>
          <p:spPr>
            <a:xfrm>
              <a:off x="2882233" y="4904684"/>
              <a:ext cx="764606" cy="764606"/>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000" b="1" dirty="0">
                <a:latin typeface="+mj-lt"/>
              </a:endParaRPr>
            </a:p>
          </p:txBody>
        </p:sp>
        <p:sp>
          <p:nvSpPr>
            <p:cNvPr id="68" name="Oval 67"/>
            <p:cNvSpPr/>
            <p:nvPr/>
          </p:nvSpPr>
          <p:spPr>
            <a:xfrm>
              <a:off x="10159654" y="4903387"/>
              <a:ext cx="764606" cy="764606"/>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000" b="1" dirty="0">
                <a:latin typeface="+mj-lt"/>
              </a:endParaRPr>
            </a:p>
          </p:txBody>
        </p:sp>
        <p:sp>
          <p:nvSpPr>
            <p:cNvPr id="69" name="Oval 68"/>
            <p:cNvSpPr/>
            <p:nvPr/>
          </p:nvSpPr>
          <p:spPr>
            <a:xfrm>
              <a:off x="7115353" y="4903387"/>
              <a:ext cx="764606" cy="764606"/>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000" b="1" dirty="0">
                <a:latin typeface="+mj-lt"/>
              </a:endParaRPr>
            </a:p>
          </p:txBody>
        </p:sp>
        <p:sp>
          <p:nvSpPr>
            <p:cNvPr id="70" name="Oval 69"/>
            <p:cNvSpPr/>
            <p:nvPr/>
          </p:nvSpPr>
          <p:spPr>
            <a:xfrm>
              <a:off x="3916949" y="4904684"/>
              <a:ext cx="764606" cy="764606"/>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000" b="1" dirty="0">
                <a:latin typeface="+mj-lt"/>
              </a:endParaRPr>
            </a:p>
          </p:txBody>
        </p:sp>
        <p:sp>
          <p:nvSpPr>
            <p:cNvPr id="71" name="Oval 70"/>
            <p:cNvSpPr/>
            <p:nvPr/>
          </p:nvSpPr>
          <p:spPr>
            <a:xfrm>
              <a:off x="9163146" y="4903387"/>
              <a:ext cx="764606" cy="764606"/>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000" b="1" dirty="0">
                <a:latin typeface="+mj-lt"/>
              </a:endParaRPr>
            </a:p>
          </p:txBody>
        </p:sp>
        <p:sp>
          <p:nvSpPr>
            <p:cNvPr id="72" name="Oval 71"/>
            <p:cNvSpPr/>
            <p:nvPr/>
          </p:nvSpPr>
          <p:spPr>
            <a:xfrm>
              <a:off x="4998793" y="4903387"/>
              <a:ext cx="764606" cy="764606"/>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000" b="1" dirty="0">
                <a:latin typeface="+mj-lt"/>
              </a:endParaRPr>
            </a:p>
          </p:txBody>
        </p:sp>
        <p:sp>
          <p:nvSpPr>
            <p:cNvPr id="73" name="Oval 72"/>
            <p:cNvSpPr/>
            <p:nvPr/>
          </p:nvSpPr>
          <p:spPr>
            <a:xfrm>
              <a:off x="8166638" y="4907398"/>
              <a:ext cx="764606" cy="764606"/>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000" b="1" dirty="0">
                <a:latin typeface="+mj-lt"/>
              </a:endParaRPr>
            </a:p>
          </p:txBody>
        </p:sp>
        <p:sp>
          <p:nvSpPr>
            <p:cNvPr id="74" name="Oval 73"/>
            <p:cNvSpPr/>
            <p:nvPr/>
          </p:nvSpPr>
          <p:spPr>
            <a:xfrm>
              <a:off x="6044951" y="4903387"/>
              <a:ext cx="764606" cy="764606"/>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000" b="1" dirty="0">
                <a:latin typeface="+mj-lt"/>
              </a:endParaRPr>
            </a:p>
          </p:txBody>
        </p:sp>
      </p:grpSp>
      <p:grpSp>
        <p:nvGrpSpPr>
          <p:cNvPr id="99" name="Group 98"/>
          <p:cNvGrpSpPr/>
          <p:nvPr/>
        </p:nvGrpSpPr>
        <p:grpSpPr>
          <a:xfrm>
            <a:off x="2893780" y="4907089"/>
            <a:ext cx="8042027" cy="768617"/>
            <a:chOff x="2882233" y="4903387"/>
            <a:chExt cx="8042027" cy="768617"/>
          </a:xfrm>
        </p:grpSpPr>
        <p:sp>
          <p:nvSpPr>
            <p:cNvPr id="100" name="Oval 99">
              <a:hlinkClick r:id="rId8" action="ppaction://hlinksldjump"/>
            </p:cNvPr>
            <p:cNvSpPr/>
            <p:nvPr/>
          </p:nvSpPr>
          <p:spPr>
            <a:xfrm>
              <a:off x="2882233" y="4904684"/>
              <a:ext cx="764606" cy="764606"/>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pc="600" dirty="0" smtClean="0">
                  <a:solidFill>
                    <a:srgbClr val="FFFF00"/>
                  </a:solidFill>
                  <a:latin typeface="Times New Roman" panose="02020603050405020304" pitchFamily="18" charset="0"/>
                  <a:cs typeface="Times New Roman" panose="02020603050405020304" pitchFamily="18" charset="0"/>
                </a:rPr>
                <a:t>L</a:t>
              </a:r>
              <a:endParaRPr lang="vi-VN" sz="4000" b="1" dirty="0">
                <a:latin typeface="+mj-lt"/>
              </a:endParaRPr>
            </a:p>
          </p:txBody>
        </p:sp>
        <p:sp>
          <p:nvSpPr>
            <p:cNvPr id="101" name="Oval 100"/>
            <p:cNvSpPr/>
            <p:nvPr/>
          </p:nvSpPr>
          <p:spPr>
            <a:xfrm>
              <a:off x="10159654" y="4903387"/>
              <a:ext cx="764606" cy="764606"/>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pc="600" dirty="0">
                  <a:solidFill>
                    <a:srgbClr val="FFFF00"/>
                  </a:solidFill>
                  <a:latin typeface="Times New Roman" panose="02020603050405020304" pitchFamily="18" charset="0"/>
                  <a:cs typeface="Times New Roman" panose="02020603050405020304" pitchFamily="18" charset="0"/>
                </a:rPr>
                <a:t>N</a:t>
              </a:r>
              <a:endParaRPr lang="vi-VN" sz="4000" b="1" dirty="0">
                <a:latin typeface="+mj-lt"/>
              </a:endParaRPr>
            </a:p>
          </p:txBody>
        </p:sp>
        <p:sp>
          <p:nvSpPr>
            <p:cNvPr id="102" name="Oval 101"/>
            <p:cNvSpPr/>
            <p:nvPr/>
          </p:nvSpPr>
          <p:spPr>
            <a:xfrm>
              <a:off x="7115353" y="4903387"/>
              <a:ext cx="764606" cy="764606"/>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pc="600" dirty="0" smtClean="0">
                  <a:solidFill>
                    <a:srgbClr val="FFFF00"/>
                  </a:solidFill>
                  <a:latin typeface="Times New Roman" panose="02020603050405020304" pitchFamily="18" charset="0"/>
                  <a:cs typeface="Times New Roman" panose="02020603050405020304" pitchFamily="18" charset="0"/>
                </a:rPr>
                <a:t>H</a:t>
              </a:r>
              <a:endParaRPr lang="vi-VN" sz="4000" b="1" dirty="0">
                <a:latin typeface="+mj-lt"/>
              </a:endParaRPr>
            </a:p>
          </p:txBody>
        </p:sp>
        <p:sp>
          <p:nvSpPr>
            <p:cNvPr id="103" name="Oval 102"/>
            <p:cNvSpPr/>
            <p:nvPr/>
          </p:nvSpPr>
          <p:spPr>
            <a:xfrm>
              <a:off x="3916949" y="4904684"/>
              <a:ext cx="764606" cy="764606"/>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pc="600" dirty="0">
                  <a:solidFill>
                    <a:srgbClr val="FFFF00"/>
                  </a:solidFill>
                  <a:latin typeface="Times New Roman" panose="02020603050405020304" pitchFamily="18" charset="0"/>
                  <a:cs typeface="Times New Roman" panose="02020603050405020304" pitchFamily="18" charset="0"/>
                </a:rPr>
                <a:t>Ợ</a:t>
              </a:r>
              <a:endParaRPr lang="vi-VN" sz="4000" b="1" dirty="0">
                <a:latin typeface="+mj-lt"/>
              </a:endParaRPr>
            </a:p>
          </p:txBody>
        </p:sp>
        <p:sp>
          <p:nvSpPr>
            <p:cNvPr id="104" name="Oval 103"/>
            <p:cNvSpPr/>
            <p:nvPr/>
          </p:nvSpPr>
          <p:spPr>
            <a:xfrm>
              <a:off x="9163146" y="4903387"/>
              <a:ext cx="764606" cy="764606"/>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pc="600" dirty="0">
                  <a:solidFill>
                    <a:srgbClr val="FFFF00"/>
                  </a:solidFill>
                  <a:latin typeface="Times New Roman" panose="02020603050405020304" pitchFamily="18" charset="0"/>
                  <a:cs typeface="Times New Roman" panose="02020603050405020304" pitchFamily="18" charset="0"/>
                </a:rPr>
                <a:t>Ậ</a:t>
              </a:r>
              <a:endParaRPr lang="vi-VN" sz="4000" b="1" dirty="0">
                <a:latin typeface="+mj-lt"/>
              </a:endParaRPr>
            </a:p>
          </p:txBody>
        </p:sp>
        <p:sp>
          <p:nvSpPr>
            <p:cNvPr id="105" name="Oval 104"/>
            <p:cNvSpPr/>
            <p:nvPr/>
          </p:nvSpPr>
          <p:spPr>
            <a:xfrm>
              <a:off x="4998793" y="4903387"/>
              <a:ext cx="764606" cy="764606"/>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pc="600" dirty="0">
                  <a:solidFill>
                    <a:srgbClr val="FFFF00"/>
                  </a:solidFill>
                  <a:latin typeface="Times New Roman" panose="02020603050405020304" pitchFamily="18" charset="0"/>
                  <a:cs typeface="Times New Roman" panose="02020603050405020304" pitchFamily="18" charset="0"/>
                </a:rPr>
                <a:t>I</a:t>
              </a:r>
              <a:endParaRPr lang="vi-VN" sz="4000" b="1" dirty="0">
                <a:latin typeface="+mj-lt"/>
              </a:endParaRPr>
            </a:p>
          </p:txBody>
        </p:sp>
        <p:sp>
          <p:nvSpPr>
            <p:cNvPr id="106" name="Oval 105"/>
            <p:cNvSpPr/>
            <p:nvPr/>
          </p:nvSpPr>
          <p:spPr>
            <a:xfrm>
              <a:off x="8166638" y="4907398"/>
              <a:ext cx="764606" cy="764606"/>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pc="600" dirty="0">
                  <a:solidFill>
                    <a:srgbClr val="FFFF00"/>
                  </a:solidFill>
                  <a:latin typeface="Times New Roman" panose="02020603050405020304" pitchFamily="18" charset="0"/>
                  <a:cs typeface="Times New Roman" panose="02020603050405020304" pitchFamily="18" charset="0"/>
                </a:rPr>
                <a:t>U</a:t>
              </a:r>
              <a:endParaRPr lang="vi-VN" sz="4000" b="1" dirty="0">
                <a:latin typeface="+mj-lt"/>
              </a:endParaRPr>
            </a:p>
          </p:txBody>
        </p:sp>
        <p:sp>
          <p:nvSpPr>
            <p:cNvPr id="107" name="Oval 106"/>
            <p:cNvSpPr/>
            <p:nvPr/>
          </p:nvSpPr>
          <p:spPr>
            <a:xfrm>
              <a:off x="6044951" y="4903387"/>
              <a:ext cx="764606" cy="764606"/>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pc="600" dirty="0" smtClean="0">
                  <a:solidFill>
                    <a:srgbClr val="FFFF00"/>
                  </a:solidFill>
                  <a:latin typeface="Times New Roman" panose="02020603050405020304" pitchFamily="18" charset="0"/>
                  <a:cs typeface="Times New Roman" panose="02020603050405020304" pitchFamily="18" charset="0"/>
                </a:rPr>
                <a:t>N</a:t>
              </a:r>
              <a:endParaRPr lang="vi-VN" sz="4000" b="1" dirty="0">
                <a:latin typeface="+mj-lt"/>
              </a:endParaRPr>
            </a:p>
          </p:txBody>
        </p:sp>
      </p:grpSp>
      <p:graphicFrame>
        <p:nvGraphicFramePr>
          <p:cNvPr id="6" name="Table 5"/>
          <p:cNvGraphicFramePr>
            <a:graphicFrameLocks noGrp="1"/>
          </p:cNvGraphicFramePr>
          <p:nvPr>
            <p:extLst>
              <p:ext uri="{D42A27DB-BD31-4B8C-83A1-F6EECF244321}">
                <p14:modId xmlns:p14="http://schemas.microsoft.com/office/powerpoint/2010/main" val="169066674"/>
              </p:ext>
            </p:extLst>
          </p:nvPr>
        </p:nvGraphicFramePr>
        <p:xfrm>
          <a:off x="2801447" y="6006534"/>
          <a:ext cx="8127999" cy="618128"/>
        </p:xfrm>
        <a:graphic>
          <a:graphicData uri="http://schemas.openxmlformats.org/drawingml/2006/table">
            <a:tbl>
              <a:tblPr firstRow="1" bandRow="1">
                <a:tableStyleId>{5C22544A-7EE6-4342-B048-85BDC9FD1C3A}</a:tableStyleId>
              </a:tblPr>
              <a:tblGrid>
                <a:gridCol w="903111"/>
                <a:gridCol w="903111"/>
                <a:gridCol w="903111"/>
                <a:gridCol w="903111"/>
                <a:gridCol w="903111"/>
                <a:gridCol w="903111"/>
                <a:gridCol w="903111"/>
                <a:gridCol w="903111"/>
                <a:gridCol w="903111"/>
              </a:tblGrid>
              <a:tr h="618128">
                <a:tc>
                  <a:txBody>
                    <a:bodyPr/>
                    <a:lstStyle/>
                    <a:p>
                      <a:pPr algn="ctr"/>
                      <a:r>
                        <a:rPr lang="en-US" sz="3200" dirty="0" smtClean="0">
                          <a:solidFill>
                            <a:srgbClr val="FF0000"/>
                          </a:solidFill>
                          <a:latin typeface="Times New Roman" panose="02020603050405020304" pitchFamily="18" charset="0"/>
                          <a:cs typeface="Times New Roman" panose="02020603050405020304" pitchFamily="18" charset="0"/>
                        </a:rPr>
                        <a:t>K</a:t>
                      </a:r>
                      <a:endParaRPr lang="vi-VN" sz="3200"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sz="3200" dirty="0" smtClean="0">
                          <a:solidFill>
                            <a:srgbClr val="FF0000"/>
                          </a:solidFill>
                          <a:latin typeface="Times New Roman" panose="02020603050405020304" pitchFamily="18" charset="0"/>
                          <a:cs typeface="Times New Roman" panose="02020603050405020304" pitchFamily="18" charset="0"/>
                        </a:rPr>
                        <a:t>I</a:t>
                      </a:r>
                      <a:endParaRPr lang="vi-VN" sz="3200"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sz="3200" dirty="0" smtClean="0">
                          <a:solidFill>
                            <a:srgbClr val="FF0000"/>
                          </a:solidFill>
                          <a:latin typeface="Times New Roman" panose="02020603050405020304" pitchFamily="18" charset="0"/>
                          <a:cs typeface="Times New Roman" panose="02020603050405020304" pitchFamily="18" charset="0"/>
                        </a:rPr>
                        <a:t>N</a:t>
                      </a:r>
                      <a:endParaRPr lang="vi-VN" sz="3200"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sz="3200" dirty="0" smtClean="0">
                          <a:solidFill>
                            <a:srgbClr val="FF0000"/>
                          </a:solidFill>
                          <a:latin typeface="Times New Roman" panose="02020603050405020304" pitchFamily="18" charset="0"/>
                          <a:cs typeface="Times New Roman" panose="02020603050405020304" pitchFamily="18" charset="0"/>
                        </a:rPr>
                        <a:t>H</a:t>
                      </a:r>
                      <a:endParaRPr lang="vi-VN" sz="3200"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sz="3200" dirty="0" smtClean="0">
                          <a:solidFill>
                            <a:srgbClr val="FF0000"/>
                          </a:solidFill>
                          <a:latin typeface="Times New Roman" panose="02020603050405020304" pitchFamily="18" charset="0"/>
                          <a:cs typeface="Times New Roman" panose="02020603050405020304" pitchFamily="18" charset="0"/>
                        </a:rPr>
                        <a:t>D</a:t>
                      </a:r>
                      <a:endParaRPr lang="vi-VN" sz="3200"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sz="3200" dirty="0" smtClean="0">
                          <a:solidFill>
                            <a:srgbClr val="FF0000"/>
                          </a:solidFill>
                          <a:latin typeface="Times New Roman" panose="02020603050405020304" pitchFamily="18" charset="0"/>
                          <a:cs typeface="Times New Roman" panose="02020603050405020304" pitchFamily="18" charset="0"/>
                        </a:rPr>
                        <a:t>O</a:t>
                      </a:r>
                      <a:endParaRPr lang="vi-VN" sz="3200"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sz="3200" dirty="0" smtClean="0">
                          <a:solidFill>
                            <a:srgbClr val="FF0000"/>
                          </a:solidFill>
                          <a:latin typeface="Times New Roman" panose="02020603050405020304" pitchFamily="18" charset="0"/>
                          <a:cs typeface="Times New Roman" panose="02020603050405020304" pitchFamily="18" charset="0"/>
                        </a:rPr>
                        <a:t>A</a:t>
                      </a:r>
                      <a:endParaRPr lang="vi-VN" sz="3200"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sz="3200" dirty="0" smtClean="0">
                          <a:solidFill>
                            <a:srgbClr val="FF0000"/>
                          </a:solidFill>
                          <a:latin typeface="Times New Roman" panose="02020603050405020304" pitchFamily="18" charset="0"/>
                          <a:cs typeface="Times New Roman" panose="02020603050405020304" pitchFamily="18" charset="0"/>
                        </a:rPr>
                        <a:t>N</a:t>
                      </a:r>
                      <a:endParaRPr lang="vi-VN" sz="3200"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sz="3200" dirty="0" smtClean="0">
                          <a:solidFill>
                            <a:srgbClr val="FF0000"/>
                          </a:solidFill>
                          <a:latin typeface="Times New Roman" panose="02020603050405020304" pitchFamily="18" charset="0"/>
                          <a:cs typeface="Times New Roman" panose="02020603050405020304" pitchFamily="18" charset="0"/>
                        </a:rPr>
                        <a:t>H</a:t>
                      </a:r>
                      <a:endParaRPr lang="vi-VN" sz="3200" dirty="0">
                        <a:solidFill>
                          <a:srgbClr val="FF0000"/>
                        </a:solidFill>
                        <a:latin typeface="Times New Roman" panose="02020603050405020304" pitchFamily="18" charset="0"/>
                        <a:cs typeface="Times New Roman" panose="02020603050405020304" pitchFamily="18" charset="0"/>
                      </a:endParaRPr>
                    </a:p>
                  </a:txBody>
                  <a:tcPr/>
                </a:tc>
              </a:tr>
            </a:tbl>
          </a:graphicData>
        </a:graphic>
      </p:graphicFrame>
      <p:grpSp>
        <p:nvGrpSpPr>
          <p:cNvPr id="12" name="Group 11"/>
          <p:cNvGrpSpPr/>
          <p:nvPr/>
        </p:nvGrpSpPr>
        <p:grpSpPr>
          <a:xfrm>
            <a:off x="1022684" y="6021405"/>
            <a:ext cx="1033168" cy="614401"/>
            <a:chOff x="750427" y="5819319"/>
            <a:chExt cx="1410790" cy="1038681"/>
          </a:xfrm>
        </p:grpSpPr>
        <p:sp>
          <p:nvSpPr>
            <p:cNvPr id="7" name="Oval 6"/>
            <p:cNvSpPr/>
            <p:nvPr/>
          </p:nvSpPr>
          <p:spPr>
            <a:xfrm>
              <a:off x="750427" y="5868914"/>
              <a:ext cx="1410790" cy="6948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pic>
          <p:nvPicPr>
            <p:cNvPr id="44" name="Picture 4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0427" y="5819319"/>
              <a:ext cx="1410790" cy="1038681"/>
            </a:xfrm>
            <a:prstGeom prst="rect">
              <a:avLst/>
            </a:prstGeom>
          </p:spPr>
        </p:pic>
      </p:grpSp>
      <p:sp>
        <p:nvSpPr>
          <p:cNvPr id="5" name="Right Arrow 4">
            <a:hlinkClick r:id="rId10" action="ppaction://hlinksldjump"/>
          </p:cNvPr>
          <p:cNvSpPr/>
          <p:nvPr/>
        </p:nvSpPr>
        <p:spPr>
          <a:xfrm>
            <a:off x="11153273" y="6352674"/>
            <a:ext cx="397043" cy="283128"/>
          </a:xfrm>
          <a:prstGeom prst="rightArrow">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0953958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p:cTn id="7" dur="500" fill="hold"/>
                                        <p:tgtEl>
                                          <p:spTgt spid="75"/>
                                        </p:tgtEl>
                                        <p:attrNameLst>
                                          <p:attrName>ppt_w</p:attrName>
                                        </p:attrNameLst>
                                      </p:cBhvr>
                                      <p:tavLst>
                                        <p:tav tm="0">
                                          <p:val>
                                            <p:fltVal val="0"/>
                                          </p:val>
                                        </p:tav>
                                        <p:tav tm="100000">
                                          <p:val>
                                            <p:strVal val="#ppt_w"/>
                                          </p:val>
                                        </p:tav>
                                      </p:tavLst>
                                    </p:anim>
                                    <p:anim calcmode="lin" valueType="num">
                                      <p:cBhvr>
                                        <p:cTn id="8" dur="500" fill="hold"/>
                                        <p:tgtEl>
                                          <p:spTgt spid="75"/>
                                        </p:tgtEl>
                                        <p:attrNameLst>
                                          <p:attrName>ppt_h</p:attrName>
                                        </p:attrNameLst>
                                      </p:cBhvr>
                                      <p:tavLst>
                                        <p:tav tm="0">
                                          <p:val>
                                            <p:fltVal val="0"/>
                                          </p:val>
                                        </p:tav>
                                        <p:tav tm="100000">
                                          <p:val>
                                            <p:strVal val="#ppt_h"/>
                                          </p:val>
                                        </p:tav>
                                      </p:tavLst>
                                    </p:anim>
                                    <p:animEffect transition="in" filter="fade">
                                      <p:cBhvr>
                                        <p:cTn id="9" dur="500"/>
                                        <p:tgtEl>
                                          <p:spTgt spid="75"/>
                                        </p:tgtEl>
                                      </p:cBhvr>
                                    </p:animEffect>
                                  </p:childTnLst>
                                </p:cTn>
                              </p:par>
                            </p:childTnLst>
                          </p:cTn>
                        </p:par>
                      </p:childTnLst>
                    </p:cTn>
                  </p:par>
                </p:childTnLst>
              </p:cTn>
              <p:nextCondLst>
                <p:cond evt="onClick" delay="0">
                  <p:tgtEl>
                    <p:spTgt spid="4"/>
                  </p:tgtEl>
                </p:cond>
              </p:nextCondLst>
            </p:seq>
            <p:seq concurrent="1" nextAc="seek">
              <p:cTn id="10" restart="whenNotActive" fill="hold" evtFilter="cancelBubble" nodeType="interactiveSeq">
                <p:stCondLst>
                  <p:cond evt="onClick" delay="0">
                    <p:tgtEl>
                      <p:spTgt spid="14"/>
                    </p:tgtEl>
                  </p:cond>
                </p:stCondLst>
                <p:endSync evt="end" delay="0">
                  <p:rtn val="all"/>
                </p:endSync>
                <p:childTnLst>
                  <p:par>
                    <p:cTn id="11" fill="hold">
                      <p:stCondLst>
                        <p:cond delay="0"/>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childTnLst>
                    </p:cTn>
                  </p:par>
                </p:childTnLst>
              </p:cTn>
              <p:nextCondLst>
                <p:cond evt="onClick" delay="0">
                  <p:tgtEl>
                    <p:spTgt spid="14"/>
                  </p:tgtEl>
                </p:cond>
              </p:nextCondLst>
            </p:seq>
            <p:seq concurrent="1" nextAc="seek">
              <p:cTn id="18" restart="whenNotActive" fill="hold" evtFilter="cancelBubble" nodeType="interactiveSeq">
                <p:stCondLst>
                  <p:cond evt="onClick" delay="0">
                    <p:tgtEl>
                      <p:spTgt spid="15"/>
                    </p:tgtEl>
                  </p:cond>
                </p:stCondLst>
                <p:endSync evt="end" delay="0">
                  <p:rtn val="all"/>
                </p:endSync>
                <p:childTnLst>
                  <p:par>
                    <p:cTn id="19" fill="hold">
                      <p:stCondLst>
                        <p:cond delay="0"/>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Effect transition="in" filter="fade">
                                      <p:cBhvr>
                                        <p:cTn id="25" dur="500"/>
                                        <p:tgtEl>
                                          <p:spTgt spid="2"/>
                                        </p:tgtEl>
                                      </p:cBhvr>
                                    </p:animEffect>
                                  </p:childTnLst>
                                </p:cTn>
                              </p:par>
                            </p:childTnLst>
                          </p:cTn>
                        </p:par>
                      </p:childTnLst>
                    </p:cTn>
                  </p:par>
                </p:childTnLst>
              </p:cTn>
              <p:nextCondLst>
                <p:cond evt="onClick" delay="0">
                  <p:tgtEl>
                    <p:spTgt spid="15"/>
                  </p:tgtEl>
                </p:cond>
              </p:nextCondLst>
            </p:seq>
            <p:seq concurrent="1" nextAc="seek">
              <p:cTn id="26" restart="whenNotActive" fill="hold" evtFilter="cancelBubble" nodeType="interactiveSeq">
                <p:stCondLst>
                  <p:cond evt="onClick" delay="0">
                    <p:tgtEl>
                      <p:spTgt spid="16"/>
                    </p:tgtEl>
                  </p:cond>
                </p:stCondLst>
                <p:endSync evt="end" delay="0">
                  <p:rtn val="all"/>
                </p:endSync>
                <p:childTnLst>
                  <p:par>
                    <p:cTn id="27" fill="hold">
                      <p:stCondLst>
                        <p:cond delay="0"/>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99"/>
                                        </p:tgtEl>
                                        <p:attrNameLst>
                                          <p:attrName>style.visibility</p:attrName>
                                        </p:attrNameLst>
                                      </p:cBhvr>
                                      <p:to>
                                        <p:strVal val="visible"/>
                                      </p:to>
                                    </p:set>
                                    <p:anim calcmode="lin" valueType="num">
                                      <p:cBhvr>
                                        <p:cTn id="31" dur="500" fill="hold"/>
                                        <p:tgtEl>
                                          <p:spTgt spid="99"/>
                                        </p:tgtEl>
                                        <p:attrNameLst>
                                          <p:attrName>ppt_w</p:attrName>
                                        </p:attrNameLst>
                                      </p:cBhvr>
                                      <p:tavLst>
                                        <p:tav tm="0">
                                          <p:val>
                                            <p:fltVal val="0"/>
                                          </p:val>
                                        </p:tav>
                                        <p:tav tm="100000">
                                          <p:val>
                                            <p:strVal val="#ppt_w"/>
                                          </p:val>
                                        </p:tav>
                                      </p:tavLst>
                                    </p:anim>
                                    <p:anim calcmode="lin" valueType="num">
                                      <p:cBhvr>
                                        <p:cTn id="32" dur="500" fill="hold"/>
                                        <p:tgtEl>
                                          <p:spTgt spid="99"/>
                                        </p:tgtEl>
                                        <p:attrNameLst>
                                          <p:attrName>ppt_h</p:attrName>
                                        </p:attrNameLst>
                                      </p:cBhvr>
                                      <p:tavLst>
                                        <p:tav tm="0">
                                          <p:val>
                                            <p:fltVal val="0"/>
                                          </p:val>
                                        </p:tav>
                                        <p:tav tm="100000">
                                          <p:val>
                                            <p:strVal val="#ppt_h"/>
                                          </p:val>
                                        </p:tav>
                                      </p:tavLst>
                                    </p:anim>
                                    <p:animEffect transition="in" filter="fade">
                                      <p:cBhvr>
                                        <p:cTn id="33" dur="500"/>
                                        <p:tgtEl>
                                          <p:spTgt spid="99"/>
                                        </p:tgtEl>
                                      </p:cBhvr>
                                    </p:animEffect>
                                  </p:childTnLst>
                                </p:cTn>
                              </p:par>
                            </p:childTnLst>
                          </p:cTn>
                        </p:par>
                      </p:childTnLst>
                    </p:cTn>
                  </p:par>
                </p:childTnLst>
              </p:cTn>
              <p:nextCondLst>
                <p:cond evt="onClick" delay="0">
                  <p:tgtEl>
                    <p:spTgt spid="16"/>
                  </p:tgtEl>
                </p:cond>
              </p:nextCondLst>
            </p:seq>
            <p:seq concurrent="1" nextAc="seek">
              <p:cTn id="34" restart="whenNotActive" fill="hold" evtFilter="cancelBubble" nodeType="interactiveSeq">
                <p:stCondLst>
                  <p:cond evt="onClick" delay="0">
                    <p:tgtEl>
                      <p:spTgt spid="12"/>
                    </p:tgtEl>
                  </p:cond>
                </p:stCondLst>
                <p:endSync evt="end" delay="0">
                  <p:rtn val="all"/>
                </p:endSync>
                <p:childTnLst>
                  <p:par>
                    <p:cTn id="35" fill="hold">
                      <p:stCondLst>
                        <p:cond delay="0"/>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childTnLst>
                    </p:cTn>
                  </p:par>
                </p:childTnLst>
              </p:cTn>
              <p:nextCondLst>
                <p:cond evt="onClick" delay="0">
                  <p:tgtEl>
                    <p:spTgt spid="1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02570" y="1636295"/>
            <a:ext cx="6679529" cy="1938992"/>
          </a:xfrm>
          <a:prstGeom prst="rect">
            <a:avLst/>
          </a:prstGeom>
          <a:noFill/>
        </p:spPr>
        <p:txBody>
          <a:bodyPr wrap="square" rtlCol="0">
            <a:spAutoFit/>
          </a:bodyPr>
          <a:lstStyle/>
          <a:p>
            <a:r>
              <a:rPr lang="en-US" sz="2400" b="1" u="sng" dirty="0" smtClean="0">
                <a:latin typeface="Times New Roman" panose="02020603050405020304" pitchFamily="18" charset="0"/>
                <a:cs typeface="Times New Roman" panose="02020603050405020304" pitchFamily="18" charset="0"/>
              </a:rPr>
              <a:t>Câu 2 </a:t>
            </a:r>
            <a:r>
              <a:rPr lang="en-US" sz="2400" b="1" dirty="0" smtClean="0">
                <a:latin typeface="Times New Roman" panose="02020603050405020304" pitchFamily="18" charset="0"/>
                <a:cs typeface="Times New Roman" panose="02020603050405020304" pitchFamily="18" charset="0"/>
              </a:rPr>
              <a:t>:Lan đã bỏ ra 100.000 đồng để mua bút chì </a:t>
            </a:r>
          </a:p>
          <a:p>
            <a:r>
              <a:rPr lang="en-US" sz="2400" b="1" dirty="0" smtClean="0">
                <a:latin typeface="Times New Roman" panose="02020603050405020304" pitchFamily="18" charset="0"/>
                <a:cs typeface="Times New Roman" panose="02020603050405020304" pitchFamily="18" charset="0"/>
              </a:rPr>
              <a:t>70.000 đồng để mua một số cục tẩy, 300.000 đồng để mua một số thước kẻ.</a:t>
            </a:r>
          </a:p>
          <a:p>
            <a:r>
              <a:rPr lang="en-US" sz="2400" b="1" dirty="0" smtClean="0">
                <a:latin typeface="Times New Roman" panose="02020603050405020304" pitchFamily="18" charset="0"/>
                <a:cs typeface="Times New Roman" panose="02020603050405020304" pitchFamily="18" charset="0"/>
              </a:rPr>
              <a:t>Hỏi Lan đã bỏ ra bao nhiêu tiền để mua số đồ dùng trên ?</a:t>
            </a:r>
            <a:endParaRPr lang="vi-VN" sz="24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827423" y="565485"/>
            <a:ext cx="7363327" cy="830997"/>
          </a:xfrm>
          <a:prstGeom prst="rect">
            <a:avLst/>
          </a:prstGeom>
          <a:noFill/>
        </p:spPr>
        <p:txBody>
          <a:bodyPr wrap="square" rtlCol="0">
            <a:spAutoFit/>
          </a:bodyPr>
          <a:lstStyle/>
          <a:p>
            <a:r>
              <a:rPr lang="en-US" sz="4800" b="1" dirty="0" smtClean="0">
                <a:solidFill>
                  <a:srgbClr val="FF0000"/>
                </a:solidFill>
                <a:latin typeface="Times New Roman" panose="02020603050405020304" pitchFamily="18" charset="0"/>
                <a:cs typeface="Times New Roman" panose="02020603050405020304" pitchFamily="18" charset="0"/>
              </a:rPr>
              <a:t>Vượt chướng ngại vật</a:t>
            </a:r>
            <a:r>
              <a:rPr lang="en-US" sz="4800" b="1" dirty="0" smtClean="0">
                <a:solidFill>
                  <a:srgbClr val="FF0000"/>
                </a:solidFill>
                <a:latin typeface=".VnAristote" panose="020B7200000000000000" pitchFamily="34" charset="0"/>
              </a:rPr>
              <a:t> </a:t>
            </a:r>
            <a:endParaRPr lang="vi-VN" sz="4800" b="1" dirty="0">
              <a:solidFill>
                <a:srgbClr val="FF0000"/>
              </a:solidFill>
            </a:endParaRPr>
          </a:p>
        </p:txBody>
      </p:sp>
      <p:sp>
        <p:nvSpPr>
          <p:cNvPr id="6" name="Rounded Rectangle 5"/>
          <p:cNvSpPr/>
          <p:nvPr/>
        </p:nvSpPr>
        <p:spPr>
          <a:xfrm>
            <a:off x="1305429" y="3815105"/>
            <a:ext cx="2971799" cy="890337"/>
          </a:xfrm>
          <a:prstGeom prst="roundRect">
            <a:avLst/>
          </a:prstGeom>
          <a:ln w="38100">
            <a:solidFill>
              <a:srgbClr val="FFFF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rPr>
              <a:t>A. 470.000 đồng</a:t>
            </a:r>
            <a:endParaRPr lang="vi-VN" sz="2400" b="1" dirty="0">
              <a:latin typeface="Times New Roman" panose="02020603050405020304" pitchFamily="18" charset="0"/>
              <a:cs typeface="Times New Roman" panose="02020603050405020304" pitchFamily="18" charset="0"/>
            </a:endParaRPr>
          </a:p>
        </p:txBody>
      </p:sp>
      <p:sp>
        <p:nvSpPr>
          <p:cNvPr id="7" name="Rounded Rectangle 6"/>
          <p:cNvSpPr/>
          <p:nvPr/>
        </p:nvSpPr>
        <p:spPr>
          <a:xfrm>
            <a:off x="6418850" y="5044428"/>
            <a:ext cx="2971799" cy="890337"/>
          </a:xfrm>
          <a:prstGeom prst="roundRect">
            <a:avLst/>
          </a:prstGeom>
          <a:ln w="38100">
            <a:solidFill>
              <a:srgbClr val="FFFF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D</a:t>
            </a:r>
            <a:r>
              <a:rPr lang="en-US" sz="2400" b="1" dirty="0" smtClean="0">
                <a:latin typeface="Times New Roman" panose="02020603050405020304" pitchFamily="18" charset="0"/>
                <a:cs typeface="Times New Roman" panose="02020603050405020304" pitchFamily="18" charset="0"/>
              </a:rPr>
              <a:t>. 170.000 đồng</a:t>
            </a:r>
            <a:endParaRPr lang="vi-VN" sz="2400" b="1" dirty="0">
              <a:latin typeface="Times New Roman" panose="02020603050405020304" pitchFamily="18" charset="0"/>
              <a:cs typeface="Times New Roman" panose="02020603050405020304" pitchFamily="18" charset="0"/>
            </a:endParaRPr>
          </a:p>
        </p:txBody>
      </p:sp>
      <p:sp>
        <p:nvSpPr>
          <p:cNvPr id="8" name="Rounded Rectangle 7"/>
          <p:cNvSpPr/>
          <p:nvPr/>
        </p:nvSpPr>
        <p:spPr>
          <a:xfrm>
            <a:off x="1305429" y="5044428"/>
            <a:ext cx="2971799" cy="890337"/>
          </a:xfrm>
          <a:prstGeom prst="roundRect">
            <a:avLst/>
          </a:prstGeom>
          <a:ln w="38100">
            <a:solidFill>
              <a:srgbClr val="FFFF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C</a:t>
            </a:r>
            <a:r>
              <a:rPr lang="en-US" sz="2400" b="1" dirty="0" smtClean="0">
                <a:latin typeface="Times New Roman" panose="02020603050405020304" pitchFamily="18" charset="0"/>
                <a:cs typeface="Times New Roman" panose="02020603050405020304" pitchFamily="18" charset="0"/>
              </a:rPr>
              <a:t>. 370.000 đồng</a:t>
            </a:r>
            <a:endParaRPr lang="vi-VN" sz="2400" b="1" dirty="0">
              <a:latin typeface="Times New Roman" panose="02020603050405020304" pitchFamily="18" charset="0"/>
              <a:cs typeface="Times New Roman" panose="02020603050405020304" pitchFamily="18" charset="0"/>
            </a:endParaRPr>
          </a:p>
        </p:txBody>
      </p:sp>
      <p:sp>
        <p:nvSpPr>
          <p:cNvPr id="9" name="Rounded Rectangle 8"/>
          <p:cNvSpPr/>
          <p:nvPr/>
        </p:nvSpPr>
        <p:spPr>
          <a:xfrm>
            <a:off x="6418849" y="3815105"/>
            <a:ext cx="2971799" cy="890337"/>
          </a:xfrm>
          <a:prstGeom prst="roundRect">
            <a:avLst/>
          </a:prstGeom>
          <a:ln w="38100">
            <a:solidFill>
              <a:srgbClr val="FFFF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B</a:t>
            </a:r>
            <a:r>
              <a:rPr lang="en-US" sz="2400" b="1" dirty="0" smtClean="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5</a:t>
            </a:r>
            <a:r>
              <a:rPr lang="en-US" sz="2400" b="1" dirty="0" smtClean="0">
                <a:latin typeface="Times New Roman" panose="02020603050405020304" pitchFamily="18" charset="0"/>
                <a:cs typeface="Times New Roman" panose="02020603050405020304" pitchFamily="18" charset="0"/>
              </a:rPr>
              <a:t>70.000 đồng</a:t>
            </a:r>
            <a:endParaRPr lang="vi-VN" sz="2400" b="1" dirty="0">
              <a:latin typeface="Times New Roman" panose="02020603050405020304" pitchFamily="18" charset="0"/>
              <a:cs typeface="Times New Roman" panose="02020603050405020304" pitchFamily="18" charset="0"/>
            </a:endParaRPr>
          </a:p>
        </p:txBody>
      </p:sp>
      <p:sp>
        <p:nvSpPr>
          <p:cNvPr id="10" name="Oval 9"/>
          <p:cNvSpPr/>
          <p:nvPr/>
        </p:nvSpPr>
        <p:spPr>
          <a:xfrm>
            <a:off x="4596063" y="3923386"/>
            <a:ext cx="782052" cy="782052"/>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Times New Roman" panose="02020603050405020304" pitchFamily="18" charset="0"/>
                <a:cs typeface="Times New Roman" panose="02020603050405020304" pitchFamily="18" charset="0"/>
              </a:rPr>
              <a:t>Đ</a:t>
            </a:r>
            <a:endParaRPr lang="vi-VN" sz="3600" b="1" dirty="0">
              <a:solidFill>
                <a:srgbClr val="FF0000"/>
              </a:solidFill>
              <a:latin typeface="Times New Roman" panose="02020603050405020304" pitchFamily="18" charset="0"/>
              <a:cs typeface="Times New Roman" panose="02020603050405020304" pitchFamily="18" charset="0"/>
            </a:endParaRPr>
          </a:p>
        </p:txBody>
      </p:sp>
      <p:sp>
        <p:nvSpPr>
          <p:cNvPr id="11" name="Oval 10"/>
          <p:cNvSpPr/>
          <p:nvPr/>
        </p:nvSpPr>
        <p:spPr>
          <a:xfrm>
            <a:off x="9735551" y="5152709"/>
            <a:ext cx="782052" cy="782052"/>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latin typeface="Times New Roman" panose="02020603050405020304" pitchFamily="18" charset="0"/>
                <a:cs typeface="Times New Roman" panose="02020603050405020304" pitchFamily="18" charset="0"/>
              </a:rPr>
              <a:t>S</a:t>
            </a:r>
            <a:endParaRPr lang="vi-VN" sz="3600" b="1" dirty="0">
              <a:solidFill>
                <a:srgbClr val="FF0000"/>
              </a:solidFill>
              <a:latin typeface="Times New Roman" panose="02020603050405020304" pitchFamily="18" charset="0"/>
              <a:cs typeface="Times New Roman" panose="02020603050405020304" pitchFamily="18" charset="0"/>
            </a:endParaRPr>
          </a:p>
        </p:txBody>
      </p:sp>
      <p:sp>
        <p:nvSpPr>
          <p:cNvPr id="12" name="Oval 11"/>
          <p:cNvSpPr/>
          <p:nvPr/>
        </p:nvSpPr>
        <p:spPr>
          <a:xfrm>
            <a:off x="4644190" y="5044424"/>
            <a:ext cx="782052" cy="782052"/>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latin typeface="Times New Roman" panose="02020603050405020304" pitchFamily="18" charset="0"/>
                <a:cs typeface="Times New Roman" panose="02020603050405020304" pitchFamily="18" charset="0"/>
              </a:rPr>
              <a:t>S</a:t>
            </a:r>
            <a:endParaRPr lang="vi-VN" sz="3600" b="1" dirty="0">
              <a:solidFill>
                <a:srgbClr val="FF0000"/>
              </a:solidFill>
              <a:latin typeface="Times New Roman" panose="02020603050405020304" pitchFamily="18" charset="0"/>
              <a:cs typeface="Times New Roman" panose="02020603050405020304" pitchFamily="18" charset="0"/>
            </a:endParaRPr>
          </a:p>
        </p:txBody>
      </p:sp>
      <p:sp>
        <p:nvSpPr>
          <p:cNvPr id="13" name="Oval 12"/>
          <p:cNvSpPr/>
          <p:nvPr/>
        </p:nvSpPr>
        <p:spPr>
          <a:xfrm>
            <a:off x="9735551" y="3885286"/>
            <a:ext cx="782052" cy="782052"/>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latin typeface="Times New Roman" panose="02020603050405020304" pitchFamily="18" charset="0"/>
                <a:cs typeface="Times New Roman" panose="02020603050405020304" pitchFamily="18" charset="0"/>
              </a:rPr>
              <a:t>S</a:t>
            </a:r>
            <a:endParaRPr lang="vi-VN" sz="3600" b="1" dirty="0">
              <a:solidFill>
                <a:srgbClr val="FF0000"/>
              </a:solidFill>
              <a:latin typeface="Times New Roman" panose="02020603050405020304" pitchFamily="18" charset="0"/>
              <a:cs typeface="Times New Roman" panose="02020603050405020304" pitchFamily="18" charset="0"/>
            </a:endParaRPr>
          </a:p>
        </p:txBody>
      </p:sp>
      <p:sp>
        <p:nvSpPr>
          <p:cNvPr id="14" name="Right Arrow 13">
            <a:hlinkClick r:id="rId5" action="ppaction://hlinksldjump"/>
          </p:cNvPr>
          <p:cNvSpPr/>
          <p:nvPr/>
        </p:nvSpPr>
        <p:spPr>
          <a:xfrm>
            <a:off x="9549058" y="6268456"/>
            <a:ext cx="956513" cy="493295"/>
          </a:xfrm>
          <a:prstGeom prst="rightArrow">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5" name="Rectangle 34"/>
          <p:cNvSpPr/>
          <p:nvPr/>
        </p:nvSpPr>
        <p:spPr>
          <a:xfrm>
            <a:off x="9069801" y="174410"/>
            <a:ext cx="2895600" cy="4572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2400">
                <a:solidFill>
                  <a:srgbClr val="000000"/>
                </a:solidFill>
                <a:latin typeface="Tahoma" pitchFamily="34" charset="0"/>
                <a:cs typeface="Tahoma" pitchFamily="34" charset="0"/>
              </a:rPr>
              <a:t>Hết giờ</a:t>
            </a:r>
          </a:p>
        </p:txBody>
      </p:sp>
      <p:sp>
        <p:nvSpPr>
          <p:cNvPr id="36" name="Rectangle 35"/>
          <p:cNvSpPr/>
          <p:nvPr/>
        </p:nvSpPr>
        <p:spPr>
          <a:xfrm>
            <a:off x="9069801" y="707810"/>
            <a:ext cx="2895600" cy="990600"/>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en-US"/>
          </a:p>
        </p:txBody>
      </p:sp>
      <p:sp>
        <p:nvSpPr>
          <p:cNvPr id="37" name="Rounded Rectangle 36"/>
          <p:cNvSpPr/>
          <p:nvPr/>
        </p:nvSpPr>
        <p:spPr>
          <a:xfrm>
            <a:off x="9298401" y="784010"/>
            <a:ext cx="9144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1</a:t>
            </a:r>
          </a:p>
        </p:txBody>
      </p:sp>
      <p:sp>
        <p:nvSpPr>
          <p:cNvPr id="38" name="TextBox 7"/>
          <p:cNvSpPr txBox="1">
            <a:spLocks noChangeArrowheads="1"/>
          </p:cNvSpPr>
          <p:nvPr/>
        </p:nvSpPr>
        <p:spPr bwMode="auto">
          <a:xfrm>
            <a:off x="10157239" y="666539"/>
            <a:ext cx="304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vi-VN" sz="5400">
                <a:solidFill>
                  <a:schemeClr val="bg1"/>
                </a:solidFill>
                <a:latin typeface="Calibri" panose="020F0502020204030204" pitchFamily="34" charset="0"/>
              </a:rPr>
              <a:t>:</a:t>
            </a:r>
          </a:p>
        </p:txBody>
      </p:sp>
      <p:sp>
        <p:nvSpPr>
          <p:cNvPr id="39" name="Rounded Rectangle 38"/>
          <p:cNvSpPr/>
          <p:nvPr/>
        </p:nvSpPr>
        <p:spPr>
          <a:xfrm>
            <a:off x="9298401" y="784010"/>
            <a:ext cx="9144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0</a:t>
            </a:r>
          </a:p>
        </p:txBody>
      </p:sp>
      <p:sp>
        <p:nvSpPr>
          <p:cNvPr id="40" name="Rectangle 39"/>
          <p:cNvSpPr/>
          <p:nvPr/>
        </p:nvSpPr>
        <p:spPr>
          <a:xfrm>
            <a:off x="9069801" y="174410"/>
            <a:ext cx="2895600" cy="4572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2200">
                <a:solidFill>
                  <a:srgbClr val="FF0000"/>
                </a:solidFill>
                <a:latin typeface="Tahoma" pitchFamily="34" charset="0"/>
                <a:cs typeface="Tahoma" pitchFamily="34" charset="0"/>
              </a:rPr>
              <a:t>Thời gian còn lại ...</a:t>
            </a:r>
          </a:p>
        </p:txBody>
      </p:sp>
      <p:sp>
        <p:nvSpPr>
          <p:cNvPr id="41" name="Rectangle 40"/>
          <p:cNvSpPr/>
          <p:nvPr/>
        </p:nvSpPr>
        <p:spPr>
          <a:xfrm>
            <a:off x="9069801" y="174410"/>
            <a:ext cx="2895600" cy="4572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2400">
                <a:solidFill>
                  <a:srgbClr val="FFFFFF"/>
                </a:solidFill>
                <a:latin typeface="Tahoma" pitchFamily="34" charset="0"/>
                <a:cs typeface="Tahoma" pitchFamily="34" charset="0"/>
              </a:rPr>
              <a:t>Bắt đầu tính giờ</a:t>
            </a:r>
          </a:p>
        </p:txBody>
      </p:sp>
      <p:sp>
        <p:nvSpPr>
          <p:cNvPr id="42" name="Rounded Rectangle 41"/>
          <p:cNvSpPr/>
          <p:nvPr/>
        </p:nvSpPr>
        <p:spPr>
          <a:xfrm>
            <a:off x="10517601" y="78401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00</a:t>
            </a:r>
          </a:p>
        </p:txBody>
      </p:sp>
      <p:sp>
        <p:nvSpPr>
          <p:cNvPr id="43" name="Rounded Rectangle 42"/>
          <p:cNvSpPr/>
          <p:nvPr/>
        </p:nvSpPr>
        <p:spPr>
          <a:xfrm>
            <a:off x="10517601" y="78401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59</a:t>
            </a:r>
          </a:p>
        </p:txBody>
      </p:sp>
      <p:sp>
        <p:nvSpPr>
          <p:cNvPr id="44" name="Rounded Rectangle 43"/>
          <p:cNvSpPr/>
          <p:nvPr/>
        </p:nvSpPr>
        <p:spPr>
          <a:xfrm>
            <a:off x="10517601" y="78401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58</a:t>
            </a:r>
          </a:p>
        </p:txBody>
      </p:sp>
      <p:sp>
        <p:nvSpPr>
          <p:cNvPr id="45" name="Rounded Rectangle 44"/>
          <p:cNvSpPr/>
          <p:nvPr/>
        </p:nvSpPr>
        <p:spPr>
          <a:xfrm>
            <a:off x="10517601" y="78401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57</a:t>
            </a:r>
          </a:p>
        </p:txBody>
      </p:sp>
      <p:sp>
        <p:nvSpPr>
          <p:cNvPr id="46" name="Rounded Rectangle 45"/>
          <p:cNvSpPr/>
          <p:nvPr/>
        </p:nvSpPr>
        <p:spPr>
          <a:xfrm>
            <a:off x="10517601" y="78401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56</a:t>
            </a:r>
          </a:p>
        </p:txBody>
      </p:sp>
      <p:sp>
        <p:nvSpPr>
          <p:cNvPr id="47" name="Rounded Rectangle 46"/>
          <p:cNvSpPr/>
          <p:nvPr/>
        </p:nvSpPr>
        <p:spPr>
          <a:xfrm>
            <a:off x="10517601" y="78401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55</a:t>
            </a:r>
          </a:p>
        </p:txBody>
      </p:sp>
      <p:sp>
        <p:nvSpPr>
          <p:cNvPr id="48" name="Rounded Rectangle 47"/>
          <p:cNvSpPr/>
          <p:nvPr/>
        </p:nvSpPr>
        <p:spPr>
          <a:xfrm>
            <a:off x="10517601" y="78401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54</a:t>
            </a:r>
          </a:p>
        </p:txBody>
      </p:sp>
      <p:sp>
        <p:nvSpPr>
          <p:cNvPr id="49" name="Rounded Rectangle 48"/>
          <p:cNvSpPr/>
          <p:nvPr/>
        </p:nvSpPr>
        <p:spPr>
          <a:xfrm>
            <a:off x="10517601" y="78401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53</a:t>
            </a:r>
          </a:p>
        </p:txBody>
      </p:sp>
      <p:sp>
        <p:nvSpPr>
          <p:cNvPr id="50" name="Rounded Rectangle 49"/>
          <p:cNvSpPr/>
          <p:nvPr/>
        </p:nvSpPr>
        <p:spPr>
          <a:xfrm>
            <a:off x="10517601" y="78401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52</a:t>
            </a:r>
          </a:p>
        </p:txBody>
      </p:sp>
      <p:sp>
        <p:nvSpPr>
          <p:cNvPr id="51" name="Rounded Rectangle 50"/>
          <p:cNvSpPr/>
          <p:nvPr/>
        </p:nvSpPr>
        <p:spPr>
          <a:xfrm>
            <a:off x="10517601" y="78401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51</a:t>
            </a:r>
          </a:p>
        </p:txBody>
      </p:sp>
      <p:sp>
        <p:nvSpPr>
          <p:cNvPr id="52" name="Rounded Rectangle 51"/>
          <p:cNvSpPr/>
          <p:nvPr/>
        </p:nvSpPr>
        <p:spPr>
          <a:xfrm>
            <a:off x="10517601" y="78401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50</a:t>
            </a:r>
          </a:p>
        </p:txBody>
      </p:sp>
      <p:sp>
        <p:nvSpPr>
          <p:cNvPr id="53" name="Rounded Rectangle 52"/>
          <p:cNvSpPr/>
          <p:nvPr/>
        </p:nvSpPr>
        <p:spPr>
          <a:xfrm>
            <a:off x="10517601" y="78401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49</a:t>
            </a:r>
          </a:p>
        </p:txBody>
      </p:sp>
      <p:sp>
        <p:nvSpPr>
          <p:cNvPr id="54" name="Rounded Rectangle 53"/>
          <p:cNvSpPr/>
          <p:nvPr/>
        </p:nvSpPr>
        <p:spPr>
          <a:xfrm>
            <a:off x="10517601" y="78401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48</a:t>
            </a:r>
          </a:p>
        </p:txBody>
      </p:sp>
      <p:sp>
        <p:nvSpPr>
          <p:cNvPr id="55" name="Rounded Rectangle 54"/>
          <p:cNvSpPr/>
          <p:nvPr/>
        </p:nvSpPr>
        <p:spPr>
          <a:xfrm>
            <a:off x="10517601" y="78401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47</a:t>
            </a:r>
          </a:p>
        </p:txBody>
      </p:sp>
      <p:sp>
        <p:nvSpPr>
          <p:cNvPr id="56" name="Rounded Rectangle 55"/>
          <p:cNvSpPr/>
          <p:nvPr/>
        </p:nvSpPr>
        <p:spPr>
          <a:xfrm>
            <a:off x="10517601" y="78401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46</a:t>
            </a:r>
          </a:p>
        </p:txBody>
      </p:sp>
      <p:sp>
        <p:nvSpPr>
          <p:cNvPr id="57" name="Rounded Rectangle 56"/>
          <p:cNvSpPr/>
          <p:nvPr/>
        </p:nvSpPr>
        <p:spPr>
          <a:xfrm>
            <a:off x="10517601" y="78401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45</a:t>
            </a:r>
          </a:p>
        </p:txBody>
      </p:sp>
      <p:sp>
        <p:nvSpPr>
          <p:cNvPr id="58" name="Rounded Rectangle 57"/>
          <p:cNvSpPr/>
          <p:nvPr/>
        </p:nvSpPr>
        <p:spPr>
          <a:xfrm>
            <a:off x="10517601" y="78401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44</a:t>
            </a:r>
          </a:p>
        </p:txBody>
      </p:sp>
      <p:sp>
        <p:nvSpPr>
          <p:cNvPr id="59" name="Rounded Rectangle 58"/>
          <p:cNvSpPr/>
          <p:nvPr/>
        </p:nvSpPr>
        <p:spPr>
          <a:xfrm>
            <a:off x="10517601" y="78401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43</a:t>
            </a:r>
          </a:p>
        </p:txBody>
      </p:sp>
      <p:sp>
        <p:nvSpPr>
          <p:cNvPr id="60" name="Rounded Rectangle 59"/>
          <p:cNvSpPr/>
          <p:nvPr/>
        </p:nvSpPr>
        <p:spPr>
          <a:xfrm>
            <a:off x="10517601" y="78401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42</a:t>
            </a:r>
          </a:p>
        </p:txBody>
      </p:sp>
      <p:sp>
        <p:nvSpPr>
          <p:cNvPr id="61" name="Rounded Rectangle 60"/>
          <p:cNvSpPr/>
          <p:nvPr/>
        </p:nvSpPr>
        <p:spPr>
          <a:xfrm>
            <a:off x="10517601" y="78401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41</a:t>
            </a:r>
          </a:p>
        </p:txBody>
      </p:sp>
      <p:sp>
        <p:nvSpPr>
          <p:cNvPr id="62" name="Rounded Rectangle 61"/>
          <p:cNvSpPr/>
          <p:nvPr/>
        </p:nvSpPr>
        <p:spPr>
          <a:xfrm>
            <a:off x="10517601" y="78401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40</a:t>
            </a:r>
          </a:p>
        </p:txBody>
      </p:sp>
      <p:sp>
        <p:nvSpPr>
          <p:cNvPr id="63" name="Rounded Rectangle 62"/>
          <p:cNvSpPr/>
          <p:nvPr/>
        </p:nvSpPr>
        <p:spPr>
          <a:xfrm>
            <a:off x="10517601" y="78401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39</a:t>
            </a:r>
          </a:p>
        </p:txBody>
      </p:sp>
      <p:sp>
        <p:nvSpPr>
          <p:cNvPr id="64" name="Rounded Rectangle 63"/>
          <p:cNvSpPr/>
          <p:nvPr/>
        </p:nvSpPr>
        <p:spPr>
          <a:xfrm>
            <a:off x="10517601" y="78401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38</a:t>
            </a:r>
          </a:p>
        </p:txBody>
      </p:sp>
      <p:sp>
        <p:nvSpPr>
          <p:cNvPr id="65" name="Rounded Rectangle 64"/>
          <p:cNvSpPr/>
          <p:nvPr/>
        </p:nvSpPr>
        <p:spPr>
          <a:xfrm>
            <a:off x="10517601" y="78401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37</a:t>
            </a:r>
          </a:p>
        </p:txBody>
      </p:sp>
      <p:sp>
        <p:nvSpPr>
          <p:cNvPr id="66" name="Rounded Rectangle 65"/>
          <p:cNvSpPr/>
          <p:nvPr/>
        </p:nvSpPr>
        <p:spPr>
          <a:xfrm>
            <a:off x="10517601" y="78401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36</a:t>
            </a:r>
          </a:p>
        </p:txBody>
      </p:sp>
      <p:sp>
        <p:nvSpPr>
          <p:cNvPr id="67" name="Rounded Rectangle 66"/>
          <p:cNvSpPr/>
          <p:nvPr/>
        </p:nvSpPr>
        <p:spPr>
          <a:xfrm>
            <a:off x="10517601" y="78401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35</a:t>
            </a:r>
          </a:p>
        </p:txBody>
      </p:sp>
      <p:sp>
        <p:nvSpPr>
          <p:cNvPr id="68" name="Rounded Rectangle 67"/>
          <p:cNvSpPr/>
          <p:nvPr/>
        </p:nvSpPr>
        <p:spPr>
          <a:xfrm>
            <a:off x="10517601" y="78401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34</a:t>
            </a:r>
          </a:p>
        </p:txBody>
      </p:sp>
      <p:sp>
        <p:nvSpPr>
          <p:cNvPr id="69" name="Rounded Rectangle 68"/>
          <p:cNvSpPr/>
          <p:nvPr/>
        </p:nvSpPr>
        <p:spPr>
          <a:xfrm>
            <a:off x="10517601" y="78401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33</a:t>
            </a:r>
          </a:p>
        </p:txBody>
      </p:sp>
      <p:sp>
        <p:nvSpPr>
          <p:cNvPr id="70" name="Rounded Rectangle 69"/>
          <p:cNvSpPr/>
          <p:nvPr/>
        </p:nvSpPr>
        <p:spPr>
          <a:xfrm>
            <a:off x="10517601" y="78401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32</a:t>
            </a:r>
          </a:p>
        </p:txBody>
      </p:sp>
      <p:sp>
        <p:nvSpPr>
          <p:cNvPr id="71" name="Rounded Rectangle 70"/>
          <p:cNvSpPr/>
          <p:nvPr/>
        </p:nvSpPr>
        <p:spPr>
          <a:xfrm>
            <a:off x="10517601" y="78401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31</a:t>
            </a:r>
          </a:p>
        </p:txBody>
      </p:sp>
      <p:sp>
        <p:nvSpPr>
          <p:cNvPr id="72" name="Rounded Rectangle 71"/>
          <p:cNvSpPr/>
          <p:nvPr/>
        </p:nvSpPr>
        <p:spPr>
          <a:xfrm>
            <a:off x="10517601" y="78401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30</a:t>
            </a:r>
          </a:p>
        </p:txBody>
      </p:sp>
      <p:sp>
        <p:nvSpPr>
          <p:cNvPr id="73" name="Rounded Rectangle 72"/>
          <p:cNvSpPr/>
          <p:nvPr/>
        </p:nvSpPr>
        <p:spPr>
          <a:xfrm>
            <a:off x="10517601" y="78401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29</a:t>
            </a:r>
          </a:p>
        </p:txBody>
      </p:sp>
      <p:sp>
        <p:nvSpPr>
          <p:cNvPr id="74" name="Rounded Rectangle 73"/>
          <p:cNvSpPr/>
          <p:nvPr/>
        </p:nvSpPr>
        <p:spPr>
          <a:xfrm>
            <a:off x="10517601" y="78401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28</a:t>
            </a:r>
          </a:p>
        </p:txBody>
      </p:sp>
      <p:sp>
        <p:nvSpPr>
          <p:cNvPr id="75" name="Rounded Rectangle 74"/>
          <p:cNvSpPr/>
          <p:nvPr/>
        </p:nvSpPr>
        <p:spPr>
          <a:xfrm>
            <a:off x="10517601" y="78401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27</a:t>
            </a:r>
          </a:p>
        </p:txBody>
      </p:sp>
      <p:sp>
        <p:nvSpPr>
          <p:cNvPr id="76" name="Rounded Rectangle 75"/>
          <p:cNvSpPr/>
          <p:nvPr/>
        </p:nvSpPr>
        <p:spPr>
          <a:xfrm>
            <a:off x="10517601" y="78401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26</a:t>
            </a:r>
          </a:p>
        </p:txBody>
      </p:sp>
      <p:sp>
        <p:nvSpPr>
          <p:cNvPr id="77" name="Rounded Rectangle 76"/>
          <p:cNvSpPr/>
          <p:nvPr/>
        </p:nvSpPr>
        <p:spPr>
          <a:xfrm>
            <a:off x="10517601" y="78401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25</a:t>
            </a:r>
          </a:p>
        </p:txBody>
      </p:sp>
      <p:sp>
        <p:nvSpPr>
          <p:cNvPr id="78" name="Rounded Rectangle 77"/>
          <p:cNvSpPr/>
          <p:nvPr/>
        </p:nvSpPr>
        <p:spPr>
          <a:xfrm>
            <a:off x="10517601" y="78401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24</a:t>
            </a:r>
          </a:p>
        </p:txBody>
      </p:sp>
      <p:sp>
        <p:nvSpPr>
          <p:cNvPr id="79" name="Rounded Rectangle 78"/>
          <p:cNvSpPr/>
          <p:nvPr/>
        </p:nvSpPr>
        <p:spPr>
          <a:xfrm>
            <a:off x="10517601" y="78401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23</a:t>
            </a:r>
          </a:p>
        </p:txBody>
      </p:sp>
      <p:sp>
        <p:nvSpPr>
          <p:cNvPr id="80" name="Rounded Rectangle 79"/>
          <p:cNvSpPr/>
          <p:nvPr/>
        </p:nvSpPr>
        <p:spPr>
          <a:xfrm>
            <a:off x="10517601" y="78401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22</a:t>
            </a:r>
          </a:p>
        </p:txBody>
      </p:sp>
      <p:sp>
        <p:nvSpPr>
          <p:cNvPr id="81" name="Rounded Rectangle 80"/>
          <p:cNvSpPr/>
          <p:nvPr/>
        </p:nvSpPr>
        <p:spPr>
          <a:xfrm>
            <a:off x="10517601" y="78401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21</a:t>
            </a:r>
          </a:p>
        </p:txBody>
      </p:sp>
      <p:sp>
        <p:nvSpPr>
          <p:cNvPr id="82" name="Rounded Rectangle 81"/>
          <p:cNvSpPr/>
          <p:nvPr/>
        </p:nvSpPr>
        <p:spPr>
          <a:xfrm>
            <a:off x="10517601" y="78401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20</a:t>
            </a:r>
          </a:p>
        </p:txBody>
      </p:sp>
      <p:sp>
        <p:nvSpPr>
          <p:cNvPr id="83" name="Rounded Rectangle 82"/>
          <p:cNvSpPr/>
          <p:nvPr/>
        </p:nvSpPr>
        <p:spPr>
          <a:xfrm>
            <a:off x="10517601" y="78401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19</a:t>
            </a:r>
          </a:p>
        </p:txBody>
      </p:sp>
      <p:sp>
        <p:nvSpPr>
          <p:cNvPr id="84" name="Rounded Rectangle 83"/>
          <p:cNvSpPr/>
          <p:nvPr/>
        </p:nvSpPr>
        <p:spPr>
          <a:xfrm>
            <a:off x="10517601" y="78401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18</a:t>
            </a:r>
          </a:p>
        </p:txBody>
      </p:sp>
      <p:sp>
        <p:nvSpPr>
          <p:cNvPr id="85" name="Rounded Rectangle 84"/>
          <p:cNvSpPr/>
          <p:nvPr/>
        </p:nvSpPr>
        <p:spPr>
          <a:xfrm>
            <a:off x="10517601" y="78401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17</a:t>
            </a:r>
          </a:p>
        </p:txBody>
      </p:sp>
      <p:sp>
        <p:nvSpPr>
          <p:cNvPr id="86" name="Rounded Rectangle 85"/>
          <p:cNvSpPr/>
          <p:nvPr/>
        </p:nvSpPr>
        <p:spPr>
          <a:xfrm>
            <a:off x="10517601" y="78401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16</a:t>
            </a:r>
          </a:p>
        </p:txBody>
      </p:sp>
      <p:sp>
        <p:nvSpPr>
          <p:cNvPr id="87" name="Rounded Rectangle 86"/>
          <p:cNvSpPr/>
          <p:nvPr/>
        </p:nvSpPr>
        <p:spPr>
          <a:xfrm>
            <a:off x="10517601" y="78401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15</a:t>
            </a:r>
          </a:p>
        </p:txBody>
      </p:sp>
      <p:sp>
        <p:nvSpPr>
          <p:cNvPr id="88" name="Rounded Rectangle 87"/>
          <p:cNvSpPr/>
          <p:nvPr/>
        </p:nvSpPr>
        <p:spPr>
          <a:xfrm>
            <a:off x="10517601" y="78401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14</a:t>
            </a:r>
          </a:p>
        </p:txBody>
      </p:sp>
      <p:sp>
        <p:nvSpPr>
          <p:cNvPr id="89" name="Rounded Rectangle 88"/>
          <p:cNvSpPr/>
          <p:nvPr/>
        </p:nvSpPr>
        <p:spPr>
          <a:xfrm>
            <a:off x="10517601" y="78401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13</a:t>
            </a:r>
          </a:p>
        </p:txBody>
      </p:sp>
      <p:sp>
        <p:nvSpPr>
          <p:cNvPr id="90" name="Rounded Rectangle 89"/>
          <p:cNvSpPr/>
          <p:nvPr/>
        </p:nvSpPr>
        <p:spPr>
          <a:xfrm>
            <a:off x="10517601" y="78401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12</a:t>
            </a:r>
          </a:p>
        </p:txBody>
      </p:sp>
      <p:sp>
        <p:nvSpPr>
          <p:cNvPr id="91" name="Rounded Rectangle 90"/>
          <p:cNvSpPr/>
          <p:nvPr/>
        </p:nvSpPr>
        <p:spPr>
          <a:xfrm>
            <a:off x="10517601" y="78401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11</a:t>
            </a:r>
          </a:p>
        </p:txBody>
      </p:sp>
      <p:sp>
        <p:nvSpPr>
          <p:cNvPr id="92" name="Rounded Rectangle 91"/>
          <p:cNvSpPr/>
          <p:nvPr/>
        </p:nvSpPr>
        <p:spPr>
          <a:xfrm>
            <a:off x="10517601" y="78401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latin typeface="Tahoma" pitchFamily="34" charset="0"/>
                <a:ea typeface="Tahoma" pitchFamily="34" charset="0"/>
                <a:cs typeface="Tahoma" pitchFamily="34" charset="0"/>
              </a:rPr>
              <a:t>10</a:t>
            </a:r>
          </a:p>
        </p:txBody>
      </p:sp>
      <p:sp>
        <p:nvSpPr>
          <p:cNvPr id="93" name="Rounded Rectangle 92"/>
          <p:cNvSpPr/>
          <p:nvPr/>
        </p:nvSpPr>
        <p:spPr>
          <a:xfrm>
            <a:off x="10517601" y="78401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solidFill>
                  <a:srgbClr val="FF0000"/>
                </a:solidFill>
                <a:latin typeface="Tahoma" pitchFamily="34" charset="0"/>
                <a:ea typeface="Tahoma" pitchFamily="34" charset="0"/>
                <a:cs typeface="Tahoma" pitchFamily="34" charset="0"/>
              </a:rPr>
              <a:t>09</a:t>
            </a:r>
          </a:p>
        </p:txBody>
      </p:sp>
      <p:sp>
        <p:nvSpPr>
          <p:cNvPr id="94" name="Rounded Rectangle 93"/>
          <p:cNvSpPr/>
          <p:nvPr/>
        </p:nvSpPr>
        <p:spPr>
          <a:xfrm>
            <a:off x="10517601" y="78401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solidFill>
                  <a:srgbClr val="FF0000"/>
                </a:solidFill>
                <a:latin typeface="Tahoma" pitchFamily="34" charset="0"/>
                <a:ea typeface="Tahoma" pitchFamily="34" charset="0"/>
                <a:cs typeface="Tahoma" pitchFamily="34" charset="0"/>
              </a:rPr>
              <a:t>08</a:t>
            </a:r>
          </a:p>
        </p:txBody>
      </p:sp>
      <p:sp>
        <p:nvSpPr>
          <p:cNvPr id="95" name="Rounded Rectangle 94"/>
          <p:cNvSpPr/>
          <p:nvPr/>
        </p:nvSpPr>
        <p:spPr>
          <a:xfrm>
            <a:off x="10517601" y="78401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solidFill>
                  <a:srgbClr val="FF0000"/>
                </a:solidFill>
                <a:latin typeface="Tahoma" pitchFamily="34" charset="0"/>
                <a:ea typeface="Tahoma" pitchFamily="34" charset="0"/>
                <a:cs typeface="Tahoma" pitchFamily="34" charset="0"/>
              </a:rPr>
              <a:t>07</a:t>
            </a:r>
          </a:p>
        </p:txBody>
      </p:sp>
      <p:sp>
        <p:nvSpPr>
          <p:cNvPr id="96" name="Rounded Rectangle 95"/>
          <p:cNvSpPr/>
          <p:nvPr/>
        </p:nvSpPr>
        <p:spPr>
          <a:xfrm>
            <a:off x="10517601" y="78401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solidFill>
                  <a:srgbClr val="FF0000"/>
                </a:solidFill>
                <a:latin typeface="Tahoma" pitchFamily="34" charset="0"/>
                <a:ea typeface="Tahoma" pitchFamily="34" charset="0"/>
                <a:cs typeface="Tahoma" pitchFamily="34" charset="0"/>
              </a:rPr>
              <a:t>06</a:t>
            </a:r>
          </a:p>
        </p:txBody>
      </p:sp>
      <p:sp>
        <p:nvSpPr>
          <p:cNvPr id="97" name="Rounded Rectangle 96"/>
          <p:cNvSpPr/>
          <p:nvPr/>
        </p:nvSpPr>
        <p:spPr>
          <a:xfrm>
            <a:off x="10517601" y="78401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solidFill>
                  <a:srgbClr val="FF0000"/>
                </a:solidFill>
                <a:latin typeface="Tahoma" pitchFamily="34" charset="0"/>
                <a:ea typeface="Tahoma" pitchFamily="34" charset="0"/>
                <a:cs typeface="Tahoma" pitchFamily="34" charset="0"/>
              </a:rPr>
              <a:t>05</a:t>
            </a:r>
          </a:p>
        </p:txBody>
      </p:sp>
      <p:sp>
        <p:nvSpPr>
          <p:cNvPr id="98" name="Rounded Rectangle 97"/>
          <p:cNvSpPr/>
          <p:nvPr/>
        </p:nvSpPr>
        <p:spPr>
          <a:xfrm>
            <a:off x="10517601" y="78401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solidFill>
                  <a:srgbClr val="FF0000"/>
                </a:solidFill>
                <a:latin typeface="Tahoma" pitchFamily="34" charset="0"/>
                <a:ea typeface="Tahoma" pitchFamily="34" charset="0"/>
                <a:cs typeface="Tahoma" pitchFamily="34" charset="0"/>
              </a:rPr>
              <a:t>04</a:t>
            </a:r>
          </a:p>
        </p:txBody>
      </p:sp>
      <p:sp>
        <p:nvSpPr>
          <p:cNvPr id="99" name="Rounded Rectangle 98"/>
          <p:cNvSpPr/>
          <p:nvPr/>
        </p:nvSpPr>
        <p:spPr>
          <a:xfrm>
            <a:off x="10517601" y="78401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solidFill>
                  <a:srgbClr val="FF0000"/>
                </a:solidFill>
                <a:latin typeface="Tahoma" pitchFamily="34" charset="0"/>
                <a:ea typeface="Tahoma" pitchFamily="34" charset="0"/>
                <a:cs typeface="Tahoma" pitchFamily="34" charset="0"/>
              </a:rPr>
              <a:t>03</a:t>
            </a:r>
          </a:p>
        </p:txBody>
      </p:sp>
      <p:sp>
        <p:nvSpPr>
          <p:cNvPr id="100" name="Rounded Rectangle 99"/>
          <p:cNvSpPr/>
          <p:nvPr/>
        </p:nvSpPr>
        <p:spPr>
          <a:xfrm>
            <a:off x="10517601" y="78401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solidFill>
                  <a:srgbClr val="FF0000"/>
                </a:solidFill>
                <a:latin typeface="Tahoma" pitchFamily="34" charset="0"/>
                <a:ea typeface="Tahoma" pitchFamily="34" charset="0"/>
                <a:cs typeface="Tahoma" pitchFamily="34" charset="0"/>
              </a:rPr>
              <a:t>02</a:t>
            </a:r>
          </a:p>
        </p:txBody>
      </p:sp>
      <p:sp>
        <p:nvSpPr>
          <p:cNvPr id="101" name="Rounded Rectangle 100"/>
          <p:cNvSpPr/>
          <p:nvPr/>
        </p:nvSpPr>
        <p:spPr>
          <a:xfrm>
            <a:off x="10517601" y="78401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solidFill>
                  <a:srgbClr val="FF0000"/>
                </a:solidFill>
                <a:latin typeface="Tahoma" pitchFamily="34" charset="0"/>
                <a:ea typeface="Tahoma" pitchFamily="34" charset="0"/>
                <a:cs typeface="Tahoma" pitchFamily="34" charset="0"/>
              </a:rPr>
              <a:t>01</a:t>
            </a:r>
          </a:p>
        </p:txBody>
      </p:sp>
      <p:sp>
        <p:nvSpPr>
          <p:cNvPr id="102" name="Rounded Rectangle 101"/>
          <p:cNvSpPr/>
          <p:nvPr/>
        </p:nvSpPr>
        <p:spPr>
          <a:xfrm>
            <a:off x="10517601" y="784010"/>
            <a:ext cx="12192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solidFill>
                  <a:srgbClr val="FF0000"/>
                </a:solidFill>
                <a:latin typeface="Tahoma" pitchFamily="34" charset="0"/>
                <a:ea typeface="Tahoma" pitchFamily="34" charset="0"/>
                <a:cs typeface="Tahoma" pitchFamily="34" charset="0"/>
              </a:rPr>
              <a:t>00</a:t>
            </a:r>
          </a:p>
        </p:txBody>
      </p:sp>
      <p:sp>
        <p:nvSpPr>
          <p:cNvPr id="103" name="Rounded Rectangle 102"/>
          <p:cNvSpPr/>
          <p:nvPr/>
        </p:nvSpPr>
        <p:spPr>
          <a:xfrm>
            <a:off x="9298401" y="784010"/>
            <a:ext cx="9144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4800" b="1">
                <a:solidFill>
                  <a:srgbClr val="FF0000"/>
                </a:solidFill>
                <a:latin typeface="Tahoma" pitchFamily="34" charset="0"/>
                <a:ea typeface="Tahoma" pitchFamily="34" charset="0"/>
                <a:cs typeface="Tahoma" pitchFamily="34" charset="0"/>
              </a:rPr>
              <a:t>0</a:t>
            </a:r>
          </a:p>
        </p:txBody>
      </p:sp>
    </p:spTree>
    <p:extLst>
      <p:ext uri="{BB962C8B-B14F-4D97-AF65-F5344CB8AC3E}">
        <p14:creationId xmlns:p14="http://schemas.microsoft.com/office/powerpoint/2010/main" val="14633724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nextCondLst>
                <p:cond evt="onClick" delay="0">
                  <p:tgtEl>
                    <p:spTgt spid="6"/>
                  </p:tgtEl>
                </p:cond>
              </p:nextCondLst>
            </p:seq>
            <p:seq concurrent="1" nextAc="seek">
              <p:cTn id="10" restart="whenNotActive" fill="hold" evtFilter="cancelBubble" nodeType="interactiveSeq">
                <p:stCondLst>
                  <p:cond evt="onClick" delay="0">
                    <p:tgtEl>
                      <p:spTgt spid="9"/>
                    </p:tgtEl>
                  </p:cond>
                </p:stCondLst>
                <p:endSync evt="end" delay="0">
                  <p:rtn val="all"/>
                </p:endSync>
                <p:childTnLst>
                  <p:par>
                    <p:cTn id="11" fill="hold">
                      <p:stCondLst>
                        <p:cond delay="0"/>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childTnLst>
              </p:cTn>
              <p:nextCondLst>
                <p:cond evt="onClick" delay="0">
                  <p:tgtEl>
                    <p:spTgt spid="9"/>
                  </p:tgtEl>
                </p:cond>
              </p:nextCondLst>
            </p:seq>
            <p:seq concurrent="1" nextAc="seek">
              <p:cTn id="16" restart="whenNotActive" fill="hold" evtFilter="cancelBubble" nodeType="interactiveSeq">
                <p:stCondLst>
                  <p:cond evt="onClick" delay="0">
                    <p:tgtEl>
                      <p:spTgt spid="8"/>
                    </p:tgtEl>
                  </p:cond>
                </p:stCondLst>
                <p:endSync evt="end" delay="0">
                  <p:rtn val="all"/>
                </p:endSync>
                <p:childTnLst>
                  <p:par>
                    <p:cTn id="17" fill="hold">
                      <p:stCondLst>
                        <p:cond delay="0"/>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8"/>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28" restart="whenNotActive" fill="hold" evtFilter="cancelBubble" nodeType="interactiveSeq">
                <p:stCondLst>
                  <p:cond evt="onClick" delay="0">
                    <p:tgtEl>
                      <p:spTgt spid="41"/>
                    </p:tgtEl>
                  </p:cond>
                </p:stCondLst>
                <p:endSync evt="end" delay="0">
                  <p:rtn val="all"/>
                </p:endSync>
                <p:childTnLst>
                  <p:par>
                    <p:cTn id="29" fill="hold">
                      <p:stCondLst>
                        <p:cond delay="0"/>
                      </p:stCondLst>
                      <p:childTnLst>
                        <p:par>
                          <p:cTn id="30" fill="hold">
                            <p:stCondLst>
                              <p:cond delay="0"/>
                            </p:stCondLst>
                            <p:childTnLst>
                              <p:par>
                                <p:cTn id="31" presetID="4" presetClass="exit" presetSubtype="16" fill="hold" grpId="0" nodeType="clickEffect">
                                  <p:stCondLst>
                                    <p:cond delay="0"/>
                                  </p:stCondLst>
                                  <p:childTnLst>
                                    <p:animEffect transition="out" filter="box(in)">
                                      <p:cBhvr>
                                        <p:cTn id="32" dur="100"/>
                                        <p:tgtEl>
                                          <p:spTgt spid="41"/>
                                        </p:tgtEl>
                                      </p:cBhvr>
                                    </p:animEffect>
                                    <p:set>
                                      <p:cBhvr>
                                        <p:cTn id="33" dur="1" fill="hold">
                                          <p:stCondLst>
                                            <p:cond delay="99"/>
                                          </p:stCondLst>
                                        </p:cTn>
                                        <p:tgtEl>
                                          <p:spTgt spid="41"/>
                                        </p:tgtEl>
                                        <p:attrNameLst>
                                          <p:attrName>style.visibility</p:attrName>
                                        </p:attrNameLst>
                                      </p:cBhvr>
                                      <p:to>
                                        <p:strVal val="hidden"/>
                                      </p:to>
                                    </p:set>
                                  </p:childTnLst>
                                </p:cTn>
                              </p:par>
                              <p:par>
                                <p:cTn id="34" presetID="4" presetClass="entr" presetSubtype="16" fill="hold" grpId="0" nodeType="with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box(in)">
                                      <p:cBhvr>
                                        <p:cTn id="36" dur="500"/>
                                        <p:tgtEl>
                                          <p:spTgt spid="39"/>
                                        </p:tgtEl>
                                      </p:cBhvr>
                                    </p:animEffect>
                                  </p:childTnLst>
                                </p:cTn>
                              </p:par>
                            </p:childTnLst>
                          </p:cTn>
                        </p:par>
                        <p:par>
                          <p:cTn id="37" fill="hold">
                            <p:stCondLst>
                              <p:cond delay="500"/>
                            </p:stCondLst>
                            <p:childTnLst>
                              <p:par>
                                <p:cTn id="38" presetID="4" presetClass="entr" presetSubtype="32" fill="hold" grpId="0" nodeType="after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box(out)">
                                      <p:cBhvr>
                                        <p:cTn id="40" dur="1000"/>
                                        <p:tgtEl>
                                          <p:spTgt spid="43"/>
                                        </p:tgtEl>
                                      </p:cBhvr>
                                    </p:animEffect>
                                  </p:childTnLst>
                                  <p:subTnLst>
                                    <p:audio>
                                      <p:cMediaNode>
                                        <p:cTn display="0" masterRel="sameClick">
                                          <p:stCondLst>
                                            <p:cond evt="begin" delay="0">
                                              <p:tn val="38"/>
                                            </p:cond>
                                          </p:stCondLst>
                                          <p:endCondLst>
                                            <p:cond evt="onStopAudio" delay="0">
                                              <p:tgtEl>
                                                <p:sldTgt/>
                                              </p:tgtEl>
                                            </p:cond>
                                          </p:endCondLst>
                                        </p:cTn>
                                        <p:tgtEl>
                                          <p:sndTgt r:embed="rId2" name="click.wav"/>
                                        </p:tgtEl>
                                      </p:cMediaNode>
                                    </p:audio>
                                  </p:subTnLst>
                                </p:cTn>
                              </p:par>
                            </p:childTnLst>
                          </p:cTn>
                        </p:par>
                        <p:par>
                          <p:cTn id="41" fill="hold">
                            <p:stCondLst>
                              <p:cond delay="1500"/>
                            </p:stCondLst>
                            <p:childTnLst>
                              <p:par>
                                <p:cTn id="42" presetID="4" presetClass="entr" presetSubtype="32"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box(out)">
                                      <p:cBhvr>
                                        <p:cTn id="44" dur="1000"/>
                                        <p:tgtEl>
                                          <p:spTgt spid="44"/>
                                        </p:tgtEl>
                                      </p:cBhvr>
                                    </p:animEffect>
                                  </p:childTnLst>
                                  <p:subTnLst>
                                    <p:audio>
                                      <p:cMediaNode>
                                        <p:cTn display="0" masterRel="sameClick">
                                          <p:stCondLst>
                                            <p:cond evt="begin" delay="0">
                                              <p:tn val="42"/>
                                            </p:cond>
                                          </p:stCondLst>
                                          <p:endCondLst>
                                            <p:cond evt="onStopAudio" delay="0">
                                              <p:tgtEl>
                                                <p:sldTgt/>
                                              </p:tgtEl>
                                            </p:cond>
                                          </p:endCondLst>
                                        </p:cTn>
                                        <p:tgtEl>
                                          <p:sndTgt r:embed="rId2" name="click.wav"/>
                                        </p:tgtEl>
                                      </p:cMediaNode>
                                    </p:audio>
                                  </p:subTnLst>
                                </p:cTn>
                              </p:par>
                            </p:childTnLst>
                          </p:cTn>
                        </p:par>
                        <p:par>
                          <p:cTn id="45" fill="hold">
                            <p:stCondLst>
                              <p:cond delay="2500"/>
                            </p:stCondLst>
                            <p:childTnLst>
                              <p:par>
                                <p:cTn id="46" presetID="4" presetClass="entr" presetSubtype="32" fill="hold" grpId="0" nodeType="after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box(out)">
                                      <p:cBhvr>
                                        <p:cTn id="48" dur="1000"/>
                                        <p:tgtEl>
                                          <p:spTgt spid="45"/>
                                        </p:tgtEl>
                                      </p:cBhvr>
                                    </p:animEffect>
                                  </p:childTnLst>
                                  <p:subTnLst>
                                    <p:audio>
                                      <p:cMediaNode>
                                        <p:cTn display="0" masterRel="sameClick">
                                          <p:stCondLst>
                                            <p:cond evt="begin" delay="0">
                                              <p:tn val="46"/>
                                            </p:cond>
                                          </p:stCondLst>
                                          <p:endCondLst>
                                            <p:cond evt="onStopAudio" delay="0">
                                              <p:tgtEl>
                                                <p:sldTgt/>
                                              </p:tgtEl>
                                            </p:cond>
                                          </p:endCondLst>
                                        </p:cTn>
                                        <p:tgtEl>
                                          <p:sndTgt r:embed="rId2" name="click.wav"/>
                                        </p:tgtEl>
                                      </p:cMediaNode>
                                    </p:audio>
                                  </p:subTnLst>
                                </p:cTn>
                              </p:par>
                            </p:childTnLst>
                          </p:cTn>
                        </p:par>
                        <p:par>
                          <p:cTn id="49" fill="hold">
                            <p:stCondLst>
                              <p:cond delay="3500"/>
                            </p:stCondLst>
                            <p:childTnLst>
                              <p:par>
                                <p:cTn id="50" presetID="4" presetClass="entr" presetSubtype="3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box(out)">
                                      <p:cBhvr>
                                        <p:cTn id="52" dur="1000"/>
                                        <p:tgtEl>
                                          <p:spTgt spid="46"/>
                                        </p:tgtEl>
                                      </p:cBhvr>
                                    </p:animEffect>
                                  </p:childTnLst>
                                  <p:subTnLst>
                                    <p:audio>
                                      <p:cMediaNode>
                                        <p:cTn display="0" masterRel="sameClick">
                                          <p:stCondLst>
                                            <p:cond evt="begin" delay="0">
                                              <p:tn val="50"/>
                                            </p:cond>
                                          </p:stCondLst>
                                          <p:endCondLst>
                                            <p:cond evt="onStopAudio" delay="0">
                                              <p:tgtEl>
                                                <p:sldTgt/>
                                              </p:tgtEl>
                                            </p:cond>
                                          </p:endCondLst>
                                        </p:cTn>
                                        <p:tgtEl>
                                          <p:sndTgt r:embed="rId2" name="click.wav"/>
                                        </p:tgtEl>
                                      </p:cMediaNode>
                                    </p:audio>
                                  </p:subTnLst>
                                </p:cTn>
                              </p:par>
                            </p:childTnLst>
                          </p:cTn>
                        </p:par>
                        <p:par>
                          <p:cTn id="53" fill="hold">
                            <p:stCondLst>
                              <p:cond delay="4500"/>
                            </p:stCondLst>
                            <p:childTnLst>
                              <p:par>
                                <p:cTn id="54" presetID="4" presetClass="entr" presetSubtype="32" fill="hold" grpId="0" nodeType="afterEffect">
                                  <p:stCondLst>
                                    <p:cond delay="0"/>
                                  </p:stCondLst>
                                  <p:childTnLst>
                                    <p:set>
                                      <p:cBhvr>
                                        <p:cTn id="55" dur="1" fill="hold">
                                          <p:stCondLst>
                                            <p:cond delay="0"/>
                                          </p:stCondLst>
                                        </p:cTn>
                                        <p:tgtEl>
                                          <p:spTgt spid="47"/>
                                        </p:tgtEl>
                                        <p:attrNameLst>
                                          <p:attrName>style.visibility</p:attrName>
                                        </p:attrNameLst>
                                      </p:cBhvr>
                                      <p:to>
                                        <p:strVal val="visible"/>
                                      </p:to>
                                    </p:set>
                                    <p:animEffect transition="in" filter="box(out)">
                                      <p:cBhvr>
                                        <p:cTn id="56" dur="1000"/>
                                        <p:tgtEl>
                                          <p:spTgt spid="47"/>
                                        </p:tgtEl>
                                      </p:cBhvr>
                                    </p:animEffect>
                                  </p:childTnLst>
                                  <p:subTnLst>
                                    <p:audio>
                                      <p:cMediaNode>
                                        <p:cTn display="0" masterRel="sameClick">
                                          <p:stCondLst>
                                            <p:cond evt="begin" delay="0">
                                              <p:tn val="54"/>
                                            </p:cond>
                                          </p:stCondLst>
                                          <p:endCondLst>
                                            <p:cond evt="onStopAudio" delay="0">
                                              <p:tgtEl>
                                                <p:sldTgt/>
                                              </p:tgtEl>
                                            </p:cond>
                                          </p:endCondLst>
                                        </p:cTn>
                                        <p:tgtEl>
                                          <p:sndTgt r:embed="rId2" name="click.wav"/>
                                        </p:tgtEl>
                                      </p:cMediaNode>
                                    </p:audio>
                                  </p:subTnLst>
                                </p:cTn>
                              </p:par>
                            </p:childTnLst>
                          </p:cTn>
                        </p:par>
                        <p:par>
                          <p:cTn id="57" fill="hold">
                            <p:stCondLst>
                              <p:cond delay="5500"/>
                            </p:stCondLst>
                            <p:childTnLst>
                              <p:par>
                                <p:cTn id="58" presetID="4" presetClass="entr" presetSubtype="32"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box(out)">
                                      <p:cBhvr>
                                        <p:cTn id="60" dur="1000"/>
                                        <p:tgtEl>
                                          <p:spTgt spid="48"/>
                                        </p:tgtEl>
                                      </p:cBhvr>
                                    </p:animEffec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childTnLst>
                          </p:cTn>
                        </p:par>
                        <p:par>
                          <p:cTn id="61" fill="hold">
                            <p:stCondLst>
                              <p:cond delay="6500"/>
                            </p:stCondLst>
                            <p:childTnLst>
                              <p:par>
                                <p:cTn id="62" presetID="4" presetClass="entr" presetSubtype="32" fill="hold" grpId="0"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box(out)">
                                      <p:cBhvr>
                                        <p:cTn id="64" dur="1000"/>
                                        <p:tgtEl>
                                          <p:spTgt spid="49"/>
                                        </p:tgtEl>
                                      </p:cBhvr>
                                    </p:animEffec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childTnLst>
                          </p:cTn>
                        </p:par>
                        <p:par>
                          <p:cTn id="65" fill="hold">
                            <p:stCondLst>
                              <p:cond delay="7500"/>
                            </p:stCondLst>
                            <p:childTnLst>
                              <p:par>
                                <p:cTn id="66" presetID="4" presetClass="entr" presetSubtype="32" fill="hold" grpId="0" nodeType="afterEffect">
                                  <p:stCondLst>
                                    <p:cond delay="0"/>
                                  </p:stCondLst>
                                  <p:childTnLst>
                                    <p:set>
                                      <p:cBhvr>
                                        <p:cTn id="67" dur="1" fill="hold">
                                          <p:stCondLst>
                                            <p:cond delay="0"/>
                                          </p:stCondLst>
                                        </p:cTn>
                                        <p:tgtEl>
                                          <p:spTgt spid="50"/>
                                        </p:tgtEl>
                                        <p:attrNameLst>
                                          <p:attrName>style.visibility</p:attrName>
                                        </p:attrNameLst>
                                      </p:cBhvr>
                                      <p:to>
                                        <p:strVal val="visible"/>
                                      </p:to>
                                    </p:set>
                                    <p:animEffect transition="in" filter="box(out)">
                                      <p:cBhvr>
                                        <p:cTn id="68" dur="1000"/>
                                        <p:tgtEl>
                                          <p:spTgt spid="50"/>
                                        </p:tgtEl>
                                      </p:cBhvr>
                                    </p:animEffect>
                                  </p:childTnLst>
                                  <p:subTnLst>
                                    <p:audio>
                                      <p:cMediaNode>
                                        <p:cTn display="0" masterRel="sameClick">
                                          <p:stCondLst>
                                            <p:cond evt="begin" delay="0">
                                              <p:tn val="66"/>
                                            </p:cond>
                                          </p:stCondLst>
                                          <p:endCondLst>
                                            <p:cond evt="onStopAudio" delay="0">
                                              <p:tgtEl>
                                                <p:sldTgt/>
                                              </p:tgtEl>
                                            </p:cond>
                                          </p:endCondLst>
                                        </p:cTn>
                                        <p:tgtEl>
                                          <p:sndTgt r:embed="rId2" name="click.wav"/>
                                        </p:tgtEl>
                                      </p:cMediaNode>
                                    </p:audio>
                                  </p:subTnLst>
                                </p:cTn>
                              </p:par>
                            </p:childTnLst>
                          </p:cTn>
                        </p:par>
                        <p:par>
                          <p:cTn id="69" fill="hold">
                            <p:stCondLst>
                              <p:cond delay="8500"/>
                            </p:stCondLst>
                            <p:childTnLst>
                              <p:par>
                                <p:cTn id="70" presetID="4" presetClass="entr" presetSubtype="32" fill="hold" grpId="0" nodeType="afterEffect">
                                  <p:stCondLst>
                                    <p:cond delay="0"/>
                                  </p:stCondLst>
                                  <p:childTnLst>
                                    <p:set>
                                      <p:cBhvr>
                                        <p:cTn id="71" dur="1" fill="hold">
                                          <p:stCondLst>
                                            <p:cond delay="0"/>
                                          </p:stCondLst>
                                        </p:cTn>
                                        <p:tgtEl>
                                          <p:spTgt spid="51"/>
                                        </p:tgtEl>
                                        <p:attrNameLst>
                                          <p:attrName>style.visibility</p:attrName>
                                        </p:attrNameLst>
                                      </p:cBhvr>
                                      <p:to>
                                        <p:strVal val="visible"/>
                                      </p:to>
                                    </p:set>
                                    <p:animEffect transition="in" filter="box(out)">
                                      <p:cBhvr>
                                        <p:cTn id="72" dur="1000"/>
                                        <p:tgtEl>
                                          <p:spTgt spid="51"/>
                                        </p:tgtEl>
                                      </p:cBhvr>
                                    </p:animEffect>
                                  </p:childTnLst>
                                  <p:subTnLst>
                                    <p:audio>
                                      <p:cMediaNode>
                                        <p:cTn display="0" masterRel="sameClick">
                                          <p:stCondLst>
                                            <p:cond evt="begin" delay="0">
                                              <p:tn val="70"/>
                                            </p:cond>
                                          </p:stCondLst>
                                          <p:endCondLst>
                                            <p:cond evt="onStopAudio" delay="0">
                                              <p:tgtEl>
                                                <p:sldTgt/>
                                              </p:tgtEl>
                                            </p:cond>
                                          </p:endCondLst>
                                        </p:cTn>
                                        <p:tgtEl>
                                          <p:sndTgt r:embed="rId2" name="click.wav"/>
                                        </p:tgtEl>
                                      </p:cMediaNode>
                                    </p:audio>
                                  </p:subTnLst>
                                </p:cTn>
                              </p:par>
                            </p:childTnLst>
                          </p:cTn>
                        </p:par>
                        <p:par>
                          <p:cTn id="73" fill="hold">
                            <p:stCondLst>
                              <p:cond delay="9500"/>
                            </p:stCondLst>
                            <p:childTnLst>
                              <p:par>
                                <p:cTn id="74" presetID="4" presetClass="entr" presetSubtype="32"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box(out)">
                                      <p:cBhvr>
                                        <p:cTn id="76" dur="1000"/>
                                        <p:tgtEl>
                                          <p:spTgt spid="52"/>
                                        </p:tgtEl>
                                      </p:cBhvr>
                                    </p:animEffect>
                                  </p:childTnLst>
                                  <p:subTnLst>
                                    <p:audio>
                                      <p:cMediaNode>
                                        <p:cTn display="0" masterRel="sameClick">
                                          <p:stCondLst>
                                            <p:cond evt="begin" delay="0">
                                              <p:tn val="74"/>
                                            </p:cond>
                                          </p:stCondLst>
                                          <p:endCondLst>
                                            <p:cond evt="onStopAudio" delay="0">
                                              <p:tgtEl>
                                                <p:sldTgt/>
                                              </p:tgtEl>
                                            </p:cond>
                                          </p:endCondLst>
                                        </p:cTn>
                                        <p:tgtEl>
                                          <p:sndTgt r:embed="rId2" name="click.wav"/>
                                        </p:tgtEl>
                                      </p:cMediaNode>
                                    </p:audio>
                                  </p:subTnLst>
                                </p:cTn>
                              </p:par>
                            </p:childTnLst>
                          </p:cTn>
                        </p:par>
                        <p:par>
                          <p:cTn id="77" fill="hold">
                            <p:stCondLst>
                              <p:cond delay="10500"/>
                            </p:stCondLst>
                            <p:childTnLst>
                              <p:par>
                                <p:cTn id="78" presetID="4" presetClass="entr" presetSubtype="32"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box(out)">
                                      <p:cBhvr>
                                        <p:cTn id="80" dur="1000"/>
                                        <p:tgtEl>
                                          <p:spTgt spid="53"/>
                                        </p:tgtEl>
                                      </p:cBhvr>
                                    </p:animEffect>
                                  </p:childTnLst>
                                  <p:subTnLst>
                                    <p:audio>
                                      <p:cMediaNode>
                                        <p:cTn display="0" masterRel="sameClick">
                                          <p:stCondLst>
                                            <p:cond evt="begin" delay="0">
                                              <p:tn val="78"/>
                                            </p:cond>
                                          </p:stCondLst>
                                          <p:endCondLst>
                                            <p:cond evt="onStopAudio" delay="0">
                                              <p:tgtEl>
                                                <p:sldTgt/>
                                              </p:tgtEl>
                                            </p:cond>
                                          </p:endCondLst>
                                        </p:cTn>
                                        <p:tgtEl>
                                          <p:sndTgt r:embed="rId2" name="click.wav"/>
                                        </p:tgtEl>
                                      </p:cMediaNode>
                                    </p:audio>
                                  </p:subTnLst>
                                </p:cTn>
                              </p:par>
                            </p:childTnLst>
                          </p:cTn>
                        </p:par>
                        <p:par>
                          <p:cTn id="81" fill="hold">
                            <p:stCondLst>
                              <p:cond delay="11500"/>
                            </p:stCondLst>
                            <p:childTnLst>
                              <p:par>
                                <p:cTn id="82" presetID="4" presetClass="entr" presetSubtype="32" fill="hold" grpId="0" nodeType="afterEffect">
                                  <p:stCondLst>
                                    <p:cond delay="0"/>
                                  </p:stCondLst>
                                  <p:childTnLst>
                                    <p:set>
                                      <p:cBhvr>
                                        <p:cTn id="83" dur="1" fill="hold">
                                          <p:stCondLst>
                                            <p:cond delay="0"/>
                                          </p:stCondLst>
                                        </p:cTn>
                                        <p:tgtEl>
                                          <p:spTgt spid="54"/>
                                        </p:tgtEl>
                                        <p:attrNameLst>
                                          <p:attrName>style.visibility</p:attrName>
                                        </p:attrNameLst>
                                      </p:cBhvr>
                                      <p:to>
                                        <p:strVal val="visible"/>
                                      </p:to>
                                    </p:set>
                                    <p:animEffect transition="in" filter="box(out)">
                                      <p:cBhvr>
                                        <p:cTn id="84" dur="1000"/>
                                        <p:tgtEl>
                                          <p:spTgt spid="54"/>
                                        </p:tgtEl>
                                      </p:cBhvr>
                                    </p:animEffect>
                                  </p:childTnLst>
                                  <p:subTnLst>
                                    <p:audio>
                                      <p:cMediaNode>
                                        <p:cTn display="0" masterRel="sameClick">
                                          <p:stCondLst>
                                            <p:cond evt="begin" delay="0">
                                              <p:tn val="82"/>
                                            </p:cond>
                                          </p:stCondLst>
                                          <p:endCondLst>
                                            <p:cond evt="onStopAudio" delay="0">
                                              <p:tgtEl>
                                                <p:sldTgt/>
                                              </p:tgtEl>
                                            </p:cond>
                                          </p:endCondLst>
                                        </p:cTn>
                                        <p:tgtEl>
                                          <p:sndTgt r:embed="rId2" name="click.wav"/>
                                        </p:tgtEl>
                                      </p:cMediaNode>
                                    </p:audio>
                                  </p:subTnLst>
                                </p:cTn>
                              </p:par>
                            </p:childTnLst>
                          </p:cTn>
                        </p:par>
                        <p:par>
                          <p:cTn id="85" fill="hold">
                            <p:stCondLst>
                              <p:cond delay="12500"/>
                            </p:stCondLst>
                            <p:childTnLst>
                              <p:par>
                                <p:cTn id="86" presetID="4" presetClass="entr" presetSubtype="32"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box(out)">
                                      <p:cBhvr>
                                        <p:cTn id="88" dur="1000"/>
                                        <p:tgtEl>
                                          <p:spTgt spid="55"/>
                                        </p:tgtEl>
                                      </p:cBhvr>
                                    </p:animEffect>
                                  </p:childTnLst>
                                  <p:subTnLst>
                                    <p:audio>
                                      <p:cMediaNode>
                                        <p:cTn display="0" masterRel="sameClick">
                                          <p:stCondLst>
                                            <p:cond evt="begin" delay="0">
                                              <p:tn val="86"/>
                                            </p:cond>
                                          </p:stCondLst>
                                          <p:endCondLst>
                                            <p:cond evt="onStopAudio" delay="0">
                                              <p:tgtEl>
                                                <p:sldTgt/>
                                              </p:tgtEl>
                                            </p:cond>
                                          </p:endCondLst>
                                        </p:cTn>
                                        <p:tgtEl>
                                          <p:sndTgt r:embed="rId2" name="click.wav"/>
                                        </p:tgtEl>
                                      </p:cMediaNode>
                                    </p:audio>
                                  </p:subTnLst>
                                </p:cTn>
                              </p:par>
                            </p:childTnLst>
                          </p:cTn>
                        </p:par>
                        <p:par>
                          <p:cTn id="89" fill="hold">
                            <p:stCondLst>
                              <p:cond delay="13500"/>
                            </p:stCondLst>
                            <p:childTnLst>
                              <p:par>
                                <p:cTn id="90" presetID="4" presetClass="entr" presetSubtype="32" fill="hold" grpId="0"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box(out)">
                                      <p:cBhvr>
                                        <p:cTn id="92" dur="1000"/>
                                        <p:tgtEl>
                                          <p:spTgt spid="56"/>
                                        </p:tgtEl>
                                      </p:cBhvr>
                                    </p:animEffect>
                                  </p:childTnLst>
                                  <p:subTnLst>
                                    <p:audio>
                                      <p:cMediaNode>
                                        <p:cTn display="0" masterRel="sameClick">
                                          <p:stCondLst>
                                            <p:cond evt="begin" delay="0">
                                              <p:tn val="90"/>
                                            </p:cond>
                                          </p:stCondLst>
                                          <p:endCondLst>
                                            <p:cond evt="onStopAudio" delay="0">
                                              <p:tgtEl>
                                                <p:sldTgt/>
                                              </p:tgtEl>
                                            </p:cond>
                                          </p:endCondLst>
                                        </p:cTn>
                                        <p:tgtEl>
                                          <p:sndTgt r:embed="rId2" name="click.wav"/>
                                        </p:tgtEl>
                                      </p:cMediaNode>
                                    </p:audio>
                                  </p:subTnLst>
                                </p:cTn>
                              </p:par>
                            </p:childTnLst>
                          </p:cTn>
                        </p:par>
                        <p:par>
                          <p:cTn id="93" fill="hold">
                            <p:stCondLst>
                              <p:cond delay="14500"/>
                            </p:stCondLst>
                            <p:childTnLst>
                              <p:par>
                                <p:cTn id="94" presetID="4" presetClass="entr" presetSubtype="32" fill="hold" grpId="0" nodeType="afterEffect">
                                  <p:stCondLst>
                                    <p:cond delay="0"/>
                                  </p:stCondLst>
                                  <p:childTnLst>
                                    <p:set>
                                      <p:cBhvr>
                                        <p:cTn id="95" dur="1" fill="hold">
                                          <p:stCondLst>
                                            <p:cond delay="0"/>
                                          </p:stCondLst>
                                        </p:cTn>
                                        <p:tgtEl>
                                          <p:spTgt spid="57"/>
                                        </p:tgtEl>
                                        <p:attrNameLst>
                                          <p:attrName>style.visibility</p:attrName>
                                        </p:attrNameLst>
                                      </p:cBhvr>
                                      <p:to>
                                        <p:strVal val="visible"/>
                                      </p:to>
                                    </p:set>
                                    <p:animEffect transition="in" filter="box(out)">
                                      <p:cBhvr>
                                        <p:cTn id="96" dur="1000"/>
                                        <p:tgtEl>
                                          <p:spTgt spid="57"/>
                                        </p:tgtEl>
                                      </p:cBhvr>
                                    </p:animEffect>
                                  </p:childTnLst>
                                  <p:subTnLst>
                                    <p:audio>
                                      <p:cMediaNode>
                                        <p:cTn display="0" masterRel="sameClick">
                                          <p:stCondLst>
                                            <p:cond evt="begin" delay="0">
                                              <p:tn val="94"/>
                                            </p:cond>
                                          </p:stCondLst>
                                          <p:endCondLst>
                                            <p:cond evt="onStopAudio" delay="0">
                                              <p:tgtEl>
                                                <p:sldTgt/>
                                              </p:tgtEl>
                                            </p:cond>
                                          </p:endCondLst>
                                        </p:cTn>
                                        <p:tgtEl>
                                          <p:sndTgt r:embed="rId2" name="click.wav"/>
                                        </p:tgtEl>
                                      </p:cMediaNode>
                                    </p:audio>
                                  </p:subTnLst>
                                </p:cTn>
                              </p:par>
                            </p:childTnLst>
                          </p:cTn>
                        </p:par>
                        <p:par>
                          <p:cTn id="97" fill="hold">
                            <p:stCondLst>
                              <p:cond delay="15500"/>
                            </p:stCondLst>
                            <p:childTnLst>
                              <p:par>
                                <p:cTn id="98" presetID="4" presetClass="entr" presetSubtype="32" fill="hold" grpId="0" nodeType="afterEffect">
                                  <p:stCondLst>
                                    <p:cond delay="0"/>
                                  </p:stCondLst>
                                  <p:childTnLst>
                                    <p:set>
                                      <p:cBhvr>
                                        <p:cTn id="99" dur="1" fill="hold">
                                          <p:stCondLst>
                                            <p:cond delay="0"/>
                                          </p:stCondLst>
                                        </p:cTn>
                                        <p:tgtEl>
                                          <p:spTgt spid="58"/>
                                        </p:tgtEl>
                                        <p:attrNameLst>
                                          <p:attrName>style.visibility</p:attrName>
                                        </p:attrNameLst>
                                      </p:cBhvr>
                                      <p:to>
                                        <p:strVal val="visible"/>
                                      </p:to>
                                    </p:set>
                                    <p:animEffect transition="in" filter="box(out)">
                                      <p:cBhvr>
                                        <p:cTn id="100" dur="1000"/>
                                        <p:tgtEl>
                                          <p:spTgt spid="58"/>
                                        </p:tgtEl>
                                      </p:cBhvr>
                                    </p:animEffect>
                                  </p:childTnLst>
                                  <p:subTnLst>
                                    <p:audio>
                                      <p:cMediaNode>
                                        <p:cTn display="0" masterRel="sameClick">
                                          <p:stCondLst>
                                            <p:cond evt="begin" delay="0">
                                              <p:tn val="98"/>
                                            </p:cond>
                                          </p:stCondLst>
                                          <p:endCondLst>
                                            <p:cond evt="onStopAudio" delay="0">
                                              <p:tgtEl>
                                                <p:sldTgt/>
                                              </p:tgtEl>
                                            </p:cond>
                                          </p:endCondLst>
                                        </p:cTn>
                                        <p:tgtEl>
                                          <p:sndTgt r:embed="rId2" name="click.wav"/>
                                        </p:tgtEl>
                                      </p:cMediaNode>
                                    </p:audio>
                                  </p:subTnLst>
                                </p:cTn>
                              </p:par>
                            </p:childTnLst>
                          </p:cTn>
                        </p:par>
                        <p:par>
                          <p:cTn id="101" fill="hold">
                            <p:stCondLst>
                              <p:cond delay="16500"/>
                            </p:stCondLst>
                            <p:childTnLst>
                              <p:par>
                                <p:cTn id="102" presetID="4" presetClass="entr" presetSubtype="32" fill="hold" grpId="0"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box(out)">
                                      <p:cBhvr>
                                        <p:cTn id="104" dur="1000"/>
                                        <p:tgtEl>
                                          <p:spTgt spid="59"/>
                                        </p:tgtEl>
                                      </p:cBhvr>
                                    </p:animEffect>
                                  </p:childTnLst>
                                  <p:subTnLst>
                                    <p:audio>
                                      <p:cMediaNode>
                                        <p:cTn display="0" masterRel="sameClick">
                                          <p:stCondLst>
                                            <p:cond evt="begin" delay="0">
                                              <p:tn val="102"/>
                                            </p:cond>
                                          </p:stCondLst>
                                          <p:endCondLst>
                                            <p:cond evt="onStopAudio" delay="0">
                                              <p:tgtEl>
                                                <p:sldTgt/>
                                              </p:tgtEl>
                                            </p:cond>
                                          </p:endCondLst>
                                        </p:cTn>
                                        <p:tgtEl>
                                          <p:sndTgt r:embed="rId2" name="click.wav"/>
                                        </p:tgtEl>
                                      </p:cMediaNode>
                                    </p:audio>
                                  </p:subTnLst>
                                </p:cTn>
                              </p:par>
                            </p:childTnLst>
                          </p:cTn>
                        </p:par>
                        <p:par>
                          <p:cTn id="105" fill="hold">
                            <p:stCondLst>
                              <p:cond delay="17500"/>
                            </p:stCondLst>
                            <p:childTnLst>
                              <p:par>
                                <p:cTn id="106" presetID="4" presetClass="entr" presetSubtype="32"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box(out)">
                                      <p:cBhvr>
                                        <p:cTn id="108" dur="1000"/>
                                        <p:tgtEl>
                                          <p:spTgt spid="60"/>
                                        </p:tgtEl>
                                      </p:cBhvr>
                                    </p:animEffect>
                                  </p:childTnLst>
                                  <p:subTnLst>
                                    <p:audio>
                                      <p:cMediaNode>
                                        <p:cTn display="0" masterRel="sameClick">
                                          <p:stCondLst>
                                            <p:cond evt="begin" delay="0">
                                              <p:tn val="106"/>
                                            </p:cond>
                                          </p:stCondLst>
                                          <p:endCondLst>
                                            <p:cond evt="onStopAudio" delay="0">
                                              <p:tgtEl>
                                                <p:sldTgt/>
                                              </p:tgtEl>
                                            </p:cond>
                                          </p:endCondLst>
                                        </p:cTn>
                                        <p:tgtEl>
                                          <p:sndTgt r:embed="rId2" name="click.wav"/>
                                        </p:tgtEl>
                                      </p:cMediaNode>
                                    </p:audio>
                                  </p:subTnLst>
                                </p:cTn>
                              </p:par>
                            </p:childTnLst>
                          </p:cTn>
                        </p:par>
                        <p:par>
                          <p:cTn id="109" fill="hold">
                            <p:stCondLst>
                              <p:cond delay="18500"/>
                            </p:stCondLst>
                            <p:childTnLst>
                              <p:par>
                                <p:cTn id="110" presetID="4" presetClass="entr" presetSubtype="32"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box(out)">
                                      <p:cBhvr>
                                        <p:cTn id="112" dur="1000"/>
                                        <p:tgtEl>
                                          <p:spTgt spid="61"/>
                                        </p:tgtEl>
                                      </p:cBhvr>
                                    </p:animEffect>
                                  </p:childTnLst>
                                  <p:subTnLst>
                                    <p:audio>
                                      <p:cMediaNode>
                                        <p:cTn display="0" masterRel="sameClick">
                                          <p:stCondLst>
                                            <p:cond evt="begin" delay="0">
                                              <p:tn val="110"/>
                                            </p:cond>
                                          </p:stCondLst>
                                          <p:endCondLst>
                                            <p:cond evt="onStopAudio" delay="0">
                                              <p:tgtEl>
                                                <p:sldTgt/>
                                              </p:tgtEl>
                                            </p:cond>
                                          </p:endCondLst>
                                        </p:cTn>
                                        <p:tgtEl>
                                          <p:sndTgt r:embed="rId2" name="click.wav"/>
                                        </p:tgtEl>
                                      </p:cMediaNode>
                                    </p:audio>
                                  </p:subTnLst>
                                </p:cTn>
                              </p:par>
                            </p:childTnLst>
                          </p:cTn>
                        </p:par>
                        <p:par>
                          <p:cTn id="113" fill="hold">
                            <p:stCondLst>
                              <p:cond delay="19500"/>
                            </p:stCondLst>
                            <p:childTnLst>
                              <p:par>
                                <p:cTn id="114" presetID="4" presetClass="entr" presetSubtype="32" fill="hold" grpId="0" nodeType="afterEffect">
                                  <p:stCondLst>
                                    <p:cond delay="0"/>
                                  </p:stCondLst>
                                  <p:childTnLst>
                                    <p:set>
                                      <p:cBhvr>
                                        <p:cTn id="115" dur="1" fill="hold">
                                          <p:stCondLst>
                                            <p:cond delay="0"/>
                                          </p:stCondLst>
                                        </p:cTn>
                                        <p:tgtEl>
                                          <p:spTgt spid="62"/>
                                        </p:tgtEl>
                                        <p:attrNameLst>
                                          <p:attrName>style.visibility</p:attrName>
                                        </p:attrNameLst>
                                      </p:cBhvr>
                                      <p:to>
                                        <p:strVal val="visible"/>
                                      </p:to>
                                    </p:set>
                                    <p:animEffect transition="in" filter="box(out)">
                                      <p:cBhvr>
                                        <p:cTn id="116" dur="1000"/>
                                        <p:tgtEl>
                                          <p:spTgt spid="62"/>
                                        </p:tgtEl>
                                      </p:cBhvr>
                                    </p:animEffect>
                                  </p:childTnLst>
                                  <p:subTnLst>
                                    <p:audio>
                                      <p:cMediaNode>
                                        <p:cTn display="0" masterRel="sameClick">
                                          <p:stCondLst>
                                            <p:cond evt="begin" delay="0">
                                              <p:tn val="114"/>
                                            </p:cond>
                                          </p:stCondLst>
                                          <p:endCondLst>
                                            <p:cond evt="onStopAudio" delay="0">
                                              <p:tgtEl>
                                                <p:sldTgt/>
                                              </p:tgtEl>
                                            </p:cond>
                                          </p:endCondLst>
                                        </p:cTn>
                                        <p:tgtEl>
                                          <p:sndTgt r:embed="rId2" name="click.wav"/>
                                        </p:tgtEl>
                                      </p:cMediaNode>
                                    </p:audio>
                                  </p:subTnLst>
                                </p:cTn>
                              </p:par>
                            </p:childTnLst>
                          </p:cTn>
                        </p:par>
                        <p:par>
                          <p:cTn id="117" fill="hold">
                            <p:stCondLst>
                              <p:cond delay="20500"/>
                            </p:stCondLst>
                            <p:childTnLst>
                              <p:par>
                                <p:cTn id="118" presetID="4" presetClass="entr" presetSubtype="32" fill="hold" grpId="0" nodeType="afterEffect">
                                  <p:stCondLst>
                                    <p:cond delay="0"/>
                                  </p:stCondLst>
                                  <p:childTnLst>
                                    <p:set>
                                      <p:cBhvr>
                                        <p:cTn id="119" dur="1" fill="hold">
                                          <p:stCondLst>
                                            <p:cond delay="0"/>
                                          </p:stCondLst>
                                        </p:cTn>
                                        <p:tgtEl>
                                          <p:spTgt spid="63"/>
                                        </p:tgtEl>
                                        <p:attrNameLst>
                                          <p:attrName>style.visibility</p:attrName>
                                        </p:attrNameLst>
                                      </p:cBhvr>
                                      <p:to>
                                        <p:strVal val="visible"/>
                                      </p:to>
                                    </p:set>
                                    <p:animEffect transition="in" filter="box(out)">
                                      <p:cBhvr>
                                        <p:cTn id="120" dur="1000"/>
                                        <p:tgtEl>
                                          <p:spTgt spid="63"/>
                                        </p:tgtEl>
                                      </p:cBhvr>
                                    </p:animEffect>
                                  </p:childTnLst>
                                  <p:subTnLst>
                                    <p:audio>
                                      <p:cMediaNode>
                                        <p:cTn display="0" masterRel="sameClick">
                                          <p:stCondLst>
                                            <p:cond evt="begin" delay="0">
                                              <p:tn val="118"/>
                                            </p:cond>
                                          </p:stCondLst>
                                          <p:endCondLst>
                                            <p:cond evt="onStopAudio" delay="0">
                                              <p:tgtEl>
                                                <p:sldTgt/>
                                              </p:tgtEl>
                                            </p:cond>
                                          </p:endCondLst>
                                        </p:cTn>
                                        <p:tgtEl>
                                          <p:sndTgt r:embed="rId2" name="click.wav"/>
                                        </p:tgtEl>
                                      </p:cMediaNode>
                                    </p:audio>
                                  </p:subTnLst>
                                </p:cTn>
                              </p:par>
                            </p:childTnLst>
                          </p:cTn>
                        </p:par>
                        <p:par>
                          <p:cTn id="121" fill="hold">
                            <p:stCondLst>
                              <p:cond delay="21500"/>
                            </p:stCondLst>
                            <p:childTnLst>
                              <p:par>
                                <p:cTn id="122" presetID="4" presetClass="entr" presetSubtype="32"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Effect transition="in" filter="box(out)">
                                      <p:cBhvr>
                                        <p:cTn id="124" dur="1000"/>
                                        <p:tgtEl>
                                          <p:spTgt spid="64"/>
                                        </p:tgtEl>
                                      </p:cBhvr>
                                    </p:animEffect>
                                  </p:childTnLst>
                                  <p:subTnLst>
                                    <p:audio>
                                      <p:cMediaNode>
                                        <p:cTn display="0" masterRel="sameClick">
                                          <p:stCondLst>
                                            <p:cond evt="begin" delay="0">
                                              <p:tn val="122"/>
                                            </p:cond>
                                          </p:stCondLst>
                                          <p:endCondLst>
                                            <p:cond evt="onStopAudio" delay="0">
                                              <p:tgtEl>
                                                <p:sldTgt/>
                                              </p:tgtEl>
                                            </p:cond>
                                          </p:endCondLst>
                                        </p:cTn>
                                        <p:tgtEl>
                                          <p:sndTgt r:embed="rId2" name="click.wav"/>
                                        </p:tgtEl>
                                      </p:cMediaNode>
                                    </p:audio>
                                  </p:subTnLst>
                                </p:cTn>
                              </p:par>
                            </p:childTnLst>
                          </p:cTn>
                        </p:par>
                        <p:par>
                          <p:cTn id="125" fill="hold">
                            <p:stCondLst>
                              <p:cond delay="22500"/>
                            </p:stCondLst>
                            <p:childTnLst>
                              <p:par>
                                <p:cTn id="126" presetID="4" presetClass="entr" presetSubtype="32" fill="hold" grpId="0" nodeType="afterEffect">
                                  <p:stCondLst>
                                    <p:cond delay="0"/>
                                  </p:stCondLst>
                                  <p:childTnLst>
                                    <p:set>
                                      <p:cBhvr>
                                        <p:cTn id="127" dur="1" fill="hold">
                                          <p:stCondLst>
                                            <p:cond delay="0"/>
                                          </p:stCondLst>
                                        </p:cTn>
                                        <p:tgtEl>
                                          <p:spTgt spid="65"/>
                                        </p:tgtEl>
                                        <p:attrNameLst>
                                          <p:attrName>style.visibility</p:attrName>
                                        </p:attrNameLst>
                                      </p:cBhvr>
                                      <p:to>
                                        <p:strVal val="visible"/>
                                      </p:to>
                                    </p:set>
                                    <p:animEffect transition="in" filter="box(out)">
                                      <p:cBhvr>
                                        <p:cTn id="128" dur="1000"/>
                                        <p:tgtEl>
                                          <p:spTgt spid="65"/>
                                        </p:tgtEl>
                                      </p:cBhvr>
                                    </p:animEffect>
                                  </p:childTnLst>
                                  <p:subTnLst>
                                    <p:audio>
                                      <p:cMediaNode>
                                        <p:cTn display="0" masterRel="sameClick">
                                          <p:stCondLst>
                                            <p:cond evt="begin" delay="0">
                                              <p:tn val="126"/>
                                            </p:cond>
                                          </p:stCondLst>
                                          <p:endCondLst>
                                            <p:cond evt="onStopAudio" delay="0">
                                              <p:tgtEl>
                                                <p:sldTgt/>
                                              </p:tgtEl>
                                            </p:cond>
                                          </p:endCondLst>
                                        </p:cTn>
                                        <p:tgtEl>
                                          <p:sndTgt r:embed="rId2" name="click.wav"/>
                                        </p:tgtEl>
                                      </p:cMediaNode>
                                    </p:audio>
                                  </p:subTnLst>
                                </p:cTn>
                              </p:par>
                            </p:childTnLst>
                          </p:cTn>
                        </p:par>
                        <p:par>
                          <p:cTn id="129" fill="hold">
                            <p:stCondLst>
                              <p:cond delay="23500"/>
                            </p:stCondLst>
                            <p:childTnLst>
                              <p:par>
                                <p:cTn id="130" presetID="4" presetClass="entr" presetSubtype="32" fill="hold" grpId="0" nodeType="afterEffect">
                                  <p:stCondLst>
                                    <p:cond delay="0"/>
                                  </p:stCondLst>
                                  <p:childTnLst>
                                    <p:set>
                                      <p:cBhvr>
                                        <p:cTn id="131" dur="1" fill="hold">
                                          <p:stCondLst>
                                            <p:cond delay="0"/>
                                          </p:stCondLst>
                                        </p:cTn>
                                        <p:tgtEl>
                                          <p:spTgt spid="66"/>
                                        </p:tgtEl>
                                        <p:attrNameLst>
                                          <p:attrName>style.visibility</p:attrName>
                                        </p:attrNameLst>
                                      </p:cBhvr>
                                      <p:to>
                                        <p:strVal val="visible"/>
                                      </p:to>
                                    </p:set>
                                    <p:animEffect transition="in" filter="box(out)">
                                      <p:cBhvr>
                                        <p:cTn id="132" dur="1000"/>
                                        <p:tgtEl>
                                          <p:spTgt spid="66"/>
                                        </p:tgtEl>
                                      </p:cBhvr>
                                    </p:animEffect>
                                  </p:childTnLst>
                                  <p:subTnLst>
                                    <p:audio>
                                      <p:cMediaNode>
                                        <p:cTn display="0" masterRel="sameClick">
                                          <p:stCondLst>
                                            <p:cond evt="begin" delay="0">
                                              <p:tn val="130"/>
                                            </p:cond>
                                          </p:stCondLst>
                                          <p:endCondLst>
                                            <p:cond evt="onStopAudio" delay="0">
                                              <p:tgtEl>
                                                <p:sldTgt/>
                                              </p:tgtEl>
                                            </p:cond>
                                          </p:endCondLst>
                                        </p:cTn>
                                        <p:tgtEl>
                                          <p:sndTgt r:embed="rId2" name="click.wav"/>
                                        </p:tgtEl>
                                      </p:cMediaNode>
                                    </p:audio>
                                  </p:subTnLst>
                                </p:cTn>
                              </p:par>
                            </p:childTnLst>
                          </p:cTn>
                        </p:par>
                        <p:par>
                          <p:cTn id="133" fill="hold">
                            <p:stCondLst>
                              <p:cond delay="24500"/>
                            </p:stCondLst>
                            <p:childTnLst>
                              <p:par>
                                <p:cTn id="134" presetID="4" presetClass="entr" presetSubtype="32" fill="hold" grpId="0" nodeType="afterEffect">
                                  <p:stCondLst>
                                    <p:cond delay="0"/>
                                  </p:stCondLst>
                                  <p:childTnLst>
                                    <p:set>
                                      <p:cBhvr>
                                        <p:cTn id="135" dur="1" fill="hold">
                                          <p:stCondLst>
                                            <p:cond delay="0"/>
                                          </p:stCondLst>
                                        </p:cTn>
                                        <p:tgtEl>
                                          <p:spTgt spid="67"/>
                                        </p:tgtEl>
                                        <p:attrNameLst>
                                          <p:attrName>style.visibility</p:attrName>
                                        </p:attrNameLst>
                                      </p:cBhvr>
                                      <p:to>
                                        <p:strVal val="visible"/>
                                      </p:to>
                                    </p:set>
                                    <p:animEffect transition="in" filter="box(out)">
                                      <p:cBhvr>
                                        <p:cTn id="136" dur="1000"/>
                                        <p:tgtEl>
                                          <p:spTgt spid="67"/>
                                        </p:tgtEl>
                                      </p:cBhvr>
                                    </p:animEffect>
                                  </p:childTnLst>
                                  <p:subTnLst>
                                    <p:audio>
                                      <p:cMediaNode>
                                        <p:cTn display="0" masterRel="sameClick">
                                          <p:stCondLst>
                                            <p:cond evt="begin" delay="0">
                                              <p:tn val="134"/>
                                            </p:cond>
                                          </p:stCondLst>
                                          <p:endCondLst>
                                            <p:cond evt="onStopAudio" delay="0">
                                              <p:tgtEl>
                                                <p:sldTgt/>
                                              </p:tgtEl>
                                            </p:cond>
                                          </p:endCondLst>
                                        </p:cTn>
                                        <p:tgtEl>
                                          <p:sndTgt r:embed="rId2" name="click.wav"/>
                                        </p:tgtEl>
                                      </p:cMediaNode>
                                    </p:audio>
                                  </p:subTnLst>
                                </p:cTn>
                              </p:par>
                            </p:childTnLst>
                          </p:cTn>
                        </p:par>
                        <p:par>
                          <p:cTn id="137" fill="hold">
                            <p:stCondLst>
                              <p:cond delay="25500"/>
                            </p:stCondLst>
                            <p:childTnLst>
                              <p:par>
                                <p:cTn id="138" presetID="4" presetClass="entr" presetSubtype="32" fill="hold" grpId="0" nodeType="afterEffect">
                                  <p:stCondLst>
                                    <p:cond delay="0"/>
                                  </p:stCondLst>
                                  <p:childTnLst>
                                    <p:set>
                                      <p:cBhvr>
                                        <p:cTn id="139" dur="1" fill="hold">
                                          <p:stCondLst>
                                            <p:cond delay="0"/>
                                          </p:stCondLst>
                                        </p:cTn>
                                        <p:tgtEl>
                                          <p:spTgt spid="68"/>
                                        </p:tgtEl>
                                        <p:attrNameLst>
                                          <p:attrName>style.visibility</p:attrName>
                                        </p:attrNameLst>
                                      </p:cBhvr>
                                      <p:to>
                                        <p:strVal val="visible"/>
                                      </p:to>
                                    </p:set>
                                    <p:animEffect transition="in" filter="box(out)">
                                      <p:cBhvr>
                                        <p:cTn id="140" dur="1000"/>
                                        <p:tgtEl>
                                          <p:spTgt spid="68"/>
                                        </p:tgtEl>
                                      </p:cBhvr>
                                    </p:animEffect>
                                  </p:childTnLst>
                                  <p:subTnLst>
                                    <p:audio>
                                      <p:cMediaNode>
                                        <p:cTn display="0" masterRel="sameClick">
                                          <p:stCondLst>
                                            <p:cond evt="begin" delay="0">
                                              <p:tn val="138"/>
                                            </p:cond>
                                          </p:stCondLst>
                                          <p:endCondLst>
                                            <p:cond evt="onStopAudio" delay="0">
                                              <p:tgtEl>
                                                <p:sldTgt/>
                                              </p:tgtEl>
                                            </p:cond>
                                          </p:endCondLst>
                                        </p:cTn>
                                        <p:tgtEl>
                                          <p:sndTgt r:embed="rId2" name="click.wav"/>
                                        </p:tgtEl>
                                      </p:cMediaNode>
                                    </p:audio>
                                  </p:subTnLst>
                                </p:cTn>
                              </p:par>
                            </p:childTnLst>
                          </p:cTn>
                        </p:par>
                        <p:par>
                          <p:cTn id="141" fill="hold">
                            <p:stCondLst>
                              <p:cond delay="26500"/>
                            </p:stCondLst>
                            <p:childTnLst>
                              <p:par>
                                <p:cTn id="142" presetID="4" presetClass="entr" presetSubtype="32" fill="hold" grpId="0" nodeType="afterEffect">
                                  <p:stCondLst>
                                    <p:cond delay="0"/>
                                  </p:stCondLst>
                                  <p:childTnLst>
                                    <p:set>
                                      <p:cBhvr>
                                        <p:cTn id="143" dur="1" fill="hold">
                                          <p:stCondLst>
                                            <p:cond delay="0"/>
                                          </p:stCondLst>
                                        </p:cTn>
                                        <p:tgtEl>
                                          <p:spTgt spid="69"/>
                                        </p:tgtEl>
                                        <p:attrNameLst>
                                          <p:attrName>style.visibility</p:attrName>
                                        </p:attrNameLst>
                                      </p:cBhvr>
                                      <p:to>
                                        <p:strVal val="visible"/>
                                      </p:to>
                                    </p:set>
                                    <p:animEffect transition="in" filter="box(out)">
                                      <p:cBhvr>
                                        <p:cTn id="144" dur="1000"/>
                                        <p:tgtEl>
                                          <p:spTgt spid="69"/>
                                        </p:tgtEl>
                                      </p:cBhvr>
                                    </p:animEffect>
                                  </p:childTnLst>
                                  <p:subTnLst>
                                    <p:audio>
                                      <p:cMediaNode>
                                        <p:cTn display="0" masterRel="sameClick">
                                          <p:stCondLst>
                                            <p:cond evt="begin" delay="0">
                                              <p:tn val="142"/>
                                            </p:cond>
                                          </p:stCondLst>
                                          <p:endCondLst>
                                            <p:cond evt="onStopAudio" delay="0">
                                              <p:tgtEl>
                                                <p:sldTgt/>
                                              </p:tgtEl>
                                            </p:cond>
                                          </p:endCondLst>
                                        </p:cTn>
                                        <p:tgtEl>
                                          <p:sndTgt r:embed="rId2" name="click.wav"/>
                                        </p:tgtEl>
                                      </p:cMediaNode>
                                    </p:audio>
                                  </p:subTnLst>
                                </p:cTn>
                              </p:par>
                            </p:childTnLst>
                          </p:cTn>
                        </p:par>
                        <p:par>
                          <p:cTn id="145" fill="hold">
                            <p:stCondLst>
                              <p:cond delay="27500"/>
                            </p:stCondLst>
                            <p:childTnLst>
                              <p:par>
                                <p:cTn id="146" presetID="4" presetClass="entr" presetSubtype="32" fill="hold" grpId="0" nodeType="afterEffect">
                                  <p:stCondLst>
                                    <p:cond delay="0"/>
                                  </p:stCondLst>
                                  <p:childTnLst>
                                    <p:set>
                                      <p:cBhvr>
                                        <p:cTn id="147" dur="1" fill="hold">
                                          <p:stCondLst>
                                            <p:cond delay="0"/>
                                          </p:stCondLst>
                                        </p:cTn>
                                        <p:tgtEl>
                                          <p:spTgt spid="70"/>
                                        </p:tgtEl>
                                        <p:attrNameLst>
                                          <p:attrName>style.visibility</p:attrName>
                                        </p:attrNameLst>
                                      </p:cBhvr>
                                      <p:to>
                                        <p:strVal val="visible"/>
                                      </p:to>
                                    </p:set>
                                    <p:animEffect transition="in" filter="box(out)">
                                      <p:cBhvr>
                                        <p:cTn id="148" dur="1000"/>
                                        <p:tgtEl>
                                          <p:spTgt spid="70"/>
                                        </p:tgtEl>
                                      </p:cBhvr>
                                    </p:animEffect>
                                  </p:childTnLst>
                                  <p:subTnLst>
                                    <p:audio>
                                      <p:cMediaNode>
                                        <p:cTn display="0" masterRel="sameClick">
                                          <p:stCondLst>
                                            <p:cond evt="begin" delay="0">
                                              <p:tn val="146"/>
                                            </p:cond>
                                          </p:stCondLst>
                                          <p:endCondLst>
                                            <p:cond evt="onStopAudio" delay="0">
                                              <p:tgtEl>
                                                <p:sldTgt/>
                                              </p:tgtEl>
                                            </p:cond>
                                          </p:endCondLst>
                                        </p:cTn>
                                        <p:tgtEl>
                                          <p:sndTgt r:embed="rId2" name="click.wav"/>
                                        </p:tgtEl>
                                      </p:cMediaNode>
                                    </p:audio>
                                  </p:subTnLst>
                                </p:cTn>
                              </p:par>
                            </p:childTnLst>
                          </p:cTn>
                        </p:par>
                        <p:par>
                          <p:cTn id="149" fill="hold">
                            <p:stCondLst>
                              <p:cond delay="28500"/>
                            </p:stCondLst>
                            <p:childTnLst>
                              <p:par>
                                <p:cTn id="150" presetID="4" presetClass="entr" presetSubtype="32" fill="hold" grpId="0" nodeType="afterEffect">
                                  <p:stCondLst>
                                    <p:cond delay="0"/>
                                  </p:stCondLst>
                                  <p:childTnLst>
                                    <p:set>
                                      <p:cBhvr>
                                        <p:cTn id="151" dur="1" fill="hold">
                                          <p:stCondLst>
                                            <p:cond delay="0"/>
                                          </p:stCondLst>
                                        </p:cTn>
                                        <p:tgtEl>
                                          <p:spTgt spid="71"/>
                                        </p:tgtEl>
                                        <p:attrNameLst>
                                          <p:attrName>style.visibility</p:attrName>
                                        </p:attrNameLst>
                                      </p:cBhvr>
                                      <p:to>
                                        <p:strVal val="visible"/>
                                      </p:to>
                                    </p:set>
                                    <p:animEffect transition="in" filter="box(out)">
                                      <p:cBhvr>
                                        <p:cTn id="152" dur="1000"/>
                                        <p:tgtEl>
                                          <p:spTgt spid="71"/>
                                        </p:tgtEl>
                                      </p:cBhvr>
                                    </p:animEffect>
                                  </p:childTnLst>
                                  <p:subTnLst>
                                    <p:audio>
                                      <p:cMediaNode>
                                        <p:cTn display="0" masterRel="sameClick">
                                          <p:stCondLst>
                                            <p:cond evt="begin" delay="0">
                                              <p:tn val="150"/>
                                            </p:cond>
                                          </p:stCondLst>
                                          <p:endCondLst>
                                            <p:cond evt="onStopAudio" delay="0">
                                              <p:tgtEl>
                                                <p:sldTgt/>
                                              </p:tgtEl>
                                            </p:cond>
                                          </p:endCondLst>
                                        </p:cTn>
                                        <p:tgtEl>
                                          <p:sndTgt r:embed="rId2" name="click.wav"/>
                                        </p:tgtEl>
                                      </p:cMediaNode>
                                    </p:audio>
                                  </p:subTnLst>
                                </p:cTn>
                              </p:par>
                            </p:childTnLst>
                          </p:cTn>
                        </p:par>
                        <p:par>
                          <p:cTn id="153" fill="hold">
                            <p:stCondLst>
                              <p:cond delay="29500"/>
                            </p:stCondLst>
                            <p:childTnLst>
                              <p:par>
                                <p:cTn id="154" presetID="4" presetClass="entr" presetSubtype="32" fill="hold" grpId="0" nodeType="afterEffect">
                                  <p:stCondLst>
                                    <p:cond delay="0"/>
                                  </p:stCondLst>
                                  <p:childTnLst>
                                    <p:set>
                                      <p:cBhvr>
                                        <p:cTn id="155" dur="1" fill="hold">
                                          <p:stCondLst>
                                            <p:cond delay="0"/>
                                          </p:stCondLst>
                                        </p:cTn>
                                        <p:tgtEl>
                                          <p:spTgt spid="72"/>
                                        </p:tgtEl>
                                        <p:attrNameLst>
                                          <p:attrName>style.visibility</p:attrName>
                                        </p:attrNameLst>
                                      </p:cBhvr>
                                      <p:to>
                                        <p:strVal val="visible"/>
                                      </p:to>
                                    </p:set>
                                    <p:animEffect transition="in" filter="box(out)">
                                      <p:cBhvr>
                                        <p:cTn id="156" dur="1000"/>
                                        <p:tgtEl>
                                          <p:spTgt spid="72"/>
                                        </p:tgtEl>
                                      </p:cBhvr>
                                    </p:animEffect>
                                  </p:childTnLst>
                                  <p:subTnLst>
                                    <p:audio>
                                      <p:cMediaNode>
                                        <p:cTn display="0" masterRel="sameClick">
                                          <p:stCondLst>
                                            <p:cond evt="begin" delay="0">
                                              <p:tn val="154"/>
                                            </p:cond>
                                          </p:stCondLst>
                                          <p:endCondLst>
                                            <p:cond evt="onStopAudio" delay="0">
                                              <p:tgtEl>
                                                <p:sldTgt/>
                                              </p:tgtEl>
                                            </p:cond>
                                          </p:endCondLst>
                                        </p:cTn>
                                        <p:tgtEl>
                                          <p:sndTgt r:embed="rId2" name="click.wav"/>
                                        </p:tgtEl>
                                      </p:cMediaNode>
                                    </p:audio>
                                  </p:subTnLst>
                                </p:cTn>
                              </p:par>
                            </p:childTnLst>
                          </p:cTn>
                        </p:par>
                        <p:par>
                          <p:cTn id="157" fill="hold">
                            <p:stCondLst>
                              <p:cond delay="30500"/>
                            </p:stCondLst>
                            <p:childTnLst>
                              <p:par>
                                <p:cTn id="158" presetID="4" presetClass="entr" presetSubtype="32" fill="hold" grpId="0" nodeType="afterEffect">
                                  <p:stCondLst>
                                    <p:cond delay="0"/>
                                  </p:stCondLst>
                                  <p:childTnLst>
                                    <p:set>
                                      <p:cBhvr>
                                        <p:cTn id="159" dur="1" fill="hold">
                                          <p:stCondLst>
                                            <p:cond delay="0"/>
                                          </p:stCondLst>
                                        </p:cTn>
                                        <p:tgtEl>
                                          <p:spTgt spid="73"/>
                                        </p:tgtEl>
                                        <p:attrNameLst>
                                          <p:attrName>style.visibility</p:attrName>
                                        </p:attrNameLst>
                                      </p:cBhvr>
                                      <p:to>
                                        <p:strVal val="visible"/>
                                      </p:to>
                                    </p:set>
                                    <p:animEffect transition="in" filter="box(out)">
                                      <p:cBhvr>
                                        <p:cTn id="160" dur="1000"/>
                                        <p:tgtEl>
                                          <p:spTgt spid="73"/>
                                        </p:tgtEl>
                                      </p:cBhvr>
                                    </p:animEffect>
                                  </p:childTnLst>
                                  <p:subTnLst>
                                    <p:audio>
                                      <p:cMediaNode>
                                        <p:cTn display="0" masterRel="sameClick">
                                          <p:stCondLst>
                                            <p:cond evt="begin" delay="0">
                                              <p:tn val="158"/>
                                            </p:cond>
                                          </p:stCondLst>
                                          <p:endCondLst>
                                            <p:cond evt="onStopAudio" delay="0">
                                              <p:tgtEl>
                                                <p:sldTgt/>
                                              </p:tgtEl>
                                            </p:cond>
                                          </p:endCondLst>
                                        </p:cTn>
                                        <p:tgtEl>
                                          <p:sndTgt r:embed="rId2" name="click.wav"/>
                                        </p:tgtEl>
                                      </p:cMediaNode>
                                    </p:audio>
                                  </p:subTnLst>
                                </p:cTn>
                              </p:par>
                            </p:childTnLst>
                          </p:cTn>
                        </p:par>
                        <p:par>
                          <p:cTn id="161" fill="hold">
                            <p:stCondLst>
                              <p:cond delay="31500"/>
                            </p:stCondLst>
                            <p:childTnLst>
                              <p:par>
                                <p:cTn id="162" presetID="4" presetClass="entr" presetSubtype="32" fill="hold" grpId="0" nodeType="afterEffect">
                                  <p:stCondLst>
                                    <p:cond delay="0"/>
                                  </p:stCondLst>
                                  <p:childTnLst>
                                    <p:set>
                                      <p:cBhvr>
                                        <p:cTn id="163" dur="1" fill="hold">
                                          <p:stCondLst>
                                            <p:cond delay="0"/>
                                          </p:stCondLst>
                                        </p:cTn>
                                        <p:tgtEl>
                                          <p:spTgt spid="74"/>
                                        </p:tgtEl>
                                        <p:attrNameLst>
                                          <p:attrName>style.visibility</p:attrName>
                                        </p:attrNameLst>
                                      </p:cBhvr>
                                      <p:to>
                                        <p:strVal val="visible"/>
                                      </p:to>
                                    </p:set>
                                    <p:animEffect transition="in" filter="box(out)">
                                      <p:cBhvr>
                                        <p:cTn id="164" dur="1000"/>
                                        <p:tgtEl>
                                          <p:spTgt spid="74"/>
                                        </p:tgtEl>
                                      </p:cBhvr>
                                    </p:animEffect>
                                  </p:childTnLst>
                                  <p:subTnLst>
                                    <p:audio>
                                      <p:cMediaNode>
                                        <p:cTn display="0" masterRel="sameClick">
                                          <p:stCondLst>
                                            <p:cond evt="begin" delay="0">
                                              <p:tn val="162"/>
                                            </p:cond>
                                          </p:stCondLst>
                                          <p:endCondLst>
                                            <p:cond evt="onStopAudio" delay="0">
                                              <p:tgtEl>
                                                <p:sldTgt/>
                                              </p:tgtEl>
                                            </p:cond>
                                          </p:endCondLst>
                                        </p:cTn>
                                        <p:tgtEl>
                                          <p:sndTgt r:embed="rId2" name="click.wav"/>
                                        </p:tgtEl>
                                      </p:cMediaNode>
                                    </p:audio>
                                  </p:subTnLst>
                                </p:cTn>
                              </p:par>
                            </p:childTnLst>
                          </p:cTn>
                        </p:par>
                        <p:par>
                          <p:cTn id="165" fill="hold">
                            <p:stCondLst>
                              <p:cond delay="32500"/>
                            </p:stCondLst>
                            <p:childTnLst>
                              <p:par>
                                <p:cTn id="166" presetID="4" presetClass="entr" presetSubtype="32" fill="hold" grpId="0" nodeType="afterEffect">
                                  <p:stCondLst>
                                    <p:cond delay="0"/>
                                  </p:stCondLst>
                                  <p:childTnLst>
                                    <p:set>
                                      <p:cBhvr>
                                        <p:cTn id="167" dur="1" fill="hold">
                                          <p:stCondLst>
                                            <p:cond delay="0"/>
                                          </p:stCondLst>
                                        </p:cTn>
                                        <p:tgtEl>
                                          <p:spTgt spid="75"/>
                                        </p:tgtEl>
                                        <p:attrNameLst>
                                          <p:attrName>style.visibility</p:attrName>
                                        </p:attrNameLst>
                                      </p:cBhvr>
                                      <p:to>
                                        <p:strVal val="visible"/>
                                      </p:to>
                                    </p:set>
                                    <p:animEffect transition="in" filter="box(out)">
                                      <p:cBhvr>
                                        <p:cTn id="168" dur="1000"/>
                                        <p:tgtEl>
                                          <p:spTgt spid="75"/>
                                        </p:tgtEl>
                                      </p:cBhvr>
                                    </p:animEffect>
                                  </p:childTnLst>
                                  <p:subTnLst>
                                    <p:audio>
                                      <p:cMediaNode>
                                        <p:cTn display="0" masterRel="sameClick">
                                          <p:stCondLst>
                                            <p:cond evt="begin" delay="0">
                                              <p:tn val="166"/>
                                            </p:cond>
                                          </p:stCondLst>
                                          <p:endCondLst>
                                            <p:cond evt="onStopAudio" delay="0">
                                              <p:tgtEl>
                                                <p:sldTgt/>
                                              </p:tgtEl>
                                            </p:cond>
                                          </p:endCondLst>
                                        </p:cTn>
                                        <p:tgtEl>
                                          <p:sndTgt r:embed="rId2" name="click.wav"/>
                                        </p:tgtEl>
                                      </p:cMediaNode>
                                    </p:audio>
                                  </p:subTnLst>
                                </p:cTn>
                              </p:par>
                            </p:childTnLst>
                          </p:cTn>
                        </p:par>
                        <p:par>
                          <p:cTn id="169" fill="hold">
                            <p:stCondLst>
                              <p:cond delay="33500"/>
                            </p:stCondLst>
                            <p:childTnLst>
                              <p:par>
                                <p:cTn id="170" presetID="4" presetClass="entr" presetSubtype="32" fill="hold" grpId="0" nodeType="afterEffect">
                                  <p:stCondLst>
                                    <p:cond delay="0"/>
                                  </p:stCondLst>
                                  <p:childTnLst>
                                    <p:set>
                                      <p:cBhvr>
                                        <p:cTn id="171" dur="1" fill="hold">
                                          <p:stCondLst>
                                            <p:cond delay="0"/>
                                          </p:stCondLst>
                                        </p:cTn>
                                        <p:tgtEl>
                                          <p:spTgt spid="76"/>
                                        </p:tgtEl>
                                        <p:attrNameLst>
                                          <p:attrName>style.visibility</p:attrName>
                                        </p:attrNameLst>
                                      </p:cBhvr>
                                      <p:to>
                                        <p:strVal val="visible"/>
                                      </p:to>
                                    </p:set>
                                    <p:animEffect transition="in" filter="box(out)">
                                      <p:cBhvr>
                                        <p:cTn id="172" dur="1000"/>
                                        <p:tgtEl>
                                          <p:spTgt spid="76"/>
                                        </p:tgtEl>
                                      </p:cBhvr>
                                    </p:animEffect>
                                  </p:childTnLst>
                                  <p:subTnLst>
                                    <p:audio>
                                      <p:cMediaNode>
                                        <p:cTn display="0" masterRel="sameClick">
                                          <p:stCondLst>
                                            <p:cond evt="begin" delay="0">
                                              <p:tn val="170"/>
                                            </p:cond>
                                          </p:stCondLst>
                                          <p:endCondLst>
                                            <p:cond evt="onStopAudio" delay="0">
                                              <p:tgtEl>
                                                <p:sldTgt/>
                                              </p:tgtEl>
                                            </p:cond>
                                          </p:endCondLst>
                                        </p:cTn>
                                        <p:tgtEl>
                                          <p:sndTgt r:embed="rId2" name="click.wav"/>
                                        </p:tgtEl>
                                      </p:cMediaNode>
                                    </p:audio>
                                  </p:subTnLst>
                                </p:cTn>
                              </p:par>
                            </p:childTnLst>
                          </p:cTn>
                        </p:par>
                        <p:par>
                          <p:cTn id="173" fill="hold">
                            <p:stCondLst>
                              <p:cond delay="34500"/>
                            </p:stCondLst>
                            <p:childTnLst>
                              <p:par>
                                <p:cTn id="174" presetID="4" presetClass="entr" presetSubtype="32" fill="hold" grpId="0" nodeType="afterEffect">
                                  <p:stCondLst>
                                    <p:cond delay="0"/>
                                  </p:stCondLst>
                                  <p:childTnLst>
                                    <p:set>
                                      <p:cBhvr>
                                        <p:cTn id="175" dur="1" fill="hold">
                                          <p:stCondLst>
                                            <p:cond delay="0"/>
                                          </p:stCondLst>
                                        </p:cTn>
                                        <p:tgtEl>
                                          <p:spTgt spid="77"/>
                                        </p:tgtEl>
                                        <p:attrNameLst>
                                          <p:attrName>style.visibility</p:attrName>
                                        </p:attrNameLst>
                                      </p:cBhvr>
                                      <p:to>
                                        <p:strVal val="visible"/>
                                      </p:to>
                                    </p:set>
                                    <p:animEffect transition="in" filter="box(out)">
                                      <p:cBhvr>
                                        <p:cTn id="176" dur="1000"/>
                                        <p:tgtEl>
                                          <p:spTgt spid="77"/>
                                        </p:tgtEl>
                                      </p:cBhvr>
                                    </p:animEffect>
                                  </p:childTnLst>
                                  <p:subTnLst>
                                    <p:audio>
                                      <p:cMediaNode>
                                        <p:cTn display="0" masterRel="sameClick">
                                          <p:stCondLst>
                                            <p:cond evt="begin" delay="0">
                                              <p:tn val="174"/>
                                            </p:cond>
                                          </p:stCondLst>
                                          <p:endCondLst>
                                            <p:cond evt="onStopAudio" delay="0">
                                              <p:tgtEl>
                                                <p:sldTgt/>
                                              </p:tgtEl>
                                            </p:cond>
                                          </p:endCondLst>
                                        </p:cTn>
                                        <p:tgtEl>
                                          <p:sndTgt r:embed="rId2" name="click.wav"/>
                                        </p:tgtEl>
                                      </p:cMediaNode>
                                    </p:audio>
                                  </p:subTnLst>
                                </p:cTn>
                              </p:par>
                            </p:childTnLst>
                          </p:cTn>
                        </p:par>
                        <p:par>
                          <p:cTn id="177" fill="hold">
                            <p:stCondLst>
                              <p:cond delay="35500"/>
                            </p:stCondLst>
                            <p:childTnLst>
                              <p:par>
                                <p:cTn id="178" presetID="4" presetClass="entr" presetSubtype="32" fill="hold" grpId="0" nodeType="afterEffect">
                                  <p:stCondLst>
                                    <p:cond delay="0"/>
                                  </p:stCondLst>
                                  <p:childTnLst>
                                    <p:set>
                                      <p:cBhvr>
                                        <p:cTn id="179" dur="1" fill="hold">
                                          <p:stCondLst>
                                            <p:cond delay="0"/>
                                          </p:stCondLst>
                                        </p:cTn>
                                        <p:tgtEl>
                                          <p:spTgt spid="78"/>
                                        </p:tgtEl>
                                        <p:attrNameLst>
                                          <p:attrName>style.visibility</p:attrName>
                                        </p:attrNameLst>
                                      </p:cBhvr>
                                      <p:to>
                                        <p:strVal val="visible"/>
                                      </p:to>
                                    </p:set>
                                    <p:animEffect transition="in" filter="box(out)">
                                      <p:cBhvr>
                                        <p:cTn id="180" dur="1000"/>
                                        <p:tgtEl>
                                          <p:spTgt spid="78"/>
                                        </p:tgtEl>
                                      </p:cBhvr>
                                    </p:animEffect>
                                  </p:childTnLst>
                                  <p:subTnLst>
                                    <p:audio>
                                      <p:cMediaNode>
                                        <p:cTn display="0" masterRel="sameClick">
                                          <p:stCondLst>
                                            <p:cond evt="begin" delay="0">
                                              <p:tn val="178"/>
                                            </p:cond>
                                          </p:stCondLst>
                                          <p:endCondLst>
                                            <p:cond evt="onStopAudio" delay="0">
                                              <p:tgtEl>
                                                <p:sldTgt/>
                                              </p:tgtEl>
                                            </p:cond>
                                          </p:endCondLst>
                                        </p:cTn>
                                        <p:tgtEl>
                                          <p:sndTgt r:embed="rId2" name="click.wav"/>
                                        </p:tgtEl>
                                      </p:cMediaNode>
                                    </p:audio>
                                  </p:subTnLst>
                                </p:cTn>
                              </p:par>
                            </p:childTnLst>
                          </p:cTn>
                        </p:par>
                        <p:par>
                          <p:cTn id="181" fill="hold">
                            <p:stCondLst>
                              <p:cond delay="36500"/>
                            </p:stCondLst>
                            <p:childTnLst>
                              <p:par>
                                <p:cTn id="182" presetID="4" presetClass="entr" presetSubtype="32" fill="hold" grpId="0" nodeType="afterEffect">
                                  <p:stCondLst>
                                    <p:cond delay="0"/>
                                  </p:stCondLst>
                                  <p:childTnLst>
                                    <p:set>
                                      <p:cBhvr>
                                        <p:cTn id="183" dur="1" fill="hold">
                                          <p:stCondLst>
                                            <p:cond delay="0"/>
                                          </p:stCondLst>
                                        </p:cTn>
                                        <p:tgtEl>
                                          <p:spTgt spid="79"/>
                                        </p:tgtEl>
                                        <p:attrNameLst>
                                          <p:attrName>style.visibility</p:attrName>
                                        </p:attrNameLst>
                                      </p:cBhvr>
                                      <p:to>
                                        <p:strVal val="visible"/>
                                      </p:to>
                                    </p:set>
                                    <p:animEffect transition="in" filter="box(out)">
                                      <p:cBhvr>
                                        <p:cTn id="184" dur="1000"/>
                                        <p:tgtEl>
                                          <p:spTgt spid="79"/>
                                        </p:tgtEl>
                                      </p:cBhvr>
                                    </p:animEffect>
                                  </p:childTnLst>
                                  <p:subTnLst>
                                    <p:audio>
                                      <p:cMediaNode>
                                        <p:cTn display="0" masterRel="sameClick">
                                          <p:stCondLst>
                                            <p:cond evt="begin" delay="0">
                                              <p:tn val="182"/>
                                            </p:cond>
                                          </p:stCondLst>
                                          <p:endCondLst>
                                            <p:cond evt="onStopAudio" delay="0">
                                              <p:tgtEl>
                                                <p:sldTgt/>
                                              </p:tgtEl>
                                            </p:cond>
                                          </p:endCondLst>
                                        </p:cTn>
                                        <p:tgtEl>
                                          <p:sndTgt r:embed="rId2" name="click.wav"/>
                                        </p:tgtEl>
                                      </p:cMediaNode>
                                    </p:audio>
                                  </p:subTnLst>
                                </p:cTn>
                              </p:par>
                            </p:childTnLst>
                          </p:cTn>
                        </p:par>
                        <p:par>
                          <p:cTn id="185" fill="hold">
                            <p:stCondLst>
                              <p:cond delay="37500"/>
                            </p:stCondLst>
                            <p:childTnLst>
                              <p:par>
                                <p:cTn id="186" presetID="4" presetClass="entr" presetSubtype="32" fill="hold" grpId="0"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box(out)">
                                      <p:cBhvr>
                                        <p:cTn id="188" dur="1000"/>
                                        <p:tgtEl>
                                          <p:spTgt spid="80"/>
                                        </p:tgtEl>
                                      </p:cBhvr>
                                    </p:animEffect>
                                  </p:childTnLst>
                                  <p:subTnLst>
                                    <p:audio>
                                      <p:cMediaNode>
                                        <p:cTn display="0" masterRel="sameClick">
                                          <p:stCondLst>
                                            <p:cond evt="begin" delay="0">
                                              <p:tn val="186"/>
                                            </p:cond>
                                          </p:stCondLst>
                                          <p:endCondLst>
                                            <p:cond evt="onStopAudio" delay="0">
                                              <p:tgtEl>
                                                <p:sldTgt/>
                                              </p:tgtEl>
                                            </p:cond>
                                          </p:endCondLst>
                                        </p:cTn>
                                        <p:tgtEl>
                                          <p:sndTgt r:embed="rId2" name="click.wav"/>
                                        </p:tgtEl>
                                      </p:cMediaNode>
                                    </p:audio>
                                  </p:subTnLst>
                                </p:cTn>
                              </p:par>
                            </p:childTnLst>
                          </p:cTn>
                        </p:par>
                        <p:par>
                          <p:cTn id="189" fill="hold">
                            <p:stCondLst>
                              <p:cond delay="38500"/>
                            </p:stCondLst>
                            <p:childTnLst>
                              <p:par>
                                <p:cTn id="190" presetID="4" presetClass="entr" presetSubtype="32" fill="hold" grpId="0" nodeType="afterEffect">
                                  <p:stCondLst>
                                    <p:cond delay="0"/>
                                  </p:stCondLst>
                                  <p:childTnLst>
                                    <p:set>
                                      <p:cBhvr>
                                        <p:cTn id="191" dur="1" fill="hold">
                                          <p:stCondLst>
                                            <p:cond delay="0"/>
                                          </p:stCondLst>
                                        </p:cTn>
                                        <p:tgtEl>
                                          <p:spTgt spid="81"/>
                                        </p:tgtEl>
                                        <p:attrNameLst>
                                          <p:attrName>style.visibility</p:attrName>
                                        </p:attrNameLst>
                                      </p:cBhvr>
                                      <p:to>
                                        <p:strVal val="visible"/>
                                      </p:to>
                                    </p:set>
                                    <p:animEffect transition="in" filter="box(out)">
                                      <p:cBhvr>
                                        <p:cTn id="192" dur="1000"/>
                                        <p:tgtEl>
                                          <p:spTgt spid="81"/>
                                        </p:tgtEl>
                                      </p:cBhvr>
                                    </p:animEffect>
                                  </p:childTnLst>
                                  <p:subTnLst>
                                    <p:audio>
                                      <p:cMediaNode>
                                        <p:cTn display="0" masterRel="sameClick">
                                          <p:stCondLst>
                                            <p:cond evt="begin" delay="0">
                                              <p:tn val="190"/>
                                            </p:cond>
                                          </p:stCondLst>
                                          <p:endCondLst>
                                            <p:cond evt="onStopAudio" delay="0">
                                              <p:tgtEl>
                                                <p:sldTgt/>
                                              </p:tgtEl>
                                            </p:cond>
                                          </p:endCondLst>
                                        </p:cTn>
                                        <p:tgtEl>
                                          <p:sndTgt r:embed="rId2" name="click.wav"/>
                                        </p:tgtEl>
                                      </p:cMediaNode>
                                    </p:audio>
                                  </p:subTnLst>
                                </p:cTn>
                              </p:par>
                            </p:childTnLst>
                          </p:cTn>
                        </p:par>
                        <p:par>
                          <p:cTn id="193" fill="hold">
                            <p:stCondLst>
                              <p:cond delay="39500"/>
                            </p:stCondLst>
                            <p:childTnLst>
                              <p:par>
                                <p:cTn id="194" presetID="4" presetClass="entr" presetSubtype="32" fill="hold" grpId="0" nodeType="afterEffect">
                                  <p:stCondLst>
                                    <p:cond delay="0"/>
                                  </p:stCondLst>
                                  <p:childTnLst>
                                    <p:set>
                                      <p:cBhvr>
                                        <p:cTn id="195" dur="1" fill="hold">
                                          <p:stCondLst>
                                            <p:cond delay="0"/>
                                          </p:stCondLst>
                                        </p:cTn>
                                        <p:tgtEl>
                                          <p:spTgt spid="82"/>
                                        </p:tgtEl>
                                        <p:attrNameLst>
                                          <p:attrName>style.visibility</p:attrName>
                                        </p:attrNameLst>
                                      </p:cBhvr>
                                      <p:to>
                                        <p:strVal val="visible"/>
                                      </p:to>
                                    </p:set>
                                    <p:animEffect transition="in" filter="box(out)">
                                      <p:cBhvr>
                                        <p:cTn id="196" dur="1000"/>
                                        <p:tgtEl>
                                          <p:spTgt spid="82"/>
                                        </p:tgtEl>
                                      </p:cBhvr>
                                    </p:animEffect>
                                  </p:childTnLst>
                                  <p:subTnLst>
                                    <p:audio>
                                      <p:cMediaNode>
                                        <p:cTn display="0" masterRel="sameClick">
                                          <p:stCondLst>
                                            <p:cond evt="begin" delay="0">
                                              <p:tn val="194"/>
                                            </p:cond>
                                          </p:stCondLst>
                                          <p:endCondLst>
                                            <p:cond evt="onStopAudio" delay="0">
                                              <p:tgtEl>
                                                <p:sldTgt/>
                                              </p:tgtEl>
                                            </p:cond>
                                          </p:endCondLst>
                                        </p:cTn>
                                        <p:tgtEl>
                                          <p:sndTgt r:embed="rId2" name="click.wav"/>
                                        </p:tgtEl>
                                      </p:cMediaNode>
                                    </p:audio>
                                  </p:subTnLst>
                                </p:cTn>
                              </p:par>
                            </p:childTnLst>
                          </p:cTn>
                        </p:par>
                        <p:par>
                          <p:cTn id="197" fill="hold">
                            <p:stCondLst>
                              <p:cond delay="40500"/>
                            </p:stCondLst>
                            <p:childTnLst>
                              <p:par>
                                <p:cTn id="198" presetID="4" presetClass="entr" presetSubtype="32" fill="hold" grpId="0" nodeType="afterEffect">
                                  <p:stCondLst>
                                    <p:cond delay="0"/>
                                  </p:stCondLst>
                                  <p:childTnLst>
                                    <p:set>
                                      <p:cBhvr>
                                        <p:cTn id="199" dur="1" fill="hold">
                                          <p:stCondLst>
                                            <p:cond delay="0"/>
                                          </p:stCondLst>
                                        </p:cTn>
                                        <p:tgtEl>
                                          <p:spTgt spid="83"/>
                                        </p:tgtEl>
                                        <p:attrNameLst>
                                          <p:attrName>style.visibility</p:attrName>
                                        </p:attrNameLst>
                                      </p:cBhvr>
                                      <p:to>
                                        <p:strVal val="visible"/>
                                      </p:to>
                                    </p:set>
                                    <p:animEffect transition="in" filter="box(out)">
                                      <p:cBhvr>
                                        <p:cTn id="200" dur="1000"/>
                                        <p:tgtEl>
                                          <p:spTgt spid="83"/>
                                        </p:tgtEl>
                                      </p:cBhvr>
                                    </p:animEffect>
                                  </p:childTnLst>
                                  <p:subTnLst>
                                    <p:audio>
                                      <p:cMediaNode>
                                        <p:cTn display="0" masterRel="sameClick">
                                          <p:stCondLst>
                                            <p:cond evt="begin" delay="0">
                                              <p:tn val="198"/>
                                            </p:cond>
                                          </p:stCondLst>
                                          <p:endCondLst>
                                            <p:cond evt="onStopAudio" delay="0">
                                              <p:tgtEl>
                                                <p:sldTgt/>
                                              </p:tgtEl>
                                            </p:cond>
                                          </p:endCondLst>
                                        </p:cTn>
                                        <p:tgtEl>
                                          <p:sndTgt r:embed="rId2" name="click.wav"/>
                                        </p:tgtEl>
                                      </p:cMediaNode>
                                    </p:audio>
                                  </p:subTnLst>
                                </p:cTn>
                              </p:par>
                            </p:childTnLst>
                          </p:cTn>
                        </p:par>
                        <p:par>
                          <p:cTn id="201" fill="hold">
                            <p:stCondLst>
                              <p:cond delay="41500"/>
                            </p:stCondLst>
                            <p:childTnLst>
                              <p:par>
                                <p:cTn id="202" presetID="4" presetClass="entr" presetSubtype="32" fill="hold" grpId="0" nodeType="afterEffect">
                                  <p:stCondLst>
                                    <p:cond delay="0"/>
                                  </p:stCondLst>
                                  <p:childTnLst>
                                    <p:set>
                                      <p:cBhvr>
                                        <p:cTn id="203" dur="1" fill="hold">
                                          <p:stCondLst>
                                            <p:cond delay="0"/>
                                          </p:stCondLst>
                                        </p:cTn>
                                        <p:tgtEl>
                                          <p:spTgt spid="84"/>
                                        </p:tgtEl>
                                        <p:attrNameLst>
                                          <p:attrName>style.visibility</p:attrName>
                                        </p:attrNameLst>
                                      </p:cBhvr>
                                      <p:to>
                                        <p:strVal val="visible"/>
                                      </p:to>
                                    </p:set>
                                    <p:animEffect transition="in" filter="box(out)">
                                      <p:cBhvr>
                                        <p:cTn id="204" dur="1000"/>
                                        <p:tgtEl>
                                          <p:spTgt spid="84"/>
                                        </p:tgtEl>
                                      </p:cBhvr>
                                    </p:animEffect>
                                  </p:childTnLst>
                                  <p:subTnLst>
                                    <p:audio>
                                      <p:cMediaNode>
                                        <p:cTn display="0" masterRel="sameClick">
                                          <p:stCondLst>
                                            <p:cond evt="begin" delay="0">
                                              <p:tn val="202"/>
                                            </p:cond>
                                          </p:stCondLst>
                                          <p:endCondLst>
                                            <p:cond evt="onStopAudio" delay="0">
                                              <p:tgtEl>
                                                <p:sldTgt/>
                                              </p:tgtEl>
                                            </p:cond>
                                          </p:endCondLst>
                                        </p:cTn>
                                        <p:tgtEl>
                                          <p:sndTgt r:embed="rId2" name="click.wav"/>
                                        </p:tgtEl>
                                      </p:cMediaNode>
                                    </p:audio>
                                  </p:subTnLst>
                                </p:cTn>
                              </p:par>
                            </p:childTnLst>
                          </p:cTn>
                        </p:par>
                        <p:par>
                          <p:cTn id="205" fill="hold">
                            <p:stCondLst>
                              <p:cond delay="42500"/>
                            </p:stCondLst>
                            <p:childTnLst>
                              <p:par>
                                <p:cTn id="206" presetID="4" presetClass="entr" presetSubtype="32" fill="hold" grpId="0" nodeType="afterEffect">
                                  <p:stCondLst>
                                    <p:cond delay="0"/>
                                  </p:stCondLst>
                                  <p:childTnLst>
                                    <p:set>
                                      <p:cBhvr>
                                        <p:cTn id="207" dur="1" fill="hold">
                                          <p:stCondLst>
                                            <p:cond delay="0"/>
                                          </p:stCondLst>
                                        </p:cTn>
                                        <p:tgtEl>
                                          <p:spTgt spid="85"/>
                                        </p:tgtEl>
                                        <p:attrNameLst>
                                          <p:attrName>style.visibility</p:attrName>
                                        </p:attrNameLst>
                                      </p:cBhvr>
                                      <p:to>
                                        <p:strVal val="visible"/>
                                      </p:to>
                                    </p:set>
                                    <p:animEffect transition="in" filter="box(out)">
                                      <p:cBhvr>
                                        <p:cTn id="208" dur="1000"/>
                                        <p:tgtEl>
                                          <p:spTgt spid="85"/>
                                        </p:tgtEl>
                                      </p:cBhvr>
                                    </p:animEffect>
                                  </p:childTnLst>
                                  <p:subTnLst>
                                    <p:audio>
                                      <p:cMediaNode>
                                        <p:cTn display="0" masterRel="sameClick">
                                          <p:stCondLst>
                                            <p:cond evt="begin" delay="0">
                                              <p:tn val="206"/>
                                            </p:cond>
                                          </p:stCondLst>
                                          <p:endCondLst>
                                            <p:cond evt="onStopAudio" delay="0">
                                              <p:tgtEl>
                                                <p:sldTgt/>
                                              </p:tgtEl>
                                            </p:cond>
                                          </p:endCondLst>
                                        </p:cTn>
                                        <p:tgtEl>
                                          <p:sndTgt r:embed="rId2" name="click.wav"/>
                                        </p:tgtEl>
                                      </p:cMediaNode>
                                    </p:audio>
                                  </p:subTnLst>
                                </p:cTn>
                              </p:par>
                            </p:childTnLst>
                          </p:cTn>
                        </p:par>
                        <p:par>
                          <p:cTn id="209" fill="hold">
                            <p:stCondLst>
                              <p:cond delay="43500"/>
                            </p:stCondLst>
                            <p:childTnLst>
                              <p:par>
                                <p:cTn id="210" presetID="4" presetClass="entr" presetSubtype="32" fill="hold" grpId="0" nodeType="afterEffect">
                                  <p:stCondLst>
                                    <p:cond delay="0"/>
                                  </p:stCondLst>
                                  <p:childTnLst>
                                    <p:set>
                                      <p:cBhvr>
                                        <p:cTn id="211" dur="1" fill="hold">
                                          <p:stCondLst>
                                            <p:cond delay="0"/>
                                          </p:stCondLst>
                                        </p:cTn>
                                        <p:tgtEl>
                                          <p:spTgt spid="86"/>
                                        </p:tgtEl>
                                        <p:attrNameLst>
                                          <p:attrName>style.visibility</p:attrName>
                                        </p:attrNameLst>
                                      </p:cBhvr>
                                      <p:to>
                                        <p:strVal val="visible"/>
                                      </p:to>
                                    </p:set>
                                    <p:animEffect transition="in" filter="box(out)">
                                      <p:cBhvr>
                                        <p:cTn id="212" dur="1000"/>
                                        <p:tgtEl>
                                          <p:spTgt spid="86"/>
                                        </p:tgtEl>
                                      </p:cBhvr>
                                    </p:animEffect>
                                  </p:childTnLst>
                                  <p:subTnLst>
                                    <p:audio>
                                      <p:cMediaNode>
                                        <p:cTn display="0" masterRel="sameClick">
                                          <p:stCondLst>
                                            <p:cond evt="begin" delay="0">
                                              <p:tn val="210"/>
                                            </p:cond>
                                          </p:stCondLst>
                                          <p:endCondLst>
                                            <p:cond evt="onStopAudio" delay="0">
                                              <p:tgtEl>
                                                <p:sldTgt/>
                                              </p:tgtEl>
                                            </p:cond>
                                          </p:endCondLst>
                                        </p:cTn>
                                        <p:tgtEl>
                                          <p:sndTgt r:embed="rId2" name="click.wav"/>
                                        </p:tgtEl>
                                      </p:cMediaNode>
                                    </p:audio>
                                  </p:subTnLst>
                                </p:cTn>
                              </p:par>
                            </p:childTnLst>
                          </p:cTn>
                        </p:par>
                        <p:par>
                          <p:cTn id="213" fill="hold">
                            <p:stCondLst>
                              <p:cond delay="44500"/>
                            </p:stCondLst>
                            <p:childTnLst>
                              <p:par>
                                <p:cTn id="214" presetID="4" presetClass="entr" presetSubtype="32" fill="hold" grpId="0" nodeType="afterEffect">
                                  <p:stCondLst>
                                    <p:cond delay="0"/>
                                  </p:stCondLst>
                                  <p:childTnLst>
                                    <p:set>
                                      <p:cBhvr>
                                        <p:cTn id="215" dur="1" fill="hold">
                                          <p:stCondLst>
                                            <p:cond delay="0"/>
                                          </p:stCondLst>
                                        </p:cTn>
                                        <p:tgtEl>
                                          <p:spTgt spid="87"/>
                                        </p:tgtEl>
                                        <p:attrNameLst>
                                          <p:attrName>style.visibility</p:attrName>
                                        </p:attrNameLst>
                                      </p:cBhvr>
                                      <p:to>
                                        <p:strVal val="visible"/>
                                      </p:to>
                                    </p:set>
                                    <p:animEffect transition="in" filter="box(out)">
                                      <p:cBhvr>
                                        <p:cTn id="216" dur="1000"/>
                                        <p:tgtEl>
                                          <p:spTgt spid="87"/>
                                        </p:tgtEl>
                                      </p:cBhvr>
                                    </p:animEffect>
                                  </p:childTnLst>
                                  <p:subTnLst>
                                    <p:audio>
                                      <p:cMediaNode>
                                        <p:cTn display="0" masterRel="sameClick">
                                          <p:stCondLst>
                                            <p:cond evt="begin" delay="0">
                                              <p:tn val="214"/>
                                            </p:cond>
                                          </p:stCondLst>
                                          <p:endCondLst>
                                            <p:cond evt="onStopAudio" delay="0">
                                              <p:tgtEl>
                                                <p:sldTgt/>
                                              </p:tgtEl>
                                            </p:cond>
                                          </p:endCondLst>
                                        </p:cTn>
                                        <p:tgtEl>
                                          <p:sndTgt r:embed="rId2" name="click.wav"/>
                                        </p:tgtEl>
                                      </p:cMediaNode>
                                    </p:audio>
                                  </p:subTnLst>
                                </p:cTn>
                              </p:par>
                            </p:childTnLst>
                          </p:cTn>
                        </p:par>
                        <p:par>
                          <p:cTn id="217" fill="hold">
                            <p:stCondLst>
                              <p:cond delay="45500"/>
                            </p:stCondLst>
                            <p:childTnLst>
                              <p:par>
                                <p:cTn id="218" presetID="4" presetClass="entr" presetSubtype="32" fill="hold" grpId="0" nodeType="afterEffect">
                                  <p:stCondLst>
                                    <p:cond delay="0"/>
                                  </p:stCondLst>
                                  <p:childTnLst>
                                    <p:set>
                                      <p:cBhvr>
                                        <p:cTn id="219" dur="1" fill="hold">
                                          <p:stCondLst>
                                            <p:cond delay="0"/>
                                          </p:stCondLst>
                                        </p:cTn>
                                        <p:tgtEl>
                                          <p:spTgt spid="88"/>
                                        </p:tgtEl>
                                        <p:attrNameLst>
                                          <p:attrName>style.visibility</p:attrName>
                                        </p:attrNameLst>
                                      </p:cBhvr>
                                      <p:to>
                                        <p:strVal val="visible"/>
                                      </p:to>
                                    </p:set>
                                    <p:animEffect transition="in" filter="box(out)">
                                      <p:cBhvr>
                                        <p:cTn id="220" dur="1000"/>
                                        <p:tgtEl>
                                          <p:spTgt spid="88"/>
                                        </p:tgtEl>
                                      </p:cBhvr>
                                    </p:animEffect>
                                  </p:childTnLst>
                                  <p:subTnLst>
                                    <p:audio>
                                      <p:cMediaNode>
                                        <p:cTn display="0" masterRel="sameClick">
                                          <p:stCondLst>
                                            <p:cond evt="begin" delay="0">
                                              <p:tn val="218"/>
                                            </p:cond>
                                          </p:stCondLst>
                                          <p:endCondLst>
                                            <p:cond evt="onStopAudio" delay="0">
                                              <p:tgtEl>
                                                <p:sldTgt/>
                                              </p:tgtEl>
                                            </p:cond>
                                          </p:endCondLst>
                                        </p:cTn>
                                        <p:tgtEl>
                                          <p:sndTgt r:embed="rId2" name="click.wav"/>
                                        </p:tgtEl>
                                      </p:cMediaNode>
                                    </p:audio>
                                  </p:subTnLst>
                                </p:cTn>
                              </p:par>
                            </p:childTnLst>
                          </p:cTn>
                        </p:par>
                        <p:par>
                          <p:cTn id="221" fill="hold">
                            <p:stCondLst>
                              <p:cond delay="46500"/>
                            </p:stCondLst>
                            <p:childTnLst>
                              <p:par>
                                <p:cTn id="222" presetID="4" presetClass="entr" presetSubtype="32" fill="hold" grpId="0" nodeType="afterEffect">
                                  <p:stCondLst>
                                    <p:cond delay="0"/>
                                  </p:stCondLst>
                                  <p:childTnLst>
                                    <p:set>
                                      <p:cBhvr>
                                        <p:cTn id="223" dur="1" fill="hold">
                                          <p:stCondLst>
                                            <p:cond delay="0"/>
                                          </p:stCondLst>
                                        </p:cTn>
                                        <p:tgtEl>
                                          <p:spTgt spid="89"/>
                                        </p:tgtEl>
                                        <p:attrNameLst>
                                          <p:attrName>style.visibility</p:attrName>
                                        </p:attrNameLst>
                                      </p:cBhvr>
                                      <p:to>
                                        <p:strVal val="visible"/>
                                      </p:to>
                                    </p:set>
                                    <p:animEffect transition="in" filter="box(out)">
                                      <p:cBhvr>
                                        <p:cTn id="224" dur="1000"/>
                                        <p:tgtEl>
                                          <p:spTgt spid="89"/>
                                        </p:tgtEl>
                                      </p:cBhvr>
                                    </p:animEffect>
                                  </p:childTnLst>
                                  <p:subTnLst>
                                    <p:audio>
                                      <p:cMediaNode>
                                        <p:cTn display="0" masterRel="sameClick">
                                          <p:stCondLst>
                                            <p:cond evt="begin" delay="0">
                                              <p:tn val="222"/>
                                            </p:cond>
                                          </p:stCondLst>
                                          <p:endCondLst>
                                            <p:cond evt="onStopAudio" delay="0">
                                              <p:tgtEl>
                                                <p:sldTgt/>
                                              </p:tgtEl>
                                            </p:cond>
                                          </p:endCondLst>
                                        </p:cTn>
                                        <p:tgtEl>
                                          <p:sndTgt r:embed="rId2" name="click.wav"/>
                                        </p:tgtEl>
                                      </p:cMediaNode>
                                    </p:audio>
                                  </p:subTnLst>
                                </p:cTn>
                              </p:par>
                            </p:childTnLst>
                          </p:cTn>
                        </p:par>
                        <p:par>
                          <p:cTn id="225" fill="hold">
                            <p:stCondLst>
                              <p:cond delay="47500"/>
                            </p:stCondLst>
                            <p:childTnLst>
                              <p:par>
                                <p:cTn id="226" presetID="4" presetClass="entr" presetSubtype="32" fill="hold" grpId="0" nodeType="afterEffect">
                                  <p:stCondLst>
                                    <p:cond delay="0"/>
                                  </p:stCondLst>
                                  <p:childTnLst>
                                    <p:set>
                                      <p:cBhvr>
                                        <p:cTn id="227" dur="1" fill="hold">
                                          <p:stCondLst>
                                            <p:cond delay="0"/>
                                          </p:stCondLst>
                                        </p:cTn>
                                        <p:tgtEl>
                                          <p:spTgt spid="90"/>
                                        </p:tgtEl>
                                        <p:attrNameLst>
                                          <p:attrName>style.visibility</p:attrName>
                                        </p:attrNameLst>
                                      </p:cBhvr>
                                      <p:to>
                                        <p:strVal val="visible"/>
                                      </p:to>
                                    </p:set>
                                    <p:animEffect transition="in" filter="box(out)">
                                      <p:cBhvr>
                                        <p:cTn id="228" dur="1000"/>
                                        <p:tgtEl>
                                          <p:spTgt spid="90"/>
                                        </p:tgtEl>
                                      </p:cBhvr>
                                    </p:animEffect>
                                  </p:childTnLst>
                                  <p:subTnLst>
                                    <p:audio>
                                      <p:cMediaNode>
                                        <p:cTn display="0" masterRel="sameClick">
                                          <p:stCondLst>
                                            <p:cond evt="begin" delay="0">
                                              <p:tn val="226"/>
                                            </p:cond>
                                          </p:stCondLst>
                                          <p:endCondLst>
                                            <p:cond evt="onStopAudio" delay="0">
                                              <p:tgtEl>
                                                <p:sldTgt/>
                                              </p:tgtEl>
                                            </p:cond>
                                          </p:endCondLst>
                                        </p:cTn>
                                        <p:tgtEl>
                                          <p:sndTgt r:embed="rId2" name="click.wav"/>
                                        </p:tgtEl>
                                      </p:cMediaNode>
                                    </p:audio>
                                  </p:subTnLst>
                                </p:cTn>
                              </p:par>
                            </p:childTnLst>
                          </p:cTn>
                        </p:par>
                        <p:par>
                          <p:cTn id="229" fill="hold">
                            <p:stCondLst>
                              <p:cond delay="48500"/>
                            </p:stCondLst>
                            <p:childTnLst>
                              <p:par>
                                <p:cTn id="230" presetID="4" presetClass="entr" presetSubtype="32" fill="hold" grpId="0" nodeType="afterEffect">
                                  <p:stCondLst>
                                    <p:cond delay="0"/>
                                  </p:stCondLst>
                                  <p:childTnLst>
                                    <p:set>
                                      <p:cBhvr>
                                        <p:cTn id="231" dur="1" fill="hold">
                                          <p:stCondLst>
                                            <p:cond delay="0"/>
                                          </p:stCondLst>
                                        </p:cTn>
                                        <p:tgtEl>
                                          <p:spTgt spid="91"/>
                                        </p:tgtEl>
                                        <p:attrNameLst>
                                          <p:attrName>style.visibility</p:attrName>
                                        </p:attrNameLst>
                                      </p:cBhvr>
                                      <p:to>
                                        <p:strVal val="visible"/>
                                      </p:to>
                                    </p:set>
                                    <p:animEffect transition="in" filter="box(out)">
                                      <p:cBhvr>
                                        <p:cTn id="232" dur="1000"/>
                                        <p:tgtEl>
                                          <p:spTgt spid="91"/>
                                        </p:tgtEl>
                                      </p:cBhvr>
                                    </p:animEffect>
                                  </p:childTnLst>
                                  <p:subTnLst>
                                    <p:audio>
                                      <p:cMediaNode>
                                        <p:cTn display="0" masterRel="sameClick">
                                          <p:stCondLst>
                                            <p:cond evt="begin" delay="0">
                                              <p:tn val="230"/>
                                            </p:cond>
                                          </p:stCondLst>
                                          <p:endCondLst>
                                            <p:cond evt="onStopAudio" delay="0">
                                              <p:tgtEl>
                                                <p:sldTgt/>
                                              </p:tgtEl>
                                            </p:cond>
                                          </p:endCondLst>
                                        </p:cTn>
                                        <p:tgtEl>
                                          <p:sndTgt r:embed="rId2" name="click.wav"/>
                                        </p:tgtEl>
                                      </p:cMediaNode>
                                    </p:audio>
                                  </p:subTnLst>
                                </p:cTn>
                              </p:par>
                            </p:childTnLst>
                          </p:cTn>
                        </p:par>
                        <p:par>
                          <p:cTn id="233" fill="hold">
                            <p:stCondLst>
                              <p:cond delay="49500"/>
                            </p:stCondLst>
                            <p:childTnLst>
                              <p:par>
                                <p:cTn id="234" presetID="4" presetClass="entr" presetSubtype="32" fill="hold" grpId="0" nodeType="afterEffect">
                                  <p:stCondLst>
                                    <p:cond delay="0"/>
                                  </p:stCondLst>
                                  <p:childTnLst>
                                    <p:set>
                                      <p:cBhvr>
                                        <p:cTn id="235" dur="1" fill="hold">
                                          <p:stCondLst>
                                            <p:cond delay="0"/>
                                          </p:stCondLst>
                                        </p:cTn>
                                        <p:tgtEl>
                                          <p:spTgt spid="92"/>
                                        </p:tgtEl>
                                        <p:attrNameLst>
                                          <p:attrName>style.visibility</p:attrName>
                                        </p:attrNameLst>
                                      </p:cBhvr>
                                      <p:to>
                                        <p:strVal val="visible"/>
                                      </p:to>
                                    </p:set>
                                    <p:animEffect transition="in" filter="box(out)">
                                      <p:cBhvr>
                                        <p:cTn id="236" dur="1000"/>
                                        <p:tgtEl>
                                          <p:spTgt spid="92"/>
                                        </p:tgtEl>
                                      </p:cBhvr>
                                    </p:animEffect>
                                  </p:childTnLst>
                                  <p:subTnLst>
                                    <p:audio>
                                      <p:cMediaNode>
                                        <p:cTn display="0" masterRel="sameClick">
                                          <p:stCondLst>
                                            <p:cond evt="begin" delay="0">
                                              <p:tn val="234"/>
                                            </p:cond>
                                          </p:stCondLst>
                                          <p:endCondLst>
                                            <p:cond evt="onStopAudio" delay="0">
                                              <p:tgtEl>
                                                <p:sldTgt/>
                                              </p:tgtEl>
                                            </p:cond>
                                          </p:endCondLst>
                                        </p:cTn>
                                        <p:tgtEl>
                                          <p:sndTgt r:embed="rId2" name="click.wav"/>
                                        </p:tgtEl>
                                      </p:cMediaNode>
                                    </p:audio>
                                  </p:subTnLst>
                                </p:cTn>
                              </p:par>
                            </p:childTnLst>
                          </p:cTn>
                        </p:par>
                        <p:par>
                          <p:cTn id="237" fill="hold">
                            <p:stCondLst>
                              <p:cond delay="50500"/>
                            </p:stCondLst>
                            <p:childTnLst>
                              <p:par>
                                <p:cTn id="238" presetID="4" presetClass="entr" presetSubtype="32" fill="hold" grpId="0" nodeType="afterEffect">
                                  <p:stCondLst>
                                    <p:cond delay="0"/>
                                  </p:stCondLst>
                                  <p:childTnLst>
                                    <p:set>
                                      <p:cBhvr>
                                        <p:cTn id="239" dur="1" fill="hold">
                                          <p:stCondLst>
                                            <p:cond delay="0"/>
                                          </p:stCondLst>
                                        </p:cTn>
                                        <p:tgtEl>
                                          <p:spTgt spid="93"/>
                                        </p:tgtEl>
                                        <p:attrNameLst>
                                          <p:attrName>style.visibility</p:attrName>
                                        </p:attrNameLst>
                                      </p:cBhvr>
                                      <p:to>
                                        <p:strVal val="visible"/>
                                      </p:to>
                                    </p:set>
                                    <p:animEffect transition="in" filter="box(out)">
                                      <p:cBhvr>
                                        <p:cTn id="240" dur="1000"/>
                                        <p:tgtEl>
                                          <p:spTgt spid="93"/>
                                        </p:tgtEl>
                                      </p:cBhvr>
                                    </p:animEffect>
                                  </p:childTnLst>
                                  <p:subTnLst>
                                    <p:audio>
                                      <p:cMediaNode>
                                        <p:cTn display="0" masterRel="sameClick">
                                          <p:stCondLst>
                                            <p:cond evt="begin" delay="0">
                                              <p:tn val="238"/>
                                            </p:cond>
                                          </p:stCondLst>
                                          <p:endCondLst>
                                            <p:cond evt="onStopAudio" delay="0">
                                              <p:tgtEl>
                                                <p:sldTgt/>
                                              </p:tgtEl>
                                            </p:cond>
                                          </p:endCondLst>
                                        </p:cTn>
                                        <p:tgtEl>
                                          <p:sndTgt r:embed="rId3" name="hammer.wav"/>
                                        </p:tgtEl>
                                      </p:cMediaNode>
                                    </p:audio>
                                  </p:subTnLst>
                                </p:cTn>
                              </p:par>
                            </p:childTnLst>
                          </p:cTn>
                        </p:par>
                        <p:par>
                          <p:cTn id="241" fill="hold">
                            <p:stCondLst>
                              <p:cond delay="51500"/>
                            </p:stCondLst>
                            <p:childTnLst>
                              <p:par>
                                <p:cTn id="242" presetID="4" presetClass="entr" presetSubtype="32" fill="hold" grpId="0" nodeType="afterEffect">
                                  <p:stCondLst>
                                    <p:cond delay="0"/>
                                  </p:stCondLst>
                                  <p:childTnLst>
                                    <p:set>
                                      <p:cBhvr>
                                        <p:cTn id="243" dur="1" fill="hold">
                                          <p:stCondLst>
                                            <p:cond delay="0"/>
                                          </p:stCondLst>
                                        </p:cTn>
                                        <p:tgtEl>
                                          <p:spTgt spid="94"/>
                                        </p:tgtEl>
                                        <p:attrNameLst>
                                          <p:attrName>style.visibility</p:attrName>
                                        </p:attrNameLst>
                                      </p:cBhvr>
                                      <p:to>
                                        <p:strVal val="visible"/>
                                      </p:to>
                                    </p:set>
                                    <p:animEffect transition="in" filter="box(out)">
                                      <p:cBhvr>
                                        <p:cTn id="244" dur="1000"/>
                                        <p:tgtEl>
                                          <p:spTgt spid="94"/>
                                        </p:tgtEl>
                                      </p:cBhvr>
                                    </p:animEffect>
                                  </p:childTnLst>
                                  <p:subTnLst>
                                    <p:audio>
                                      <p:cMediaNode>
                                        <p:cTn display="0" masterRel="sameClick">
                                          <p:stCondLst>
                                            <p:cond evt="begin" delay="0">
                                              <p:tn val="242"/>
                                            </p:cond>
                                          </p:stCondLst>
                                          <p:endCondLst>
                                            <p:cond evt="onStopAudio" delay="0">
                                              <p:tgtEl>
                                                <p:sldTgt/>
                                              </p:tgtEl>
                                            </p:cond>
                                          </p:endCondLst>
                                        </p:cTn>
                                        <p:tgtEl>
                                          <p:sndTgt r:embed="rId3" name="hammer.wav"/>
                                        </p:tgtEl>
                                      </p:cMediaNode>
                                    </p:audio>
                                  </p:subTnLst>
                                </p:cTn>
                              </p:par>
                            </p:childTnLst>
                          </p:cTn>
                        </p:par>
                        <p:par>
                          <p:cTn id="245" fill="hold">
                            <p:stCondLst>
                              <p:cond delay="52500"/>
                            </p:stCondLst>
                            <p:childTnLst>
                              <p:par>
                                <p:cTn id="246" presetID="4" presetClass="entr" presetSubtype="32" fill="hold" grpId="0" nodeType="afterEffect">
                                  <p:stCondLst>
                                    <p:cond delay="0"/>
                                  </p:stCondLst>
                                  <p:childTnLst>
                                    <p:set>
                                      <p:cBhvr>
                                        <p:cTn id="247" dur="1" fill="hold">
                                          <p:stCondLst>
                                            <p:cond delay="0"/>
                                          </p:stCondLst>
                                        </p:cTn>
                                        <p:tgtEl>
                                          <p:spTgt spid="95"/>
                                        </p:tgtEl>
                                        <p:attrNameLst>
                                          <p:attrName>style.visibility</p:attrName>
                                        </p:attrNameLst>
                                      </p:cBhvr>
                                      <p:to>
                                        <p:strVal val="visible"/>
                                      </p:to>
                                    </p:set>
                                    <p:animEffect transition="in" filter="box(out)">
                                      <p:cBhvr>
                                        <p:cTn id="248" dur="1000"/>
                                        <p:tgtEl>
                                          <p:spTgt spid="95"/>
                                        </p:tgtEl>
                                      </p:cBhvr>
                                    </p:animEffect>
                                  </p:childTnLst>
                                  <p:subTnLst>
                                    <p:audio>
                                      <p:cMediaNode>
                                        <p:cTn display="0" masterRel="sameClick">
                                          <p:stCondLst>
                                            <p:cond evt="begin" delay="0">
                                              <p:tn val="246"/>
                                            </p:cond>
                                          </p:stCondLst>
                                          <p:endCondLst>
                                            <p:cond evt="onStopAudio" delay="0">
                                              <p:tgtEl>
                                                <p:sldTgt/>
                                              </p:tgtEl>
                                            </p:cond>
                                          </p:endCondLst>
                                        </p:cTn>
                                        <p:tgtEl>
                                          <p:sndTgt r:embed="rId3" name="hammer.wav"/>
                                        </p:tgtEl>
                                      </p:cMediaNode>
                                    </p:audio>
                                  </p:subTnLst>
                                </p:cTn>
                              </p:par>
                            </p:childTnLst>
                          </p:cTn>
                        </p:par>
                        <p:par>
                          <p:cTn id="249" fill="hold">
                            <p:stCondLst>
                              <p:cond delay="53500"/>
                            </p:stCondLst>
                            <p:childTnLst>
                              <p:par>
                                <p:cTn id="250" presetID="4" presetClass="entr" presetSubtype="32" fill="hold" grpId="0" nodeType="afterEffect">
                                  <p:stCondLst>
                                    <p:cond delay="0"/>
                                  </p:stCondLst>
                                  <p:childTnLst>
                                    <p:set>
                                      <p:cBhvr>
                                        <p:cTn id="251" dur="1" fill="hold">
                                          <p:stCondLst>
                                            <p:cond delay="0"/>
                                          </p:stCondLst>
                                        </p:cTn>
                                        <p:tgtEl>
                                          <p:spTgt spid="96"/>
                                        </p:tgtEl>
                                        <p:attrNameLst>
                                          <p:attrName>style.visibility</p:attrName>
                                        </p:attrNameLst>
                                      </p:cBhvr>
                                      <p:to>
                                        <p:strVal val="visible"/>
                                      </p:to>
                                    </p:set>
                                    <p:animEffect transition="in" filter="box(out)">
                                      <p:cBhvr>
                                        <p:cTn id="252" dur="1000"/>
                                        <p:tgtEl>
                                          <p:spTgt spid="96"/>
                                        </p:tgtEl>
                                      </p:cBhvr>
                                    </p:animEffect>
                                  </p:childTnLst>
                                  <p:subTnLst>
                                    <p:audio>
                                      <p:cMediaNode>
                                        <p:cTn display="0" masterRel="sameClick">
                                          <p:stCondLst>
                                            <p:cond evt="begin" delay="0">
                                              <p:tn val="250"/>
                                            </p:cond>
                                          </p:stCondLst>
                                          <p:endCondLst>
                                            <p:cond evt="onStopAudio" delay="0">
                                              <p:tgtEl>
                                                <p:sldTgt/>
                                              </p:tgtEl>
                                            </p:cond>
                                          </p:endCondLst>
                                        </p:cTn>
                                        <p:tgtEl>
                                          <p:sndTgt r:embed="rId3" name="hammer.wav"/>
                                        </p:tgtEl>
                                      </p:cMediaNode>
                                    </p:audio>
                                  </p:subTnLst>
                                </p:cTn>
                              </p:par>
                            </p:childTnLst>
                          </p:cTn>
                        </p:par>
                        <p:par>
                          <p:cTn id="253" fill="hold">
                            <p:stCondLst>
                              <p:cond delay="54500"/>
                            </p:stCondLst>
                            <p:childTnLst>
                              <p:par>
                                <p:cTn id="254" presetID="4" presetClass="entr" presetSubtype="32" fill="hold" grpId="0" nodeType="afterEffect">
                                  <p:stCondLst>
                                    <p:cond delay="0"/>
                                  </p:stCondLst>
                                  <p:childTnLst>
                                    <p:set>
                                      <p:cBhvr>
                                        <p:cTn id="255" dur="1" fill="hold">
                                          <p:stCondLst>
                                            <p:cond delay="0"/>
                                          </p:stCondLst>
                                        </p:cTn>
                                        <p:tgtEl>
                                          <p:spTgt spid="97"/>
                                        </p:tgtEl>
                                        <p:attrNameLst>
                                          <p:attrName>style.visibility</p:attrName>
                                        </p:attrNameLst>
                                      </p:cBhvr>
                                      <p:to>
                                        <p:strVal val="visible"/>
                                      </p:to>
                                    </p:set>
                                    <p:animEffect transition="in" filter="box(out)">
                                      <p:cBhvr>
                                        <p:cTn id="256" dur="1000"/>
                                        <p:tgtEl>
                                          <p:spTgt spid="97"/>
                                        </p:tgtEl>
                                      </p:cBhvr>
                                    </p:animEffect>
                                  </p:childTnLst>
                                  <p:subTnLst>
                                    <p:audio>
                                      <p:cMediaNode>
                                        <p:cTn display="0" masterRel="sameClick">
                                          <p:stCondLst>
                                            <p:cond evt="begin" delay="0">
                                              <p:tn val="254"/>
                                            </p:cond>
                                          </p:stCondLst>
                                          <p:endCondLst>
                                            <p:cond evt="onStopAudio" delay="0">
                                              <p:tgtEl>
                                                <p:sldTgt/>
                                              </p:tgtEl>
                                            </p:cond>
                                          </p:endCondLst>
                                        </p:cTn>
                                        <p:tgtEl>
                                          <p:sndTgt r:embed="rId3" name="hammer.wav"/>
                                        </p:tgtEl>
                                      </p:cMediaNode>
                                    </p:audio>
                                  </p:subTnLst>
                                </p:cTn>
                              </p:par>
                            </p:childTnLst>
                          </p:cTn>
                        </p:par>
                        <p:par>
                          <p:cTn id="257" fill="hold">
                            <p:stCondLst>
                              <p:cond delay="55500"/>
                            </p:stCondLst>
                            <p:childTnLst>
                              <p:par>
                                <p:cTn id="258" presetID="4" presetClass="entr" presetSubtype="32" fill="hold" grpId="0" nodeType="afterEffect">
                                  <p:stCondLst>
                                    <p:cond delay="0"/>
                                  </p:stCondLst>
                                  <p:childTnLst>
                                    <p:set>
                                      <p:cBhvr>
                                        <p:cTn id="259" dur="1" fill="hold">
                                          <p:stCondLst>
                                            <p:cond delay="0"/>
                                          </p:stCondLst>
                                        </p:cTn>
                                        <p:tgtEl>
                                          <p:spTgt spid="98"/>
                                        </p:tgtEl>
                                        <p:attrNameLst>
                                          <p:attrName>style.visibility</p:attrName>
                                        </p:attrNameLst>
                                      </p:cBhvr>
                                      <p:to>
                                        <p:strVal val="visible"/>
                                      </p:to>
                                    </p:set>
                                    <p:animEffect transition="in" filter="box(out)">
                                      <p:cBhvr>
                                        <p:cTn id="260" dur="1000"/>
                                        <p:tgtEl>
                                          <p:spTgt spid="98"/>
                                        </p:tgtEl>
                                      </p:cBhvr>
                                    </p:animEffect>
                                  </p:childTnLst>
                                  <p:subTnLst>
                                    <p:audio>
                                      <p:cMediaNode>
                                        <p:cTn display="0" masterRel="sameClick">
                                          <p:stCondLst>
                                            <p:cond evt="begin" delay="0">
                                              <p:tn val="258"/>
                                            </p:cond>
                                          </p:stCondLst>
                                          <p:endCondLst>
                                            <p:cond evt="onStopAudio" delay="0">
                                              <p:tgtEl>
                                                <p:sldTgt/>
                                              </p:tgtEl>
                                            </p:cond>
                                          </p:endCondLst>
                                        </p:cTn>
                                        <p:tgtEl>
                                          <p:sndTgt r:embed="rId3" name="hammer.wav"/>
                                        </p:tgtEl>
                                      </p:cMediaNode>
                                    </p:audio>
                                  </p:subTnLst>
                                </p:cTn>
                              </p:par>
                            </p:childTnLst>
                          </p:cTn>
                        </p:par>
                        <p:par>
                          <p:cTn id="261" fill="hold">
                            <p:stCondLst>
                              <p:cond delay="56500"/>
                            </p:stCondLst>
                            <p:childTnLst>
                              <p:par>
                                <p:cTn id="262" presetID="4" presetClass="entr" presetSubtype="32" fill="hold" grpId="0" nodeType="afterEffect">
                                  <p:stCondLst>
                                    <p:cond delay="0"/>
                                  </p:stCondLst>
                                  <p:childTnLst>
                                    <p:set>
                                      <p:cBhvr>
                                        <p:cTn id="263" dur="1" fill="hold">
                                          <p:stCondLst>
                                            <p:cond delay="0"/>
                                          </p:stCondLst>
                                        </p:cTn>
                                        <p:tgtEl>
                                          <p:spTgt spid="99"/>
                                        </p:tgtEl>
                                        <p:attrNameLst>
                                          <p:attrName>style.visibility</p:attrName>
                                        </p:attrNameLst>
                                      </p:cBhvr>
                                      <p:to>
                                        <p:strVal val="visible"/>
                                      </p:to>
                                    </p:set>
                                    <p:animEffect transition="in" filter="box(out)">
                                      <p:cBhvr>
                                        <p:cTn id="264" dur="1000"/>
                                        <p:tgtEl>
                                          <p:spTgt spid="99"/>
                                        </p:tgtEl>
                                      </p:cBhvr>
                                    </p:animEffect>
                                  </p:childTnLst>
                                  <p:subTnLst>
                                    <p:audio>
                                      <p:cMediaNode>
                                        <p:cTn display="0" masterRel="sameClick">
                                          <p:stCondLst>
                                            <p:cond evt="begin" delay="0">
                                              <p:tn val="262"/>
                                            </p:cond>
                                          </p:stCondLst>
                                          <p:endCondLst>
                                            <p:cond evt="onStopAudio" delay="0">
                                              <p:tgtEl>
                                                <p:sldTgt/>
                                              </p:tgtEl>
                                            </p:cond>
                                          </p:endCondLst>
                                        </p:cTn>
                                        <p:tgtEl>
                                          <p:sndTgt r:embed="rId3" name="hammer.wav"/>
                                        </p:tgtEl>
                                      </p:cMediaNode>
                                    </p:audio>
                                  </p:subTnLst>
                                </p:cTn>
                              </p:par>
                            </p:childTnLst>
                          </p:cTn>
                        </p:par>
                        <p:par>
                          <p:cTn id="265" fill="hold">
                            <p:stCondLst>
                              <p:cond delay="57500"/>
                            </p:stCondLst>
                            <p:childTnLst>
                              <p:par>
                                <p:cTn id="266" presetID="4" presetClass="entr" presetSubtype="32" fill="hold" grpId="0" nodeType="afterEffect">
                                  <p:stCondLst>
                                    <p:cond delay="0"/>
                                  </p:stCondLst>
                                  <p:childTnLst>
                                    <p:set>
                                      <p:cBhvr>
                                        <p:cTn id="267" dur="1" fill="hold">
                                          <p:stCondLst>
                                            <p:cond delay="0"/>
                                          </p:stCondLst>
                                        </p:cTn>
                                        <p:tgtEl>
                                          <p:spTgt spid="100"/>
                                        </p:tgtEl>
                                        <p:attrNameLst>
                                          <p:attrName>style.visibility</p:attrName>
                                        </p:attrNameLst>
                                      </p:cBhvr>
                                      <p:to>
                                        <p:strVal val="visible"/>
                                      </p:to>
                                    </p:set>
                                    <p:animEffect transition="in" filter="box(out)">
                                      <p:cBhvr>
                                        <p:cTn id="268" dur="1000"/>
                                        <p:tgtEl>
                                          <p:spTgt spid="100"/>
                                        </p:tgtEl>
                                      </p:cBhvr>
                                    </p:animEffect>
                                  </p:childTnLst>
                                  <p:subTnLst>
                                    <p:audio>
                                      <p:cMediaNode>
                                        <p:cTn display="0" masterRel="sameClick">
                                          <p:stCondLst>
                                            <p:cond evt="begin" delay="0">
                                              <p:tn val="266"/>
                                            </p:cond>
                                          </p:stCondLst>
                                          <p:endCondLst>
                                            <p:cond evt="onStopAudio" delay="0">
                                              <p:tgtEl>
                                                <p:sldTgt/>
                                              </p:tgtEl>
                                            </p:cond>
                                          </p:endCondLst>
                                        </p:cTn>
                                        <p:tgtEl>
                                          <p:sndTgt r:embed="rId3" name="hammer.wav"/>
                                        </p:tgtEl>
                                      </p:cMediaNode>
                                    </p:audio>
                                  </p:subTnLst>
                                </p:cTn>
                              </p:par>
                            </p:childTnLst>
                          </p:cTn>
                        </p:par>
                        <p:par>
                          <p:cTn id="269" fill="hold">
                            <p:stCondLst>
                              <p:cond delay="58500"/>
                            </p:stCondLst>
                            <p:childTnLst>
                              <p:par>
                                <p:cTn id="270" presetID="4" presetClass="entr" presetSubtype="32" fill="hold" grpId="0" nodeType="afterEffect">
                                  <p:stCondLst>
                                    <p:cond delay="0"/>
                                  </p:stCondLst>
                                  <p:childTnLst>
                                    <p:set>
                                      <p:cBhvr>
                                        <p:cTn id="271" dur="1" fill="hold">
                                          <p:stCondLst>
                                            <p:cond delay="0"/>
                                          </p:stCondLst>
                                        </p:cTn>
                                        <p:tgtEl>
                                          <p:spTgt spid="101"/>
                                        </p:tgtEl>
                                        <p:attrNameLst>
                                          <p:attrName>style.visibility</p:attrName>
                                        </p:attrNameLst>
                                      </p:cBhvr>
                                      <p:to>
                                        <p:strVal val="visible"/>
                                      </p:to>
                                    </p:set>
                                    <p:animEffect transition="in" filter="box(out)">
                                      <p:cBhvr>
                                        <p:cTn id="272" dur="1000"/>
                                        <p:tgtEl>
                                          <p:spTgt spid="101"/>
                                        </p:tgtEl>
                                      </p:cBhvr>
                                    </p:animEffect>
                                  </p:childTnLst>
                                  <p:subTnLst>
                                    <p:audio>
                                      <p:cMediaNode>
                                        <p:cTn display="0" masterRel="sameClick">
                                          <p:stCondLst>
                                            <p:cond evt="begin" delay="0">
                                              <p:tn val="270"/>
                                            </p:cond>
                                          </p:stCondLst>
                                          <p:endCondLst>
                                            <p:cond evt="onStopAudio" delay="0">
                                              <p:tgtEl>
                                                <p:sldTgt/>
                                              </p:tgtEl>
                                            </p:cond>
                                          </p:endCondLst>
                                        </p:cTn>
                                        <p:tgtEl>
                                          <p:sndTgt r:embed="rId3" name="hammer.wav"/>
                                        </p:tgtEl>
                                      </p:cMediaNode>
                                    </p:audio>
                                  </p:subTnLst>
                                </p:cTn>
                              </p:par>
                            </p:childTnLst>
                          </p:cTn>
                        </p:par>
                        <p:par>
                          <p:cTn id="273" fill="hold">
                            <p:stCondLst>
                              <p:cond delay="59500"/>
                            </p:stCondLst>
                            <p:childTnLst>
                              <p:par>
                                <p:cTn id="274" presetID="4" presetClass="entr" presetSubtype="32" fill="hold" grpId="0" nodeType="afterEffect">
                                  <p:stCondLst>
                                    <p:cond delay="0"/>
                                  </p:stCondLst>
                                  <p:childTnLst>
                                    <p:set>
                                      <p:cBhvr>
                                        <p:cTn id="275" dur="1" fill="hold">
                                          <p:stCondLst>
                                            <p:cond delay="0"/>
                                          </p:stCondLst>
                                        </p:cTn>
                                        <p:tgtEl>
                                          <p:spTgt spid="102"/>
                                        </p:tgtEl>
                                        <p:attrNameLst>
                                          <p:attrName>style.visibility</p:attrName>
                                        </p:attrNameLst>
                                      </p:cBhvr>
                                      <p:to>
                                        <p:strVal val="visible"/>
                                      </p:to>
                                    </p:set>
                                    <p:animEffect transition="in" filter="box(out)">
                                      <p:cBhvr>
                                        <p:cTn id="276" dur="1000"/>
                                        <p:tgtEl>
                                          <p:spTgt spid="102"/>
                                        </p:tgtEl>
                                      </p:cBhvr>
                                    </p:animEffect>
                                  </p:childTnLst>
                                  <p:subTnLst>
                                    <p:audio>
                                      <p:cMediaNode>
                                        <p:cTn display="0" masterRel="sameClick">
                                          <p:stCondLst>
                                            <p:cond evt="begin" delay="0">
                                              <p:tn val="274"/>
                                            </p:cond>
                                          </p:stCondLst>
                                          <p:endCondLst>
                                            <p:cond evt="onStopAudio" delay="0">
                                              <p:tgtEl>
                                                <p:sldTgt/>
                                              </p:tgtEl>
                                            </p:cond>
                                          </p:endCondLst>
                                        </p:cTn>
                                        <p:tgtEl>
                                          <p:sndTgt r:embed="rId4" name="drumroll.wav"/>
                                        </p:tgtEl>
                                      </p:cMediaNode>
                                    </p:audio>
                                  </p:subTnLst>
                                </p:cTn>
                              </p:par>
                              <p:par>
                                <p:cTn id="277" presetID="4" presetClass="entr" presetSubtype="32" fill="hold" grpId="0" nodeType="withEffect">
                                  <p:stCondLst>
                                    <p:cond delay="0"/>
                                  </p:stCondLst>
                                  <p:childTnLst>
                                    <p:set>
                                      <p:cBhvr>
                                        <p:cTn id="278" dur="1" fill="hold">
                                          <p:stCondLst>
                                            <p:cond delay="0"/>
                                          </p:stCondLst>
                                        </p:cTn>
                                        <p:tgtEl>
                                          <p:spTgt spid="103"/>
                                        </p:tgtEl>
                                        <p:attrNameLst>
                                          <p:attrName>style.visibility</p:attrName>
                                        </p:attrNameLst>
                                      </p:cBhvr>
                                      <p:to>
                                        <p:strVal val="visible"/>
                                      </p:to>
                                    </p:set>
                                    <p:animEffect transition="in" filter="box(out)">
                                      <p:cBhvr>
                                        <p:cTn id="279" dur="1000"/>
                                        <p:tgtEl>
                                          <p:spTgt spid="103"/>
                                        </p:tgtEl>
                                      </p:cBhvr>
                                    </p:animEffect>
                                  </p:childTnLst>
                                  <p:subTnLst>
                                    <p:audio>
                                      <p:cMediaNode>
                                        <p:cTn display="0" masterRel="sameClick">
                                          <p:stCondLst>
                                            <p:cond evt="begin" delay="0">
                                              <p:tn val="277"/>
                                            </p:cond>
                                          </p:stCondLst>
                                          <p:endCondLst>
                                            <p:cond evt="onStopAudio" delay="0">
                                              <p:tgtEl>
                                                <p:sldTgt/>
                                              </p:tgtEl>
                                            </p:cond>
                                          </p:endCondLst>
                                        </p:cTn>
                                        <p:tgtEl>
                                          <p:sndTgt r:embed="rId4" name="drumroll.wav"/>
                                        </p:tgtEl>
                                      </p:cMediaNode>
                                    </p:audio>
                                  </p:subTnLst>
                                </p:cTn>
                              </p:par>
                              <p:par>
                                <p:cTn id="280" presetID="4" presetClass="exit" presetSubtype="16" fill="hold" grpId="0" nodeType="withEffect">
                                  <p:stCondLst>
                                    <p:cond delay="0"/>
                                  </p:stCondLst>
                                  <p:childTnLst>
                                    <p:animEffect transition="out" filter="box(in)">
                                      <p:cBhvr>
                                        <p:cTn id="281" dur="500"/>
                                        <p:tgtEl>
                                          <p:spTgt spid="40"/>
                                        </p:tgtEl>
                                      </p:cBhvr>
                                    </p:animEffect>
                                    <p:set>
                                      <p:cBhvr>
                                        <p:cTn id="282" dur="1" fill="hold">
                                          <p:stCondLst>
                                            <p:cond delay="499"/>
                                          </p:stCondLst>
                                        </p:cTn>
                                        <p:tgtEl>
                                          <p:spTgt spid="40"/>
                                        </p:tgtEl>
                                        <p:attrNameLst>
                                          <p:attrName>style.visibility</p:attrName>
                                        </p:attrNameLst>
                                      </p:cBhvr>
                                      <p:to>
                                        <p:strVal val="hidden"/>
                                      </p:to>
                                    </p:set>
                                  </p:childTnLst>
                                </p:cTn>
                              </p:par>
                            </p:childTnLst>
                          </p:cTn>
                        </p:par>
                        <p:par>
                          <p:cTn id="283" fill="hold">
                            <p:stCondLst>
                              <p:cond delay="60500"/>
                            </p:stCondLst>
                            <p:childTnLst>
                              <p:par>
                                <p:cTn id="284" presetID="3" presetClass="emph" presetSubtype="2" repeatCount="3000" fill="hold" nodeType="afterEffect">
                                  <p:stCondLst>
                                    <p:cond delay="0"/>
                                  </p:stCondLst>
                                  <p:childTnLst>
                                    <p:animClr clrSpc="rgb" dir="cw">
                                      <p:cBhvr override="childStyle">
                                        <p:cTn id="285" dur="2000" fill="hold"/>
                                        <p:tgtEl>
                                          <p:spTgt spid="35">
                                            <p:txEl>
                                              <p:pRg st="0" end="0"/>
                                            </p:txEl>
                                          </p:spTgt>
                                        </p:tgtEl>
                                        <p:attrNameLst>
                                          <p:attrName>style.color</p:attrName>
                                        </p:attrNameLst>
                                      </p:cBhvr>
                                      <p:to>
                                        <a:schemeClr val="accent2"/>
                                      </p:to>
                                    </p:animClr>
                                  </p:childTnLst>
                                </p:cTn>
                              </p:par>
                            </p:childTnLst>
                          </p:cTn>
                        </p:par>
                      </p:childTnLst>
                    </p:cTn>
                  </p:par>
                </p:childTnLst>
              </p:cTn>
              <p:nextCondLst>
                <p:cond evt="onClick" delay="0">
                  <p:tgtEl>
                    <p:spTgt spid="41"/>
                  </p:tgtEl>
                </p:cond>
              </p:nextCondLst>
            </p:seq>
          </p:childTnLst>
        </p:cTn>
      </p:par>
    </p:tnLst>
    <p:bldLst>
      <p:bldP spid="10" grpId="0" animBg="1"/>
      <p:bldP spid="11" grpId="0" animBg="1"/>
      <p:bldP spid="12" grpId="0" animBg="1"/>
      <p:bldP spid="13" grpId="0" animBg="1"/>
      <p:bldP spid="39" grpId="0" animBg="1"/>
      <p:bldP spid="40" grpId="0" animBg="1"/>
      <p:bldP spid="41"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396</TotalTime>
  <Words>1523</Words>
  <Application>Microsoft Office PowerPoint</Application>
  <PresentationFormat>Custom</PresentationFormat>
  <Paragraphs>449</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Một số kiến thức về tài chính, kinh doanh </vt:lpstr>
      <vt:lpstr>Các yếu tố cơ bản trong kinh doanh:</vt:lpstr>
      <vt:lpstr>PowerPoint Presentation</vt:lpstr>
      <vt:lpstr>PowerPoint Presentation</vt:lpstr>
      <vt:lpstr>Nêu các cách thức để tăng lợi nhuận ?  </vt:lpstr>
      <vt:lpstr>PowerPoint Presentation</vt:lpstr>
      <vt:lpstr> Nêu các cách để tăng doanh thu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MyPC</dc:creator>
  <cp:lastModifiedBy>Dell.T</cp:lastModifiedBy>
  <cp:revision>67</cp:revision>
  <dcterms:created xsi:type="dcterms:W3CDTF">2021-12-01T14:10:56Z</dcterms:created>
  <dcterms:modified xsi:type="dcterms:W3CDTF">2021-12-27T15:39:25Z</dcterms:modified>
</cp:coreProperties>
</file>