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740" r:id="rId4"/>
    <p:sldId id="741" r:id="rId5"/>
    <p:sldId id="777" r:id="rId6"/>
    <p:sldId id="780" r:id="rId7"/>
    <p:sldId id="745" r:id="rId8"/>
    <p:sldId id="746" r:id="rId9"/>
    <p:sldId id="779" r:id="rId10"/>
    <p:sldId id="775" r:id="rId11"/>
    <p:sldId id="77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ACE"/>
    <a:srgbClr val="CCECFF"/>
    <a:srgbClr val="33CC33"/>
    <a:srgbClr val="C06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84935-623E-4566-AE87-5FBD1D72F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DDE2B8-7129-4010-A05E-A24079E8E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FE39C-3210-4DC6-90A8-8002B029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F10D10-86BB-4C22-A262-686D9AD9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8A89E-97B9-41C1-9094-EEA5A454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3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40652-8441-49BD-A61B-4E9C011B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462240-712D-4AC0-A819-3F874E16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D39CC-2975-4766-8598-95A37685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262871-F703-420D-A518-C9DAB44B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AB3FBF-4239-4962-9502-DE44E011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5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80D035-32B2-43CF-8BC3-09BC4037D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DD1571-80FD-43BC-B237-3B8C679AF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4D27E-6AE6-48EB-9938-6E838362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37109D-9A18-4F68-A213-D42F2C15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372E1B-A348-465E-8509-87795109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7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114CC-9588-4B64-BCE0-6C4BA722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37FAE7-3705-41E6-98FD-493CE7E6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05BA45-AEE2-4550-B24C-E5EAE431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3E9981-D904-4471-9D3E-311066D1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7EE94-2EE9-406C-B1F5-E14B54C8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69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4749A-F8DF-49C5-BF03-E9E14EE2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4E33B1-570C-4DEC-8EC5-5FDE59C9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5BA3C6-902C-4AAC-A691-FBFE3D68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7079FC-969E-4D37-90A6-728E9C00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4B19D-1812-4ECD-B691-9CD5615E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2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A096C-EA42-46C4-A953-BBDF7F08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0937F7-DDE0-4B76-89C1-89644A6D7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7F1E3A-1EA7-4C97-A123-C55B542CF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1FF3FF-1F69-4925-BF9A-8818AA4D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835AE1-9E74-4978-8023-0A20801F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603E15-8B21-4864-B2CF-EDDA1DE7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87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7019B-A241-44D6-AE58-9D331337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0093F7-820A-489A-8BAE-6CA709A46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BA25F4-D659-4818-B51E-F74959C7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AC2E72-6785-4237-BA94-CF33C1627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457CC-EEBA-4051-8432-51C0BBE26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4AF753-84A2-4D69-AB24-989FBAC7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58FA319-9814-4941-B9D0-D58CAAE9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102167-D5A1-4FBE-9695-02774D4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6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C48A1-006C-4844-BFFF-A1D37A52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A3E0AD-D30A-4575-8186-510E27A2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3D2AFE-82FC-42F3-9419-BBC714D9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451725-4EC8-4B8A-B928-6C5FC8FB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352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AFD028-60DB-49EB-9E1D-246FEA1E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5BE51A-9078-42D5-8CBF-EDE56B2D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12134F-87C1-47B1-AE31-117D38AD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7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F083F-5CBC-4531-99E9-560EBDB8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556C62-0EA4-4689-B1F4-754D98FC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02C969-A565-4247-847E-8845729C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184E30-C1F5-4E5B-B4ED-A52D2518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580D6-EE97-49D4-9C23-C6B7C71A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C233E9-E37D-49EA-9913-C8B7A04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3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90CFF-C325-48F4-9D0E-D392F604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132AD3-02A5-4F9D-B20A-878D967CD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0A0742-C36A-4AC9-976C-32CE482B8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7F7A25-0E6C-4F1C-99A2-6BF300D2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0C1333-32A5-45DE-B53A-C3A0F7E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D1D47D-7157-4973-A2C4-C0D628FB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C02303-E879-4C0D-856C-023DBB00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54DF5C-B88E-45EA-AD48-9419C4D1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1D2F02-A6C2-4BBA-9DC2-FA290866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E743-382B-42E5-AA6E-FB8C9D08DE14}" type="datetimeFigureOut">
              <a:rPr lang="vi-VN" smtClean="0"/>
              <a:t>01/07/2021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4AB2EF-27C1-4457-80C0-54E062249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4C868D-E9CB-4F6D-B6A3-CD2685B02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bài giảng powerpoint">
            <a:extLst>
              <a:ext uri="{FF2B5EF4-FFF2-40B4-BE49-F238E27FC236}">
                <a16:creationId xmlns:a16="http://schemas.microsoft.com/office/drawing/2014/main" xmlns="" id="{F00D2D83-E598-461D-BF79-8E69D086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12192000" cy="68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5C61F-9005-4F14-AAC5-86C48AA5D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6109" y="1537854"/>
            <a:ext cx="7481455" cy="97891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LỰC MA SÁT</a:t>
            </a:r>
            <a:endParaRPr lang="vi-VN" sz="4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894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AD2646-99B7-42B4-879D-BFE0E94EC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8875" y="463391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TẬP TẠI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733C9C-CF0A-4D72-A288-5E22097B3198}"/>
              </a:ext>
            </a:extLst>
          </p:cNvPr>
          <p:cNvSpPr txBox="1"/>
          <p:nvPr/>
        </p:nvSpPr>
        <p:spPr>
          <a:xfrm>
            <a:off x="1178004" y="2025171"/>
            <a:ext cx="10185321" cy="2787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nồm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quay video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lớp tiết học sau.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 bài tập về nhà: Phần bài tập trang 198sgk.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51F90DB-6B46-4486-9B7D-C975D2F4F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9" y="986621"/>
            <a:ext cx="1022508" cy="102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07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ÒNG GIÁO DỤC VÀ ĐÀO TẠO - ppt download">
            <a:extLst>
              <a:ext uri="{FF2B5EF4-FFF2-40B4-BE49-F238E27FC236}">
                <a16:creationId xmlns:a16="http://schemas.microsoft.com/office/drawing/2014/main" xmlns="" id="{56834027-330A-48C5-84D7-BFC8DBB78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8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HOẠT ĐỘNG CÁ NHÂN                   THỜI GIAN: 1 PHÚT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28587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99"/>
            <a:ext cx="2438399" cy="15911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27D168-0AE3-41AC-8187-0FF07D99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128" y="1409699"/>
            <a:ext cx="10001288" cy="2876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11AA5-CA5C-430B-95CE-489FD07948B3}"/>
              </a:ext>
            </a:extLst>
          </p:cNvPr>
          <p:cNvSpPr txBox="1"/>
          <p:nvPr/>
        </p:nvSpPr>
        <p:spPr>
          <a:xfrm>
            <a:off x="2219223" y="3305224"/>
            <a:ext cx="70823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chỉ ra các lực tiếp xúc với tủ? </a:t>
            </a:r>
          </a:p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lực đó các tác dụng gì đối với tủ?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07191A-853B-47F1-9B27-4836AB48A974}"/>
              </a:ext>
            </a:extLst>
          </p:cNvPr>
          <p:cNvSpPr txBox="1"/>
          <p:nvPr/>
        </p:nvSpPr>
        <p:spPr>
          <a:xfrm>
            <a:off x="457200" y="4417249"/>
            <a:ext cx="11645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Lực đẩy của ng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ời và lực sàn nhà tác dụng vào tủ. Lực đẩy có tác dụng làm cho tủ di chuyển về phía tr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ớc ng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ời đó; còn </a:t>
            </a:r>
            <a:r>
              <a:rPr lang="en-US" sz="32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mà sàn nhà tác dụng vào tủ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có tác dụng cản trở sự di chuyển của tủ.</a:t>
            </a:r>
          </a:p>
        </p:txBody>
      </p:sp>
    </p:spTree>
    <p:extLst>
      <p:ext uri="{BB962C8B-B14F-4D97-AF65-F5344CB8AC3E}">
        <p14:creationId xmlns:p14="http://schemas.microsoft.com/office/powerpoint/2010/main" val="40781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4492A6-BE28-4FE9-8043-C331AF8E2834}"/>
              </a:ext>
            </a:extLst>
          </p:cNvPr>
          <p:cNvSpPr txBox="1"/>
          <p:nvPr/>
        </p:nvSpPr>
        <p:spPr>
          <a:xfrm>
            <a:off x="247650" y="956944"/>
            <a:ext cx="10991849" cy="20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NHIỆM VỤ 1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NHÓM HỌC TẬP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</a:rPr>
              <a:t>Thực hiện thí nghiệm tương tự như hình 48.1 và 48.2</a:t>
            </a:r>
          </a:p>
          <a:p>
            <a:pPr marL="342900" indent="-3429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vi-VN" sz="2400" b="1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SINH                      THỜI GIAN</a:t>
            </a:r>
            <a:r>
              <a:rPr lang="vi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5</a:t>
            </a:r>
            <a:r>
              <a:rPr lang="vi-VN" sz="2800" b="1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PHÚT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61"/>
            <a:ext cx="922518" cy="601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1BC07F-F0C2-4440-81C9-E4B35F7A8DF3}"/>
              </a:ext>
            </a:extLst>
          </p:cNvPr>
          <p:cNvSpPr txBox="1"/>
          <p:nvPr/>
        </p:nvSpPr>
        <p:spPr>
          <a:xfrm>
            <a:off x="498158" y="1967416"/>
            <a:ext cx="65728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</a:t>
            </a:r>
          </a:p>
          <a:p>
            <a:pPr algn="just">
              <a:tabLst>
                <a:tab pos="457200" algn="l"/>
              </a:tabLst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So sánh số chỉ của lực kế trong 2 trường hợp và cho biết đặc điểm của bề mặt tiếp xúc có ảnh hưởng như thế nào đến tác dụng của lực tiếp xúc giữa mặt sàn và vật.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8448DF5-8AAA-4EA4-873E-927C8CE7F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837" y="5391483"/>
            <a:ext cx="1722163" cy="172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B53303-47C6-49D1-AE5E-A15A4596E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838" y="1967416"/>
            <a:ext cx="4749512" cy="3424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AF8A1548-B5D1-414F-800F-FA4C09F6CACC}"/>
              </a:ext>
            </a:extLst>
          </p:cNvPr>
          <p:cNvSpPr/>
          <p:nvPr/>
        </p:nvSpPr>
        <p:spPr>
          <a:xfrm>
            <a:off x="4165890" y="5102628"/>
            <a:ext cx="831273" cy="84414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5B3089-231D-4E29-9455-61E4BAF70EE4}"/>
              </a:ext>
            </a:extLst>
          </p:cNvPr>
          <p:cNvSpPr txBox="1"/>
          <p:nvPr/>
        </p:nvSpPr>
        <p:spPr>
          <a:xfrm>
            <a:off x="458325" y="5960177"/>
            <a:ext cx="8582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Mặt tiếp xúc càng gồ ghề thì  lực ma sát càng lớn.</a:t>
            </a:r>
          </a:p>
        </p:txBody>
      </p:sp>
    </p:spTree>
    <p:extLst>
      <p:ext uri="{BB962C8B-B14F-4D97-AF65-F5344CB8AC3E}">
        <p14:creationId xmlns:p14="http://schemas.microsoft.com/office/powerpoint/2010/main" val="5031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SINH                      THỜI GIAN: 2 PHÚT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155"/>
            <a:ext cx="1692071" cy="1104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CACF05-656C-4858-B0E7-BD9CBB718D4A}"/>
              </a:ext>
            </a:extLst>
          </p:cNvPr>
          <p:cNvSpPr txBox="1"/>
          <p:nvPr/>
        </p:nvSpPr>
        <p:spPr>
          <a:xfrm>
            <a:off x="1495425" y="1477417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Khi nào xuất hiện lực ma sát tr</a:t>
            </a: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ợt?</a:t>
            </a:r>
          </a:p>
        </p:txBody>
      </p:sp>
      <p:pic>
        <p:nvPicPr>
          <p:cNvPr id="1028" name="Picture 4" descr="cầu trượt - Đồ Chơi Sao Việt">
            <a:extLst>
              <a:ext uri="{FF2B5EF4-FFF2-40B4-BE49-F238E27FC236}">
                <a16:creationId xmlns:a16="http://schemas.microsoft.com/office/drawing/2014/main" xmlns="" id="{D374CCC8-27B3-4BCB-8427-EB045C66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19300"/>
            <a:ext cx="5715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ẩn thận sàn trơn trượt - 3A Safety - Thiết kế và sản xuất biển báo an toàn">
            <a:extLst>
              <a:ext uri="{FF2B5EF4-FFF2-40B4-BE49-F238E27FC236}">
                <a16:creationId xmlns:a16="http://schemas.microsoft.com/office/drawing/2014/main" xmlns="" id="{0BA360A7-74A8-4009-9C35-5B4019D3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89" y="3104972"/>
            <a:ext cx="4301837" cy="43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BF2C74-35AC-4D2C-BC47-BD9F3352620C}"/>
              </a:ext>
            </a:extLst>
          </p:cNvPr>
          <p:cNvSpPr txBox="1"/>
          <p:nvPr/>
        </p:nvSpPr>
        <p:spPr>
          <a:xfrm>
            <a:off x="673284" y="2351782"/>
            <a:ext cx="712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ma sát tr</a:t>
            </a:r>
            <a:r>
              <a:rPr lang="vi-VN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 xuất hiện khi một vật tr</a:t>
            </a:r>
            <a:r>
              <a:rPr lang="vi-VN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 trên bề mặt một vật khác.</a:t>
            </a:r>
          </a:p>
        </p:txBody>
      </p:sp>
    </p:spTree>
    <p:extLst>
      <p:ext uri="{BB962C8B-B14F-4D97-AF65-F5344CB8AC3E}">
        <p14:creationId xmlns:p14="http://schemas.microsoft.com/office/powerpoint/2010/main" val="10314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SINH                      THỜI GIAN</a:t>
            </a:r>
            <a:r>
              <a:rPr lang="vi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3</a:t>
            </a:r>
            <a:r>
              <a:rPr lang="vi-VN" sz="2800" b="1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PHÚT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850A09-2C17-4A80-BEF8-8529519F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9492"/>
            <a:ext cx="1692071" cy="1104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CACF05-656C-4858-B0E7-BD9CBB718D4A}"/>
              </a:ext>
            </a:extLst>
          </p:cNvPr>
          <p:cNvSpPr txBox="1"/>
          <p:nvPr/>
        </p:nvSpPr>
        <p:spPr>
          <a:xfrm>
            <a:off x="1215074" y="1228401"/>
            <a:ext cx="785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Khi nào xuất hiện lực ma sát nghỉ?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BF2C74-35AC-4D2C-BC47-BD9F3352620C}"/>
              </a:ext>
            </a:extLst>
          </p:cNvPr>
          <p:cNvSpPr txBox="1"/>
          <p:nvPr/>
        </p:nvSpPr>
        <p:spPr>
          <a:xfrm>
            <a:off x="683067" y="1997316"/>
            <a:ext cx="10746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 từ từ khối gỗ trên mặt bàn, quan sát số chỉ của lực kế khi vật chưa chuyển động.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chỉ lực kế khi vật chưa di chuyển cho biết lực cản trở chuyển động của vật lúc này là bao nhiêu?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cản xuất hiện ở đâu khiến vật chưa thể di chuyển dưới tác dụng của lực kéo?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8456C6-CE9D-4697-850C-8096544C6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89" y="4166892"/>
            <a:ext cx="6233639" cy="26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ướng dẫn cách lắp đặt quạt trần sao cho hợp phong thủy">
            <a:extLst>
              <a:ext uri="{FF2B5EF4-FFF2-40B4-BE49-F238E27FC236}">
                <a16:creationId xmlns:a16="http://schemas.microsoft.com/office/drawing/2014/main" xmlns="" id="{1068B0F3-5B7A-4B3F-BD06-F410888C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37" y="2356657"/>
            <a:ext cx="5168053" cy="4279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B847C7B8-3246-4988-A2A8-0BD37E5B6455}"/>
              </a:ext>
            </a:extLst>
          </p:cNvPr>
          <p:cNvSpPr/>
          <p:nvPr/>
        </p:nvSpPr>
        <p:spPr>
          <a:xfrm>
            <a:off x="4475017" y="0"/>
            <a:ext cx="5860473" cy="2361755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Lực nào đã giữ quạt trần và các bức tranh không bị r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i xuống khi chịu tác dụng của trọng lực</a:t>
            </a:r>
          </a:p>
        </p:txBody>
      </p:sp>
    </p:spTree>
    <p:extLst>
      <p:ext uri="{BB962C8B-B14F-4D97-AF65-F5344CB8AC3E}">
        <p14:creationId xmlns:p14="http://schemas.microsoft.com/office/powerpoint/2010/main" val="24672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DỤNG VÀ ẢNH H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ỞNG CỦA LỰC MA SÁT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51F90DB-6B46-4486-9B7D-C975D2F4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6" y="956944"/>
            <a:ext cx="1022508" cy="1022508"/>
          </a:xfrm>
          <a:prstGeom prst="rect">
            <a:avLst/>
          </a:prstGeom>
        </p:spPr>
      </p:pic>
      <p:pic>
        <p:nvPicPr>
          <p:cNvPr id="1026" name="Picture 2" descr="Lời khuyên chăm sóc phanh V xe đạp đua tốt nhất">
            <a:extLst>
              <a:ext uri="{FF2B5EF4-FFF2-40B4-BE49-F238E27FC236}">
                <a16:creationId xmlns:a16="http://schemas.microsoft.com/office/drawing/2014/main" xmlns="" id="{1383B521-9B97-4BF2-A01F-AD0B72EB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7C582D-E7BA-437F-91AC-D5DF5EB49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2666770"/>
            <a:ext cx="5868849" cy="401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9D0294-8DCC-48F8-8079-491EEEC29711}"/>
              </a:ext>
            </a:extLst>
          </p:cNvPr>
          <p:cNvSpPr/>
          <p:nvPr/>
        </p:nvSpPr>
        <p:spPr>
          <a:xfrm>
            <a:off x="2036618" y="5624945"/>
            <a:ext cx="983673" cy="397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0A6E15-C929-451D-8132-44B2C85335A2}"/>
              </a:ext>
            </a:extLst>
          </p:cNvPr>
          <p:cNvSpPr/>
          <p:nvPr/>
        </p:nvSpPr>
        <p:spPr>
          <a:xfrm>
            <a:off x="3601174" y="5624945"/>
            <a:ext cx="1095517" cy="397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43983C1D-6A85-41B2-8810-C803D9AA78D9}"/>
              </a:ext>
            </a:extLst>
          </p:cNvPr>
          <p:cNvSpPr/>
          <p:nvPr/>
        </p:nvSpPr>
        <p:spPr>
          <a:xfrm>
            <a:off x="2189019" y="6483927"/>
            <a:ext cx="457199" cy="193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16E4C5-6D14-4C4E-9DED-3FEC83EA8B29}"/>
              </a:ext>
            </a:extLst>
          </p:cNvPr>
          <p:cNvSpPr txBox="1"/>
          <p:nvPr/>
        </p:nvSpPr>
        <p:spPr>
          <a:xfrm>
            <a:off x="2582140" y="6185245"/>
            <a:ext cx="2727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mà mặt đất tác dụn lên bàn chân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13855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 descr="Cách sử dụng và bảo trì lốp xe gắn máy">
            <a:extLst>
              <a:ext uri="{FF2B5EF4-FFF2-40B4-BE49-F238E27FC236}">
                <a16:creationId xmlns:a16="http://schemas.microsoft.com/office/drawing/2014/main" xmlns="" id="{8963FEEC-8916-470A-A909-AFD3D19C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04" y="3691350"/>
            <a:ext cx="4503593" cy="261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ân loại đế giày - VO Shop">
            <a:extLst>
              <a:ext uri="{FF2B5EF4-FFF2-40B4-BE49-F238E27FC236}">
                <a16:creationId xmlns:a16="http://schemas.microsoft.com/office/drawing/2014/main" xmlns="" id="{4320D38F-0A61-4352-98AB-000406E2C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7" y="3429000"/>
            <a:ext cx="4694001" cy="35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524AC1-373F-4C4E-A546-465F7E323FCC}"/>
              </a:ext>
            </a:extLst>
          </p:cNvPr>
          <p:cNvSpPr txBox="1"/>
          <p:nvPr/>
        </p:nvSpPr>
        <p:spPr>
          <a:xfrm>
            <a:off x="1495425" y="180423"/>
            <a:ext cx="938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DỤNG VÀ ẢNH H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ỞNG CỦA LỰC MA SÁT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B4AF22-E5A5-4C73-BE12-C36E22D4E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58" y="1172263"/>
            <a:ext cx="10230283" cy="20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LỰC CẢN CỦA KHÔNG KHÍ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51F90DB-6B46-4486-9B7D-C975D2F4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" y="986621"/>
            <a:ext cx="1022508" cy="102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ên lửa liên lục địa – Wikipedia tiếng Việt">
            <a:extLst>
              <a:ext uri="{FF2B5EF4-FFF2-40B4-BE49-F238E27FC236}">
                <a16:creationId xmlns:a16="http://schemas.microsoft.com/office/drawing/2014/main" xmlns="" id="{45E236D6-D679-463E-AAF4-160F948B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" y="2038806"/>
            <a:ext cx="3339523" cy="4862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á vé máy bay tăng cao trở lại">
            <a:extLst>
              <a:ext uri="{FF2B5EF4-FFF2-40B4-BE49-F238E27FC236}">
                <a16:creationId xmlns:a16="http://schemas.microsoft.com/office/drawing/2014/main" xmlns="" id="{2F01F7B5-6BAA-477F-8892-0F807357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26" y="4294186"/>
            <a:ext cx="4772376" cy="245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Ảnh: Giải mã màu sắc trên các viên đạn súng AK | VOV.VN">
            <a:extLst>
              <a:ext uri="{FF2B5EF4-FFF2-40B4-BE49-F238E27FC236}">
                <a16:creationId xmlns:a16="http://schemas.microsoft.com/office/drawing/2014/main" xmlns="" id="{F8D37DAF-6EF6-4292-861B-6A822EFE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76" y="956944"/>
            <a:ext cx="4038024" cy="2692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Sơ lược về giải đua xe moto GP | 2banh.vn">
            <a:extLst>
              <a:ext uri="{FF2B5EF4-FFF2-40B4-BE49-F238E27FC236}">
                <a16:creationId xmlns:a16="http://schemas.microsoft.com/office/drawing/2014/main" xmlns="" id="{50E318BA-2DEE-420B-BB33-A3AEC5F22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72" y="1037750"/>
            <a:ext cx="4333875" cy="288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ộc đua xe đạp Cúp Truyền hình TP.HCM 2020 xuất phát ngày 19-5 - Báo Khánh  Hòa điện tử">
            <a:extLst>
              <a:ext uri="{FF2B5EF4-FFF2-40B4-BE49-F238E27FC236}">
                <a16:creationId xmlns:a16="http://schemas.microsoft.com/office/drawing/2014/main" xmlns="" id="{D3E42182-464A-457F-BAF0-2D592249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12" y="4129519"/>
            <a:ext cx="3843337" cy="256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456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381</Words>
  <Application>Microsoft Office PowerPoint</Application>
  <PresentationFormat>Custom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LỰC MA SÁT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9:  SỰ ĐA DẠNG VÀ CÁC THỂ CƠ BẢN CỦA CHẤT. TÍNH CHẤT CỦA CHẤT</dc:title>
  <dc:creator>Admin</dc:creator>
  <cp:lastModifiedBy>TRAN MINH TUAN</cp:lastModifiedBy>
  <cp:revision>84</cp:revision>
  <dcterms:created xsi:type="dcterms:W3CDTF">2021-02-06T13:24:47Z</dcterms:created>
  <dcterms:modified xsi:type="dcterms:W3CDTF">2021-07-01T08:36:22Z</dcterms:modified>
</cp:coreProperties>
</file>