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579" r:id="rId2"/>
    <p:sldId id="518" r:id="rId3"/>
    <p:sldId id="471" r:id="rId4"/>
    <p:sldId id="519" r:id="rId5"/>
    <p:sldId id="352" r:id="rId6"/>
    <p:sldId id="563" r:id="rId7"/>
    <p:sldId id="560" r:id="rId8"/>
    <p:sldId id="561" r:id="rId9"/>
    <p:sldId id="565" r:id="rId10"/>
    <p:sldId id="564" r:id="rId11"/>
    <p:sldId id="571" r:id="rId12"/>
    <p:sldId id="586" r:id="rId13"/>
    <p:sldId id="520" r:id="rId14"/>
    <p:sldId id="575" r:id="rId15"/>
    <p:sldId id="576" r:id="rId16"/>
    <p:sldId id="569" r:id="rId17"/>
    <p:sldId id="570" r:id="rId18"/>
    <p:sldId id="552" r:id="rId19"/>
    <p:sldId id="572" r:id="rId20"/>
    <p:sldId id="566" r:id="rId21"/>
    <p:sldId id="580" r:id="rId22"/>
    <p:sldId id="574" r:id="rId23"/>
    <p:sldId id="258" r:id="rId24"/>
    <p:sldId id="259" r:id="rId25"/>
    <p:sldId id="260" r:id="rId26"/>
    <p:sldId id="261" r:id="rId27"/>
    <p:sldId id="262" r:id="rId28"/>
    <p:sldId id="577" r:id="rId29"/>
    <p:sldId id="527" r:id="rId30"/>
    <p:sldId id="578" r:id="rId31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41"/>
  </p:normalViewPr>
  <p:slideViewPr>
    <p:cSldViewPr snapToGrid="0" snapToObjects="1" showGuides="1">
      <p:cViewPr varScale="1">
        <p:scale>
          <a:sx n="67" d="100"/>
          <a:sy n="67" d="100"/>
        </p:scale>
        <p:origin x="62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B62DF1-EE09-48AC-9AAF-850B254DAC7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F378749-5E67-453F-ABD6-ED37688B9B32}">
      <dgm:prSet phldrT="[Text]" custT="1"/>
      <dgm:spPr>
        <a:xfrm rot="16200000">
          <a:off x="-711665" y="1581204"/>
          <a:ext cx="3904208" cy="741799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Tổ</a:t>
          </a:r>
          <a:r>
            <a:rPr lang="en-US" sz="3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chức</a:t>
          </a:r>
          <a:r>
            <a:rPr lang="en-US" sz="3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xã</a:t>
          </a:r>
          <a:r>
            <a:rPr lang="en-US" sz="3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hội</a:t>
          </a:r>
          <a:endParaRPr lang="en-US" sz="3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240587EB-13EF-4C85-9199-2DC3D2128ED2}" type="parTrans" cxnId="{C8CA5EA9-EAC7-43CA-8BE2-F81847F91297}">
      <dgm:prSet/>
      <dgm:spPr/>
      <dgm:t>
        <a:bodyPr/>
        <a:lstStyle/>
        <a:p>
          <a:endParaRPr lang="en-US"/>
        </a:p>
      </dgm:t>
    </dgm:pt>
    <dgm:pt modelId="{6D7F80E7-48E6-4C76-9E08-319897DC0516}" type="sibTrans" cxnId="{C8CA5EA9-EAC7-43CA-8BE2-F81847F91297}">
      <dgm:prSet/>
      <dgm:spPr/>
      <dgm:t>
        <a:bodyPr/>
        <a:lstStyle/>
        <a:p>
          <a:endParaRPr lang="en-US"/>
        </a:p>
      </dgm:t>
    </dgm:pt>
    <dgm:pt modelId="{15DAAF07-F12E-465F-9426-D4CF81286E5D}">
      <dgm:prSet phldrT="[Text]" custT="1"/>
      <dgm:spPr>
        <a:xfrm>
          <a:off x="2140976" y="154137"/>
          <a:ext cx="2433102" cy="741799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1</a:t>
          </a:r>
        </a:p>
      </dgm:t>
    </dgm:pt>
    <dgm:pt modelId="{B6B89410-5BD1-4A4C-8957-D13C88278F75}" type="parTrans" cxnId="{EA8967E7-1289-4E4D-A5F4-124A4E78EACF}">
      <dgm:prSet/>
      <dgm:spPr>
        <a:xfrm>
          <a:off x="1611338" y="525037"/>
          <a:ext cx="529637" cy="1427066"/>
        </a:xfrm>
        <a:custGeom>
          <a:avLst/>
          <a:gdLst/>
          <a:ahLst/>
          <a:cxnLst/>
          <a:rect l="0" t="0" r="0" b="0"/>
          <a:pathLst>
            <a:path>
              <a:moveTo>
                <a:pt x="0" y="1427066"/>
              </a:moveTo>
              <a:lnTo>
                <a:pt x="264818" y="1427066"/>
              </a:lnTo>
              <a:lnTo>
                <a:pt x="264818" y="0"/>
              </a:lnTo>
              <a:lnTo>
                <a:pt x="529637" y="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DD6B273-998D-4535-BD48-0A66920561C1}" type="sibTrans" cxnId="{EA8967E7-1289-4E4D-A5F4-124A4E78EACF}">
      <dgm:prSet/>
      <dgm:spPr/>
      <dgm:t>
        <a:bodyPr/>
        <a:lstStyle/>
        <a:p>
          <a:endParaRPr lang="en-US"/>
        </a:p>
      </dgm:t>
    </dgm:pt>
    <dgm:pt modelId="{CADCAC0E-D09C-4A7C-9823-03F1FCCF3F89}">
      <dgm:prSet phldrT="[Text]" custT="1"/>
      <dgm:spPr>
        <a:xfrm>
          <a:off x="2097958" y="2044828"/>
          <a:ext cx="2433102" cy="741799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3</a:t>
          </a:r>
        </a:p>
      </dgm:t>
    </dgm:pt>
    <dgm:pt modelId="{8E43E5BF-BF8F-498E-B5BD-38AFCC57A4FC}" type="parTrans" cxnId="{A8067D81-2849-4E64-8829-866E1D9E3B03}">
      <dgm:prSet/>
      <dgm:spPr>
        <a:xfrm>
          <a:off x="1611338" y="1952104"/>
          <a:ext cx="486620" cy="463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310" y="0"/>
              </a:lnTo>
              <a:lnTo>
                <a:pt x="243310" y="463624"/>
              </a:lnTo>
              <a:lnTo>
                <a:pt x="486620" y="463624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F18DA66-7F63-4899-9906-37931DDC23D0}" type="sibTrans" cxnId="{A8067D81-2849-4E64-8829-866E1D9E3B03}">
      <dgm:prSet/>
      <dgm:spPr/>
      <dgm:t>
        <a:bodyPr/>
        <a:lstStyle/>
        <a:p>
          <a:endParaRPr lang="en-US"/>
        </a:p>
      </dgm:t>
    </dgm:pt>
    <dgm:pt modelId="{E38144BA-09B9-4A15-9386-4450F2564DFF}">
      <dgm:prSet phldrT="[Text]" custT="1"/>
      <dgm:spPr>
        <a:xfrm>
          <a:off x="2140976" y="2941501"/>
          <a:ext cx="2433102" cy="741799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5</a:t>
          </a:r>
        </a:p>
      </dgm:t>
    </dgm:pt>
    <dgm:pt modelId="{2385AFE3-5775-41B2-83FF-DCBEA0B24A21}" type="parTrans" cxnId="{95A5A18D-C8D4-4AC9-B72F-09B02C30E55A}">
      <dgm:prSet/>
      <dgm:spPr>
        <a:xfrm>
          <a:off x="1611338" y="1952104"/>
          <a:ext cx="529637" cy="1360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818" y="0"/>
              </a:lnTo>
              <a:lnTo>
                <a:pt x="264818" y="1360297"/>
              </a:lnTo>
              <a:lnTo>
                <a:pt x="529637" y="1360297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2EAEA44-4387-4D7D-B61A-F395FE30B4F1}" type="sibTrans" cxnId="{95A5A18D-C8D4-4AC9-B72F-09B02C30E55A}">
      <dgm:prSet/>
      <dgm:spPr/>
      <dgm:t>
        <a:bodyPr/>
        <a:lstStyle/>
        <a:p>
          <a:endParaRPr lang="en-US"/>
        </a:p>
      </dgm:t>
    </dgm:pt>
    <dgm:pt modelId="{C2387AE5-DEE6-4E24-B34A-79EE5522BDEC}">
      <dgm:prSet phldrT="[Text]" custT="1"/>
      <dgm:spPr>
        <a:xfrm>
          <a:off x="2097958" y="1117579"/>
          <a:ext cx="2433102" cy="741799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2</a:t>
          </a:r>
        </a:p>
      </dgm:t>
    </dgm:pt>
    <dgm:pt modelId="{5EA771F6-CDCD-46AE-BAEB-172BFEAE01FB}" type="parTrans" cxnId="{530022ED-3B8F-4588-BD08-406F7A9D65FB}">
      <dgm:prSet/>
      <dgm:spPr>
        <a:xfrm>
          <a:off x="1611338" y="1488479"/>
          <a:ext cx="486620" cy="463624"/>
        </a:xfrm>
        <a:custGeom>
          <a:avLst/>
          <a:gdLst/>
          <a:ahLst/>
          <a:cxnLst/>
          <a:rect l="0" t="0" r="0" b="0"/>
          <a:pathLst>
            <a:path>
              <a:moveTo>
                <a:pt x="0" y="463624"/>
              </a:moveTo>
              <a:lnTo>
                <a:pt x="243310" y="463624"/>
              </a:lnTo>
              <a:lnTo>
                <a:pt x="243310" y="0"/>
              </a:lnTo>
              <a:lnTo>
                <a:pt x="486620" y="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C53ED52-86D0-457E-ADDC-00E935C97122}" type="sibTrans" cxnId="{530022ED-3B8F-4588-BD08-406F7A9D65FB}">
      <dgm:prSet/>
      <dgm:spPr/>
      <dgm:t>
        <a:bodyPr/>
        <a:lstStyle/>
        <a:p>
          <a:endParaRPr lang="en-US"/>
        </a:p>
      </dgm:t>
    </dgm:pt>
    <dgm:pt modelId="{4DA6637B-BC5B-A043-933B-D3765690FACB}">
      <dgm:prSet phldrT="[Text]" custT="1"/>
      <dgm:spPr>
        <a:xfrm>
          <a:off x="2140976" y="2941501"/>
          <a:ext cx="2433102" cy="741799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4</a:t>
          </a:r>
        </a:p>
      </dgm:t>
    </dgm:pt>
    <dgm:pt modelId="{8E9F89EA-B5C8-D54D-AC8E-4D01666ADBE9}" type="parTrans" cxnId="{3EE2D2A5-77A9-D64E-89E1-1BAC4860B789}">
      <dgm:prSet/>
      <dgm:spPr/>
      <dgm:t>
        <a:bodyPr/>
        <a:lstStyle/>
        <a:p>
          <a:endParaRPr lang="en-US"/>
        </a:p>
      </dgm:t>
    </dgm:pt>
    <dgm:pt modelId="{E1145C68-2F60-5B49-8486-B5AC89F16307}" type="sibTrans" cxnId="{3EE2D2A5-77A9-D64E-89E1-1BAC4860B789}">
      <dgm:prSet/>
      <dgm:spPr/>
      <dgm:t>
        <a:bodyPr/>
        <a:lstStyle/>
        <a:p>
          <a:endParaRPr lang="en-US"/>
        </a:p>
      </dgm:t>
    </dgm:pt>
    <dgm:pt modelId="{CD795696-0071-4325-8542-AAF2F4B6D14B}" type="pres">
      <dgm:prSet presAssocID="{97B62DF1-EE09-48AC-9AAF-850B254DAC7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A820483-2DE1-43C7-9838-761B84E5D3B9}" type="pres">
      <dgm:prSet presAssocID="{AF378749-5E67-453F-ABD6-ED37688B9B32}" presName="root1" presStyleCnt="0"/>
      <dgm:spPr/>
    </dgm:pt>
    <dgm:pt modelId="{4E9D8327-D47A-4A87-99EA-589CA1A54332}" type="pres">
      <dgm:prSet presAssocID="{AF378749-5E67-453F-ABD6-ED37688B9B32}" presName="LevelOneTextNode" presStyleLbl="node0" presStyleIdx="0" presStyleCnt="1">
        <dgm:presLayoutVars>
          <dgm:chPref val="3"/>
        </dgm:presLayoutVars>
      </dgm:prSet>
      <dgm:spPr/>
    </dgm:pt>
    <dgm:pt modelId="{285C58B9-4479-4F1F-B85F-FAFBF8750E99}" type="pres">
      <dgm:prSet presAssocID="{AF378749-5E67-453F-ABD6-ED37688B9B32}" presName="level2hierChild" presStyleCnt="0"/>
      <dgm:spPr/>
    </dgm:pt>
    <dgm:pt modelId="{1B6CC485-0C62-42AA-BA79-42871EE28DE8}" type="pres">
      <dgm:prSet presAssocID="{B6B89410-5BD1-4A4C-8957-D13C88278F75}" presName="conn2-1" presStyleLbl="parChTrans1D2" presStyleIdx="0" presStyleCnt="5"/>
      <dgm:spPr/>
    </dgm:pt>
    <dgm:pt modelId="{B99BFB85-944B-4D3F-90E8-7D8919E6BF01}" type="pres">
      <dgm:prSet presAssocID="{B6B89410-5BD1-4A4C-8957-D13C88278F75}" presName="connTx" presStyleLbl="parChTrans1D2" presStyleIdx="0" presStyleCnt="5"/>
      <dgm:spPr/>
    </dgm:pt>
    <dgm:pt modelId="{9D4FCC00-283D-405A-94D1-921BFC9E608E}" type="pres">
      <dgm:prSet presAssocID="{15DAAF07-F12E-465F-9426-D4CF81286E5D}" presName="root2" presStyleCnt="0"/>
      <dgm:spPr/>
    </dgm:pt>
    <dgm:pt modelId="{C842A49F-E034-4AF5-AAE3-CAC2199AA4F3}" type="pres">
      <dgm:prSet presAssocID="{15DAAF07-F12E-465F-9426-D4CF81286E5D}" presName="LevelTwoTextNode" presStyleLbl="node2" presStyleIdx="0" presStyleCnt="5" custLinFactNeighborX="1768" custLinFactNeighborY="-4879">
        <dgm:presLayoutVars>
          <dgm:chPref val="3"/>
        </dgm:presLayoutVars>
      </dgm:prSet>
      <dgm:spPr/>
    </dgm:pt>
    <dgm:pt modelId="{1FC795CD-AB61-4C34-AD55-C9EE4A7DD0A8}" type="pres">
      <dgm:prSet presAssocID="{15DAAF07-F12E-465F-9426-D4CF81286E5D}" presName="level3hierChild" presStyleCnt="0"/>
      <dgm:spPr/>
    </dgm:pt>
    <dgm:pt modelId="{1F02B0CE-11DF-41C8-81DE-18DA687FE9E7}" type="pres">
      <dgm:prSet presAssocID="{5EA771F6-CDCD-46AE-BAEB-172BFEAE01FB}" presName="conn2-1" presStyleLbl="parChTrans1D2" presStyleIdx="1" presStyleCnt="5"/>
      <dgm:spPr/>
    </dgm:pt>
    <dgm:pt modelId="{9EC18A60-B359-4814-AB10-C827B4821971}" type="pres">
      <dgm:prSet presAssocID="{5EA771F6-CDCD-46AE-BAEB-172BFEAE01FB}" presName="connTx" presStyleLbl="parChTrans1D2" presStyleIdx="1" presStyleCnt="5"/>
      <dgm:spPr/>
    </dgm:pt>
    <dgm:pt modelId="{C933F592-7687-42FB-81AF-5F67DD5F442B}" type="pres">
      <dgm:prSet presAssocID="{C2387AE5-DEE6-4E24-B34A-79EE5522BDEC}" presName="root2" presStyleCnt="0"/>
      <dgm:spPr/>
    </dgm:pt>
    <dgm:pt modelId="{F4B23AFC-8C51-4B14-B926-CEF002A95D8B}" type="pres">
      <dgm:prSet presAssocID="{C2387AE5-DEE6-4E24-B34A-79EE5522BDEC}" presName="LevelTwoTextNode" presStyleLbl="node2" presStyleIdx="1" presStyleCnt="5">
        <dgm:presLayoutVars>
          <dgm:chPref val="3"/>
        </dgm:presLayoutVars>
      </dgm:prSet>
      <dgm:spPr/>
    </dgm:pt>
    <dgm:pt modelId="{68AC3866-08A4-493B-BB39-406E7F6C7ADC}" type="pres">
      <dgm:prSet presAssocID="{C2387AE5-DEE6-4E24-B34A-79EE5522BDEC}" presName="level3hierChild" presStyleCnt="0"/>
      <dgm:spPr/>
    </dgm:pt>
    <dgm:pt modelId="{3BB25E39-FD50-4262-BFAD-AA3CC96815EC}" type="pres">
      <dgm:prSet presAssocID="{8E43E5BF-BF8F-498E-B5BD-38AFCC57A4FC}" presName="conn2-1" presStyleLbl="parChTrans1D2" presStyleIdx="2" presStyleCnt="5"/>
      <dgm:spPr/>
    </dgm:pt>
    <dgm:pt modelId="{6502506F-1313-412E-945C-8032CF147B64}" type="pres">
      <dgm:prSet presAssocID="{8E43E5BF-BF8F-498E-B5BD-38AFCC57A4FC}" presName="connTx" presStyleLbl="parChTrans1D2" presStyleIdx="2" presStyleCnt="5"/>
      <dgm:spPr/>
    </dgm:pt>
    <dgm:pt modelId="{7D888878-EF5A-404F-9892-075D0610046E}" type="pres">
      <dgm:prSet presAssocID="{CADCAC0E-D09C-4A7C-9823-03F1FCCF3F89}" presName="root2" presStyleCnt="0"/>
      <dgm:spPr/>
    </dgm:pt>
    <dgm:pt modelId="{366ACCDB-BFE0-4335-A87B-5D55CF46F649}" type="pres">
      <dgm:prSet presAssocID="{CADCAC0E-D09C-4A7C-9823-03F1FCCF3F89}" presName="LevelTwoTextNode" presStyleLbl="node2" presStyleIdx="2" presStyleCnt="5">
        <dgm:presLayoutVars>
          <dgm:chPref val="3"/>
        </dgm:presLayoutVars>
      </dgm:prSet>
      <dgm:spPr/>
    </dgm:pt>
    <dgm:pt modelId="{7DD42260-C323-45AC-89B0-00706CD053B0}" type="pres">
      <dgm:prSet presAssocID="{CADCAC0E-D09C-4A7C-9823-03F1FCCF3F89}" presName="level3hierChild" presStyleCnt="0"/>
      <dgm:spPr/>
    </dgm:pt>
    <dgm:pt modelId="{3CA60E1F-6569-FE43-B93E-321A458C04F0}" type="pres">
      <dgm:prSet presAssocID="{8E9F89EA-B5C8-D54D-AC8E-4D01666ADBE9}" presName="conn2-1" presStyleLbl="parChTrans1D2" presStyleIdx="3" presStyleCnt="5"/>
      <dgm:spPr/>
    </dgm:pt>
    <dgm:pt modelId="{C3BAE8E9-C358-C34B-89E8-3981187A7347}" type="pres">
      <dgm:prSet presAssocID="{8E9F89EA-B5C8-D54D-AC8E-4D01666ADBE9}" presName="connTx" presStyleLbl="parChTrans1D2" presStyleIdx="3" presStyleCnt="5"/>
      <dgm:spPr/>
    </dgm:pt>
    <dgm:pt modelId="{9D402E5A-4567-1E41-BD65-1874B8973C9B}" type="pres">
      <dgm:prSet presAssocID="{4DA6637B-BC5B-A043-933B-D3765690FACB}" presName="root2" presStyleCnt="0"/>
      <dgm:spPr/>
    </dgm:pt>
    <dgm:pt modelId="{0ADF1C21-E98D-9241-BAE7-7FABBD8E9419}" type="pres">
      <dgm:prSet presAssocID="{4DA6637B-BC5B-A043-933B-D3765690FACB}" presName="LevelTwoTextNode" presStyleLbl="node2" presStyleIdx="3" presStyleCnt="5">
        <dgm:presLayoutVars>
          <dgm:chPref val="3"/>
        </dgm:presLayoutVars>
      </dgm:prSet>
      <dgm:spPr>
        <a:prstGeom prst="rect">
          <a:avLst/>
        </a:prstGeom>
      </dgm:spPr>
    </dgm:pt>
    <dgm:pt modelId="{BC2B551F-7FAD-8949-8582-C0433B935777}" type="pres">
      <dgm:prSet presAssocID="{4DA6637B-BC5B-A043-933B-D3765690FACB}" presName="level3hierChild" presStyleCnt="0"/>
      <dgm:spPr/>
    </dgm:pt>
    <dgm:pt modelId="{7FAE59DB-F809-40E5-9C4B-29B50D29A12A}" type="pres">
      <dgm:prSet presAssocID="{2385AFE3-5775-41B2-83FF-DCBEA0B24A21}" presName="conn2-1" presStyleLbl="parChTrans1D2" presStyleIdx="4" presStyleCnt="5"/>
      <dgm:spPr/>
    </dgm:pt>
    <dgm:pt modelId="{C3C667B2-9AF2-4274-B7A8-1622D34FFE67}" type="pres">
      <dgm:prSet presAssocID="{2385AFE3-5775-41B2-83FF-DCBEA0B24A21}" presName="connTx" presStyleLbl="parChTrans1D2" presStyleIdx="4" presStyleCnt="5"/>
      <dgm:spPr/>
    </dgm:pt>
    <dgm:pt modelId="{42D22AB9-94B0-4365-833C-2C88F4DC963D}" type="pres">
      <dgm:prSet presAssocID="{E38144BA-09B9-4A15-9386-4450F2564DFF}" presName="root2" presStyleCnt="0"/>
      <dgm:spPr/>
    </dgm:pt>
    <dgm:pt modelId="{7C4B69EB-91D0-49B0-AD38-B835BA1A5365}" type="pres">
      <dgm:prSet presAssocID="{E38144BA-09B9-4A15-9386-4450F2564DFF}" presName="LevelTwoTextNode" presStyleLbl="node2" presStyleIdx="4" presStyleCnt="5" custLinFactNeighborX="1768" custLinFactNeighborY="-4122">
        <dgm:presLayoutVars>
          <dgm:chPref val="3"/>
        </dgm:presLayoutVars>
      </dgm:prSet>
      <dgm:spPr/>
    </dgm:pt>
    <dgm:pt modelId="{7C2D2127-2AD5-4C43-94A2-3AC1E12FAA76}" type="pres">
      <dgm:prSet presAssocID="{E38144BA-09B9-4A15-9386-4450F2564DFF}" presName="level3hierChild" presStyleCnt="0"/>
      <dgm:spPr/>
    </dgm:pt>
  </dgm:ptLst>
  <dgm:cxnLst>
    <dgm:cxn modelId="{8666A506-F683-0740-BC8A-6C7D47C446C1}" type="presOf" srcId="{8E9F89EA-B5C8-D54D-AC8E-4D01666ADBE9}" destId="{C3BAE8E9-C358-C34B-89E8-3981187A7347}" srcOrd="1" destOrd="0" presId="urn:microsoft.com/office/officeart/2008/layout/HorizontalMultiLevelHierarchy"/>
    <dgm:cxn modelId="{76EB1F0A-D681-46C7-969B-E5623BCDB80E}" type="presOf" srcId="{2385AFE3-5775-41B2-83FF-DCBEA0B24A21}" destId="{7FAE59DB-F809-40E5-9C4B-29B50D29A12A}" srcOrd="0" destOrd="0" presId="urn:microsoft.com/office/officeart/2008/layout/HorizontalMultiLevelHierarchy"/>
    <dgm:cxn modelId="{E35EEC0B-D03B-42AA-92E7-FD4844AF0F7F}" type="presOf" srcId="{5EA771F6-CDCD-46AE-BAEB-172BFEAE01FB}" destId="{1F02B0CE-11DF-41C8-81DE-18DA687FE9E7}" srcOrd="0" destOrd="0" presId="urn:microsoft.com/office/officeart/2008/layout/HorizontalMultiLevelHierarchy"/>
    <dgm:cxn modelId="{40DB4124-A4A9-434B-8054-5516A9520DF1}" type="presOf" srcId="{C2387AE5-DEE6-4E24-B34A-79EE5522BDEC}" destId="{F4B23AFC-8C51-4B14-B926-CEF002A95D8B}" srcOrd="0" destOrd="0" presId="urn:microsoft.com/office/officeart/2008/layout/HorizontalMultiLevelHierarchy"/>
    <dgm:cxn modelId="{04E2AE33-0F8A-4226-B88F-5F5C5C1192EE}" type="presOf" srcId="{2385AFE3-5775-41B2-83FF-DCBEA0B24A21}" destId="{C3C667B2-9AF2-4274-B7A8-1622D34FFE67}" srcOrd="1" destOrd="0" presId="urn:microsoft.com/office/officeart/2008/layout/HorizontalMultiLevelHierarchy"/>
    <dgm:cxn modelId="{FC082C34-D93A-4413-84D7-0C69B4D51EBD}" type="presOf" srcId="{8E43E5BF-BF8F-498E-B5BD-38AFCC57A4FC}" destId="{6502506F-1313-412E-945C-8032CF147B64}" srcOrd="1" destOrd="0" presId="urn:microsoft.com/office/officeart/2008/layout/HorizontalMultiLevelHierarchy"/>
    <dgm:cxn modelId="{07A3693E-F8FD-4068-B24E-11C8DEB7E87C}" type="presOf" srcId="{15DAAF07-F12E-465F-9426-D4CF81286E5D}" destId="{C842A49F-E034-4AF5-AAE3-CAC2199AA4F3}" srcOrd="0" destOrd="0" presId="urn:microsoft.com/office/officeart/2008/layout/HorizontalMultiLevelHierarchy"/>
    <dgm:cxn modelId="{BC074E3E-E54D-421B-BDDF-D4721F48FF7C}" type="presOf" srcId="{8E43E5BF-BF8F-498E-B5BD-38AFCC57A4FC}" destId="{3BB25E39-FD50-4262-BFAD-AA3CC96815EC}" srcOrd="0" destOrd="0" presId="urn:microsoft.com/office/officeart/2008/layout/HorizontalMultiLevelHierarchy"/>
    <dgm:cxn modelId="{710C5160-197E-4EB3-9138-4C5AC09C9D7D}" type="presOf" srcId="{B6B89410-5BD1-4A4C-8957-D13C88278F75}" destId="{1B6CC485-0C62-42AA-BA79-42871EE28DE8}" srcOrd="0" destOrd="0" presId="urn:microsoft.com/office/officeart/2008/layout/HorizontalMultiLevelHierarchy"/>
    <dgm:cxn modelId="{84AAFE41-F4F2-4B57-BEE7-0C53F2E46FE4}" type="presOf" srcId="{5EA771F6-CDCD-46AE-BAEB-172BFEAE01FB}" destId="{9EC18A60-B359-4814-AB10-C827B4821971}" srcOrd="1" destOrd="0" presId="urn:microsoft.com/office/officeart/2008/layout/HorizontalMultiLevelHierarchy"/>
    <dgm:cxn modelId="{7468826B-3B82-4D01-B56D-55850373A04C}" type="presOf" srcId="{97B62DF1-EE09-48AC-9AAF-850B254DAC7C}" destId="{CD795696-0071-4325-8542-AAF2F4B6D14B}" srcOrd="0" destOrd="0" presId="urn:microsoft.com/office/officeart/2008/layout/HorizontalMultiLevelHierarchy"/>
    <dgm:cxn modelId="{63E00C73-7C36-DF41-ACD5-1BE0CF18BDD4}" type="presOf" srcId="{8E9F89EA-B5C8-D54D-AC8E-4D01666ADBE9}" destId="{3CA60E1F-6569-FE43-B93E-321A458C04F0}" srcOrd="0" destOrd="0" presId="urn:microsoft.com/office/officeart/2008/layout/HorizontalMultiLevelHierarchy"/>
    <dgm:cxn modelId="{D36C4B78-7F70-443B-A6F5-BF650A58DCF8}" type="presOf" srcId="{AF378749-5E67-453F-ABD6-ED37688B9B32}" destId="{4E9D8327-D47A-4A87-99EA-589CA1A54332}" srcOrd="0" destOrd="0" presId="urn:microsoft.com/office/officeart/2008/layout/HorizontalMultiLevelHierarchy"/>
    <dgm:cxn modelId="{A8067D81-2849-4E64-8829-866E1D9E3B03}" srcId="{AF378749-5E67-453F-ABD6-ED37688B9B32}" destId="{CADCAC0E-D09C-4A7C-9823-03F1FCCF3F89}" srcOrd="2" destOrd="0" parTransId="{8E43E5BF-BF8F-498E-B5BD-38AFCC57A4FC}" sibTransId="{7F18DA66-7F63-4899-9906-37931DDC23D0}"/>
    <dgm:cxn modelId="{1460CD89-99BC-4143-A5E0-5E2E7915FA3B}" type="presOf" srcId="{B6B89410-5BD1-4A4C-8957-D13C88278F75}" destId="{B99BFB85-944B-4D3F-90E8-7D8919E6BF01}" srcOrd="1" destOrd="0" presId="urn:microsoft.com/office/officeart/2008/layout/HorizontalMultiLevelHierarchy"/>
    <dgm:cxn modelId="{95A5A18D-C8D4-4AC9-B72F-09B02C30E55A}" srcId="{AF378749-5E67-453F-ABD6-ED37688B9B32}" destId="{E38144BA-09B9-4A15-9386-4450F2564DFF}" srcOrd="4" destOrd="0" parTransId="{2385AFE3-5775-41B2-83FF-DCBEA0B24A21}" sibTransId="{A2EAEA44-4387-4D7D-B61A-F395FE30B4F1}"/>
    <dgm:cxn modelId="{B296B898-8F72-284D-9157-19F633C2D3D5}" type="presOf" srcId="{4DA6637B-BC5B-A043-933B-D3765690FACB}" destId="{0ADF1C21-E98D-9241-BAE7-7FABBD8E9419}" srcOrd="0" destOrd="0" presId="urn:microsoft.com/office/officeart/2008/layout/HorizontalMultiLevelHierarchy"/>
    <dgm:cxn modelId="{3EE2D2A5-77A9-D64E-89E1-1BAC4860B789}" srcId="{AF378749-5E67-453F-ABD6-ED37688B9B32}" destId="{4DA6637B-BC5B-A043-933B-D3765690FACB}" srcOrd="3" destOrd="0" parTransId="{8E9F89EA-B5C8-D54D-AC8E-4D01666ADBE9}" sibTransId="{E1145C68-2F60-5B49-8486-B5AC89F16307}"/>
    <dgm:cxn modelId="{C8CA5EA9-EAC7-43CA-8BE2-F81847F91297}" srcId="{97B62DF1-EE09-48AC-9AAF-850B254DAC7C}" destId="{AF378749-5E67-453F-ABD6-ED37688B9B32}" srcOrd="0" destOrd="0" parTransId="{240587EB-13EF-4C85-9199-2DC3D2128ED2}" sibTransId="{6D7F80E7-48E6-4C76-9E08-319897DC0516}"/>
    <dgm:cxn modelId="{6A4CB1AC-7BD4-4820-AE08-8C1217FDFC35}" type="presOf" srcId="{E38144BA-09B9-4A15-9386-4450F2564DFF}" destId="{7C4B69EB-91D0-49B0-AD38-B835BA1A5365}" srcOrd="0" destOrd="0" presId="urn:microsoft.com/office/officeart/2008/layout/HorizontalMultiLevelHierarchy"/>
    <dgm:cxn modelId="{EA8967E7-1289-4E4D-A5F4-124A4E78EACF}" srcId="{AF378749-5E67-453F-ABD6-ED37688B9B32}" destId="{15DAAF07-F12E-465F-9426-D4CF81286E5D}" srcOrd="0" destOrd="0" parTransId="{B6B89410-5BD1-4A4C-8957-D13C88278F75}" sibTransId="{0DD6B273-998D-4535-BD48-0A66920561C1}"/>
    <dgm:cxn modelId="{530022ED-3B8F-4588-BD08-406F7A9D65FB}" srcId="{AF378749-5E67-453F-ABD6-ED37688B9B32}" destId="{C2387AE5-DEE6-4E24-B34A-79EE5522BDEC}" srcOrd="1" destOrd="0" parTransId="{5EA771F6-CDCD-46AE-BAEB-172BFEAE01FB}" sibTransId="{8C53ED52-86D0-457E-ADDC-00E935C97122}"/>
    <dgm:cxn modelId="{45B5D7EE-86F2-4386-A2AA-ABB35F403CEB}" type="presOf" srcId="{CADCAC0E-D09C-4A7C-9823-03F1FCCF3F89}" destId="{366ACCDB-BFE0-4335-A87B-5D55CF46F649}" srcOrd="0" destOrd="0" presId="urn:microsoft.com/office/officeart/2008/layout/HorizontalMultiLevelHierarchy"/>
    <dgm:cxn modelId="{8488582F-CFA0-4597-A799-7001F39A09EE}" type="presParOf" srcId="{CD795696-0071-4325-8542-AAF2F4B6D14B}" destId="{1A820483-2DE1-43C7-9838-761B84E5D3B9}" srcOrd="0" destOrd="0" presId="urn:microsoft.com/office/officeart/2008/layout/HorizontalMultiLevelHierarchy"/>
    <dgm:cxn modelId="{A65A865F-C486-46B8-90ED-740B69D1B8FA}" type="presParOf" srcId="{1A820483-2DE1-43C7-9838-761B84E5D3B9}" destId="{4E9D8327-D47A-4A87-99EA-589CA1A54332}" srcOrd="0" destOrd="0" presId="urn:microsoft.com/office/officeart/2008/layout/HorizontalMultiLevelHierarchy"/>
    <dgm:cxn modelId="{52D904E9-B7DC-41FA-B552-D7E011D02CEF}" type="presParOf" srcId="{1A820483-2DE1-43C7-9838-761B84E5D3B9}" destId="{285C58B9-4479-4F1F-B85F-FAFBF8750E99}" srcOrd="1" destOrd="0" presId="urn:microsoft.com/office/officeart/2008/layout/HorizontalMultiLevelHierarchy"/>
    <dgm:cxn modelId="{A1E017F0-A375-402C-99E9-4D438F835C5B}" type="presParOf" srcId="{285C58B9-4479-4F1F-B85F-FAFBF8750E99}" destId="{1B6CC485-0C62-42AA-BA79-42871EE28DE8}" srcOrd="0" destOrd="0" presId="urn:microsoft.com/office/officeart/2008/layout/HorizontalMultiLevelHierarchy"/>
    <dgm:cxn modelId="{A3E9B67A-DD49-4C5F-80D2-21543D620422}" type="presParOf" srcId="{1B6CC485-0C62-42AA-BA79-42871EE28DE8}" destId="{B99BFB85-944B-4D3F-90E8-7D8919E6BF01}" srcOrd="0" destOrd="0" presId="urn:microsoft.com/office/officeart/2008/layout/HorizontalMultiLevelHierarchy"/>
    <dgm:cxn modelId="{40A82EE6-4913-4211-8022-CAABEEF1B570}" type="presParOf" srcId="{285C58B9-4479-4F1F-B85F-FAFBF8750E99}" destId="{9D4FCC00-283D-405A-94D1-921BFC9E608E}" srcOrd="1" destOrd="0" presId="urn:microsoft.com/office/officeart/2008/layout/HorizontalMultiLevelHierarchy"/>
    <dgm:cxn modelId="{DDB5CDF3-6494-4FAB-A1F0-BDED617615CC}" type="presParOf" srcId="{9D4FCC00-283D-405A-94D1-921BFC9E608E}" destId="{C842A49F-E034-4AF5-AAE3-CAC2199AA4F3}" srcOrd="0" destOrd="0" presId="urn:microsoft.com/office/officeart/2008/layout/HorizontalMultiLevelHierarchy"/>
    <dgm:cxn modelId="{70C94C53-AE93-4DF5-9544-CB746BA9EA7E}" type="presParOf" srcId="{9D4FCC00-283D-405A-94D1-921BFC9E608E}" destId="{1FC795CD-AB61-4C34-AD55-C9EE4A7DD0A8}" srcOrd="1" destOrd="0" presId="urn:microsoft.com/office/officeart/2008/layout/HorizontalMultiLevelHierarchy"/>
    <dgm:cxn modelId="{ACCDFD9C-077A-4156-A63B-580215086F78}" type="presParOf" srcId="{285C58B9-4479-4F1F-B85F-FAFBF8750E99}" destId="{1F02B0CE-11DF-41C8-81DE-18DA687FE9E7}" srcOrd="2" destOrd="0" presId="urn:microsoft.com/office/officeart/2008/layout/HorizontalMultiLevelHierarchy"/>
    <dgm:cxn modelId="{1FCC2365-BAAF-4B8D-ADAE-F9536603FD08}" type="presParOf" srcId="{1F02B0CE-11DF-41C8-81DE-18DA687FE9E7}" destId="{9EC18A60-B359-4814-AB10-C827B4821971}" srcOrd="0" destOrd="0" presId="urn:microsoft.com/office/officeart/2008/layout/HorizontalMultiLevelHierarchy"/>
    <dgm:cxn modelId="{2A71DE88-441F-41FA-939C-6AD086B38DBC}" type="presParOf" srcId="{285C58B9-4479-4F1F-B85F-FAFBF8750E99}" destId="{C933F592-7687-42FB-81AF-5F67DD5F442B}" srcOrd="3" destOrd="0" presId="urn:microsoft.com/office/officeart/2008/layout/HorizontalMultiLevelHierarchy"/>
    <dgm:cxn modelId="{D828D749-A42F-4E13-A1B6-C23806650014}" type="presParOf" srcId="{C933F592-7687-42FB-81AF-5F67DD5F442B}" destId="{F4B23AFC-8C51-4B14-B926-CEF002A95D8B}" srcOrd="0" destOrd="0" presId="urn:microsoft.com/office/officeart/2008/layout/HorizontalMultiLevelHierarchy"/>
    <dgm:cxn modelId="{9CDE54F1-E489-4CC9-B5FC-F3B34027293D}" type="presParOf" srcId="{C933F592-7687-42FB-81AF-5F67DD5F442B}" destId="{68AC3866-08A4-493B-BB39-406E7F6C7ADC}" srcOrd="1" destOrd="0" presId="urn:microsoft.com/office/officeart/2008/layout/HorizontalMultiLevelHierarchy"/>
    <dgm:cxn modelId="{E514FEC9-979B-4485-8AFA-FE5B899D9280}" type="presParOf" srcId="{285C58B9-4479-4F1F-B85F-FAFBF8750E99}" destId="{3BB25E39-FD50-4262-BFAD-AA3CC96815EC}" srcOrd="4" destOrd="0" presId="urn:microsoft.com/office/officeart/2008/layout/HorizontalMultiLevelHierarchy"/>
    <dgm:cxn modelId="{1261C778-A438-48C6-899A-479CFA9844C4}" type="presParOf" srcId="{3BB25E39-FD50-4262-BFAD-AA3CC96815EC}" destId="{6502506F-1313-412E-945C-8032CF147B64}" srcOrd="0" destOrd="0" presId="urn:microsoft.com/office/officeart/2008/layout/HorizontalMultiLevelHierarchy"/>
    <dgm:cxn modelId="{AACE7C72-7B93-4ADD-AAD5-097D855DD87D}" type="presParOf" srcId="{285C58B9-4479-4F1F-B85F-FAFBF8750E99}" destId="{7D888878-EF5A-404F-9892-075D0610046E}" srcOrd="5" destOrd="0" presId="urn:microsoft.com/office/officeart/2008/layout/HorizontalMultiLevelHierarchy"/>
    <dgm:cxn modelId="{A6DFFBA7-7C45-4072-86A2-7165C4FA34A8}" type="presParOf" srcId="{7D888878-EF5A-404F-9892-075D0610046E}" destId="{366ACCDB-BFE0-4335-A87B-5D55CF46F649}" srcOrd="0" destOrd="0" presId="urn:microsoft.com/office/officeart/2008/layout/HorizontalMultiLevelHierarchy"/>
    <dgm:cxn modelId="{B4B16EA7-3F87-4FB3-910C-D6963839325A}" type="presParOf" srcId="{7D888878-EF5A-404F-9892-075D0610046E}" destId="{7DD42260-C323-45AC-89B0-00706CD053B0}" srcOrd="1" destOrd="0" presId="urn:microsoft.com/office/officeart/2008/layout/HorizontalMultiLevelHierarchy"/>
    <dgm:cxn modelId="{781838FC-13ED-FF4E-BACC-AFAD70E8DEB3}" type="presParOf" srcId="{285C58B9-4479-4F1F-B85F-FAFBF8750E99}" destId="{3CA60E1F-6569-FE43-B93E-321A458C04F0}" srcOrd="6" destOrd="0" presId="urn:microsoft.com/office/officeart/2008/layout/HorizontalMultiLevelHierarchy"/>
    <dgm:cxn modelId="{C2260B12-BF31-BE43-8F2E-CA7A789C1A3E}" type="presParOf" srcId="{3CA60E1F-6569-FE43-B93E-321A458C04F0}" destId="{C3BAE8E9-C358-C34B-89E8-3981187A7347}" srcOrd="0" destOrd="0" presId="urn:microsoft.com/office/officeart/2008/layout/HorizontalMultiLevelHierarchy"/>
    <dgm:cxn modelId="{16E2F439-6315-1A4F-8FC3-F5D54645CAB2}" type="presParOf" srcId="{285C58B9-4479-4F1F-B85F-FAFBF8750E99}" destId="{9D402E5A-4567-1E41-BD65-1874B8973C9B}" srcOrd="7" destOrd="0" presId="urn:microsoft.com/office/officeart/2008/layout/HorizontalMultiLevelHierarchy"/>
    <dgm:cxn modelId="{551C07A4-1A19-754B-AE02-3C22234FDC84}" type="presParOf" srcId="{9D402E5A-4567-1E41-BD65-1874B8973C9B}" destId="{0ADF1C21-E98D-9241-BAE7-7FABBD8E9419}" srcOrd="0" destOrd="0" presId="urn:microsoft.com/office/officeart/2008/layout/HorizontalMultiLevelHierarchy"/>
    <dgm:cxn modelId="{96522B86-2C55-194D-B88A-ECD8AC313BF0}" type="presParOf" srcId="{9D402E5A-4567-1E41-BD65-1874B8973C9B}" destId="{BC2B551F-7FAD-8949-8582-C0433B935777}" srcOrd="1" destOrd="0" presId="urn:microsoft.com/office/officeart/2008/layout/HorizontalMultiLevelHierarchy"/>
    <dgm:cxn modelId="{350226A3-E68E-475C-A097-AF5FA8E71B26}" type="presParOf" srcId="{285C58B9-4479-4F1F-B85F-FAFBF8750E99}" destId="{7FAE59DB-F809-40E5-9C4B-29B50D29A12A}" srcOrd="8" destOrd="0" presId="urn:microsoft.com/office/officeart/2008/layout/HorizontalMultiLevelHierarchy"/>
    <dgm:cxn modelId="{5403AB7A-27C1-4790-904A-CE37E31531C5}" type="presParOf" srcId="{7FAE59DB-F809-40E5-9C4B-29B50D29A12A}" destId="{C3C667B2-9AF2-4274-B7A8-1622D34FFE67}" srcOrd="0" destOrd="0" presId="urn:microsoft.com/office/officeart/2008/layout/HorizontalMultiLevelHierarchy"/>
    <dgm:cxn modelId="{CFE00975-24E6-4A02-B620-693FD764B1A8}" type="presParOf" srcId="{285C58B9-4479-4F1F-B85F-FAFBF8750E99}" destId="{42D22AB9-94B0-4365-833C-2C88F4DC963D}" srcOrd="9" destOrd="0" presId="urn:microsoft.com/office/officeart/2008/layout/HorizontalMultiLevelHierarchy"/>
    <dgm:cxn modelId="{5C9F714E-8CC5-418E-AE5E-CD3FBD9AC72A}" type="presParOf" srcId="{42D22AB9-94B0-4365-833C-2C88F4DC963D}" destId="{7C4B69EB-91D0-49B0-AD38-B835BA1A5365}" srcOrd="0" destOrd="0" presId="urn:microsoft.com/office/officeart/2008/layout/HorizontalMultiLevelHierarchy"/>
    <dgm:cxn modelId="{AF8F0499-392F-4761-8568-2D1E1EE7C938}" type="presParOf" srcId="{42D22AB9-94B0-4365-833C-2C88F4DC963D}" destId="{7C2D2127-2AD5-4C43-94A2-3AC1E12FAA7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B62DF1-EE09-48AC-9AAF-850B254DAC7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F378749-5E67-453F-ABD6-ED37688B9B32}">
      <dgm:prSet phldrT="[Text]" custT="1"/>
      <dgm:spPr>
        <a:xfrm rot="16200000">
          <a:off x="-711665" y="1581204"/>
          <a:ext cx="3904208" cy="741799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Tổ</a:t>
          </a:r>
          <a:r>
            <a:rPr lang="en-US" sz="32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chức</a:t>
          </a:r>
          <a:r>
            <a:rPr lang="en-US" sz="32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xã</a:t>
          </a:r>
          <a:r>
            <a:rPr lang="en-US" sz="32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hội</a:t>
          </a:r>
          <a:endParaRPr lang="en-US" sz="3200" b="1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240587EB-13EF-4C85-9199-2DC3D2128ED2}" type="parTrans" cxnId="{C8CA5EA9-EAC7-43CA-8BE2-F81847F91297}">
      <dgm:prSet/>
      <dgm:spPr/>
      <dgm:t>
        <a:bodyPr/>
        <a:lstStyle/>
        <a:p>
          <a:endParaRPr lang="en-US" b="1"/>
        </a:p>
      </dgm:t>
    </dgm:pt>
    <dgm:pt modelId="{6D7F80E7-48E6-4C76-9E08-319897DC0516}" type="sibTrans" cxnId="{C8CA5EA9-EAC7-43CA-8BE2-F81847F91297}">
      <dgm:prSet/>
      <dgm:spPr/>
      <dgm:t>
        <a:bodyPr/>
        <a:lstStyle/>
        <a:p>
          <a:endParaRPr lang="en-US" b="1"/>
        </a:p>
      </dgm:t>
    </dgm:pt>
    <dgm:pt modelId="{15DAAF07-F12E-465F-9426-D4CF81286E5D}">
      <dgm:prSet phldrT="[Text]" custT="1"/>
      <dgm:spPr>
        <a:xfrm>
          <a:off x="2140976" y="154137"/>
          <a:ext cx="2433102" cy="741799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 b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1</a:t>
          </a:r>
        </a:p>
      </dgm:t>
    </dgm:pt>
    <dgm:pt modelId="{B6B89410-5BD1-4A4C-8957-D13C88278F75}" type="parTrans" cxnId="{EA8967E7-1289-4E4D-A5F4-124A4E78EACF}">
      <dgm:prSet/>
      <dgm:spPr>
        <a:xfrm>
          <a:off x="1611338" y="525037"/>
          <a:ext cx="529637" cy="1427066"/>
        </a:xfrm>
        <a:custGeom>
          <a:avLst/>
          <a:gdLst/>
          <a:ahLst/>
          <a:cxnLst/>
          <a:rect l="0" t="0" r="0" b="0"/>
          <a:pathLst>
            <a:path>
              <a:moveTo>
                <a:pt x="0" y="1427066"/>
              </a:moveTo>
              <a:lnTo>
                <a:pt x="264818" y="1427066"/>
              </a:lnTo>
              <a:lnTo>
                <a:pt x="264818" y="0"/>
              </a:lnTo>
              <a:lnTo>
                <a:pt x="529637" y="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DD6B273-998D-4535-BD48-0A66920561C1}" type="sibTrans" cxnId="{EA8967E7-1289-4E4D-A5F4-124A4E78EACF}">
      <dgm:prSet/>
      <dgm:spPr/>
      <dgm:t>
        <a:bodyPr/>
        <a:lstStyle/>
        <a:p>
          <a:endParaRPr lang="en-US" b="1"/>
        </a:p>
      </dgm:t>
    </dgm:pt>
    <dgm:pt modelId="{CADCAC0E-D09C-4A7C-9823-03F1FCCF3F89}">
      <dgm:prSet phldrT="[Text]" custT="1"/>
      <dgm:spPr>
        <a:xfrm>
          <a:off x="2097958" y="2044828"/>
          <a:ext cx="2433102" cy="741799"/>
        </a:xfrm>
        <a:prstGeom prst="rect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 b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3</a:t>
          </a:r>
        </a:p>
      </dgm:t>
    </dgm:pt>
    <dgm:pt modelId="{8E43E5BF-BF8F-498E-B5BD-38AFCC57A4FC}" type="parTrans" cxnId="{A8067D81-2849-4E64-8829-866E1D9E3B03}">
      <dgm:prSet/>
      <dgm:spPr>
        <a:xfrm>
          <a:off x="1611338" y="1952104"/>
          <a:ext cx="486620" cy="463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310" y="0"/>
              </a:lnTo>
              <a:lnTo>
                <a:pt x="243310" y="463624"/>
              </a:lnTo>
              <a:lnTo>
                <a:pt x="486620" y="463624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F18DA66-7F63-4899-9906-37931DDC23D0}" type="sibTrans" cxnId="{A8067D81-2849-4E64-8829-866E1D9E3B03}">
      <dgm:prSet/>
      <dgm:spPr/>
      <dgm:t>
        <a:bodyPr/>
        <a:lstStyle/>
        <a:p>
          <a:endParaRPr lang="en-US" b="1"/>
        </a:p>
      </dgm:t>
    </dgm:pt>
    <dgm:pt modelId="{E38144BA-09B9-4A15-9386-4450F2564DFF}">
      <dgm:prSet phldrT="[Text]" custT="1"/>
      <dgm:spPr>
        <a:xfrm>
          <a:off x="2140976" y="2941501"/>
          <a:ext cx="2433102" cy="741799"/>
        </a:xfrm>
        <a:prstGeom prst="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5</a:t>
          </a:r>
        </a:p>
      </dgm:t>
    </dgm:pt>
    <dgm:pt modelId="{2385AFE3-5775-41B2-83FF-DCBEA0B24A21}" type="parTrans" cxnId="{95A5A18D-C8D4-4AC9-B72F-09B02C30E55A}">
      <dgm:prSet/>
      <dgm:spPr>
        <a:xfrm>
          <a:off x="1611338" y="1952104"/>
          <a:ext cx="529637" cy="1360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818" y="0"/>
              </a:lnTo>
              <a:lnTo>
                <a:pt x="264818" y="1360297"/>
              </a:lnTo>
              <a:lnTo>
                <a:pt x="529637" y="1360297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2EAEA44-4387-4D7D-B61A-F395FE30B4F1}" type="sibTrans" cxnId="{95A5A18D-C8D4-4AC9-B72F-09B02C30E55A}">
      <dgm:prSet/>
      <dgm:spPr/>
      <dgm:t>
        <a:bodyPr/>
        <a:lstStyle/>
        <a:p>
          <a:endParaRPr lang="en-US" b="1"/>
        </a:p>
      </dgm:t>
    </dgm:pt>
    <dgm:pt modelId="{C2387AE5-DEE6-4E24-B34A-79EE5522BDEC}">
      <dgm:prSet phldrT="[Text]" custT="1"/>
      <dgm:spPr>
        <a:xfrm>
          <a:off x="2097958" y="1117579"/>
          <a:ext cx="2433102" cy="7417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 b="1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2</a:t>
          </a:r>
        </a:p>
      </dgm:t>
    </dgm:pt>
    <dgm:pt modelId="{5EA771F6-CDCD-46AE-BAEB-172BFEAE01FB}" type="parTrans" cxnId="{530022ED-3B8F-4588-BD08-406F7A9D65FB}">
      <dgm:prSet/>
      <dgm:spPr>
        <a:xfrm>
          <a:off x="1611338" y="1488479"/>
          <a:ext cx="486620" cy="463624"/>
        </a:xfrm>
        <a:custGeom>
          <a:avLst/>
          <a:gdLst/>
          <a:ahLst/>
          <a:cxnLst/>
          <a:rect l="0" t="0" r="0" b="0"/>
          <a:pathLst>
            <a:path>
              <a:moveTo>
                <a:pt x="0" y="463624"/>
              </a:moveTo>
              <a:lnTo>
                <a:pt x="243310" y="463624"/>
              </a:lnTo>
              <a:lnTo>
                <a:pt x="243310" y="0"/>
              </a:lnTo>
              <a:lnTo>
                <a:pt x="486620" y="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C53ED52-86D0-457E-ADDC-00E935C97122}" type="sibTrans" cxnId="{530022ED-3B8F-4588-BD08-406F7A9D65FB}">
      <dgm:prSet/>
      <dgm:spPr/>
      <dgm:t>
        <a:bodyPr/>
        <a:lstStyle/>
        <a:p>
          <a:endParaRPr lang="en-US" b="1"/>
        </a:p>
      </dgm:t>
    </dgm:pt>
    <dgm:pt modelId="{4DA6637B-BC5B-A043-933B-D3765690FACB}">
      <dgm:prSet phldrT="[Text]" custT="1"/>
      <dgm:spPr>
        <a:xfrm>
          <a:off x="2140976" y="2941501"/>
          <a:ext cx="2433102" cy="741799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2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4</a:t>
          </a:r>
        </a:p>
      </dgm:t>
    </dgm:pt>
    <dgm:pt modelId="{8E9F89EA-B5C8-D54D-AC8E-4D01666ADBE9}" type="parTrans" cxnId="{3EE2D2A5-77A9-D64E-89E1-1BAC4860B789}">
      <dgm:prSet/>
      <dgm:spPr/>
      <dgm:t>
        <a:bodyPr/>
        <a:lstStyle/>
        <a:p>
          <a:endParaRPr lang="en-US" b="1"/>
        </a:p>
      </dgm:t>
    </dgm:pt>
    <dgm:pt modelId="{E1145C68-2F60-5B49-8486-B5AC89F16307}" type="sibTrans" cxnId="{3EE2D2A5-77A9-D64E-89E1-1BAC4860B789}">
      <dgm:prSet/>
      <dgm:spPr/>
      <dgm:t>
        <a:bodyPr/>
        <a:lstStyle/>
        <a:p>
          <a:endParaRPr lang="en-US" b="1"/>
        </a:p>
      </dgm:t>
    </dgm:pt>
    <dgm:pt modelId="{CD795696-0071-4325-8542-AAF2F4B6D14B}" type="pres">
      <dgm:prSet presAssocID="{97B62DF1-EE09-48AC-9AAF-850B254DAC7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A820483-2DE1-43C7-9838-761B84E5D3B9}" type="pres">
      <dgm:prSet presAssocID="{AF378749-5E67-453F-ABD6-ED37688B9B32}" presName="root1" presStyleCnt="0"/>
      <dgm:spPr/>
    </dgm:pt>
    <dgm:pt modelId="{4E9D8327-D47A-4A87-99EA-589CA1A54332}" type="pres">
      <dgm:prSet presAssocID="{AF378749-5E67-453F-ABD6-ED37688B9B32}" presName="LevelOneTextNode" presStyleLbl="node0" presStyleIdx="0" presStyleCnt="1">
        <dgm:presLayoutVars>
          <dgm:chPref val="3"/>
        </dgm:presLayoutVars>
      </dgm:prSet>
      <dgm:spPr/>
    </dgm:pt>
    <dgm:pt modelId="{285C58B9-4479-4F1F-B85F-FAFBF8750E99}" type="pres">
      <dgm:prSet presAssocID="{AF378749-5E67-453F-ABD6-ED37688B9B32}" presName="level2hierChild" presStyleCnt="0"/>
      <dgm:spPr/>
    </dgm:pt>
    <dgm:pt modelId="{1B6CC485-0C62-42AA-BA79-42871EE28DE8}" type="pres">
      <dgm:prSet presAssocID="{B6B89410-5BD1-4A4C-8957-D13C88278F75}" presName="conn2-1" presStyleLbl="parChTrans1D2" presStyleIdx="0" presStyleCnt="5"/>
      <dgm:spPr/>
    </dgm:pt>
    <dgm:pt modelId="{B99BFB85-944B-4D3F-90E8-7D8919E6BF01}" type="pres">
      <dgm:prSet presAssocID="{B6B89410-5BD1-4A4C-8957-D13C88278F75}" presName="connTx" presStyleLbl="parChTrans1D2" presStyleIdx="0" presStyleCnt="5"/>
      <dgm:spPr/>
    </dgm:pt>
    <dgm:pt modelId="{9D4FCC00-283D-405A-94D1-921BFC9E608E}" type="pres">
      <dgm:prSet presAssocID="{15DAAF07-F12E-465F-9426-D4CF81286E5D}" presName="root2" presStyleCnt="0"/>
      <dgm:spPr/>
    </dgm:pt>
    <dgm:pt modelId="{C842A49F-E034-4AF5-AAE3-CAC2199AA4F3}" type="pres">
      <dgm:prSet presAssocID="{15DAAF07-F12E-465F-9426-D4CF81286E5D}" presName="LevelTwoTextNode" presStyleLbl="node2" presStyleIdx="0" presStyleCnt="5" custLinFactNeighborX="1768" custLinFactNeighborY="-4879">
        <dgm:presLayoutVars>
          <dgm:chPref val="3"/>
        </dgm:presLayoutVars>
      </dgm:prSet>
      <dgm:spPr/>
    </dgm:pt>
    <dgm:pt modelId="{1FC795CD-AB61-4C34-AD55-C9EE4A7DD0A8}" type="pres">
      <dgm:prSet presAssocID="{15DAAF07-F12E-465F-9426-D4CF81286E5D}" presName="level3hierChild" presStyleCnt="0"/>
      <dgm:spPr/>
    </dgm:pt>
    <dgm:pt modelId="{1F02B0CE-11DF-41C8-81DE-18DA687FE9E7}" type="pres">
      <dgm:prSet presAssocID="{5EA771F6-CDCD-46AE-BAEB-172BFEAE01FB}" presName="conn2-1" presStyleLbl="parChTrans1D2" presStyleIdx="1" presStyleCnt="5"/>
      <dgm:spPr/>
    </dgm:pt>
    <dgm:pt modelId="{9EC18A60-B359-4814-AB10-C827B4821971}" type="pres">
      <dgm:prSet presAssocID="{5EA771F6-CDCD-46AE-BAEB-172BFEAE01FB}" presName="connTx" presStyleLbl="parChTrans1D2" presStyleIdx="1" presStyleCnt="5"/>
      <dgm:spPr/>
    </dgm:pt>
    <dgm:pt modelId="{C933F592-7687-42FB-81AF-5F67DD5F442B}" type="pres">
      <dgm:prSet presAssocID="{C2387AE5-DEE6-4E24-B34A-79EE5522BDEC}" presName="root2" presStyleCnt="0"/>
      <dgm:spPr/>
    </dgm:pt>
    <dgm:pt modelId="{F4B23AFC-8C51-4B14-B926-CEF002A95D8B}" type="pres">
      <dgm:prSet presAssocID="{C2387AE5-DEE6-4E24-B34A-79EE5522BDEC}" presName="LevelTwoTextNode" presStyleLbl="node2" presStyleIdx="1" presStyleCnt="5">
        <dgm:presLayoutVars>
          <dgm:chPref val="3"/>
        </dgm:presLayoutVars>
      </dgm:prSet>
      <dgm:spPr/>
    </dgm:pt>
    <dgm:pt modelId="{68AC3866-08A4-493B-BB39-406E7F6C7ADC}" type="pres">
      <dgm:prSet presAssocID="{C2387AE5-DEE6-4E24-B34A-79EE5522BDEC}" presName="level3hierChild" presStyleCnt="0"/>
      <dgm:spPr/>
    </dgm:pt>
    <dgm:pt modelId="{3BB25E39-FD50-4262-BFAD-AA3CC96815EC}" type="pres">
      <dgm:prSet presAssocID="{8E43E5BF-BF8F-498E-B5BD-38AFCC57A4FC}" presName="conn2-1" presStyleLbl="parChTrans1D2" presStyleIdx="2" presStyleCnt="5"/>
      <dgm:spPr/>
    </dgm:pt>
    <dgm:pt modelId="{6502506F-1313-412E-945C-8032CF147B64}" type="pres">
      <dgm:prSet presAssocID="{8E43E5BF-BF8F-498E-B5BD-38AFCC57A4FC}" presName="connTx" presStyleLbl="parChTrans1D2" presStyleIdx="2" presStyleCnt="5"/>
      <dgm:spPr/>
    </dgm:pt>
    <dgm:pt modelId="{7D888878-EF5A-404F-9892-075D0610046E}" type="pres">
      <dgm:prSet presAssocID="{CADCAC0E-D09C-4A7C-9823-03F1FCCF3F89}" presName="root2" presStyleCnt="0"/>
      <dgm:spPr/>
    </dgm:pt>
    <dgm:pt modelId="{366ACCDB-BFE0-4335-A87B-5D55CF46F649}" type="pres">
      <dgm:prSet presAssocID="{CADCAC0E-D09C-4A7C-9823-03F1FCCF3F89}" presName="LevelTwoTextNode" presStyleLbl="node2" presStyleIdx="2" presStyleCnt="5">
        <dgm:presLayoutVars>
          <dgm:chPref val="3"/>
        </dgm:presLayoutVars>
      </dgm:prSet>
      <dgm:spPr/>
    </dgm:pt>
    <dgm:pt modelId="{7DD42260-C323-45AC-89B0-00706CD053B0}" type="pres">
      <dgm:prSet presAssocID="{CADCAC0E-D09C-4A7C-9823-03F1FCCF3F89}" presName="level3hierChild" presStyleCnt="0"/>
      <dgm:spPr/>
    </dgm:pt>
    <dgm:pt modelId="{3CA60E1F-6569-FE43-B93E-321A458C04F0}" type="pres">
      <dgm:prSet presAssocID="{8E9F89EA-B5C8-D54D-AC8E-4D01666ADBE9}" presName="conn2-1" presStyleLbl="parChTrans1D2" presStyleIdx="3" presStyleCnt="5"/>
      <dgm:spPr/>
    </dgm:pt>
    <dgm:pt modelId="{C3BAE8E9-C358-C34B-89E8-3981187A7347}" type="pres">
      <dgm:prSet presAssocID="{8E9F89EA-B5C8-D54D-AC8E-4D01666ADBE9}" presName="connTx" presStyleLbl="parChTrans1D2" presStyleIdx="3" presStyleCnt="5"/>
      <dgm:spPr/>
    </dgm:pt>
    <dgm:pt modelId="{9D402E5A-4567-1E41-BD65-1874B8973C9B}" type="pres">
      <dgm:prSet presAssocID="{4DA6637B-BC5B-A043-933B-D3765690FACB}" presName="root2" presStyleCnt="0"/>
      <dgm:spPr/>
    </dgm:pt>
    <dgm:pt modelId="{0ADF1C21-E98D-9241-BAE7-7FABBD8E9419}" type="pres">
      <dgm:prSet presAssocID="{4DA6637B-BC5B-A043-933B-D3765690FACB}" presName="LevelTwoTextNode" presStyleLbl="node2" presStyleIdx="3" presStyleCnt="5">
        <dgm:presLayoutVars>
          <dgm:chPref val="3"/>
        </dgm:presLayoutVars>
      </dgm:prSet>
      <dgm:spPr>
        <a:prstGeom prst="rect">
          <a:avLst/>
        </a:prstGeom>
      </dgm:spPr>
    </dgm:pt>
    <dgm:pt modelId="{BC2B551F-7FAD-8949-8582-C0433B935777}" type="pres">
      <dgm:prSet presAssocID="{4DA6637B-BC5B-A043-933B-D3765690FACB}" presName="level3hierChild" presStyleCnt="0"/>
      <dgm:spPr/>
    </dgm:pt>
    <dgm:pt modelId="{7FAE59DB-F809-40E5-9C4B-29B50D29A12A}" type="pres">
      <dgm:prSet presAssocID="{2385AFE3-5775-41B2-83FF-DCBEA0B24A21}" presName="conn2-1" presStyleLbl="parChTrans1D2" presStyleIdx="4" presStyleCnt="5"/>
      <dgm:spPr/>
    </dgm:pt>
    <dgm:pt modelId="{C3C667B2-9AF2-4274-B7A8-1622D34FFE67}" type="pres">
      <dgm:prSet presAssocID="{2385AFE3-5775-41B2-83FF-DCBEA0B24A21}" presName="connTx" presStyleLbl="parChTrans1D2" presStyleIdx="4" presStyleCnt="5"/>
      <dgm:spPr/>
    </dgm:pt>
    <dgm:pt modelId="{42D22AB9-94B0-4365-833C-2C88F4DC963D}" type="pres">
      <dgm:prSet presAssocID="{E38144BA-09B9-4A15-9386-4450F2564DFF}" presName="root2" presStyleCnt="0"/>
      <dgm:spPr/>
    </dgm:pt>
    <dgm:pt modelId="{7C4B69EB-91D0-49B0-AD38-B835BA1A5365}" type="pres">
      <dgm:prSet presAssocID="{E38144BA-09B9-4A15-9386-4450F2564DFF}" presName="LevelTwoTextNode" presStyleLbl="node2" presStyleIdx="4" presStyleCnt="5" custLinFactNeighborX="1768" custLinFactNeighborY="-4122">
        <dgm:presLayoutVars>
          <dgm:chPref val="3"/>
        </dgm:presLayoutVars>
      </dgm:prSet>
      <dgm:spPr/>
    </dgm:pt>
    <dgm:pt modelId="{7C2D2127-2AD5-4C43-94A2-3AC1E12FAA76}" type="pres">
      <dgm:prSet presAssocID="{E38144BA-09B9-4A15-9386-4450F2564DFF}" presName="level3hierChild" presStyleCnt="0"/>
      <dgm:spPr/>
    </dgm:pt>
  </dgm:ptLst>
  <dgm:cxnLst>
    <dgm:cxn modelId="{8666A506-F683-0740-BC8A-6C7D47C446C1}" type="presOf" srcId="{8E9F89EA-B5C8-D54D-AC8E-4D01666ADBE9}" destId="{C3BAE8E9-C358-C34B-89E8-3981187A7347}" srcOrd="1" destOrd="0" presId="urn:microsoft.com/office/officeart/2008/layout/HorizontalMultiLevelHierarchy"/>
    <dgm:cxn modelId="{76EB1F0A-D681-46C7-969B-E5623BCDB80E}" type="presOf" srcId="{2385AFE3-5775-41B2-83FF-DCBEA0B24A21}" destId="{7FAE59DB-F809-40E5-9C4B-29B50D29A12A}" srcOrd="0" destOrd="0" presId="urn:microsoft.com/office/officeart/2008/layout/HorizontalMultiLevelHierarchy"/>
    <dgm:cxn modelId="{E35EEC0B-D03B-42AA-92E7-FD4844AF0F7F}" type="presOf" srcId="{5EA771F6-CDCD-46AE-BAEB-172BFEAE01FB}" destId="{1F02B0CE-11DF-41C8-81DE-18DA687FE9E7}" srcOrd="0" destOrd="0" presId="urn:microsoft.com/office/officeart/2008/layout/HorizontalMultiLevelHierarchy"/>
    <dgm:cxn modelId="{40DB4124-A4A9-434B-8054-5516A9520DF1}" type="presOf" srcId="{C2387AE5-DEE6-4E24-B34A-79EE5522BDEC}" destId="{F4B23AFC-8C51-4B14-B926-CEF002A95D8B}" srcOrd="0" destOrd="0" presId="urn:microsoft.com/office/officeart/2008/layout/HorizontalMultiLevelHierarchy"/>
    <dgm:cxn modelId="{04E2AE33-0F8A-4226-B88F-5F5C5C1192EE}" type="presOf" srcId="{2385AFE3-5775-41B2-83FF-DCBEA0B24A21}" destId="{C3C667B2-9AF2-4274-B7A8-1622D34FFE67}" srcOrd="1" destOrd="0" presId="urn:microsoft.com/office/officeart/2008/layout/HorizontalMultiLevelHierarchy"/>
    <dgm:cxn modelId="{FC082C34-D93A-4413-84D7-0C69B4D51EBD}" type="presOf" srcId="{8E43E5BF-BF8F-498E-B5BD-38AFCC57A4FC}" destId="{6502506F-1313-412E-945C-8032CF147B64}" srcOrd="1" destOrd="0" presId="urn:microsoft.com/office/officeart/2008/layout/HorizontalMultiLevelHierarchy"/>
    <dgm:cxn modelId="{07A3693E-F8FD-4068-B24E-11C8DEB7E87C}" type="presOf" srcId="{15DAAF07-F12E-465F-9426-D4CF81286E5D}" destId="{C842A49F-E034-4AF5-AAE3-CAC2199AA4F3}" srcOrd="0" destOrd="0" presId="urn:microsoft.com/office/officeart/2008/layout/HorizontalMultiLevelHierarchy"/>
    <dgm:cxn modelId="{BC074E3E-E54D-421B-BDDF-D4721F48FF7C}" type="presOf" srcId="{8E43E5BF-BF8F-498E-B5BD-38AFCC57A4FC}" destId="{3BB25E39-FD50-4262-BFAD-AA3CC96815EC}" srcOrd="0" destOrd="0" presId="urn:microsoft.com/office/officeart/2008/layout/HorizontalMultiLevelHierarchy"/>
    <dgm:cxn modelId="{710C5160-197E-4EB3-9138-4C5AC09C9D7D}" type="presOf" srcId="{B6B89410-5BD1-4A4C-8957-D13C88278F75}" destId="{1B6CC485-0C62-42AA-BA79-42871EE28DE8}" srcOrd="0" destOrd="0" presId="urn:microsoft.com/office/officeart/2008/layout/HorizontalMultiLevelHierarchy"/>
    <dgm:cxn modelId="{84AAFE41-F4F2-4B57-BEE7-0C53F2E46FE4}" type="presOf" srcId="{5EA771F6-CDCD-46AE-BAEB-172BFEAE01FB}" destId="{9EC18A60-B359-4814-AB10-C827B4821971}" srcOrd="1" destOrd="0" presId="urn:microsoft.com/office/officeart/2008/layout/HorizontalMultiLevelHierarchy"/>
    <dgm:cxn modelId="{7468826B-3B82-4D01-B56D-55850373A04C}" type="presOf" srcId="{97B62DF1-EE09-48AC-9AAF-850B254DAC7C}" destId="{CD795696-0071-4325-8542-AAF2F4B6D14B}" srcOrd="0" destOrd="0" presId="urn:microsoft.com/office/officeart/2008/layout/HorizontalMultiLevelHierarchy"/>
    <dgm:cxn modelId="{63E00C73-7C36-DF41-ACD5-1BE0CF18BDD4}" type="presOf" srcId="{8E9F89EA-B5C8-D54D-AC8E-4D01666ADBE9}" destId="{3CA60E1F-6569-FE43-B93E-321A458C04F0}" srcOrd="0" destOrd="0" presId="urn:microsoft.com/office/officeart/2008/layout/HorizontalMultiLevelHierarchy"/>
    <dgm:cxn modelId="{D36C4B78-7F70-443B-A6F5-BF650A58DCF8}" type="presOf" srcId="{AF378749-5E67-453F-ABD6-ED37688B9B32}" destId="{4E9D8327-D47A-4A87-99EA-589CA1A54332}" srcOrd="0" destOrd="0" presId="urn:microsoft.com/office/officeart/2008/layout/HorizontalMultiLevelHierarchy"/>
    <dgm:cxn modelId="{A8067D81-2849-4E64-8829-866E1D9E3B03}" srcId="{AF378749-5E67-453F-ABD6-ED37688B9B32}" destId="{CADCAC0E-D09C-4A7C-9823-03F1FCCF3F89}" srcOrd="2" destOrd="0" parTransId="{8E43E5BF-BF8F-498E-B5BD-38AFCC57A4FC}" sibTransId="{7F18DA66-7F63-4899-9906-37931DDC23D0}"/>
    <dgm:cxn modelId="{1460CD89-99BC-4143-A5E0-5E2E7915FA3B}" type="presOf" srcId="{B6B89410-5BD1-4A4C-8957-D13C88278F75}" destId="{B99BFB85-944B-4D3F-90E8-7D8919E6BF01}" srcOrd="1" destOrd="0" presId="urn:microsoft.com/office/officeart/2008/layout/HorizontalMultiLevelHierarchy"/>
    <dgm:cxn modelId="{95A5A18D-C8D4-4AC9-B72F-09B02C30E55A}" srcId="{AF378749-5E67-453F-ABD6-ED37688B9B32}" destId="{E38144BA-09B9-4A15-9386-4450F2564DFF}" srcOrd="4" destOrd="0" parTransId="{2385AFE3-5775-41B2-83FF-DCBEA0B24A21}" sibTransId="{A2EAEA44-4387-4D7D-B61A-F395FE30B4F1}"/>
    <dgm:cxn modelId="{B296B898-8F72-284D-9157-19F633C2D3D5}" type="presOf" srcId="{4DA6637B-BC5B-A043-933B-D3765690FACB}" destId="{0ADF1C21-E98D-9241-BAE7-7FABBD8E9419}" srcOrd="0" destOrd="0" presId="urn:microsoft.com/office/officeart/2008/layout/HorizontalMultiLevelHierarchy"/>
    <dgm:cxn modelId="{3EE2D2A5-77A9-D64E-89E1-1BAC4860B789}" srcId="{AF378749-5E67-453F-ABD6-ED37688B9B32}" destId="{4DA6637B-BC5B-A043-933B-D3765690FACB}" srcOrd="3" destOrd="0" parTransId="{8E9F89EA-B5C8-D54D-AC8E-4D01666ADBE9}" sibTransId="{E1145C68-2F60-5B49-8486-B5AC89F16307}"/>
    <dgm:cxn modelId="{C8CA5EA9-EAC7-43CA-8BE2-F81847F91297}" srcId="{97B62DF1-EE09-48AC-9AAF-850B254DAC7C}" destId="{AF378749-5E67-453F-ABD6-ED37688B9B32}" srcOrd="0" destOrd="0" parTransId="{240587EB-13EF-4C85-9199-2DC3D2128ED2}" sibTransId="{6D7F80E7-48E6-4C76-9E08-319897DC0516}"/>
    <dgm:cxn modelId="{6A4CB1AC-7BD4-4820-AE08-8C1217FDFC35}" type="presOf" srcId="{E38144BA-09B9-4A15-9386-4450F2564DFF}" destId="{7C4B69EB-91D0-49B0-AD38-B835BA1A5365}" srcOrd="0" destOrd="0" presId="urn:microsoft.com/office/officeart/2008/layout/HorizontalMultiLevelHierarchy"/>
    <dgm:cxn modelId="{EA8967E7-1289-4E4D-A5F4-124A4E78EACF}" srcId="{AF378749-5E67-453F-ABD6-ED37688B9B32}" destId="{15DAAF07-F12E-465F-9426-D4CF81286E5D}" srcOrd="0" destOrd="0" parTransId="{B6B89410-5BD1-4A4C-8957-D13C88278F75}" sibTransId="{0DD6B273-998D-4535-BD48-0A66920561C1}"/>
    <dgm:cxn modelId="{530022ED-3B8F-4588-BD08-406F7A9D65FB}" srcId="{AF378749-5E67-453F-ABD6-ED37688B9B32}" destId="{C2387AE5-DEE6-4E24-B34A-79EE5522BDEC}" srcOrd="1" destOrd="0" parTransId="{5EA771F6-CDCD-46AE-BAEB-172BFEAE01FB}" sibTransId="{8C53ED52-86D0-457E-ADDC-00E935C97122}"/>
    <dgm:cxn modelId="{45B5D7EE-86F2-4386-A2AA-ABB35F403CEB}" type="presOf" srcId="{CADCAC0E-D09C-4A7C-9823-03F1FCCF3F89}" destId="{366ACCDB-BFE0-4335-A87B-5D55CF46F649}" srcOrd="0" destOrd="0" presId="urn:microsoft.com/office/officeart/2008/layout/HorizontalMultiLevelHierarchy"/>
    <dgm:cxn modelId="{8488582F-CFA0-4597-A799-7001F39A09EE}" type="presParOf" srcId="{CD795696-0071-4325-8542-AAF2F4B6D14B}" destId="{1A820483-2DE1-43C7-9838-761B84E5D3B9}" srcOrd="0" destOrd="0" presId="urn:microsoft.com/office/officeart/2008/layout/HorizontalMultiLevelHierarchy"/>
    <dgm:cxn modelId="{A65A865F-C486-46B8-90ED-740B69D1B8FA}" type="presParOf" srcId="{1A820483-2DE1-43C7-9838-761B84E5D3B9}" destId="{4E9D8327-D47A-4A87-99EA-589CA1A54332}" srcOrd="0" destOrd="0" presId="urn:microsoft.com/office/officeart/2008/layout/HorizontalMultiLevelHierarchy"/>
    <dgm:cxn modelId="{52D904E9-B7DC-41FA-B552-D7E011D02CEF}" type="presParOf" srcId="{1A820483-2DE1-43C7-9838-761B84E5D3B9}" destId="{285C58B9-4479-4F1F-B85F-FAFBF8750E99}" srcOrd="1" destOrd="0" presId="urn:microsoft.com/office/officeart/2008/layout/HorizontalMultiLevelHierarchy"/>
    <dgm:cxn modelId="{A1E017F0-A375-402C-99E9-4D438F835C5B}" type="presParOf" srcId="{285C58B9-4479-4F1F-B85F-FAFBF8750E99}" destId="{1B6CC485-0C62-42AA-BA79-42871EE28DE8}" srcOrd="0" destOrd="0" presId="urn:microsoft.com/office/officeart/2008/layout/HorizontalMultiLevelHierarchy"/>
    <dgm:cxn modelId="{A3E9B67A-DD49-4C5F-80D2-21543D620422}" type="presParOf" srcId="{1B6CC485-0C62-42AA-BA79-42871EE28DE8}" destId="{B99BFB85-944B-4D3F-90E8-7D8919E6BF01}" srcOrd="0" destOrd="0" presId="urn:microsoft.com/office/officeart/2008/layout/HorizontalMultiLevelHierarchy"/>
    <dgm:cxn modelId="{40A82EE6-4913-4211-8022-CAABEEF1B570}" type="presParOf" srcId="{285C58B9-4479-4F1F-B85F-FAFBF8750E99}" destId="{9D4FCC00-283D-405A-94D1-921BFC9E608E}" srcOrd="1" destOrd="0" presId="urn:microsoft.com/office/officeart/2008/layout/HorizontalMultiLevelHierarchy"/>
    <dgm:cxn modelId="{DDB5CDF3-6494-4FAB-A1F0-BDED617615CC}" type="presParOf" srcId="{9D4FCC00-283D-405A-94D1-921BFC9E608E}" destId="{C842A49F-E034-4AF5-AAE3-CAC2199AA4F3}" srcOrd="0" destOrd="0" presId="urn:microsoft.com/office/officeart/2008/layout/HorizontalMultiLevelHierarchy"/>
    <dgm:cxn modelId="{70C94C53-AE93-4DF5-9544-CB746BA9EA7E}" type="presParOf" srcId="{9D4FCC00-283D-405A-94D1-921BFC9E608E}" destId="{1FC795CD-AB61-4C34-AD55-C9EE4A7DD0A8}" srcOrd="1" destOrd="0" presId="urn:microsoft.com/office/officeart/2008/layout/HorizontalMultiLevelHierarchy"/>
    <dgm:cxn modelId="{ACCDFD9C-077A-4156-A63B-580215086F78}" type="presParOf" srcId="{285C58B9-4479-4F1F-B85F-FAFBF8750E99}" destId="{1F02B0CE-11DF-41C8-81DE-18DA687FE9E7}" srcOrd="2" destOrd="0" presId="urn:microsoft.com/office/officeart/2008/layout/HorizontalMultiLevelHierarchy"/>
    <dgm:cxn modelId="{1FCC2365-BAAF-4B8D-ADAE-F9536603FD08}" type="presParOf" srcId="{1F02B0CE-11DF-41C8-81DE-18DA687FE9E7}" destId="{9EC18A60-B359-4814-AB10-C827B4821971}" srcOrd="0" destOrd="0" presId="urn:microsoft.com/office/officeart/2008/layout/HorizontalMultiLevelHierarchy"/>
    <dgm:cxn modelId="{2A71DE88-441F-41FA-939C-6AD086B38DBC}" type="presParOf" srcId="{285C58B9-4479-4F1F-B85F-FAFBF8750E99}" destId="{C933F592-7687-42FB-81AF-5F67DD5F442B}" srcOrd="3" destOrd="0" presId="urn:microsoft.com/office/officeart/2008/layout/HorizontalMultiLevelHierarchy"/>
    <dgm:cxn modelId="{D828D749-A42F-4E13-A1B6-C23806650014}" type="presParOf" srcId="{C933F592-7687-42FB-81AF-5F67DD5F442B}" destId="{F4B23AFC-8C51-4B14-B926-CEF002A95D8B}" srcOrd="0" destOrd="0" presId="urn:microsoft.com/office/officeart/2008/layout/HorizontalMultiLevelHierarchy"/>
    <dgm:cxn modelId="{9CDE54F1-E489-4CC9-B5FC-F3B34027293D}" type="presParOf" srcId="{C933F592-7687-42FB-81AF-5F67DD5F442B}" destId="{68AC3866-08A4-493B-BB39-406E7F6C7ADC}" srcOrd="1" destOrd="0" presId="urn:microsoft.com/office/officeart/2008/layout/HorizontalMultiLevelHierarchy"/>
    <dgm:cxn modelId="{E514FEC9-979B-4485-8AFA-FE5B899D9280}" type="presParOf" srcId="{285C58B9-4479-4F1F-B85F-FAFBF8750E99}" destId="{3BB25E39-FD50-4262-BFAD-AA3CC96815EC}" srcOrd="4" destOrd="0" presId="urn:microsoft.com/office/officeart/2008/layout/HorizontalMultiLevelHierarchy"/>
    <dgm:cxn modelId="{1261C778-A438-48C6-899A-479CFA9844C4}" type="presParOf" srcId="{3BB25E39-FD50-4262-BFAD-AA3CC96815EC}" destId="{6502506F-1313-412E-945C-8032CF147B64}" srcOrd="0" destOrd="0" presId="urn:microsoft.com/office/officeart/2008/layout/HorizontalMultiLevelHierarchy"/>
    <dgm:cxn modelId="{AACE7C72-7B93-4ADD-AAD5-097D855DD87D}" type="presParOf" srcId="{285C58B9-4479-4F1F-B85F-FAFBF8750E99}" destId="{7D888878-EF5A-404F-9892-075D0610046E}" srcOrd="5" destOrd="0" presId="urn:microsoft.com/office/officeart/2008/layout/HorizontalMultiLevelHierarchy"/>
    <dgm:cxn modelId="{A6DFFBA7-7C45-4072-86A2-7165C4FA34A8}" type="presParOf" srcId="{7D888878-EF5A-404F-9892-075D0610046E}" destId="{366ACCDB-BFE0-4335-A87B-5D55CF46F649}" srcOrd="0" destOrd="0" presId="urn:microsoft.com/office/officeart/2008/layout/HorizontalMultiLevelHierarchy"/>
    <dgm:cxn modelId="{B4B16EA7-3F87-4FB3-910C-D6963839325A}" type="presParOf" srcId="{7D888878-EF5A-404F-9892-075D0610046E}" destId="{7DD42260-C323-45AC-89B0-00706CD053B0}" srcOrd="1" destOrd="0" presId="urn:microsoft.com/office/officeart/2008/layout/HorizontalMultiLevelHierarchy"/>
    <dgm:cxn modelId="{781838FC-13ED-FF4E-BACC-AFAD70E8DEB3}" type="presParOf" srcId="{285C58B9-4479-4F1F-B85F-FAFBF8750E99}" destId="{3CA60E1F-6569-FE43-B93E-321A458C04F0}" srcOrd="6" destOrd="0" presId="urn:microsoft.com/office/officeart/2008/layout/HorizontalMultiLevelHierarchy"/>
    <dgm:cxn modelId="{C2260B12-BF31-BE43-8F2E-CA7A789C1A3E}" type="presParOf" srcId="{3CA60E1F-6569-FE43-B93E-321A458C04F0}" destId="{C3BAE8E9-C358-C34B-89E8-3981187A7347}" srcOrd="0" destOrd="0" presId="urn:microsoft.com/office/officeart/2008/layout/HorizontalMultiLevelHierarchy"/>
    <dgm:cxn modelId="{16E2F439-6315-1A4F-8FC3-F5D54645CAB2}" type="presParOf" srcId="{285C58B9-4479-4F1F-B85F-FAFBF8750E99}" destId="{9D402E5A-4567-1E41-BD65-1874B8973C9B}" srcOrd="7" destOrd="0" presId="urn:microsoft.com/office/officeart/2008/layout/HorizontalMultiLevelHierarchy"/>
    <dgm:cxn modelId="{551C07A4-1A19-754B-AE02-3C22234FDC84}" type="presParOf" srcId="{9D402E5A-4567-1E41-BD65-1874B8973C9B}" destId="{0ADF1C21-E98D-9241-BAE7-7FABBD8E9419}" srcOrd="0" destOrd="0" presId="urn:microsoft.com/office/officeart/2008/layout/HorizontalMultiLevelHierarchy"/>
    <dgm:cxn modelId="{96522B86-2C55-194D-B88A-ECD8AC313BF0}" type="presParOf" srcId="{9D402E5A-4567-1E41-BD65-1874B8973C9B}" destId="{BC2B551F-7FAD-8949-8582-C0433B935777}" srcOrd="1" destOrd="0" presId="urn:microsoft.com/office/officeart/2008/layout/HorizontalMultiLevelHierarchy"/>
    <dgm:cxn modelId="{350226A3-E68E-475C-A097-AF5FA8E71B26}" type="presParOf" srcId="{285C58B9-4479-4F1F-B85F-FAFBF8750E99}" destId="{7FAE59DB-F809-40E5-9C4B-29B50D29A12A}" srcOrd="8" destOrd="0" presId="urn:microsoft.com/office/officeart/2008/layout/HorizontalMultiLevelHierarchy"/>
    <dgm:cxn modelId="{5403AB7A-27C1-4790-904A-CE37E31531C5}" type="presParOf" srcId="{7FAE59DB-F809-40E5-9C4B-29B50D29A12A}" destId="{C3C667B2-9AF2-4274-B7A8-1622D34FFE67}" srcOrd="0" destOrd="0" presId="urn:microsoft.com/office/officeart/2008/layout/HorizontalMultiLevelHierarchy"/>
    <dgm:cxn modelId="{CFE00975-24E6-4A02-B620-693FD764B1A8}" type="presParOf" srcId="{285C58B9-4479-4F1F-B85F-FAFBF8750E99}" destId="{42D22AB9-94B0-4365-833C-2C88F4DC963D}" srcOrd="9" destOrd="0" presId="urn:microsoft.com/office/officeart/2008/layout/HorizontalMultiLevelHierarchy"/>
    <dgm:cxn modelId="{5C9F714E-8CC5-418E-AE5E-CD3FBD9AC72A}" type="presParOf" srcId="{42D22AB9-94B0-4365-833C-2C88F4DC963D}" destId="{7C4B69EB-91D0-49B0-AD38-B835BA1A5365}" srcOrd="0" destOrd="0" presId="urn:microsoft.com/office/officeart/2008/layout/HorizontalMultiLevelHierarchy"/>
    <dgm:cxn modelId="{AF8F0499-392F-4761-8568-2D1E1EE7C938}" type="presParOf" srcId="{42D22AB9-94B0-4365-833C-2C88F4DC963D}" destId="{7C2D2127-2AD5-4C43-94A2-3AC1E12FAA7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E59DB-F809-40E5-9C4B-29B50D29A12A}">
      <dsp:nvSpPr>
        <dsp:cNvPr id="0" name=""/>
        <dsp:cNvSpPr/>
      </dsp:nvSpPr>
      <dsp:spPr>
        <a:xfrm>
          <a:off x="2179610" y="2482850"/>
          <a:ext cx="590748" cy="2034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818" y="0"/>
              </a:lnTo>
              <a:lnTo>
                <a:pt x="264818" y="1360297"/>
              </a:lnTo>
              <a:lnTo>
                <a:pt x="529637" y="1360297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22025" y="3447075"/>
        <a:ext cx="0" cy="0"/>
      </dsp:txXfrm>
    </dsp:sp>
    <dsp:sp modelId="{3CA60E1F-6569-FE43-B93E-321A458C04F0}">
      <dsp:nvSpPr>
        <dsp:cNvPr id="0" name=""/>
        <dsp:cNvSpPr/>
      </dsp:nvSpPr>
      <dsp:spPr>
        <a:xfrm>
          <a:off x="2179610" y="2482850"/>
          <a:ext cx="542768" cy="1034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384" y="0"/>
              </a:lnTo>
              <a:lnTo>
                <a:pt x="271384" y="1034237"/>
              </a:lnTo>
              <a:lnTo>
                <a:pt x="542768" y="10342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21794" y="2970768"/>
        <a:ext cx="58400" cy="58400"/>
      </dsp:txXfrm>
    </dsp:sp>
    <dsp:sp modelId="{3BB25E39-FD50-4262-BFAD-AA3CC96815EC}">
      <dsp:nvSpPr>
        <dsp:cNvPr id="0" name=""/>
        <dsp:cNvSpPr/>
      </dsp:nvSpPr>
      <dsp:spPr>
        <a:xfrm>
          <a:off x="2179610" y="2437130"/>
          <a:ext cx="5427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310" y="0"/>
              </a:lnTo>
              <a:lnTo>
                <a:pt x="243310" y="463624"/>
              </a:lnTo>
              <a:lnTo>
                <a:pt x="486620" y="463624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37425" y="2469280"/>
        <a:ext cx="0" cy="0"/>
      </dsp:txXfrm>
    </dsp:sp>
    <dsp:sp modelId="{1F02B0CE-11DF-41C8-81DE-18DA687FE9E7}">
      <dsp:nvSpPr>
        <dsp:cNvPr id="0" name=""/>
        <dsp:cNvSpPr/>
      </dsp:nvSpPr>
      <dsp:spPr>
        <a:xfrm>
          <a:off x="2179610" y="1448612"/>
          <a:ext cx="542768" cy="1034237"/>
        </a:xfrm>
        <a:custGeom>
          <a:avLst/>
          <a:gdLst/>
          <a:ahLst/>
          <a:cxnLst/>
          <a:rect l="0" t="0" r="0" b="0"/>
          <a:pathLst>
            <a:path>
              <a:moveTo>
                <a:pt x="0" y="463624"/>
              </a:moveTo>
              <a:lnTo>
                <a:pt x="243310" y="463624"/>
              </a:lnTo>
              <a:lnTo>
                <a:pt x="243310" y="0"/>
              </a:lnTo>
              <a:lnTo>
                <a:pt x="486620" y="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21794" y="1936530"/>
        <a:ext cx="0" cy="0"/>
      </dsp:txXfrm>
    </dsp:sp>
    <dsp:sp modelId="{1B6CC485-0C62-42AA-BA79-42871EE28DE8}">
      <dsp:nvSpPr>
        <dsp:cNvPr id="0" name=""/>
        <dsp:cNvSpPr/>
      </dsp:nvSpPr>
      <dsp:spPr>
        <a:xfrm>
          <a:off x="2179610" y="413695"/>
          <a:ext cx="590748" cy="2069154"/>
        </a:xfrm>
        <a:custGeom>
          <a:avLst/>
          <a:gdLst/>
          <a:ahLst/>
          <a:cxnLst/>
          <a:rect l="0" t="0" r="0" b="0"/>
          <a:pathLst>
            <a:path>
              <a:moveTo>
                <a:pt x="0" y="1427066"/>
              </a:moveTo>
              <a:lnTo>
                <a:pt x="264818" y="1427066"/>
              </a:lnTo>
              <a:lnTo>
                <a:pt x="264818" y="0"/>
              </a:lnTo>
              <a:lnTo>
                <a:pt x="529637" y="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21189" y="1394476"/>
        <a:ext cx="0" cy="0"/>
      </dsp:txXfrm>
    </dsp:sp>
    <dsp:sp modelId="{4E9D8327-D47A-4A87-99EA-589CA1A54332}">
      <dsp:nvSpPr>
        <dsp:cNvPr id="0" name=""/>
        <dsp:cNvSpPr/>
      </dsp:nvSpPr>
      <dsp:spPr>
        <a:xfrm rot="16200000">
          <a:off x="-411427" y="2069154"/>
          <a:ext cx="4354686" cy="827390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Tổ</a:t>
          </a:r>
          <a:r>
            <a:rPr lang="en-US" sz="3200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chức</a:t>
          </a:r>
          <a:r>
            <a:rPr lang="en-US" sz="3200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xã</a:t>
          </a:r>
          <a:r>
            <a:rPr lang="en-US" sz="3200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hội</a:t>
          </a:r>
          <a:endParaRPr lang="en-US" sz="3200" kern="1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-411427" y="2069154"/>
        <a:ext cx="4354686" cy="827390"/>
      </dsp:txXfrm>
    </dsp:sp>
    <dsp:sp modelId="{C842A49F-E034-4AF5-AAE3-CAC2199AA4F3}">
      <dsp:nvSpPr>
        <dsp:cNvPr id="0" name=""/>
        <dsp:cNvSpPr/>
      </dsp:nvSpPr>
      <dsp:spPr>
        <a:xfrm>
          <a:off x="2770359" y="0"/>
          <a:ext cx="2713840" cy="827390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1</a:t>
          </a:r>
        </a:p>
      </dsp:txBody>
      <dsp:txXfrm>
        <a:off x="2770359" y="0"/>
        <a:ext cx="2713840" cy="827390"/>
      </dsp:txXfrm>
    </dsp:sp>
    <dsp:sp modelId="{F4B23AFC-8C51-4B14-B926-CEF002A95D8B}">
      <dsp:nvSpPr>
        <dsp:cNvPr id="0" name=""/>
        <dsp:cNvSpPr/>
      </dsp:nvSpPr>
      <dsp:spPr>
        <a:xfrm>
          <a:off x="2722379" y="1034916"/>
          <a:ext cx="2713840" cy="827390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2</a:t>
          </a:r>
        </a:p>
      </dsp:txBody>
      <dsp:txXfrm>
        <a:off x="2722379" y="1034916"/>
        <a:ext cx="2713840" cy="827390"/>
      </dsp:txXfrm>
    </dsp:sp>
    <dsp:sp modelId="{366ACCDB-BFE0-4335-A87B-5D55CF46F649}">
      <dsp:nvSpPr>
        <dsp:cNvPr id="0" name=""/>
        <dsp:cNvSpPr/>
      </dsp:nvSpPr>
      <dsp:spPr>
        <a:xfrm>
          <a:off x="2722379" y="2069154"/>
          <a:ext cx="2713840" cy="827390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3</a:t>
          </a:r>
        </a:p>
      </dsp:txBody>
      <dsp:txXfrm>
        <a:off x="2722379" y="2069154"/>
        <a:ext cx="2713840" cy="827390"/>
      </dsp:txXfrm>
    </dsp:sp>
    <dsp:sp modelId="{0ADF1C21-E98D-9241-BAE7-7FABBD8E9419}">
      <dsp:nvSpPr>
        <dsp:cNvPr id="0" name=""/>
        <dsp:cNvSpPr/>
      </dsp:nvSpPr>
      <dsp:spPr>
        <a:xfrm>
          <a:off x="2722379" y="3103392"/>
          <a:ext cx="2713840" cy="827390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4</a:t>
          </a:r>
        </a:p>
      </dsp:txBody>
      <dsp:txXfrm>
        <a:off x="2722379" y="3103392"/>
        <a:ext cx="2713840" cy="827390"/>
      </dsp:txXfrm>
    </dsp:sp>
    <dsp:sp modelId="{7C4B69EB-91D0-49B0-AD38-B835BA1A5365}">
      <dsp:nvSpPr>
        <dsp:cNvPr id="0" name=""/>
        <dsp:cNvSpPr/>
      </dsp:nvSpPr>
      <dsp:spPr>
        <a:xfrm>
          <a:off x="2770359" y="4103525"/>
          <a:ext cx="2713840" cy="827390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5</a:t>
          </a:r>
        </a:p>
      </dsp:txBody>
      <dsp:txXfrm>
        <a:off x="2770359" y="4103525"/>
        <a:ext cx="2713840" cy="827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E59DB-F809-40E5-9C4B-29B50D29A12A}">
      <dsp:nvSpPr>
        <dsp:cNvPr id="0" name=""/>
        <dsp:cNvSpPr/>
      </dsp:nvSpPr>
      <dsp:spPr>
        <a:xfrm>
          <a:off x="2179610" y="2482850"/>
          <a:ext cx="590748" cy="2034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818" y="0"/>
              </a:lnTo>
              <a:lnTo>
                <a:pt x="264818" y="1360297"/>
              </a:lnTo>
              <a:lnTo>
                <a:pt x="529637" y="1360297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22025" y="3447075"/>
        <a:ext cx="0" cy="0"/>
      </dsp:txXfrm>
    </dsp:sp>
    <dsp:sp modelId="{3CA60E1F-6569-FE43-B93E-321A458C04F0}">
      <dsp:nvSpPr>
        <dsp:cNvPr id="0" name=""/>
        <dsp:cNvSpPr/>
      </dsp:nvSpPr>
      <dsp:spPr>
        <a:xfrm>
          <a:off x="2179610" y="2482850"/>
          <a:ext cx="542768" cy="1034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384" y="0"/>
              </a:lnTo>
              <a:lnTo>
                <a:pt x="271384" y="1034237"/>
              </a:lnTo>
              <a:lnTo>
                <a:pt x="542768" y="10342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421794" y="2970768"/>
        <a:ext cx="58400" cy="58400"/>
      </dsp:txXfrm>
    </dsp:sp>
    <dsp:sp modelId="{3BB25E39-FD50-4262-BFAD-AA3CC96815EC}">
      <dsp:nvSpPr>
        <dsp:cNvPr id="0" name=""/>
        <dsp:cNvSpPr/>
      </dsp:nvSpPr>
      <dsp:spPr>
        <a:xfrm>
          <a:off x="2179610" y="2437130"/>
          <a:ext cx="5427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310" y="0"/>
              </a:lnTo>
              <a:lnTo>
                <a:pt x="243310" y="463624"/>
              </a:lnTo>
              <a:lnTo>
                <a:pt x="486620" y="463624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37425" y="2469280"/>
        <a:ext cx="0" cy="0"/>
      </dsp:txXfrm>
    </dsp:sp>
    <dsp:sp modelId="{1F02B0CE-11DF-41C8-81DE-18DA687FE9E7}">
      <dsp:nvSpPr>
        <dsp:cNvPr id="0" name=""/>
        <dsp:cNvSpPr/>
      </dsp:nvSpPr>
      <dsp:spPr>
        <a:xfrm>
          <a:off x="2179610" y="1448612"/>
          <a:ext cx="542768" cy="1034237"/>
        </a:xfrm>
        <a:custGeom>
          <a:avLst/>
          <a:gdLst/>
          <a:ahLst/>
          <a:cxnLst/>
          <a:rect l="0" t="0" r="0" b="0"/>
          <a:pathLst>
            <a:path>
              <a:moveTo>
                <a:pt x="0" y="463624"/>
              </a:moveTo>
              <a:lnTo>
                <a:pt x="243310" y="463624"/>
              </a:lnTo>
              <a:lnTo>
                <a:pt x="243310" y="0"/>
              </a:lnTo>
              <a:lnTo>
                <a:pt x="486620" y="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21794" y="1936530"/>
        <a:ext cx="0" cy="0"/>
      </dsp:txXfrm>
    </dsp:sp>
    <dsp:sp modelId="{1B6CC485-0C62-42AA-BA79-42871EE28DE8}">
      <dsp:nvSpPr>
        <dsp:cNvPr id="0" name=""/>
        <dsp:cNvSpPr/>
      </dsp:nvSpPr>
      <dsp:spPr>
        <a:xfrm>
          <a:off x="2179610" y="413695"/>
          <a:ext cx="590748" cy="2069154"/>
        </a:xfrm>
        <a:custGeom>
          <a:avLst/>
          <a:gdLst/>
          <a:ahLst/>
          <a:cxnLst/>
          <a:rect l="0" t="0" r="0" b="0"/>
          <a:pathLst>
            <a:path>
              <a:moveTo>
                <a:pt x="0" y="1427066"/>
              </a:moveTo>
              <a:lnTo>
                <a:pt x="264818" y="1427066"/>
              </a:lnTo>
              <a:lnTo>
                <a:pt x="264818" y="0"/>
              </a:lnTo>
              <a:lnTo>
                <a:pt x="529637" y="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21189" y="1394476"/>
        <a:ext cx="0" cy="0"/>
      </dsp:txXfrm>
    </dsp:sp>
    <dsp:sp modelId="{4E9D8327-D47A-4A87-99EA-589CA1A54332}">
      <dsp:nvSpPr>
        <dsp:cNvPr id="0" name=""/>
        <dsp:cNvSpPr/>
      </dsp:nvSpPr>
      <dsp:spPr>
        <a:xfrm rot="16200000">
          <a:off x="-411427" y="2069154"/>
          <a:ext cx="4354686" cy="827390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Tổ</a:t>
          </a:r>
          <a:r>
            <a:rPr lang="en-US" sz="32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chức</a:t>
          </a:r>
          <a:r>
            <a:rPr lang="en-US" sz="32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xã</a:t>
          </a:r>
          <a:r>
            <a:rPr lang="en-US" sz="32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32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hội</a:t>
          </a:r>
          <a:endParaRPr lang="en-US" sz="3200" b="1" kern="1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-411427" y="2069154"/>
        <a:ext cx="4354686" cy="827390"/>
      </dsp:txXfrm>
    </dsp:sp>
    <dsp:sp modelId="{C842A49F-E034-4AF5-AAE3-CAC2199AA4F3}">
      <dsp:nvSpPr>
        <dsp:cNvPr id="0" name=""/>
        <dsp:cNvSpPr/>
      </dsp:nvSpPr>
      <dsp:spPr>
        <a:xfrm>
          <a:off x="2770359" y="0"/>
          <a:ext cx="2713840" cy="827390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1</a:t>
          </a:r>
        </a:p>
      </dsp:txBody>
      <dsp:txXfrm>
        <a:off x="2770359" y="0"/>
        <a:ext cx="2713840" cy="827390"/>
      </dsp:txXfrm>
    </dsp:sp>
    <dsp:sp modelId="{F4B23AFC-8C51-4B14-B926-CEF002A95D8B}">
      <dsp:nvSpPr>
        <dsp:cNvPr id="0" name=""/>
        <dsp:cNvSpPr/>
      </dsp:nvSpPr>
      <dsp:spPr>
        <a:xfrm>
          <a:off x="2722379" y="1034916"/>
          <a:ext cx="2713840" cy="82739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2</a:t>
          </a:r>
        </a:p>
      </dsp:txBody>
      <dsp:txXfrm>
        <a:off x="2722379" y="1034916"/>
        <a:ext cx="2713840" cy="827390"/>
      </dsp:txXfrm>
    </dsp:sp>
    <dsp:sp modelId="{366ACCDB-BFE0-4335-A87B-5D55CF46F649}">
      <dsp:nvSpPr>
        <dsp:cNvPr id="0" name=""/>
        <dsp:cNvSpPr/>
      </dsp:nvSpPr>
      <dsp:spPr>
        <a:xfrm>
          <a:off x="2722379" y="2069154"/>
          <a:ext cx="2713840" cy="827390"/>
        </a:xfrm>
        <a:prstGeom prst="rect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3</a:t>
          </a:r>
        </a:p>
      </dsp:txBody>
      <dsp:txXfrm>
        <a:off x="2722379" y="2069154"/>
        <a:ext cx="2713840" cy="827390"/>
      </dsp:txXfrm>
    </dsp:sp>
    <dsp:sp modelId="{0ADF1C21-E98D-9241-BAE7-7FABBD8E9419}">
      <dsp:nvSpPr>
        <dsp:cNvPr id="0" name=""/>
        <dsp:cNvSpPr/>
      </dsp:nvSpPr>
      <dsp:spPr>
        <a:xfrm>
          <a:off x="2722379" y="3103392"/>
          <a:ext cx="2713840" cy="827390"/>
        </a:xfrm>
        <a:prstGeom prst="rect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4</a:t>
          </a:r>
        </a:p>
      </dsp:txBody>
      <dsp:txXfrm>
        <a:off x="2722379" y="3103392"/>
        <a:ext cx="2713840" cy="827390"/>
      </dsp:txXfrm>
    </dsp:sp>
    <dsp:sp modelId="{7C4B69EB-91D0-49B0-AD38-B835BA1A5365}">
      <dsp:nvSpPr>
        <dsp:cNvPr id="0" name=""/>
        <dsp:cNvSpPr/>
      </dsp:nvSpPr>
      <dsp:spPr>
        <a:xfrm>
          <a:off x="2770359" y="4103525"/>
          <a:ext cx="2713840" cy="827390"/>
        </a:xfrm>
        <a:prstGeom prst="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5</a:t>
          </a:r>
        </a:p>
      </dsp:txBody>
      <dsp:txXfrm>
        <a:off x="2770359" y="4103525"/>
        <a:ext cx="2713840" cy="827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030CD-0F8F-F74D-8A5A-D2D6CDF27E61}" type="datetimeFigureOut">
              <a:rPr lang="en-VN" smtClean="0"/>
              <a:t>06/15/2024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C115E-D118-CD42-BC9A-7B3ECE61585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217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370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93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675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715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907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47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130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61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54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5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012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69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81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672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66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1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2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3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21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59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1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4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0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6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5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3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43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8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1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3.wav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23D6F5-44F5-7C48-8D8B-960146331FB0}"/>
              </a:ext>
            </a:extLst>
          </p:cNvPr>
          <p:cNvSpPr/>
          <p:nvPr/>
        </p:nvSpPr>
        <p:spPr>
          <a:xfrm>
            <a:off x="2398227" y="148943"/>
            <a:ext cx="9546453" cy="64633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6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6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矩形 26">
            <a:extLst>
              <a:ext uri="{FF2B5EF4-FFF2-40B4-BE49-F238E27FC236}">
                <a16:creationId xmlns:a16="http://schemas.microsoft.com/office/drawing/2014/main" id="{C6D200BD-2F33-EF4C-B887-C128EA978A2A}"/>
              </a:ext>
            </a:extLst>
          </p:cNvPr>
          <p:cNvSpPr/>
          <p:nvPr/>
        </p:nvSpPr>
        <p:spPr>
          <a:xfrm>
            <a:off x="247320" y="326743"/>
            <a:ext cx="1894602" cy="1551995"/>
          </a:xfrm>
          <a:prstGeom prst="rect">
            <a:avLst/>
          </a:prstGeom>
          <a:solidFill>
            <a:srgbClr val="77C571"/>
          </a:solidFill>
          <a:ln w="12700">
            <a:solidFill>
              <a:srgbClr val="77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kumimoji="1" lang="en-US" altLang="zh-CN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KHỞI ĐỘNG</a:t>
            </a:r>
          </a:p>
        </p:txBody>
      </p:sp>
      <p:pic>
        <p:nvPicPr>
          <p:cNvPr id="4" name="图片 32">
            <a:extLst>
              <a:ext uri="{FF2B5EF4-FFF2-40B4-BE49-F238E27FC236}">
                <a16:creationId xmlns:a16="http://schemas.microsoft.com/office/drawing/2014/main" id="{06B4FAEE-5A4E-A241-823A-757F157F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095" y="2425700"/>
            <a:ext cx="275377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84468A-ABC3-E049-8EF6-245C628175E8}"/>
              </a:ext>
            </a:extLst>
          </p:cNvPr>
          <p:cNvSpPr/>
          <p:nvPr/>
        </p:nvSpPr>
        <p:spPr>
          <a:xfrm>
            <a:off x="-101600" y="1848014"/>
            <a:ext cx="5664200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ctr">
              <a:lnSpc>
                <a:spcPct val="150000"/>
              </a:lnSpc>
            </a:pPr>
            <a:r>
              <a:rPr lang="en-US" sz="24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SGK, </a:t>
            </a:r>
            <a:r>
              <a:rPr lang="en-US" sz="24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ể tên các ngành kinh tế cơ bản của cư dân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Nam? </a:t>
            </a:r>
          </a:p>
          <a:p>
            <a:pPr marL="6858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endParaRPr lang="en-US" sz="24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6334EE-5FFB-1148-83DD-E6B28CD90CC8}"/>
              </a:ext>
            </a:extLst>
          </p:cNvPr>
          <p:cNvSpPr/>
          <p:nvPr/>
        </p:nvSpPr>
        <p:spPr>
          <a:xfrm>
            <a:off x="106860" y="121593"/>
            <a:ext cx="5989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hội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EAA7AD-49BD-4A44-A3FF-4DEC61F8B409}"/>
              </a:ext>
            </a:extLst>
          </p:cNvPr>
          <p:cNvSpPr/>
          <p:nvPr/>
        </p:nvSpPr>
        <p:spPr>
          <a:xfrm>
            <a:off x="226969" y="687508"/>
            <a:ext cx="3310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2D520-051B-F94B-A8E4-09EBA03B5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281" y="363458"/>
            <a:ext cx="6243719" cy="58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24C01D-AD70-7D4A-B9EB-BC1ED827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1E097-0AED-C14F-9E36-E91DCF004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1"/>
            <a:ext cx="6007100" cy="528998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E08D6BC-2D4E-9047-87A2-BEA1D3B1A903}"/>
              </a:ext>
            </a:extLst>
          </p:cNvPr>
          <p:cNvSpPr/>
          <p:nvPr/>
        </p:nvSpPr>
        <p:spPr>
          <a:xfrm>
            <a:off x="927100" y="0"/>
            <a:ext cx="101600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có nhận xét gì về các sản phẩm thủ công của cư dân Phù Nam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BC2A61-27EF-224B-B042-579F3A49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930" y="1143001"/>
            <a:ext cx="6324070" cy="48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14ECDB-E93D-894C-92AD-01FF7DD1E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096000" cy="62724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BFEAC8-D82B-AA44-AC0D-49E4688984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74"/>
          <a:stretch/>
        </p:blipFill>
        <p:spPr>
          <a:xfrm>
            <a:off x="6176210" y="0"/>
            <a:ext cx="5935579" cy="34290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5E663-E4F5-3E4A-82FD-9F2C9788C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1"/>
            <a:ext cx="6096000" cy="34290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190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D92ABF-2747-AE4B-9539-36AFE7E18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775"/>
            <a:ext cx="6058432" cy="572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1C9E3B-F4AD-3A47-86B0-E8CEFEF69B23}"/>
              </a:ext>
            </a:extLst>
          </p:cNvPr>
          <p:cNvSpPr txBox="1"/>
          <p:nvPr/>
        </p:nvSpPr>
        <p:spPr>
          <a:xfrm>
            <a:off x="37568" y="5795759"/>
            <a:ext cx="605843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600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Marker">
            <a:extLst>
              <a:ext uri="{FF2B5EF4-FFF2-40B4-BE49-F238E27FC236}">
                <a16:creationId xmlns:a16="http://schemas.microsoft.com/office/drawing/2014/main" id="{88F8249D-122D-7242-AFA0-DBB1CC9BB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000" y="2992802"/>
            <a:ext cx="914400" cy="914400"/>
          </a:xfrm>
          <a:prstGeom prst="rect">
            <a:avLst/>
          </a:prstGeom>
        </p:spPr>
      </p:pic>
      <p:pic>
        <p:nvPicPr>
          <p:cNvPr id="6146" name="Picture 2" descr="Óc Eo nền văn minh cổ trên đất A">
            <a:extLst>
              <a:ext uri="{FF2B5EF4-FFF2-40B4-BE49-F238E27FC236}">
                <a16:creationId xmlns:a16="http://schemas.microsoft.com/office/drawing/2014/main" id="{AC817A57-5D8A-DD46-B6A1-15F191C9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70" y="0"/>
            <a:ext cx="3048530" cy="28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hu Di tích Ba Thê – Óc Eo ( An Giang ) và vấn đề bảo tồn di tích Văn hóa  Óc Eo hiện nay.">
            <a:extLst>
              <a:ext uri="{FF2B5EF4-FFF2-40B4-BE49-F238E27FC236}">
                <a16:creationId xmlns:a16="http://schemas.microsoft.com/office/drawing/2014/main" id="{03F85A04-DF96-F44C-8FB1-B1238686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68" y="2828424"/>
            <a:ext cx="60584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CE12E9-38FC-DF43-92C8-ACDAF448E4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2100" y="0"/>
            <a:ext cx="3009900" cy="28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ướng đến Đồng bằng sông Cửu Long bền vững và trù phú - Báo Nhân Dân">
            <a:extLst>
              <a:ext uri="{FF2B5EF4-FFF2-40B4-BE49-F238E27FC236}">
                <a16:creationId xmlns:a16="http://schemas.microsoft.com/office/drawing/2014/main" id="{9B7FF597-D6CD-9F45-BD98-D3A7302F2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0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ua quà gì khi du lịch vào miền Tây | Đặc sản miền Tây">
            <a:extLst>
              <a:ext uri="{FF2B5EF4-FFF2-40B4-BE49-F238E27FC236}">
                <a16:creationId xmlns:a16="http://schemas.microsoft.com/office/drawing/2014/main" id="{2DD0D1C4-1920-7249-8194-DF7730A28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0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27BD27-8333-2546-87B9-2AE0972CE660}"/>
              </a:ext>
            </a:extLst>
          </p:cNvPr>
          <p:cNvSpPr/>
          <p:nvPr/>
        </p:nvSpPr>
        <p:spPr>
          <a:xfrm>
            <a:off x="1370264" y="6139934"/>
            <a:ext cx="9257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Đồng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bằng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sông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Cửu</a:t>
            </a:r>
            <a:r>
              <a:rPr lang="en-US" sz="3200" b="1" dirty="0">
                <a:solidFill>
                  <a:srgbClr val="0070C0"/>
                </a:solidFill>
              </a:rPr>
              <a:t> Long – </a:t>
            </a:r>
            <a:r>
              <a:rPr lang="en-US" sz="3200" b="1" dirty="0" err="1">
                <a:solidFill>
                  <a:srgbClr val="0070C0"/>
                </a:solidFill>
              </a:rPr>
              <a:t>vựa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lúa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lớn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nhất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nước</a:t>
            </a:r>
            <a:r>
              <a:rPr lang="en-US" sz="3200" b="1" dirty="0">
                <a:solidFill>
                  <a:srgbClr val="0070C0"/>
                </a:solidFill>
              </a:rPr>
              <a:t> ta</a:t>
            </a:r>
            <a:endParaRPr lang="en-VN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9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3EB42-EC78-4D40-9ECA-5BD5BA60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 descr="Cuộc chiến chống đánh bắt hải sản cạn kiệt - BBC News Tiếng Việt">
            <a:extLst>
              <a:ext uri="{FF2B5EF4-FFF2-40B4-BE49-F238E27FC236}">
                <a16:creationId xmlns:a16="http://schemas.microsoft.com/office/drawing/2014/main" id="{40750149-ADC0-974B-B4F1-5F2E35318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6096000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Nỗ lực thúc đẩy hợp tác chống đánh bắt hải sản trái phép ở Đông Nam Á |  Kinh tế | Vietnam+ (VietnamPlus)">
            <a:extLst>
              <a:ext uri="{FF2B5EF4-FFF2-40B4-BE49-F238E27FC236}">
                <a16:creationId xmlns:a16="http://schemas.microsoft.com/office/drawing/2014/main" id="{3B5446A2-4A7C-CE4D-BA67-8D85B3C2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B57026-B423-5646-84C1-8F22AE2014D9}"/>
              </a:ext>
            </a:extLst>
          </p:cNvPr>
          <p:cNvSpPr/>
          <p:nvPr/>
        </p:nvSpPr>
        <p:spPr>
          <a:xfrm>
            <a:off x="2797148" y="5994014"/>
            <a:ext cx="6597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Đánh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bắt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thuỷ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hải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sản</a:t>
            </a:r>
            <a:r>
              <a:rPr lang="en-US" sz="3200" b="1" dirty="0">
                <a:solidFill>
                  <a:srgbClr val="0070C0"/>
                </a:solidFill>
              </a:rPr>
              <a:t> (</a:t>
            </a:r>
            <a:r>
              <a:rPr lang="en-US" sz="3200" b="1" dirty="0" err="1">
                <a:solidFill>
                  <a:srgbClr val="0070C0"/>
                </a:solidFill>
              </a:rPr>
              <a:t>ảnh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minh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hoạ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  <a:endParaRPr lang="en-VN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4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0C066A0F-9B33-4314-AE3C-F896D824F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4968007"/>
            <a:ext cx="2395394" cy="2006613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8A0E7E1C-FB00-4C66-B229-DE0F62724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46AC2D4D-3456-42F8-95FA-62CF6D471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E4CE409-8F5C-464B-B1F8-02F42B99DEFD}"/>
              </a:ext>
            </a:extLst>
          </p:cNvPr>
          <p:cNvGrpSpPr/>
          <p:nvPr/>
        </p:nvGrpSpPr>
        <p:grpSpPr>
          <a:xfrm>
            <a:off x="-143918" y="97083"/>
            <a:ext cx="10710319" cy="1292095"/>
            <a:chOff x="3910267" y="489549"/>
            <a:chExt cx="4632075" cy="960102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3DBA660-C22A-4E93-9E1C-33D2B617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304" y="763773"/>
              <a:ext cx="3572038" cy="41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685663"/>
              <a:r>
                <a:rPr lang="vi-VN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rPr>
                <a:t>BÀI 20: VƯƠNG QUỐC PHÙ NAM</a:t>
              </a:r>
              <a:endPara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1DFFBFA-9EBE-448E-B3B0-7327A611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094A8E0-6924-9748-9529-4488E5C472AF}"/>
              </a:ext>
            </a:extLst>
          </p:cNvPr>
          <p:cNvSpPr/>
          <p:nvPr/>
        </p:nvSpPr>
        <p:spPr>
          <a:xfrm>
            <a:off x="0" y="1389177"/>
            <a:ext cx="6112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938DE-517D-7145-9C73-3E6CBCD6A642}"/>
              </a:ext>
            </a:extLst>
          </p:cNvPr>
          <p:cNvSpPr/>
          <p:nvPr/>
        </p:nvSpPr>
        <p:spPr>
          <a:xfrm>
            <a:off x="61716" y="2019835"/>
            <a:ext cx="5989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hội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21E9E-BCBD-8145-B343-BC457933AF68}"/>
              </a:ext>
            </a:extLst>
          </p:cNvPr>
          <p:cNvSpPr/>
          <p:nvPr/>
        </p:nvSpPr>
        <p:spPr>
          <a:xfrm>
            <a:off x="181825" y="2585750"/>
            <a:ext cx="3310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A59AA5-6230-A34A-A381-2817BCD7387B}"/>
              </a:ext>
            </a:extLst>
          </p:cNvPr>
          <p:cNvSpPr txBox="1"/>
          <p:nvPr/>
        </p:nvSpPr>
        <p:spPr>
          <a:xfrm>
            <a:off x="374650" y="3108970"/>
            <a:ext cx="1144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Phù Nam làm nhiều nghề khác nhau: Trồng lúa nước, chăn nuôi, đánh bắt thuỷ hải sản, làm đồ thủ công như đồ gốm, trang sức….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00CCC0-C3BE-C54C-BE01-3F0801A0ADF7}"/>
              </a:ext>
            </a:extLst>
          </p:cNvPr>
          <p:cNvSpPr txBox="1"/>
          <p:nvPr/>
        </p:nvSpPr>
        <p:spPr>
          <a:xfrm>
            <a:off x="374650" y="4070192"/>
            <a:ext cx="11649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Phù Nam giởi nghề buôn bán. Buôn bán với nhiều nước như Trung Quốc, Chăm-pa, Ấn Độ…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0C066A0F-9B33-4314-AE3C-F896D824F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4968007"/>
            <a:ext cx="2395394" cy="2006613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8A0E7E1C-FB00-4C66-B229-DE0F62724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46AC2D4D-3456-42F8-95FA-62CF6D471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E4CE409-8F5C-464B-B1F8-02F42B99DEFD}"/>
              </a:ext>
            </a:extLst>
          </p:cNvPr>
          <p:cNvGrpSpPr/>
          <p:nvPr/>
        </p:nvGrpSpPr>
        <p:grpSpPr>
          <a:xfrm>
            <a:off x="-143918" y="97083"/>
            <a:ext cx="10710319" cy="1292095"/>
            <a:chOff x="3910267" y="489549"/>
            <a:chExt cx="4632075" cy="960102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3DBA660-C22A-4E93-9E1C-33D2B617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304" y="763773"/>
              <a:ext cx="3572038" cy="41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685663"/>
              <a:r>
                <a:rPr lang="vi-VN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rPr>
                <a:t>BÀI 20: VƯƠNG QUỐC PHÙ NAM</a:t>
              </a:r>
              <a:endPara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1DFFBFA-9EBE-448E-B3B0-7327A611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094A8E0-6924-9748-9529-4488E5C472AF}"/>
              </a:ext>
            </a:extLst>
          </p:cNvPr>
          <p:cNvSpPr/>
          <p:nvPr/>
        </p:nvSpPr>
        <p:spPr>
          <a:xfrm>
            <a:off x="0" y="1389177"/>
            <a:ext cx="6112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938DE-517D-7145-9C73-3E6CBCD6A642}"/>
              </a:ext>
            </a:extLst>
          </p:cNvPr>
          <p:cNvSpPr/>
          <p:nvPr/>
        </p:nvSpPr>
        <p:spPr>
          <a:xfrm>
            <a:off x="61716" y="2019835"/>
            <a:ext cx="5989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hội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21E9E-BCBD-8145-B343-BC457933AF68}"/>
              </a:ext>
            </a:extLst>
          </p:cNvPr>
          <p:cNvSpPr/>
          <p:nvPr/>
        </p:nvSpPr>
        <p:spPr>
          <a:xfrm>
            <a:off x="181825" y="2585750"/>
            <a:ext cx="3310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A3093-5F7A-6C41-A866-D81574D65273}"/>
              </a:ext>
            </a:extLst>
          </p:cNvPr>
          <p:cNvSpPr/>
          <p:nvPr/>
        </p:nvSpPr>
        <p:spPr>
          <a:xfrm>
            <a:off x="210409" y="3207978"/>
            <a:ext cx="2816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hội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38176194-2FB7-B042-AAF6-796A2BCBC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974604"/>
              </p:ext>
            </p:extLst>
          </p:nvPr>
        </p:nvGraphicFramePr>
        <p:xfrm>
          <a:off x="-844840" y="1168400"/>
          <a:ext cx="6788440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4D2CB5BC-C510-1E45-A0ED-F242A862A633}"/>
              </a:ext>
            </a:extLst>
          </p:cNvPr>
          <p:cNvSpPr/>
          <p:nvPr/>
        </p:nvSpPr>
        <p:spPr>
          <a:xfrm>
            <a:off x="0" y="-31929"/>
            <a:ext cx="11950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>
              <a:spcBef>
                <a:spcPts val="450"/>
              </a:spcBef>
              <a:spcAft>
                <a:spcPts val="450"/>
              </a:spcAft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SGK,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Nam. </a:t>
            </a:r>
          </a:p>
        </p:txBody>
      </p:sp>
      <p:pic>
        <p:nvPicPr>
          <p:cNvPr id="7170" name="Picture 2" descr="Vương quốc Phù Nam (Royaume du Founan)">
            <a:extLst>
              <a:ext uri="{FF2B5EF4-FFF2-40B4-BE49-F238E27FC236}">
                <a16:creationId xmlns:a16="http://schemas.microsoft.com/office/drawing/2014/main" id="{C661134A-1515-4A41-8D19-76439F78E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168400"/>
            <a:ext cx="74295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38176194-2FB7-B042-AAF6-796A2BCBC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428506"/>
              </p:ext>
            </p:extLst>
          </p:nvPr>
        </p:nvGraphicFramePr>
        <p:xfrm>
          <a:off x="-844840" y="1168400"/>
          <a:ext cx="6788440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4D2CB5BC-C510-1E45-A0ED-F242A862A633}"/>
              </a:ext>
            </a:extLst>
          </p:cNvPr>
          <p:cNvSpPr/>
          <p:nvPr/>
        </p:nvSpPr>
        <p:spPr>
          <a:xfrm>
            <a:off x="-31750" y="0"/>
            <a:ext cx="11950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>
              <a:spcBef>
                <a:spcPts val="450"/>
              </a:spcBef>
              <a:spcAft>
                <a:spcPts val="450"/>
              </a:spcAft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SGK,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Nam. </a:t>
            </a:r>
          </a:p>
        </p:txBody>
      </p:sp>
      <p:pic>
        <p:nvPicPr>
          <p:cNvPr id="7170" name="Picture 2" descr="Vương quốc Phù Nam (Royaume du Founan)">
            <a:extLst>
              <a:ext uri="{FF2B5EF4-FFF2-40B4-BE49-F238E27FC236}">
                <a16:creationId xmlns:a16="http://schemas.microsoft.com/office/drawing/2014/main" id="{C661134A-1515-4A41-8D19-76439F78E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168400"/>
            <a:ext cx="74295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E59202D-6969-D44E-8D85-046E79177BA3}"/>
              </a:ext>
            </a:extLst>
          </p:cNvPr>
          <p:cNvGrpSpPr/>
          <p:nvPr/>
        </p:nvGrpSpPr>
        <p:grpSpPr>
          <a:xfrm>
            <a:off x="1919680" y="1168400"/>
            <a:ext cx="2713840" cy="827390"/>
            <a:chOff x="2770359" y="0"/>
            <a:chExt cx="2713840" cy="82739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5068F9-C0CC-874F-BC6C-F8FFCE6213D6}"/>
                </a:ext>
              </a:extLst>
            </p:cNvPr>
            <p:cNvSpPr/>
            <p:nvPr/>
          </p:nvSpPr>
          <p:spPr>
            <a:xfrm>
              <a:off x="2770359" y="0"/>
              <a:ext cx="2713840" cy="827390"/>
            </a:xfrm>
            <a:prstGeom prst="rect">
              <a:avLst/>
            </a:pr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71D73F-2383-FA46-94BB-F2AC5A09E0CE}"/>
                </a:ext>
              </a:extLst>
            </p:cNvPr>
            <p:cNvSpPr txBox="1"/>
            <p:nvPr/>
          </p:nvSpPr>
          <p:spPr>
            <a:xfrm>
              <a:off x="2770359" y="0"/>
              <a:ext cx="2713840" cy="827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dirty="0" err="1">
                  <a:solidFill>
                    <a:sysClr val="window" lastClr="FFFFFF"/>
                  </a:solidFill>
                  <a:latin typeface="Cambria" panose="02040503050406030204" pitchFamily="18" charset="0"/>
                </a:rPr>
                <a:t>Tăng</a:t>
              </a:r>
              <a:r>
                <a:rPr lang="en-US" sz="3200" dirty="0">
                  <a:solidFill>
                    <a:sysClr val="window" lastClr="FFFFFF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ysClr val="window" lastClr="FFFFFF"/>
                  </a:solidFill>
                  <a:latin typeface="Cambria" panose="02040503050406030204" pitchFamily="18" charset="0"/>
                </a:rPr>
                <a:t>lữ</a:t>
              </a:r>
              <a:endParaRPr lang="en-US" sz="3200" kern="1200" dirty="0">
                <a:solidFill>
                  <a:sysClr val="window" lastClr="FFFFFF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B20045-73C6-2C4D-BEC6-29CC8A7B468E}"/>
              </a:ext>
            </a:extLst>
          </p:cNvPr>
          <p:cNvGrpSpPr/>
          <p:nvPr/>
        </p:nvGrpSpPr>
        <p:grpSpPr>
          <a:xfrm>
            <a:off x="1881580" y="2202505"/>
            <a:ext cx="2713840" cy="827390"/>
            <a:chOff x="2722379" y="1034916"/>
            <a:chExt cx="2713840" cy="82739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C63AE2-3A38-6B46-8F63-7E8C59A8AC9C}"/>
                </a:ext>
              </a:extLst>
            </p:cNvPr>
            <p:cNvSpPr/>
            <p:nvPr/>
          </p:nvSpPr>
          <p:spPr>
            <a:xfrm>
              <a:off x="2722379" y="1034916"/>
              <a:ext cx="2713840" cy="8273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6E7794-E84A-9B44-A653-485676977E61}"/>
                </a:ext>
              </a:extLst>
            </p:cNvPr>
            <p:cNvSpPr txBox="1"/>
            <p:nvPr/>
          </p:nvSpPr>
          <p:spPr>
            <a:xfrm>
              <a:off x="2722379" y="1034916"/>
              <a:ext cx="2713840" cy="827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Quý</a:t>
              </a:r>
              <a:r>
                <a:rPr lang="en-US" sz="3200" b="1" kern="12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lang="en-US" sz="3200" b="1" kern="1200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+mn-ea"/>
                  <a:cs typeface="+mn-cs"/>
                </a:rPr>
                <a:t>tộc</a:t>
              </a:r>
              <a:endParaRPr lang="en-US" sz="3200" b="1" kern="1200" dirty="0">
                <a:solidFill>
                  <a:sysClr val="windowText" lastClr="00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488D7C-622A-284E-BBCF-AB39417A4432}"/>
              </a:ext>
            </a:extLst>
          </p:cNvPr>
          <p:cNvGrpSpPr/>
          <p:nvPr/>
        </p:nvGrpSpPr>
        <p:grpSpPr>
          <a:xfrm>
            <a:off x="1919680" y="3236610"/>
            <a:ext cx="2713840" cy="827390"/>
            <a:chOff x="2722379" y="2069154"/>
            <a:chExt cx="2713840" cy="8273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F3C8EE-F03C-0149-92B5-C794EC24B448}"/>
                </a:ext>
              </a:extLst>
            </p:cNvPr>
            <p:cNvSpPr/>
            <p:nvPr/>
          </p:nvSpPr>
          <p:spPr>
            <a:xfrm>
              <a:off x="2722379" y="2069154"/>
              <a:ext cx="2713840" cy="8273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FE2E6E-C6DC-1E4D-AEA1-9D862E95716B}"/>
                </a:ext>
              </a:extLst>
            </p:cNvPr>
            <p:cNvSpPr txBox="1"/>
            <p:nvPr/>
          </p:nvSpPr>
          <p:spPr>
            <a:xfrm>
              <a:off x="2722379" y="2069154"/>
              <a:ext cx="2713840" cy="827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>
                  <a:solidFill>
                    <a:sysClr val="window" lastClr="FFFFFF"/>
                  </a:solidFill>
                  <a:latin typeface="Cambria" panose="020405030504060302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826FAF-98BF-884C-927C-6052E8B51BEA}"/>
              </a:ext>
            </a:extLst>
          </p:cNvPr>
          <p:cNvGrpSpPr/>
          <p:nvPr/>
        </p:nvGrpSpPr>
        <p:grpSpPr>
          <a:xfrm>
            <a:off x="1937330" y="3236610"/>
            <a:ext cx="2713840" cy="827390"/>
            <a:chOff x="2722379" y="2069154"/>
            <a:chExt cx="2713840" cy="8273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E014BE-A50C-E54F-9B95-A310BF98E1E3}"/>
                </a:ext>
              </a:extLst>
            </p:cNvPr>
            <p:cNvSpPr/>
            <p:nvPr/>
          </p:nvSpPr>
          <p:spPr>
            <a:xfrm>
              <a:off x="2722379" y="2069154"/>
              <a:ext cx="2713840" cy="8273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C06988-A78B-B94C-8D95-451C72DFE10A}"/>
                </a:ext>
              </a:extLst>
            </p:cNvPr>
            <p:cNvSpPr txBox="1"/>
            <p:nvPr/>
          </p:nvSpPr>
          <p:spPr>
            <a:xfrm>
              <a:off x="2722379" y="2069154"/>
              <a:ext cx="2713840" cy="827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 err="1">
                  <a:solidFill>
                    <a:srgbClr val="002060"/>
                  </a:solidFill>
                  <a:latin typeface="Cambria" panose="02040503050406030204" pitchFamily="18" charset="0"/>
                  <a:ea typeface="+mn-ea"/>
                  <a:cs typeface="+mn-cs"/>
                </a:rPr>
                <a:t>Thương</a:t>
              </a:r>
              <a:r>
                <a:rPr lang="en-US" sz="3200" b="1" kern="1200" dirty="0">
                  <a:solidFill>
                    <a:srgbClr val="002060"/>
                  </a:solidFill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lang="en-US" sz="3200" b="1" kern="1200" dirty="0" err="1">
                  <a:solidFill>
                    <a:srgbClr val="002060"/>
                  </a:solidFill>
                  <a:latin typeface="Cambria" panose="02040503050406030204" pitchFamily="18" charset="0"/>
                  <a:ea typeface="+mn-ea"/>
                  <a:cs typeface="+mn-cs"/>
                </a:rPr>
                <a:t>nhân</a:t>
              </a:r>
              <a:endParaRPr lang="en-US" sz="3200" b="1" kern="12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833558-88E9-0F4B-82CC-88462130F6C0}"/>
              </a:ext>
            </a:extLst>
          </p:cNvPr>
          <p:cNvGrpSpPr/>
          <p:nvPr/>
        </p:nvGrpSpPr>
        <p:grpSpPr>
          <a:xfrm>
            <a:off x="1881580" y="4270715"/>
            <a:ext cx="2713840" cy="827390"/>
            <a:chOff x="2722379" y="3103392"/>
            <a:chExt cx="2713840" cy="82739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EADEA9-21DA-A54D-A0A5-084C7D395028}"/>
                </a:ext>
              </a:extLst>
            </p:cNvPr>
            <p:cNvSpPr/>
            <p:nvPr/>
          </p:nvSpPr>
          <p:spPr>
            <a:xfrm>
              <a:off x="2722379" y="3103392"/>
              <a:ext cx="2713840" cy="82739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16D899-FBF8-4D46-8610-B069AF2412E3}"/>
                </a:ext>
              </a:extLst>
            </p:cNvPr>
            <p:cNvSpPr txBox="1"/>
            <p:nvPr/>
          </p:nvSpPr>
          <p:spPr>
            <a:xfrm>
              <a:off x="2722379" y="3103392"/>
              <a:ext cx="2713840" cy="827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>
                  <a:solidFill>
                    <a:sysClr val="window" lastClr="FFFFFF"/>
                  </a:solidFill>
                  <a:latin typeface="Cambria" panose="02040503050406030204" pitchFamily="18" charset="0"/>
                </a:rPr>
                <a:t>Thợ</a:t>
              </a:r>
              <a:r>
                <a:rPr lang="en-US" sz="3200" b="1" dirty="0">
                  <a:solidFill>
                    <a:sysClr val="window" lastClr="FFFFFF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ysClr val="window" lastClr="FFFFFF"/>
                  </a:solidFill>
                  <a:latin typeface="Cambria" panose="02040503050406030204" pitchFamily="18" charset="0"/>
                </a:rPr>
                <a:t>thủ</a:t>
              </a:r>
              <a:r>
                <a:rPr lang="en-US" sz="3200" b="1" dirty="0">
                  <a:solidFill>
                    <a:sysClr val="window" lastClr="FFFFFF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ysClr val="window" lastClr="FFFFFF"/>
                  </a:solidFill>
                  <a:latin typeface="Cambria" panose="02040503050406030204" pitchFamily="18" charset="0"/>
                </a:rPr>
                <a:t>công</a:t>
              </a:r>
              <a:endParaRPr lang="en-US" sz="3200" b="1" dirty="0">
                <a:solidFill>
                  <a:sysClr val="window" lastClr="FFFFFF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78A363-E20E-2741-8C67-71985A8A696D}"/>
              </a:ext>
            </a:extLst>
          </p:cNvPr>
          <p:cNvGrpSpPr/>
          <p:nvPr/>
        </p:nvGrpSpPr>
        <p:grpSpPr>
          <a:xfrm>
            <a:off x="1881580" y="5275905"/>
            <a:ext cx="2713840" cy="827390"/>
            <a:chOff x="2770359" y="4103525"/>
            <a:chExt cx="2713840" cy="8273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F75BF85-DF8F-214E-9AE7-965F3BEF06F9}"/>
                </a:ext>
              </a:extLst>
            </p:cNvPr>
            <p:cNvSpPr/>
            <p:nvPr/>
          </p:nvSpPr>
          <p:spPr>
            <a:xfrm>
              <a:off x="2770359" y="4103525"/>
              <a:ext cx="2713840" cy="82739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89E101-D1D8-F043-89B3-CA688A34EEB2}"/>
                </a:ext>
              </a:extLst>
            </p:cNvPr>
            <p:cNvSpPr txBox="1"/>
            <p:nvPr/>
          </p:nvSpPr>
          <p:spPr>
            <a:xfrm>
              <a:off x="2770359" y="4103525"/>
              <a:ext cx="2713840" cy="827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>
                  <a:solidFill>
                    <a:sysClr val="window" lastClr="FFFFFF"/>
                  </a:solidFill>
                  <a:latin typeface="Cambria" panose="02040503050406030204" pitchFamily="18" charset="0"/>
                </a:rPr>
                <a:t>Nông</a:t>
              </a:r>
              <a:r>
                <a:rPr lang="en-US" sz="3200" b="1" dirty="0">
                  <a:solidFill>
                    <a:sysClr val="window" lastClr="FFFFFF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ysClr val="window" lastClr="FFFFFF"/>
                  </a:solidFill>
                  <a:latin typeface="Cambria" panose="02040503050406030204" pitchFamily="18" charset="0"/>
                </a:rPr>
                <a:t>dân</a:t>
              </a:r>
              <a:endParaRPr lang="en-US" sz="3200" b="1" dirty="0">
                <a:solidFill>
                  <a:sysClr val="window" lastClr="FFFFFF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479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dubuque精美钢琴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459" y="-2225175"/>
            <a:ext cx="609459" cy="609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4714BCA-BDEB-4E21-957E-243FA4BD2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56" y="-732077"/>
            <a:ext cx="3173117" cy="3426967"/>
          </a:xfrm>
          <a:prstGeom prst="rect">
            <a:avLst/>
          </a:prstGeom>
        </p:spPr>
      </p:pic>
      <p:sp>
        <p:nvSpPr>
          <p:cNvPr id="25" name="文本框 7">
            <a:extLst>
              <a:ext uri="{FF2B5EF4-FFF2-40B4-BE49-F238E27FC236}">
                <a16:creationId xmlns:a16="http://schemas.microsoft.com/office/drawing/2014/main" id="{02E95AFA-280A-4921-8D22-0280A7D25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211" y="2134110"/>
            <a:ext cx="8482642" cy="101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663"/>
            <a:r>
              <a:rPr lang="vi-VN" altLang="zh-CN" sz="5999" b="1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VƯƠNG QUỐC PHÙ NAM</a:t>
            </a:r>
            <a:endParaRPr lang="en-US" altLang="zh-CN" sz="5999" b="1" dirty="0">
              <a:solidFill>
                <a:srgbClr val="C00000"/>
              </a:solidFill>
              <a:latin typeface="#9Slide03 AllRoundGothic" panose="020B0703020202020104" pitchFamily="34" charset="0"/>
              <a:ea typeface="华康海报体W12(P)" panose="040B0C00000000000000" pitchFamily="8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79" y="4160354"/>
            <a:ext cx="3597917" cy="27999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15" y="-14152"/>
            <a:ext cx="1694696" cy="2161906"/>
          </a:xfrm>
          <a:prstGeom prst="rect">
            <a:avLst/>
          </a:prstGeom>
        </p:spPr>
      </p:pic>
      <p:sp>
        <p:nvSpPr>
          <p:cNvPr id="27" name="文本框 7">
            <a:extLst>
              <a:ext uri="{FF2B5EF4-FFF2-40B4-BE49-F238E27FC236}">
                <a16:creationId xmlns:a16="http://schemas.microsoft.com/office/drawing/2014/main" id="{0B09BBB3-1D38-4895-BC2E-7D4C64B1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059" y="1020856"/>
            <a:ext cx="2029402" cy="92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663"/>
            <a:r>
              <a:rPr lang="en-US" altLang="zh-CN" sz="5399" b="1" dirty="0">
                <a:solidFill>
                  <a:srgbClr val="00B050"/>
                </a:solidFill>
                <a:latin typeface="#9Slide03 AmpleSoft Bold" panose="02000000000000000000" pitchFamily="2" charset="0"/>
                <a:ea typeface="华文琥珀" panose="02010800040101010101" pitchFamily="2" charset="-122"/>
              </a:rPr>
              <a:t>BÀI 20</a:t>
            </a:r>
          </a:p>
        </p:txBody>
      </p:sp>
      <p:pic>
        <p:nvPicPr>
          <p:cNvPr id="13" name="图片 55">
            <a:extLst>
              <a:ext uri="{FF2B5EF4-FFF2-40B4-BE49-F238E27FC236}">
                <a16:creationId xmlns:a16="http://schemas.microsoft.com/office/drawing/2014/main" id="{71464CC5-EB03-4129-9163-FE9DD22BC2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62" y="3614187"/>
            <a:ext cx="3597917" cy="38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22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7122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5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BAAEF51-97C5-4A9B-93A0-BDE09ECEB4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112">
            <a:off x="1555212" y="1755371"/>
            <a:ext cx="9828150" cy="7539309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16D3022A-20CA-4EAB-AE16-8A01DE3AC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374">
            <a:off x="4129264" y="4922670"/>
            <a:ext cx="1064848" cy="1064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72867D-C993-4126-8D3C-E63E5E1F1435}"/>
              </a:ext>
            </a:extLst>
          </p:cNvPr>
          <p:cNvSpPr txBox="1"/>
          <p:nvPr/>
        </p:nvSpPr>
        <p:spPr>
          <a:xfrm>
            <a:off x="2193356" y="3092026"/>
            <a:ext cx="7459949" cy="156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vi-VN" sz="3199" b="1" dirty="0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Tổ chức xã hội của nước Phù Nam có những nét tương đồng nào với xã hội Chăm-pa?</a:t>
            </a:r>
          </a:p>
        </p:txBody>
      </p:sp>
      <p:grpSp>
        <p:nvGrpSpPr>
          <p:cNvPr id="10" name="组合 19">
            <a:extLst>
              <a:ext uri="{FF2B5EF4-FFF2-40B4-BE49-F238E27FC236}">
                <a16:creationId xmlns:a16="http://schemas.microsoft.com/office/drawing/2014/main" id="{6BD334D1-F41F-4C70-B1EC-18574E8007F9}"/>
              </a:ext>
            </a:extLst>
          </p:cNvPr>
          <p:cNvGrpSpPr/>
          <p:nvPr/>
        </p:nvGrpSpPr>
        <p:grpSpPr>
          <a:xfrm>
            <a:off x="417309" y="1119657"/>
            <a:ext cx="7460046" cy="1087992"/>
            <a:chOff x="1491415" y="2381173"/>
            <a:chExt cx="5166273" cy="1244121"/>
          </a:xfrm>
        </p:grpSpPr>
        <p:sp>
          <p:nvSpPr>
            <p:cNvPr id="11" name="_14">
              <a:extLst>
                <a:ext uri="{FF2B5EF4-FFF2-40B4-BE49-F238E27FC236}">
                  <a16:creationId xmlns:a16="http://schemas.microsoft.com/office/drawing/2014/main" id="{EA2A09F6-A617-4DE9-8BA2-F9A40CC6F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764351" cy="732229"/>
            </a:xfrm>
            <a:prstGeom prst="rect">
              <a:avLst/>
            </a:prstGeom>
            <a:solidFill>
              <a:srgbClr val="56AF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19" tIns="45709" rIns="91419" bIns="45709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 defTabSz="914217">
                <a:lnSpc>
                  <a:spcPct val="150000"/>
                </a:lnSpc>
              </a:pPr>
              <a:r>
                <a:rPr lang="en-US" altLang="zh-CN" sz="3999" b="1" spc="600" dirty="0">
                  <a:solidFill>
                    <a:srgbClr val="FFFFFF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00</a:t>
              </a:r>
              <a:endParaRPr lang="zh-CN" altLang="zh-CN" sz="3999" b="1" spc="600" dirty="0">
                <a:solidFill>
                  <a:srgbClr val="FFFFFF"/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矩形 21">
              <a:extLst>
                <a:ext uri="{FF2B5EF4-FFF2-40B4-BE49-F238E27FC236}">
                  <a16:creationId xmlns:a16="http://schemas.microsoft.com/office/drawing/2014/main" id="{667B7018-E42C-48E0-B9F4-E3A7E3C2B14E}"/>
                </a:ext>
              </a:extLst>
            </p:cNvPr>
            <p:cNvSpPr/>
            <p:nvPr/>
          </p:nvSpPr>
          <p:spPr bwMode="auto">
            <a:xfrm>
              <a:off x="2604311" y="3075689"/>
              <a:ext cx="405337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217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4400" b="1" dirty="0">
                  <a:solidFill>
                    <a:srgbClr val="00AF92">
                      <a:lumMod val="75000"/>
                    </a:srgbClr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THẢO LUẬN</a:t>
              </a:r>
              <a:endParaRPr lang="zh-CN" altLang="en-US" sz="4400" b="1" dirty="0">
                <a:solidFill>
                  <a:srgbClr val="00AF92">
                    <a:lumMod val="75000"/>
                  </a:srgbClr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图片 18">
            <a:extLst>
              <a:ext uri="{FF2B5EF4-FFF2-40B4-BE49-F238E27FC236}">
                <a16:creationId xmlns:a16="http://schemas.microsoft.com/office/drawing/2014/main" id="{4BC1E291-1488-485B-A8FC-8BA2D3821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" y="-497173"/>
            <a:ext cx="1997964" cy="2157801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435D5872-1E6B-431A-94DC-6F4A25A06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A1732A53-DD39-42D4-BBC4-6552F39BA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4968007"/>
            <a:ext cx="2395394" cy="2006613"/>
          </a:xfrm>
          <a:prstGeom prst="rect">
            <a:avLst/>
          </a:prstGeom>
        </p:spPr>
      </p:pic>
      <p:pic>
        <p:nvPicPr>
          <p:cNvPr id="16" name="图片 19">
            <a:extLst>
              <a:ext uri="{FF2B5EF4-FFF2-40B4-BE49-F238E27FC236}">
                <a16:creationId xmlns:a16="http://schemas.microsoft.com/office/drawing/2014/main" id="{70966B8B-85E2-4D59-8B70-3A2151A7CC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0C066A0F-9B33-4314-AE3C-F896D824F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5682525"/>
            <a:ext cx="1542438" cy="1292095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8A0E7E1C-FB00-4C66-B229-DE0F62724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46AC2D4D-3456-42F8-95FA-62CF6D471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E4CE409-8F5C-464B-B1F8-02F42B99DEFD}"/>
              </a:ext>
            </a:extLst>
          </p:cNvPr>
          <p:cNvGrpSpPr/>
          <p:nvPr/>
        </p:nvGrpSpPr>
        <p:grpSpPr>
          <a:xfrm>
            <a:off x="-143918" y="97083"/>
            <a:ext cx="10710319" cy="1292095"/>
            <a:chOff x="3910267" y="489549"/>
            <a:chExt cx="4632075" cy="960102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3DBA660-C22A-4E93-9E1C-33D2B617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304" y="763773"/>
              <a:ext cx="3572038" cy="41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685663"/>
              <a:r>
                <a:rPr lang="vi-VN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rPr>
                <a:t>BÀI 20: VƯƠNG QUỐC PHÙ NAM</a:t>
              </a:r>
              <a:endPara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1DFFBFA-9EBE-448E-B3B0-7327A611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094A8E0-6924-9748-9529-4488E5C472AF}"/>
              </a:ext>
            </a:extLst>
          </p:cNvPr>
          <p:cNvSpPr/>
          <p:nvPr/>
        </p:nvSpPr>
        <p:spPr>
          <a:xfrm>
            <a:off x="0" y="1389177"/>
            <a:ext cx="6112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938DE-517D-7145-9C73-3E6CBCD6A642}"/>
              </a:ext>
            </a:extLst>
          </p:cNvPr>
          <p:cNvSpPr/>
          <p:nvPr/>
        </p:nvSpPr>
        <p:spPr>
          <a:xfrm>
            <a:off x="61716" y="2019835"/>
            <a:ext cx="5989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hội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21E9E-BCBD-8145-B343-BC457933AF68}"/>
              </a:ext>
            </a:extLst>
          </p:cNvPr>
          <p:cNvSpPr/>
          <p:nvPr/>
        </p:nvSpPr>
        <p:spPr>
          <a:xfrm>
            <a:off x="181825" y="2585750"/>
            <a:ext cx="3310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A3093-5F7A-6C41-A866-D81574D65273}"/>
              </a:ext>
            </a:extLst>
          </p:cNvPr>
          <p:cNvSpPr/>
          <p:nvPr/>
        </p:nvSpPr>
        <p:spPr>
          <a:xfrm>
            <a:off x="210409" y="3207978"/>
            <a:ext cx="2816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hội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D7997A-D621-4242-8CE2-E0B2A01FBBF2}"/>
              </a:ext>
            </a:extLst>
          </p:cNvPr>
          <p:cNvSpPr txBox="1"/>
          <p:nvPr/>
        </p:nvSpPr>
        <p:spPr>
          <a:xfrm>
            <a:off x="749300" y="3835400"/>
            <a:ext cx="1038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Vua là người đứng đầu và có quyền lực cao nhất.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8ABA7-1A6C-F340-9C49-9462FF0C2D52}"/>
              </a:ext>
            </a:extLst>
          </p:cNvPr>
          <p:cNvSpPr txBox="1"/>
          <p:nvPr/>
        </p:nvSpPr>
        <p:spPr>
          <a:xfrm>
            <a:off x="749300" y="4492076"/>
            <a:ext cx="10300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Xã hội Phù Nam được chia thành năm thành phần chính: tăng lữ, quý tộc, nông dân, thương nhân, thợ thủ công</a:t>
            </a:r>
          </a:p>
        </p:txBody>
      </p:sp>
    </p:spTree>
    <p:extLst>
      <p:ext uri="{BB962C8B-B14F-4D97-AF65-F5344CB8AC3E}">
        <p14:creationId xmlns:p14="http://schemas.microsoft.com/office/powerpoint/2010/main" val="241487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2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2F3F7E9F-3F26-4236-AB7C-C18A33C5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4968007"/>
            <a:ext cx="2395394" cy="200661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6C655E77-0CF1-49A3-BE07-CCC77B4830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3" y="-349477"/>
            <a:ext cx="1997964" cy="215780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4488D10-F348-4F09-84D4-9C2EE4655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63DC479A-DA70-48D0-8525-5852647C05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E4CE409-8F5C-464B-B1F8-02F42B99DEFD}"/>
              </a:ext>
            </a:extLst>
          </p:cNvPr>
          <p:cNvGrpSpPr/>
          <p:nvPr/>
        </p:nvGrpSpPr>
        <p:grpSpPr>
          <a:xfrm>
            <a:off x="3541724" y="1442726"/>
            <a:ext cx="8221990" cy="3773367"/>
            <a:chOff x="3910267" y="489549"/>
            <a:chExt cx="3828384" cy="960102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3DBA660-C22A-4E93-9E1C-33D2B617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3328" y="765179"/>
              <a:ext cx="3255323" cy="31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>
                    <a:noFill/>
                  </a:ln>
                  <a:solidFill>
                    <a:srgbClr val="77C571"/>
                  </a:solidFill>
                  <a:effectLst/>
                  <a:uLnTx/>
                  <a:uFillTx/>
                  <a:latin typeface="#9Slide05 Lobster" panose="02000506000000020003" pitchFamily="2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LUYỆN TẬP</a:t>
              </a:r>
              <a:endParaRPr kumimoji="0" lang="zh-CN" altLang="en-US" sz="7998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#9Slide05 Lobster" panose="02000506000000020003" pitchFamily="2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1DFFBFA-9EBE-448E-B3B0-7327A611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0AE8DB2-A025-40BC-B266-ED6F83E27774}"/>
              </a:ext>
            </a:extLst>
          </p:cNvPr>
          <p:cNvGrpSpPr/>
          <p:nvPr/>
        </p:nvGrpSpPr>
        <p:grpSpPr>
          <a:xfrm>
            <a:off x="1112198" y="1130574"/>
            <a:ext cx="2910742" cy="4623514"/>
            <a:chOff x="7364924" y="1650976"/>
            <a:chExt cx="2479406" cy="3938366"/>
          </a:xfrm>
          <a:solidFill>
            <a:srgbClr val="77C571"/>
          </a:solidFill>
        </p:grpSpPr>
        <p:sp>
          <p:nvSpPr>
            <p:cNvPr id="29" name="Freeform 1">
              <a:extLst>
                <a:ext uri="{FF2B5EF4-FFF2-40B4-BE49-F238E27FC236}">
                  <a16:creationId xmlns:a16="http://schemas.microsoft.com/office/drawing/2014/main" id="{8C7D01D0-98BE-451B-9E6E-EA2236450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0287" y="3187950"/>
              <a:ext cx="707351" cy="1034381"/>
            </a:xfrm>
            <a:custGeom>
              <a:avLst/>
              <a:gdLst>
                <a:gd name="T0" fmla="*/ 2000 w 2969"/>
                <a:gd name="T1" fmla="*/ 656 h 4375"/>
                <a:gd name="T2" fmla="*/ 2000 w 2969"/>
                <a:gd name="T3" fmla="*/ 656 h 4375"/>
                <a:gd name="T4" fmla="*/ 2281 w 2969"/>
                <a:gd name="T5" fmla="*/ 562 h 4375"/>
                <a:gd name="T6" fmla="*/ 2750 w 2969"/>
                <a:gd name="T7" fmla="*/ 812 h 4375"/>
                <a:gd name="T8" fmla="*/ 2968 w 2969"/>
                <a:gd name="T9" fmla="*/ 812 h 4375"/>
                <a:gd name="T10" fmla="*/ 2968 w 2969"/>
                <a:gd name="T11" fmla="*/ 0 h 4375"/>
                <a:gd name="T12" fmla="*/ 0 w 2969"/>
                <a:gd name="T13" fmla="*/ 0 h 4375"/>
                <a:gd name="T14" fmla="*/ 0 w 2969"/>
                <a:gd name="T15" fmla="*/ 3186 h 4375"/>
                <a:gd name="T16" fmla="*/ 1062 w 2969"/>
                <a:gd name="T17" fmla="*/ 3186 h 4375"/>
                <a:gd name="T18" fmla="*/ 1156 w 2969"/>
                <a:gd name="T19" fmla="*/ 3249 h 4375"/>
                <a:gd name="T20" fmla="*/ 1156 w 2969"/>
                <a:gd name="T21" fmla="*/ 3624 h 4375"/>
                <a:gd name="T22" fmla="*/ 1125 w 2969"/>
                <a:gd name="T23" fmla="*/ 3686 h 4375"/>
                <a:gd name="T24" fmla="*/ 875 w 2969"/>
                <a:gd name="T25" fmla="*/ 4030 h 4375"/>
                <a:gd name="T26" fmla="*/ 968 w 2969"/>
                <a:gd name="T27" fmla="*/ 4249 h 4375"/>
                <a:gd name="T28" fmla="*/ 1250 w 2969"/>
                <a:gd name="T29" fmla="*/ 4374 h 4375"/>
                <a:gd name="T30" fmla="*/ 1718 w 2969"/>
                <a:gd name="T31" fmla="*/ 4093 h 4375"/>
                <a:gd name="T32" fmla="*/ 1437 w 2969"/>
                <a:gd name="T33" fmla="*/ 3655 h 4375"/>
                <a:gd name="T34" fmla="*/ 1406 w 2969"/>
                <a:gd name="T35" fmla="*/ 3593 h 4375"/>
                <a:gd name="T36" fmla="*/ 1406 w 2969"/>
                <a:gd name="T37" fmla="*/ 3249 h 4375"/>
                <a:gd name="T38" fmla="*/ 1468 w 2969"/>
                <a:gd name="T39" fmla="*/ 3155 h 4375"/>
                <a:gd name="T40" fmla="*/ 2968 w 2969"/>
                <a:gd name="T41" fmla="*/ 3155 h 4375"/>
                <a:gd name="T42" fmla="*/ 2968 w 2969"/>
                <a:gd name="T43" fmla="*/ 1375 h 4375"/>
                <a:gd name="T44" fmla="*/ 2812 w 2969"/>
                <a:gd name="T45" fmla="*/ 1375 h 4375"/>
                <a:gd name="T46" fmla="*/ 2312 w 2969"/>
                <a:gd name="T47" fmla="*/ 1687 h 4375"/>
                <a:gd name="T48" fmla="*/ 1843 w 2969"/>
                <a:gd name="T49" fmla="*/ 1125 h 4375"/>
                <a:gd name="T50" fmla="*/ 2000 w 2969"/>
                <a:gd name="T51" fmla="*/ 656 h 4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69" h="4375">
                  <a:moveTo>
                    <a:pt x="2000" y="656"/>
                  </a:moveTo>
                  <a:lnTo>
                    <a:pt x="2000" y="656"/>
                  </a:lnTo>
                  <a:cubicBezTo>
                    <a:pt x="2062" y="594"/>
                    <a:pt x="2156" y="562"/>
                    <a:pt x="2281" y="562"/>
                  </a:cubicBezTo>
                  <a:cubicBezTo>
                    <a:pt x="2468" y="562"/>
                    <a:pt x="2656" y="750"/>
                    <a:pt x="2750" y="812"/>
                  </a:cubicBezTo>
                  <a:cubicBezTo>
                    <a:pt x="2968" y="812"/>
                    <a:pt x="2968" y="812"/>
                    <a:pt x="2968" y="812"/>
                  </a:cubicBezTo>
                  <a:cubicBezTo>
                    <a:pt x="2968" y="0"/>
                    <a:pt x="2968" y="0"/>
                    <a:pt x="29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6"/>
                    <a:pt x="0" y="3186"/>
                    <a:pt x="0" y="3186"/>
                  </a:cubicBezTo>
                  <a:cubicBezTo>
                    <a:pt x="1062" y="3186"/>
                    <a:pt x="1062" y="3186"/>
                    <a:pt x="1062" y="3186"/>
                  </a:cubicBezTo>
                  <a:cubicBezTo>
                    <a:pt x="1125" y="3186"/>
                    <a:pt x="1156" y="3218"/>
                    <a:pt x="1156" y="3249"/>
                  </a:cubicBezTo>
                  <a:cubicBezTo>
                    <a:pt x="1156" y="3624"/>
                    <a:pt x="1156" y="3624"/>
                    <a:pt x="1156" y="3624"/>
                  </a:cubicBezTo>
                  <a:cubicBezTo>
                    <a:pt x="1156" y="3655"/>
                    <a:pt x="1125" y="3686"/>
                    <a:pt x="1125" y="3686"/>
                  </a:cubicBezTo>
                  <a:cubicBezTo>
                    <a:pt x="1062" y="3749"/>
                    <a:pt x="875" y="3905"/>
                    <a:pt x="875" y="4030"/>
                  </a:cubicBezTo>
                  <a:cubicBezTo>
                    <a:pt x="875" y="4093"/>
                    <a:pt x="906" y="4186"/>
                    <a:pt x="968" y="4249"/>
                  </a:cubicBezTo>
                  <a:cubicBezTo>
                    <a:pt x="1031" y="4311"/>
                    <a:pt x="1125" y="4374"/>
                    <a:pt x="1250" y="4374"/>
                  </a:cubicBezTo>
                  <a:cubicBezTo>
                    <a:pt x="1406" y="4374"/>
                    <a:pt x="1687" y="4311"/>
                    <a:pt x="1718" y="4093"/>
                  </a:cubicBezTo>
                  <a:cubicBezTo>
                    <a:pt x="1718" y="3843"/>
                    <a:pt x="1437" y="3655"/>
                    <a:pt x="1437" y="3655"/>
                  </a:cubicBezTo>
                  <a:cubicBezTo>
                    <a:pt x="1406" y="3655"/>
                    <a:pt x="1406" y="3624"/>
                    <a:pt x="1406" y="3593"/>
                  </a:cubicBezTo>
                  <a:cubicBezTo>
                    <a:pt x="1406" y="3249"/>
                    <a:pt x="1406" y="3249"/>
                    <a:pt x="1406" y="3249"/>
                  </a:cubicBezTo>
                  <a:cubicBezTo>
                    <a:pt x="1406" y="3186"/>
                    <a:pt x="1437" y="3155"/>
                    <a:pt x="1468" y="3155"/>
                  </a:cubicBezTo>
                  <a:cubicBezTo>
                    <a:pt x="2968" y="3155"/>
                    <a:pt x="2968" y="3155"/>
                    <a:pt x="2968" y="3155"/>
                  </a:cubicBezTo>
                  <a:cubicBezTo>
                    <a:pt x="2968" y="1375"/>
                    <a:pt x="2968" y="1375"/>
                    <a:pt x="2968" y="1375"/>
                  </a:cubicBezTo>
                  <a:cubicBezTo>
                    <a:pt x="2812" y="1375"/>
                    <a:pt x="2812" y="1375"/>
                    <a:pt x="2812" y="1375"/>
                  </a:cubicBezTo>
                  <a:cubicBezTo>
                    <a:pt x="2718" y="1469"/>
                    <a:pt x="2500" y="1687"/>
                    <a:pt x="2312" y="1687"/>
                  </a:cubicBezTo>
                  <a:cubicBezTo>
                    <a:pt x="2093" y="1687"/>
                    <a:pt x="1843" y="1531"/>
                    <a:pt x="1843" y="1125"/>
                  </a:cubicBezTo>
                  <a:cubicBezTo>
                    <a:pt x="1843" y="875"/>
                    <a:pt x="1937" y="719"/>
                    <a:pt x="2000" y="6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">
              <a:extLst>
                <a:ext uri="{FF2B5EF4-FFF2-40B4-BE49-F238E27FC236}">
                  <a16:creationId xmlns:a16="http://schemas.microsoft.com/office/drawing/2014/main" id="{34DAC22A-32F1-4ECF-A314-D5443B476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099" y="3187950"/>
              <a:ext cx="708402" cy="753889"/>
            </a:xfrm>
            <a:custGeom>
              <a:avLst/>
              <a:gdLst>
                <a:gd name="T0" fmla="*/ 2969 w 2970"/>
                <a:gd name="T1" fmla="*/ 0 h 3187"/>
                <a:gd name="T2" fmla="*/ 2969 w 2970"/>
                <a:gd name="T3" fmla="*/ 0 h 3187"/>
                <a:gd name="T4" fmla="*/ 0 w 2970"/>
                <a:gd name="T5" fmla="*/ 0 h 3187"/>
                <a:gd name="T6" fmla="*/ 0 w 2970"/>
                <a:gd name="T7" fmla="*/ 781 h 3187"/>
                <a:gd name="T8" fmla="*/ 219 w 2970"/>
                <a:gd name="T9" fmla="*/ 781 h 3187"/>
                <a:gd name="T10" fmla="*/ 719 w 2970"/>
                <a:gd name="T11" fmla="*/ 500 h 3187"/>
                <a:gd name="T12" fmla="*/ 1126 w 2970"/>
                <a:gd name="T13" fmla="*/ 1062 h 3187"/>
                <a:gd name="T14" fmla="*/ 1001 w 2970"/>
                <a:gd name="T15" fmla="*/ 1500 h 3187"/>
                <a:gd name="T16" fmla="*/ 688 w 2970"/>
                <a:gd name="T17" fmla="*/ 1625 h 3187"/>
                <a:gd name="T18" fmla="*/ 219 w 2970"/>
                <a:gd name="T19" fmla="*/ 1344 h 3187"/>
                <a:gd name="T20" fmla="*/ 0 w 2970"/>
                <a:gd name="T21" fmla="*/ 1344 h 3187"/>
                <a:gd name="T22" fmla="*/ 0 w 2970"/>
                <a:gd name="T23" fmla="*/ 3030 h 3187"/>
                <a:gd name="T24" fmla="*/ 63 w 2970"/>
                <a:gd name="T25" fmla="*/ 3186 h 3187"/>
                <a:gd name="T26" fmla="*/ 2969 w 2970"/>
                <a:gd name="T27" fmla="*/ 3186 h 3187"/>
                <a:gd name="T28" fmla="*/ 2969 w 2970"/>
                <a:gd name="T29" fmla="*/ 0 h 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0" h="3187">
                  <a:moveTo>
                    <a:pt x="2969" y="0"/>
                  </a:moveTo>
                  <a:lnTo>
                    <a:pt x="296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219" y="781"/>
                    <a:pt x="219" y="781"/>
                    <a:pt x="219" y="781"/>
                  </a:cubicBezTo>
                  <a:cubicBezTo>
                    <a:pt x="251" y="687"/>
                    <a:pt x="407" y="500"/>
                    <a:pt x="719" y="500"/>
                  </a:cubicBezTo>
                  <a:cubicBezTo>
                    <a:pt x="1126" y="500"/>
                    <a:pt x="1126" y="937"/>
                    <a:pt x="1126" y="1062"/>
                  </a:cubicBezTo>
                  <a:cubicBezTo>
                    <a:pt x="1126" y="1281"/>
                    <a:pt x="1094" y="1406"/>
                    <a:pt x="1001" y="1500"/>
                  </a:cubicBezTo>
                  <a:cubicBezTo>
                    <a:pt x="907" y="1594"/>
                    <a:pt x="813" y="1625"/>
                    <a:pt x="688" y="1625"/>
                  </a:cubicBezTo>
                  <a:cubicBezTo>
                    <a:pt x="438" y="1594"/>
                    <a:pt x="282" y="1437"/>
                    <a:pt x="219" y="1344"/>
                  </a:cubicBezTo>
                  <a:cubicBezTo>
                    <a:pt x="0" y="1344"/>
                    <a:pt x="0" y="1344"/>
                    <a:pt x="0" y="1344"/>
                  </a:cubicBezTo>
                  <a:cubicBezTo>
                    <a:pt x="0" y="3030"/>
                    <a:pt x="0" y="3030"/>
                    <a:pt x="0" y="3030"/>
                  </a:cubicBezTo>
                  <a:cubicBezTo>
                    <a:pt x="32" y="3093"/>
                    <a:pt x="32" y="3124"/>
                    <a:pt x="63" y="3186"/>
                  </a:cubicBezTo>
                  <a:cubicBezTo>
                    <a:pt x="2969" y="3186"/>
                    <a:pt x="2969" y="3186"/>
                    <a:pt x="2969" y="3186"/>
                  </a:cubicBezTo>
                  <a:lnTo>
                    <a:pt x="2969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F96B1CD1-3819-4E75-A61B-01FB8A1CF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099" y="1650976"/>
              <a:ext cx="1817250" cy="997886"/>
            </a:xfrm>
            <a:custGeom>
              <a:avLst/>
              <a:gdLst>
                <a:gd name="T0" fmla="*/ 0 w 7626"/>
                <a:gd name="T1" fmla="*/ 3031 h 4220"/>
                <a:gd name="T2" fmla="*/ 0 w 7626"/>
                <a:gd name="T3" fmla="*/ 3031 h 4220"/>
                <a:gd name="T4" fmla="*/ 1282 w 7626"/>
                <a:gd name="T5" fmla="*/ 3031 h 4220"/>
                <a:gd name="T6" fmla="*/ 1344 w 7626"/>
                <a:gd name="T7" fmla="*/ 3094 h 4220"/>
                <a:gd name="T8" fmla="*/ 1344 w 7626"/>
                <a:gd name="T9" fmla="*/ 3500 h 4220"/>
                <a:gd name="T10" fmla="*/ 1313 w 7626"/>
                <a:gd name="T11" fmla="*/ 3562 h 4220"/>
                <a:gd name="T12" fmla="*/ 1094 w 7626"/>
                <a:gd name="T13" fmla="*/ 3875 h 4220"/>
                <a:gd name="T14" fmla="*/ 1469 w 7626"/>
                <a:gd name="T15" fmla="*/ 4219 h 4220"/>
                <a:gd name="T16" fmla="*/ 1907 w 7626"/>
                <a:gd name="T17" fmla="*/ 3906 h 4220"/>
                <a:gd name="T18" fmla="*/ 1657 w 7626"/>
                <a:gd name="T19" fmla="*/ 3531 h 4220"/>
                <a:gd name="T20" fmla="*/ 1594 w 7626"/>
                <a:gd name="T21" fmla="*/ 3469 h 4220"/>
                <a:gd name="T22" fmla="*/ 1626 w 7626"/>
                <a:gd name="T23" fmla="*/ 3125 h 4220"/>
                <a:gd name="T24" fmla="*/ 1688 w 7626"/>
                <a:gd name="T25" fmla="*/ 3062 h 4220"/>
                <a:gd name="T26" fmla="*/ 4437 w 7626"/>
                <a:gd name="T27" fmla="*/ 3062 h 4220"/>
                <a:gd name="T28" fmla="*/ 4437 w 7626"/>
                <a:gd name="T29" fmla="*/ 2812 h 4220"/>
                <a:gd name="T30" fmla="*/ 4156 w 7626"/>
                <a:gd name="T31" fmla="*/ 2312 h 4220"/>
                <a:gd name="T32" fmla="*/ 4687 w 7626"/>
                <a:gd name="T33" fmla="*/ 1906 h 4220"/>
                <a:gd name="T34" fmla="*/ 5250 w 7626"/>
                <a:gd name="T35" fmla="*/ 2312 h 4220"/>
                <a:gd name="T36" fmla="*/ 4968 w 7626"/>
                <a:gd name="T37" fmla="*/ 2812 h 4220"/>
                <a:gd name="T38" fmla="*/ 4968 w 7626"/>
                <a:gd name="T39" fmla="*/ 3031 h 4220"/>
                <a:gd name="T40" fmla="*/ 7625 w 7626"/>
                <a:gd name="T41" fmla="*/ 3031 h 4220"/>
                <a:gd name="T42" fmla="*/ 6531 w 7626"/>
                <a:gd name="T43" fmla="*/ 1375 h 4220"/>
                <a:gd name="T44" fmla="*/ 3156 w 7626"/>
                <a:gd name="T45" fmla="*/ 0 h 4220"/>
                <a:gd name="T46" fmla="*/ 0 w 7626"/>
                <a:gd name="T47" fmla="*/ 1000 h 4220"/>
                <a:gd name="T48" fmla="*/ 0 w 7626"/>
                <a:gd name="T49" fmla="*/ 3031 h 4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26" h="4220">
                  <a:moveTo>
                    <a:pt x="0" y="3031"/>
                  </a:moveTo>
                  <a:lnTo>
                    <a:pt x="0" y="3031"/>
                  </a:lnTo>
                  <a:cubicBezTo>
                    <a:pt x="1282" y="3031"/>
                    <a:pt x="1282" y="3031"/>
                    <a:pt x="1282" y="3031"/>
                  </a:cubicBezTo>
                  <a:cubicBezTo>
                    <a:pt x="1313" y="3031"/>
                    <a:pt x="1344" y="3062"/>
                    <a:pt x="1344" y="3094"/>
                  </a:cubicBezTo>
                  <a:cubicBezTo>
                    <a:pt x="1344" y="3500"/>
                    <a:pt x="1344" y="3500"/>
                    <a:pt x="1344" y="3500"/>
                  </a:cubicBezTo>
                  <a:cubicBezTo>
                    <a:pt x="1344" y="3500"/>
                    <a:pt x="1344" y="3531"/>
                    <a:pt x="1313" y="3562"/>
                  </a:cubicBezTo>
                  <a:cubicBezTo>
                    <a:pt x="1251" y="3594"/>
                    <a:pt x="1094" y="3719"/>
                    <a:pt x="1094" y="3875"/>
                  </a:cubicBezTo>
                  <a:cubicBezTo>
                    <a:pt x="1094" y="4031"/>
                    <a:pt x="1219" y="4219"/>
                    <a:pt x="1469" y="4219"/>
                  </a:cubicBezTo>
                  <a:cubicBezTo>
                    <a:pt x="1719" y="4219"/>
                    <a:pt x="1907" y="4062"/>
                    <a:pt x="1907" y="3906"/>
                  </a:cubicBezTo>
                  <a:cubicBezTo>
                    <a:pt x="1938" y="3656"/>
                    <a:pt x="1657" y="3531"/>
                    <a:pt x="1657" y="3531"/>
                  </a:cubicBezTo>
                  <a:cubicBezTo>
                    <a:pt x="1626" y="3531"/>
                    <a:pt x="1594" y="3500"/>
                    <a:pt x="1594" y="3469"/>
                  </a:cubicBezTo>
                  <a:cubicBezTo>
                    <a:pt x="1626" y="3125"/>
                    <a:pt x="1626" y="3125"/>
                    <a:pt x="1626" y="3125"/>
                  </a:cubicBezTo>
                  <a:cubicBezTo>
                    <a:pt x="1626" y="3094"/>
                    <a:pt x="1657" y="3062"/>
                    <a:pt x="1688" y="3062"/>
                  </a:cubicBezTo>
                  <a:cubicBezTo>
                    <a:pt x="4437" y="3062"/>
                    <a:pt x="4437" y="3062"/>
                    <a:pt x="4437" y="3062"/>
                  </a:cubicBezTo>
                  <a:cubicBezTo>
                    <a:pt x="4437" y="2812"/>
                    <a:pt x="4437" y="2812"/>
                    <a:pt x="4437" y="2812"/>
                  </a:cubicBezTo>
                  <a:cubicBezTo>
                    <a:pt x="4343" y="2750"/>
                    <a:pt x="4156" y="2594"/>
                    <a:pt x="4156" y="2312"/>
                  </a:cubicBezTo>
                  <a:cubicBezTo>
                    <a:pt x="4156" y="2031"/>
                    <a:pt x="4437" y="1906"/>
                    <a:pt x="4687" y="1906"/>
                  </a:cubicBezTo>
                  <a:cubicBezTo>
                    <a:pt x="4937" y="1906"/>
                    <a:pt x="5250" y="2000"/>
                    <a:pt x="5250" y="2312"/>
                  </a:cubicBezTo>
                  <a:cubicBezTo>
                    <a:pt x="5250" y="2594"/>
                    <a:pt x="5062" y="2750"/>
                    <a:pt x="4968" y="2812"/>
                  </a:cubicBezTo>
                  <a:cubicBezTo>
                    <a:pt x="4968" y="3031"/>
                    <a:pt x="4968" y="3031"/>
                    <a:pt x="4968" y="3031"/>
                  </a:cubicBezTo>
                  <a:cubicBezTo>
                    <a:pt x="7625" y="3031"/>
                    <a:pt x="7625" y="3031"/>
                    <a:pt x="7625" y="3031"/>
                  </a:cubicBezTo>
                  <a:cubicBezTo>
                    <a:pt x="7374" y="2437"/>
                    <a:pt x="6999" y="1812"/>
                    <a:pt x="6531" y="1375"/>
                  </a:cubicBezTo>
                  <a:cubicBezTo>
                    <a:pt x="5531" y="562"/>
                    <a:pt x="4625" y="31"/>
                    <a:pt x="3156" y="0"/>
                  </a:cubicBezTo>
                  <a:cubicBezTo>
                    <a:pt x="2251" y="0"/>
                    <a:pt x="1032" y="250"/>
                    <a:pt x="0" y="1000"/>
                  </a:cubicBezTo>
                  <a:lnTo>
                    <a:pt x="0" y="30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5EB53BF0-54DD-4E4D-9FAE-97EAE7F32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0287" y="2138970"/>
              <a:ext cx="975366" cy="1019783"/>
            </a:xfrm>
            <a:custGeom>
              <a:avLst/>
              <a:gdLst>
                <a:gd name="T0" fmla="*/ 2968 w 4094"/>
                <a:gd name="T1" fmla="*/ 2875 h 4314"/>
                <a:gd name="T2" fmla="*/ 2968 w 4094"/>
                <a:gd name="T3" fmla="*/ 2875 h 4314"/>
                <a:gd name="T4" fmla="*/ 3031 w 4094"/>
                <a:gd name="T5" fmla="*/ 2813 h 4314"/>
                <a:gd name="T6" fmla="*/ 3375 w 4094"/>
                <a:gd name="T7" fmla="*/ 2813 h 4314"/>
                <a:gd name="T8" fmla="*/ 3406 w 4094"/>
                <a:gd name="T9" fmla="*/ 2844 h 4314"/>
                <a:gd name="T10" fmla="*/ 3812 w 4094"/>
                <a:gd name="T11" fmla="*/ 3063 h 4314"/>
                <a:gd name="T12" fmla="*/ 4093 w 4094"/>
                <a:gd name="T13" fmla="*/ 2657 h 4314"/>
                <a:gd name="T14" fmla="*/ 3812 w 4094"/>
                <a:gd name="T15" fmla="*/ 2282 h 4314"/>
                <a:gd name="T16" fmla="*/ 3406 w 4094"/>
                <a:gd name="T17" fmla="*/ 2532 h 4314"/>
                <a:gd name="T18" fmla="*/ 3343 w 4094"/>
                <a:gd name="T19" fmla="*/ 2563 h 4314"/>
                <a:gd name="T20" fmla="*/ 3000 w 4094"/>
                <a:gd name="T21" fmla="*/ 2563 h 4314"/>
                <a:gd name="T22" fmla="*/ 2937 w 4094"/>
                <a:gd name="T23" fmla="*/ 2500 h 4314"/>
                <a:gd name="T24" fmla="*/ 2937 w 4094"/>
                <a:gd name="T25" fmla="*/ 1125 h 4314"/>
                <a:gd name="T26" fmla="*/ 1781 w 4094"/>
                <a:gd name="T27" fmla="*/ 1125 h 4314"/>
                <a:gd name="T28" fmla="*/ 1718 w 4094"/>
                <a:gd name="T29" fmla="*/ 1063 h 4314"/>
                <a:gd name="T30" fmla="*/ 1718 w 4094"/>
                <a:gd name="T31" fmla="*/ 719 h 4314"/>
                <a:gd name="T32" fmla="*/ 1750 w 4094"/>
                <a:gd name="T33" fmla="*/ 657 h 4314"/>
                <a:gd name="T34" fmla="*/ 1968 w 4094"/>
                <a:gd name="T35" fmla="*/ 250 h 4314"/>
                <a:gd name="T36" fmla="*/ 1562 w 4094"/>
                <a:gd name="T37" fmla="*/ 0 h 4314"/>
                <a:gd name="T38" fmla="*/ 1187 w 4094"/>
                <a:gd name="T39" fmla="*/ 250 h 4314"/>
                <a:gd name="T40" fmla="*/ 1406 w 4094"/>
                <a:gd name="T41" fmla="*/ 657 h 4314"/>
                <a:gd name="T42" fmla="*/ 1468 w 4094"/>
                <a:gd name="T43" fmla="*/ 719 h 4314"/>
                <a:gd name="T44" fmla="*/ 1468 w 4094"/>
                <a:gd name="T45" fmla="*/ 1063 h 4314"/>
                <a:gd name="T46" fmla="*/ 1375 w 4094"/>
                <a:gd name="T47" fmla="*/ 1157 h 4314"/>
                <a:gd name="T48" fmla="*/ 0 w 4094"/>
                <a:gd name="T49" fmla="*/ 1157 h 4314"/>
                <a:gd name="T50" fmla="*/ 0 w 4094"/>
                <a:gd name="T51" fmla="*/ 4313 h 4314"/>
                <a:gd name="T52" fmla="*/ 2968 w 4094"/>
                <a:gd name="T53" fmla="*/ 4313 h 4314"/>
                <a:gd name="T54" fmla="*/ 2968 w 4094"/>
                <a:gd name="T55" fmla="*/ 2875 h 4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94" h="4314">
                  <a:moveTo>
                    <a:pt x="2968" y="2875"/>
                  </a:moveTo>
                  <a:lnTo>
                    <a:pt x="2968" y="2875"/>
                  </a:lnTo>
                  <a:cubicBezTo>
                    <a:pt x="2968" y="2844"/>
                    <a:pt x="3000" y="2813"/>
                    <a:pt x="3031" y="2813"/>
                  </a:cubicBezTo>
                  <a:cubicBezTo>
                    <a:pt x="3375" y="2813"/>
                    <a:pt x="3375" y="2813"/>
                    <a:pt x="3375" y="2813"/>
                  </a:cubicBezTo>
                  <a:cubicBezTo>
                    <a:pt x="3375" y="2813"/>
                    <a:pt x="3406" y="2813"/>
                    <a:pt x="3406" y="2844"/>
                  </a:cubicBezTo>
                  <a:cubicBezTo>
                    <a:pt x="3468" y="2907"/>
                    <a:pt x="3656" y="3063"/>
                    <a:pt x="3812" y="3063"/>
                  </a:cubicBezTo>
                  <a:cubicBezTo>
                    <a:pt x="3999" y="3063"/>
                    <a:pt x="4093" y="2844"/>
                    <a:pt x="4093" y="2657"/>
                  </a:cubicBezTo>
                  <a:cubicBezTo>
                    <a:pt x="4093" y="2407"/>
                    <a:pt x="3968" y="2282"/>
                    <a:pt x="3812" y="2282"/>
                  </a:cubicBezTo>
                  <a:cubicBezTo>
                    <a:pt x="3687" y="2282"/>
                    <a:pt x="3499" y="2438"/>
                    <a:pt x="3406" y="2532"/>
                  </a:cubicBezTo>
                  <a:cubicBezTo>
                    <a:pt x="3406" y="2563"/>
                    <a:pt x="3375" y="2563"/>
                    <a:pt x="3343" y="2563"/>
                  </a:cubicBezTo>
                  <a:cubicBezTo>
                    <a:pt x="3000" y="2563"/>
                    <a:pt x="3000" y="2563"/>
                    <a:pt x="3000" y="2563"/>
                  </a:cubicBezTo>
                  <a:cubicBezTo>
                    <a:pt x="2968" y="2563"/>
                    <a:pt x="2937" y="2532"/>
                    <a:pt x="2937" y="2500"/>
                  </a:cubicBezTo>
                  <a:cubicBezTo>
                    <a:pt x="2937" y="1125"/>
                    <a:pt x="2937" y="1125"/>
                    <a:pt x="2937" y="1125"/>
                  </a:cubicBezTo>
                  <a:cubicBezTo>
                    <a:pt x="1781" y="1125"/>
                    <a:pt x="1781" y="1125"/>
                    <a:pt x="1781" y="1125"/>
                  </a:cubicBezTo>
                  <a:cubicBezTo>
                    <a:pt x="1750" y="1125"/>
                    <a:pt x="1718" y="1094"/>
                    <a:pt x="1718" y="1063"/>
                  </a:cubicBezTo>
                  <a:cubicBezTo>
                    <a:pt x="1718" y="719"/>
                    <a:pt x="1718" y="719"/>
                    <a:pt x="1718" y="719"/>
                  </a:cubicBezTo>
                  <a:cubicBezTo>
                    <a:pt x="1718" y="688"/>
                    <a:pt x="1718" y="657"/>
                    <a:pt x="1750" y="657"/>
                  </a:cubicBezTo>
                  <a:cubicBezTo>
                    <a:pt x="1750" y="657"/>
                    <a:pt x="1968" y="500"/>
                    <a:pt x="1968" y="250"/>
                  </a:cubicBezTo>
                  <a:cubicBezTo>
                    <a:pt x="1968" y="0"/>
                    <a:pt x="1625" y="0"/>
                    <a:pt x="1562" y="0"/>
                  </a:cubicBezTo>
                  <a:cubicBezTo>
                    <a:pt x="1406" y="0"/>
                    <a:pt x="1187" y="32"/>
                    <a:pt x="1187" y="250"/>
                  </a:cubicBezTo>
                  <a:cubicBezTo>
                    <a:pt x="1187" y="500"/>
                    <a:pt x="1406" y="625"/>
                    <a:pt x="1406" y="657"/>
                  </a:cubicBezTo>
                  <a:cubicBezTo>
                    <a:pt x="1437" y="657"/>
                    <a:pt x="1468" y="688"/>
                    <a:pt x="1468" y="719"/>
                  </a:cubicBezTo>
                  <a:cubicBezTo>
                    <a:pt x="1468" y="1063"/>
                    <a:pt x="1468" y="1063"/>
                    <a:pt x="1468" y="1063"/>
                  </a:cubicBezTo>
                  <a:cubicBezTo>
                    <a:pt x="1468" y="1094"/>
                    <a:pt x="1406" y="1157"/>
                    <a:pt x="1375" y="1157"/>
                  </a:cubicBezTo>
                  <a:cubicBezTo>
                    <a:pt x="0" y="1157"/>
                    <a:pt x="0" y="1157"/>
                    <a:pt x="0" y="1157"/>
                  </a:cubicBezTo>
                  <a:cubicBezTo>
                    <a:pt x="0" y="4313"/>
                    <a:pt x="0" y="4313"/>
                    <a:pt x="0" y="4313"/>
                  </a:cubicBezTo>
                  <a:cubicBezTo>
                    <a:pt x="2968" y="4313"/>
                    <a:pt x="2968" y="4313"/>
                    <a:pt x="2968" y="4313"/>
                  </a:cubicBezTo>
                  <a:lnTo>
                    <a:pt x="2968" y="2875"/>
                  </a:lnTo>
                </a:path>
              </a:pathLst>
            </a:custGeom>
            <a:solidFill>
              <a:srgbClr val="E683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A480B533-62FA-4B37-8A44-E79FD4F0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6409" y="2412164"/>
              <a:ext cx="677921" cy="1462941"/>
            </a:xfrm>
            <a:custGeom>
              <a:avLst/>
              <a:gdLst>
                <a:gd name="T0" fmla="*/ 1093 w 2844"/>
                <a:gd name="T1" fmla="*/ 0 h 6187"/>
                <a:gd name="T2" fmla="*/ 1093 w 2844"/>
                <a:gd name="T3" fmla="*/ 0 h 6187"/>
                <a:gd name="T4" fmla="*/ 1093 w 2844"/>
                <a:gd name="T5" fmla="*/ 1250 h 6187"/>
                <a:gd name="T6" fmla="*/ 1312 w 2844"/>
                <a:gd name="T7" fmla="*/ 1250 h 6187"/>
                <a:gd name="T8" fmla="*/ 1812 w 2844"/>
                <a:gd name="T9" fmla="*/ 968 h 6187"/>
                <a:gd name="T10" fmla="*/ 2218 w 2844"/>
                <a:gd name="T11" fmla="*/ 1500 h 6187"/>
                <a:gd name="T12" fmla="*/ 1812 w 2844"/>
                <a:gd name="T13" fmla="*/ 2062 h 6187"/>
                <a:gd name="T14" fmla="*/ 1312 w 2844"/>
                <a:gd name="T15" fmla="*/ 1781 h 6187"/>
                <a:gd name="T16" fmla="*/ 1125 w 2844"/>
                <a:gd name="T17" fmla="*/ 1781 h 6187"/>
                <a:gd name="T18" fmla="*/ 1125 w 2844"/>
                <a:gd name="T19" fmla="*/ 4187 h 6187"/>
                <a:gd name="T20" fmla="*/ 1031 w 2844"/>
                <a:gd name="T21" fmla="*/ 4250 h 6187"/>
                <a:gd name="T22" fmla="*/ 718 w 2844"/>
                <a:gd name="T23" fmla="*/ 4250 h 6187"/>
                <a:gd name="T24" fmla="*/ 656 w 2844"/>
                <a:gd name="T25" fmla="*/ 4218 h 6187"/>
                <a:gd name="T26" fmla="*/ 281 w 2844"/>
                <a:gd name="T27" fmla="*/ 4000 h 6187"/>
                <a:gd name="T28" fmla="*/ 93 w 2844"/>
                <a:gd name="T29" fmla="*/ 4062 h 6187"/>
                <a:gd name="T30" fmla="*/ 0 w 2844"/>
                <a:gd name="T31" fmla="*/ 4406 h 6187"/>
                <a:gd name="T32" fmla="*/ 312 w 2844"/>
                <a:gd name="T33" fmla="*/ 4812 h 6187"/>
                <a:gd name="T34" fmla="*/ 718 w 2844"/>
                <a:gd name="T35" fmla="*/ 4531 h 6187"/>
                <a:gd name="T36" fmla="*/ 750 w 2844"/>
                <a:gd name="T37" fmla="*/ 4500 h 6187"/>
                <a:gd name="T38" fmla="*/ 1031 w 2844"/>
                <a:gd name="T39" fmla="*/ 4500 h 6187"/>
                <a:gd name="T40" fmla="*/ 1125 w 2844"/>
                <a:gd name="T41" fmla="*/ 4593 h 6187"/>
                <a:gd name="T42" fmla="*/ 1125 w 2844"/>
                <a:gd name="T43" fmla="*/ 6186 h 6187"/>
                <a:gd name="T44" fmla="*/ 2156 w 2844"/>
                <a:gd name="T45" fmla="*/ 3906 h 6187"/>
                <a:gd name="T46" fmla="*/ 2843 w 2844"/>
                <a:gd name="T47" fmla="*/ 1437 h 6187"/>
                <a:gd name="T48" fmla="*/ 2562 w 2844"/>
                <a:gd name="T49" fmla="*/ 0 h 6187"/>
                <a:gd name="T50" fmla="*/ 1093 w 2844"/>
                <a:gd name="T51" fmla="*/ 0 h 6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44" h="6187">
                  <a:moveTo>
                    <a:pt x="1093" y="0"/>
                  </a:moveTo>
                  <a:lnTo>
                    <a:pt x="1093" y="0"/>
                  </a:lnTo>
                  <a:cubicBezTo>
                    <a:pt x="1093" y="1250"/>
                    <a:pt x="1093" y="1250"/>
                    <a:pt x="1093" y="1250"/>
                  </a:cubicBezTo>
                  <a:cubicBezTo>
                    <a:pt x="1312" y="1250"/>
                    <a:pt x="1312" y="1250"/>
                    <a:pt x="1312" y="1250"/>
                  </a:cubicBezTo>
                  <a:cubicBezTo>
                    <a:pt x="1406" y="1187"/>
                    <a:pt x="1624" y="968"/>
                    <a:pt x="1812" y="968"/>
                  </a:cubicBezTo>
                  <a:cubicBezTo>
                    <a:pt x="1999" y="968"/>
                    <a:pt x="2218" y="1125"/>
                    <a:pt x="2218" y="1500"/>
                  </a:cubicBezTo>
                  <a:cubicBezTo>
                    <a:pt x="2218" y="1843"/>
                    <a:pt x="2062" y="2062"/>
                    <a:pt x="1812" y="2062"/>
                  </a:cubicBezTo>
                  <a:cubicBezTo>
                    <a:pt x="1593" y="2062"/>
                    <a:pt x="1406" y="1875"/>
                    <a:pt x="1312" y="1781"/>
                  </a:cubicBezTo>
                  <a:cubicBezTo>
                    <a:pt x="1125" y="1781"/>
                    <a:pt x="1125" y="1781"/>
                    <a:pt x="1125" y="1781"/>
                  </a:cubicBezTo>
                  <a:cubicBezTo>
                    <a:pt x="1125" y="4187"/>
                    <a:pt x="1125" y="4187"/>
                    <a:pt x="1125" y="4187"/>
                  </a:cubicBezTo>
                  <a:cubicBezTo>
                    <a:pt x="1125" y="4218"/>
                    <a:pt x="1062" y="4250"/>
                    <a:pt x="1031" y="4250"/>
                  </a:cubicBezTo>
                  <a:cubicBezTo>
                    <a:pt x="718" y="4250"/>
                    <a:pt x="718" y="4250"/>
                    <a:pt x="718" y="4250"/>
                  </a:cubicBezTo>
                  <a:cubicBezTo>
                    <a:pt x="687" y="4250"/>
                    <a:pt x="656" y="4250"/>
                    <a:pt x="656" y="4218"/>
                  </a:cubicBezTo>
                  <a:cubicBezTo>
                    <a:pt x="593" y="4156"/>
                    <a:pt x="406" y="4000"/>
                    <a:pt x="281" y="4000"/>
                  </a:cubicBezTo>
                  <a:cubicBezTo>
                    <a:pt x="187" y="4000"/>
                    <a:pt x="156" y="4000"/>
                    <a:pt x="93" y="4062"/>
                  </a:cubicBezTo>
                  <a:cubicBezTo>
                    <a:pt x="31" y="4125"/>
                    <a:pt x="0" y="4250"/>
                    <a:pt x="0" y="4406"/>
                  </a:cubicBezTo>
                  <a:cubicBezTo>
                    <a:pt x="0" y="4656"/>
                    <a:pt x="93" y="4812"/>
                    <a:pt x="312" y="4812"/>
                  </a:cubicBezTo>
                  <a:cubicBezTo>
                    <a:pt x="437" y="4812"/>
                    <a:pt x="656" y="4593"/>
                    <a:pt x="718" y="4531"/>
                  </a:cubicBezTo>
                  <a:lnTo>
                    <a:pt x="750" y="4500"/>
                  </a:lnTo>
                  <a:cubicBezTo>
                    <a:pt x="1031" y="4500"/>
                    <a:pt x="1031" y="4500"/>
                    <a:pt x="1031" y="4500"/>
                  </a:cubicBezTo>
                  <a:cubicBezTo>
                    <a:pt x="1062" y="4500"/>
                    <a:pt x="1125" y="4531"/>
                    <a:pt x="1125" y="4593"/>
                  </a:cubicBezTo>
                  <a:cubicBezTo>
                    <a:pt x="1125" y="6186"/>
                    <a:pt x="1125" y="6186"/>
                    <a:pt x="1125" y="6186"/>
                  </a:cubicBezTo>
                  <a:cubicBezTo>
                    <a:pt x="1406" y="5530"/>
                    <a:pt x="1843" y="4562"/>
                    <a:pt x="2156" y="3906"/>
                  </a:cubicBezTo>
                  <a:cubicBezTo>
                    <a:pt x="2687" y="2875"/>
                    <a:pt x="2843" y="2250"/>
                    <a:pt x="2843" y="1437"/>
                  </a:cubicBezTo>
                  <a:cubicBezTo>
                    <a:pt x="2843" y="1062"/>
                    <a:pt x="2750" y="531"/>
                    <a:pt x="2562" y="0"/>
                  </a:cubicBezTo>
                  <a:lnTo>
                    <a:pt x="1093" y="0"/>
                  </a:lnTo>
                </a:path>
              </a:pathLst>
            </a:custGeom>
            <a:solidFill>
              <a:srgbClr val="56A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EC03FA80-9019-4A3B-A94B-5216126F3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579" y="3971036"/>
              <a:ext cx="1414702" cy="576626"/>
            </a:xfrm>
            <a:custGeom>
              <a:avLst/>
              <a:gdLst>
                <a:gd name="T0" fmla="*/ 4530 w 5937"/>
                <a:gd name="T1" fmla="*/ 0 h 2439"/>
                <a:gd name="T2" fmla="*/ 4530 w 5937"/>
                <a:gd name="T3" fmla="*/ 0 h 2439"/>
                <a:gd name="T4" fmla="*/ 4530 w 5937"/>
                <a:gd name="T5" fmla="*/ 250 h 2439"/>
                <a:gd name="T6" fmla="*/ 4842 w 5937"/>
                <a:gd name="T7" fmla="*/ 782 h 2439"/>
                <a:gd name="T8" fmla="*/ 4249 w 5937"/>
                <a:gd name="T9" fmla="*/ 1188 h 2439"/>
                <a:gd name="T10" fmla="*/ 3842 w 5937"/>
                <a:gd name="T11" fmla="*/ 1032 h 2439"/>
                <a:gd name="T12" fmla="*/ 3717 w 5937"/>
                <a:gd name="T13" fmla="*/ 719 h 2439"/>
                <a:gd name="T14" fmla="*/ 3999 w 5937"/>
                <a:gd name="T15" fmla="*/ 282 h 2439"/>
                <a:gd name="T16" fmla="*/ 3999 w 5937"/>
                <a:gd name="T17" fmla="*/ 32 h 2439"/>
                <a:gd name="T18" fmla="*/ 0 w 5937"/>
                <a:gd name="T19" fmla="*/ 32 h 2439"/>
                <a:gd name="T20" fmla="*/ 156 w 5937"/>
                <a:gd name="T21" fmla="*/ 719 h 2439"/>
                <a:gd name="T22" fmla="*/ 1125 w 5937"/>
                <a:gd name="T23" fmla="*/ 2438 h 2439"/>
                <a:gd name="T24" fmla="*/ 4780 w 5937"/>
                <a:gd name="T25" fmla="*/ 2438 h 2439"/>
                <a:gd name="T26" fmla="*/ 5624 w 5937"/>
                <a:gd name="T27" fmla="*/ 1657 h 2439"/>
                <a:gd name="T28" fmla="*/ 5780 w 5937"/>
                <a:gd name="T29" fmla="*/ 344 h 2439"/>
                <a:gd name="T30" fmla="*/ 5936 w 5937"/>
                <a:gd name="T31" fmla="*/ 0 h 2439"/>
                <a:gd name="T32" fmla="*/ 4530 w 5937"/>
                <a:gd name="T3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37" h="2439">
                  <a:moveTo>
                    <a:pt x="4530" y="0"/>
                  </a:moveTo>
                  <a:lnTo>
                    <a:pt x="4530" y="0"/>
                  </a:lnTo>
                  <a:cubicBezTo>
                    <a:pt x="4530" y="250"/>
                    <a:pt x="4530" y="250"/>
                    <a:pt x="4530" y="250"/>
                  </a:cubicBezTo>
                  <a:cubicBezTo>
                    <a:pt x="4624" y="313"/>
                    <a:pt x="4874" y="500"/>
                    <a:pt x="4842" y="782"/>
                  </a:cubicBezTo>
                  <a:cubicBezTo>
                    <a:pt x="4842" y="1032"/>
                    <a:pt x="4624" y="1188"/>
                    <a:pt x="4249" y="1188"/>
                  </a:cubicBezTo>
                  <a:cubicBezTo>
                    <a:pt x="4030" y="1188"/>
                    <a:pt x="3905" y="1125"/>
                    <a:pt x="3842" y="1032"/>
                  </a:cubicBezTo>
                  <a:cubicBezTo>
                    <a:pt x="3749" y="969"/>
                    <a:pt x="3717" y="844"/>
                    <a:pt x="3717" y="719"/>
                  </a:cubicBezTo>
                  <a:cubicBezTo>
                    <a:pt x="3749" y="532"/>
                    <a:pt x="3936" y="344"/>
                    <a:pt x="3999" y="282"/>
                  </a:cubicBezTo>
                  <a:cubicBezTo>
                    <a:pt x="3999" y="32"/>
                    <a:pt x="3999" y="32"/>
                    <a:pt x="399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3" y="313"/>
                    <a:pt x="187" y="563"/>
                    <a:pt x="156" y="719"/>
                  </a:cubicBezTo>
                  <a:cubicBezTo>
                    <a:pt x="125" y="2063"/>
                    <a:pt x="843" y="2438"/>
                    <a:pt x="1125" y="2438"/>
                  </a:cubicBezTo>
                  <a:cubicBezTo>
                    <a:pt x="2156" y="2438"/>
                    <a:pt x="4436" y="2438"/>
                    <a:pt x="4780" y="2438"/>
                  </a:cubicBezTo>
                  <a:cubicBezTo>
                    <a:pt x="5124" y="2438"/>
                    <a:pt x="5467" y="2000"/>
                    <a:pt x="5624" y="1657"/>
                  </a:cubicBezTo>
                  <a:cubicBezTo>
                    <a:pt x="5749" y="1313"/>
                    <a:pt x="5655" y="594"/>
                    <a:pt x="5780" y="344"/>
                  </a:cubicBezTo>
                  <a:cubicBezTo>
                    <a:pt x="5811" y="313"/>
                    <a:pt x="5842" y="188"/>
                    <a:pt x="5936" y="0"/>
                  </a:cubicBezTo>
                  <a:lnTo>
                    <a:pt x="4530" y="0"/>
                  </a:lnTo>
                </a:path>
              </a:pathLst>
            </a:custGeom>
            <a:solidFill>
              <a:srgbClr val="56A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F48DA45-C44E-4C69-89C5-1D8E4AC5C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924" y="1916871"/>
              <a:ext cx="812455" cy="1913397"/>
            </a:xfrm>
            <a:custGeom>
              <a:avLst/>
              <a:gdLst>
                <a:gd name="T0" fmla="*/ 2281 w 3407"/>
                <a:gd name="T1" fmla="*/ 6625 h 8094"/>
                <a:gd name="T2" fmla="*/ 2281 w 3407"/>
                <a:gd name="T3" fmla="*/ 6625 h 8094"/>
                <a:gd name="T4" fmla="*/ 2344 w 3407"/>
                <a:gd name="T5" fmla="*/ 6562 h 8094"/>
                <a:gd name="T6" fmla="*/ 2719 w 3407"/>
                <a:gd name="T7" fmla="*/ 6562 h 8094"/>
                <a:gd name="T8" fmla="*/ 2781 w 3407"/>
                <a:gd name="T9" fmla="*/ 6625 h 8094"/>
                <a:gd name="T10" fmla="*/ 3125 w 3407"/>
                <a:gd name="T11" fmla="*/ 6844 h 8094"/>
                <a:gd name="T12" fmla="*/ 3313 w 3407"/>
                <a:gd name="T13" fmla="*/ 6781 h 8094"/>
                <a:gd name="T14" fmla="*/ 3406 w 3407"/>
                <a:gd name="T15" fmla="*/ 6437 h 8094"/>
                <a:gd name="T16" fmla="*/ 3125 w 3407"/>
                <a:gd name="T17" fmla="*/ 6031 h 8094"/>
                <a:gd name="T18" fmla="*/ 2781 w 3407"/>
                <a:gd name="T19" fmla="*/ 6281 h 8094"/>
                <a:gd name="T20" fmla="*/ 2688 w 3407"/>
                <a:gd name="T21" fmla="*/ 6312 h 8094"/>
                <a:gd name="T22" fmla="*/ 2375 w 3407"/>
                <a:gd name="T23" fmla="*/ 6312 h 8094"/>
                <a:gd name="T24" fmla="*/ 2281 w 3407"/>
                <a:gd name="T25" fmla="*/ 6250 h 8094"/>
                <a:gd name="T26" fmla="*/ 2281 w 3407"/>
                <a:gd name="T27" fmla="*/ 5344 h 8094"/>
                <a:gd name="T28" fmla="*/ 2281 w 3407"/>
                <a:gd name="T29" fmla="*/ 5312 h 8094"/>
                <a:gd name="T30" fmla="*/ 2281 w 3407"/>
                <a:gd name="T31" fmla="*/ 5281 h 8094"/>
                <a:gd name="T32" fmla="*/ 2281 w 3407"/>
                <a:gd name="T33" fmla="*/ 0 h 8094"/>
                <a:gd name="T34" fmla="*/ 906 w 3407"/>
                <a:gd name="T35" fmla="*/ 1906 h 8094"/>
                <a:gd name="T36" fmla="*/ 1500 w 3407"/>
                <a:gd name="T37" fmla="*/ 6562 h 8094"/>
                <a:gd name="T38" fmla="*/ 2281 w 3407"/>
                <a:gd name="T39" fmla="*/ 8093 h 8094"/>
                <a:gd name="T40" fmla="*/ 2281 w 3407"/>
                <a:gd name="T41" fmla="*/ 6625 h 8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7" h="8094">
                  <a:moveTo>
                    <a:pt x="2281" y="6625"/>
                  </a:moveTo>
                  <a:lnTo>
                    <a:pt x="2281" y="6625"/>
                  </a:lnTo>
                  <a:cubicBezTo>
                    <a:pt x="2281" y="6594"/>
                    <a:pt x="2312" y="6562"/>
                    <a:pt x="2344" y="6562"/>
                  </a:cubicBezTo>
                  <a:cubicBezTo>
                    <a:pt x="2719" y="6562"/>
                    <a:pt x="2719" y="6562"/>
                    <a:pt x="2719" y="6562"/>
                  </a:cubicBezTo>
                  <a:cubicBezTo>
                    <a:pt x="2750" y="6562"/>
                    <a:pt x="2781" y="6594"/>
                    <a:pt x="2781" y="6625"/>
                  </a:cubicBezTo>
                  <a:cubicBezTo>
                    <a:pt x="2781" y="6625"/>
                    <a:pt x="2844" y="6844"/>
                    <a:pt x="3125" y="6844"/>
                  </a:cubicBezTo>
                  <a:cubicBezTo>
                    <a:pt x="3219" y="6844"/>
                    <a:pt x="3281" y="6812"/>
                    <a:pt x="3313" y="6781"/>
                  </a:cubicBezTo>
                  <a:cubicBezTo>
                    <a:pt x="3375" y="6719"/>
                    <a:pt x="3406" y="6594"/>
                    <a:pt x="3406" y="6437"/>
                  </a:cubicBezTo>
                  <a:cubicBezTo>
                    <a:pt x="3406" y="6187"/>
                    <a:pt x="3375" y="6031"/>
                    <a:pt x="3125" y="6031"/>
                  </a:cubicBezTo>
                  <a:cubicBezTo>
                    <a:pt x="2875" y="6000"/>
                    <a:pt x="2781" y="6250"/>
                    <a:pt x="2781" y="6281"/>
                  </a:cubicBezTo>
                  <a:cubicBezTo>
                    <a:pt x="2750" y="6281"/>
                    <a:pt x="2719" y="6312"/>
                    <a:pt x="2688" y="6312"/>
                  </a:cubicBezTo>
                  <a:cubicBezTo>
                    <a:pt x="2375" y="6312"/>
                    <a:pt x="2375" y="6312"/>
                    <a:pt x="2375" y="6312"/>
                  </a:cubicBezTo>
                  <a:cubicBezTo>
                    <a:pt x="2312" y="6312"/>
                    <a:pt x="2281" y="6281"/>
                    <a:pt x="2281" y="6250"/>
                  </a:cubicBezTo>
                  <a:cubicBezTo>
                    <a:pt x="2281" y="5344"/>
                    <a:pt x="2281" y="5344"/>
                    <a:pt x="2281" y="5344"/>
                  </a:cubicBezTo>
                  <a:cubicBezTo>
                    <a:pt x="2281" y="5344"/>
                    <a:pt x="2281" y="5344"/>
                    <a:pt x="2281" y="5312"/>
                  </a:cubicBezTo>
                  <a:lnTo>
                    <a:pt x="2281" y="5281"/>
                  </a:lnTo>
                  <a:cubicBezTo>
                    <a:pt x="2281" y="0"/>
                    <a:pt x="2281" y="0"/>
                    <a:pt x="2281" y="0"/>
                  </a:cubicBezTo>
                  <a:cubicBezTo>
                    <a:pt x="1719" y="469"/>
                    <a:pt x="1250" y="1094"/>
                    <a:pt x="906" y="1906"/>
                  </a:cubicBezTo>
                  <a:cubicBezTo>
                    <a:pt x="0" y="4219"/>
                    <a:pt x="1313" y="6156"/>
                    <a:pt x="1500" y="6562"/>
                  </a:cubicBezTo>
                  <a:cubicBezTo>
                    <a:pt x="1625" y="6781"/>
                    <a:pt x="1969" y="7436"/>
                    <a:pt x="2281" y="8093"/>
                  </a:cubicBezTo>
                  <a:lnTo>
                    <a:pt x="2281" y="6625"/>
                  </a:lnTo>
                </a:path>
              </a:pathLst>
            </a:custGeom>
            <a:solidFill>
              <a:srgbClr val="E683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7FD29D8C-9FAB-4E00-9DC4-8B1BEB7B6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099" y="2404865"/>
              <a:ext cx="708402" cy="753889"/>
            </a:xfrm>
            <a:custGeom>
              <a:avLst/>
              <a:gdLst>
                <a:gd name="T0" fmla="*/ 2969 w 2970"/>
                <a:gd name="T1" fmla="*/ 32 h 3189"/>
                <a:gd name="T2" fmla="*/ 2969 w 2970"/>
                <a:gd name="T3" fmla="*/ 32 h 3189"/>
                <a:gd name="T4" fmla="*/ 1751 w 2970"/>
                <a:gd name="T5" fmla="*/ 32 h 3189"/>
                <a:gd name="T6" fmla="*/ 1751 w 2970"/>
                <a:gd name="T7" fmla="*/ 219 h 3189"/>
                <a:gd name="T8" fmla="*/ 2063 w 2970"/>
                <a:gd name="T9" fmla="*/ 719 h 3189"/>
                <a:gd name="T10" fmla="*/ 1469 w 2970"/>
                <a:gd name="T11" fmla="*/ 1188 h 3189"/>
                <a:gd name="T12" fmla="*/ 969 w 2970"/>
                <a:gd name="T13" fmla="*/ 688 h 3189"/>
                <a:gd name="T14" fmla="*/ 1219 w 2970"/>
                <a:gd name="T15" fmla="*/ 250 h 3189"/>
                <a:gd name="T16" fmla="*/ 1219 w 2970"/>
                <a:gd name="T17" fmla="*/ 0 h 3189"/>
                <a:gd name="T18" fmla="*/ 0 w 2970"/>
                <a:gd name="T19" fmla="*/ 0 h 3189"/>
                <a:gd name="T20" fmla="*/ 0 w 2970"/>
                <a:gd name="T21" fmla="*/ 3188 h 3189"/>
                <a:gd name="T22" fmla="*/ 2969 w 2970"/>
                <a:gd name="T23" fmla="*/ 3188 h 3189"/>
                <a:gd name="T24" fmla="*/ 2969 w 2970"/>
                <a:gd name="T25" fmla="*/ 32 h 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0" h="3189">
                  <a:moveTo>
                    <a:pt x="2969" y="32"/>
                  </a:moveTo>
                  <a:lnTo>
                    <a:pt x="2969" y="32"/>
                  </a:lnTo>
                  <a:cubicBezTo>
                    <a:pt x="1751" y="32"/>
                    <a:pt x="1751" y="32"/>
                    <a:pt x="1751" y="32"/>
                  </a:cubicBezTo>
                  <a:cubicBezTo>
                    <a:pt x="1751" y="219"/>
                    <a:pt x="1751" y="219"/>
                    <a:pt x="1751" y="219"/>
                  </a:cubicBezTo>
                  <a:cubicBezTo>
                    <a:pt x="1844" y="282"/>
                    <a:pt x="2063" y="438"/>
                    <a:pt x="2063" y="719"/>
                  </a:cubicBezTo>
                  <a:cubicBezTo>
                    <a:pt x="2063" y="969"/>
                    <a:pt x="1782" y="1188"/>
                    <a:pt x="1469" y="1188"/>
                  </a:cubicBezTo>
                  <a:cubicBezTo>
                    <a:pt x="1126" y="1188"/>
                    <a:pt x="969" y="907"/>
                    <a:pt x="969" y="688"/>
                  </a:cubicBezTo>
                  <a:cubicBezTo>
                    <a:pt x="969" y="469"/>
                    <a:pt x="1126" y="313"/>
                    <a:pt x="1219" y="25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8"/>
                    <a:pt x="0" y="3188"/>
                    <a:pt x="0" y="3188"/>
                  </a:cubicBezTo>
                  <a:cubicBezTo>
                    <a:pt x="2969" y="3188"/>
                    <a:pt x="2969" y="3188"/>
                    <a:pt x="2969" y="3188"/>
                  </a:cubicBezTo>
                  <a:lnTo>
                    <a:pt x="2969" y="32"/>
                  </a:lnTo>
                </a:path>
              </a:pathLst>
            </a:custGeom>
            <a:solidFill>
              <a:srgbClr val="56A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DA2661C4-4AB4-466F-95C9-BE3F417A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6899" y="4547661"/>
              <a:ext cx="1049990" cy="953049"/>
            </a:xfrm>
            <a:custGeom>
              <a:avLst/>
              <a:gdLst>
                <a:gd name="T0" fmla="*/ 63 w 4407"/>
                <a:gd name="T1" fmla="*/ 0 h 4032"/>
                <a:gd name="T2" fmla="*/ 63 w 4407"/>
                <a:gd name="T3" fmla="*/ 0 h 4032"/>
                <a:gd name="T4" fmla="*/ 4312 w 4407"/>
                <a:gd name="T5" fmla="*/ 0 h 4032"/>
                <a:gd name="T6" fmla="*/ 4312 w 4407"/>
                <a:gd name="T7" fmla="*/ 375 h 4032"/>
                <a:gd name="T8" fmla="*/ 4406 w 4407"/>
                <a:gd name="T9" fmla="*/ 562 h 4032"/>
                <a:gd name="T10" fmla="*/ 4187 w 4407"/>
                <a:gd name="T11" fmla="*/ 906 h 4032"/>
                <a:gd name="T12" fmla="*/ 4374 w 4407"/>
                <a:gd name="T13" fmla="*/ 1187 h 4032"/>
                <a:gd name="T14" fmla="*/ 4187 w 4407"/>
                <a:gd name="T15" fmla="*/ 1562 h 4032"/>
                <a:gd name="T16" fmla="*/ 4343 w 4407"/>
                <a:gd name="T17" fmla="*/ 1812 h 4032"/>
                <a:gd name="T18" fmla="*/ 4187 w 4407"/>
                <a:gd name="T19" fmla="*/ 2094 h 4032"/>
                <a:gd name="T20" fmla="*/ 4343 w 4407"/>
                <a:gd name="T21" fmla="*/ 2375 h 4032"/>
                <a:gd name="T22" fmla="*/ 4187 w 4407"/>
                <a:gd name="T23" fmla="*/ 2719 h 4032"/>
                <a:gd name="T24" fmla="*/ 4281 w 4407"/>
                <a:gd name="T25" fmla="*/ 2906 h 4032"/>
                <a:gd name="T26" fmla="*/ 3937 w 4407"/>
                <a:gd name="T27" fmla="*/ 3406 h 4032"/>
                <a:gd name="T28" fmla="*/ 3218 w 4407"/>
                <a:gd name="T29" fmla="*/ 4031 h 4032"/>
                <a:gd name="T30" fmla="*/ 1188 w 4407"/>
                <a:gd name="T31" fmla="*/ 4031 h 4032"/>
                <a:gd name="T32" fmla="*/ 282 w 4407"/>
                <a:gd name="T33" fmla="*/ 3281 h 4032"/>
                <a:gd name="T34" fmla="*/ 219 w 4407"/>
                <a:gd name="T35" fmla="*/ 2937 h 4032"/>
                <a:gd name="T36" fmla="*/ 32 w 4407"/>
                <a:gd name="T37" fmla="*/ 2656 h 4032"/>
                <a:gd name="T38" fmla="*/ 188 w 4407"/>
                <a:gd name="T39" fmla="*/ 2437 h 4032"/>
                <a:gd name="T40" fmla="*/ 32 w 4407"/>
                <a:gd name="T41" fmla="*/ 2031 h 4032"/>
                <a:gd name="T42" fmla="*/ 157 w 4407"/>
                <a:gd name="T43" fmla="*/ 1781 h 4032"/>
                <a:gd name="T44" fmla="*/ 32 w 4407"/>
                <a:gd name="T45" fmla="*/ 1469 h 4032"/>
                <a:gd name="T46" fmla="*/ 188 w 4407"/>
                <a:gd name="T47" fmla="*/ 1156 h 4032"/>
                <a:gd name="T48" fmla="*/ 32 w 4407"/>
                <a:gd name="T49" fmla="*/ 844 h 4032"/>
                <a:gd name="T50" fmla="*/ 63 w 4407"/>
                <a:gd name="T51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07" h="4032">
                  <a:moveTo>
                    <a:pt x="63" y="0"/>
                  </a:moveTo>
                  <a:lnTo>
                    <a:pt x="63" y="0"/>
                  </a:lnTo>
                  <a:cubicBezTo>
                    <a:pt x="4312" y="0"/>
                    <a:pt x="4312" y="0"/>
                    <a:pt x="4312" y="0"/>
                  </a:cubicBezTo>
                  <a:cubicBezTo>
                    <a:pt x="4312" y="375"/>
                    <a:pt x="4312" y="375"/>
                    <a:pt x="4312" y="375"/>
                  </a:cubicBezTo>
                  <a:cubicBezTo>
                    <a:pt x="4312" y="375"/>
                    <a:pt x="4406" y="437"/>
                    <a:pt x="4406" y="562"/>
                  </a:cubicBezTo>
                  <a:cubicBezTo>
                    <a:pt x="4406" y="687"/>
                    <a:pt x="4187" y="812"/>
                    <a:pt x="4187" y="906"/>
                  </a:cubicBezTo>
                  <a:cubicBezTo>
                    <a:pt x="4187" y="1000"/>
                    <a:pt x="4374" y="1062"/>
                    <a:pt x="4374" y="1187"/>
                  </a:cubicBezTo>
                  <a:cubicBezTo>
                    <a:pt x="4374" y="1312"/>
                    <a:pt x="4187" y="1406"/>
                    <a:pt x="4187" y="1562"/>
                  </a:cubicBezTo>
                  <a:cubicBezTo>
                    <a:pt x="4218" y="1687"/>
                    <a:pt x="4374" y="1687"/>
                    <a:pt x="4343" y="1812"/>
                  </a:cubicBezTo>
                  <a:cubicBezTo>
                    <a:pt x="4343" y="1906"/>
                    <a:pt x="4187" y="2000"/>
                    <a:pt x="4187" y="2094"/>
                  </a:cubicBezTo>
                  <a:cubicBezTo>
                    <a:pt x="4187" y="2218"/>
                    <a:pt x="4343" y="2281"/>
                    <a:pt x="4343" y="2375"/>
                  </a:cubicBezTo>
                  <a:cubicBezTo>
                    <a:pt x="4343" y="2500"/>
                    <a:pt x="4187" y="2594"/>
                    <a:pt x="4187" y="2719"/>
                  </a:cubicBezTo>
                  <a:cubicBezTo>
                    <a:pt x="4187" y="2812"/>
                    <a:pt x="4281" y="2844"/>
                    <a:pt x="4281" y="2906"/>
                  </a:cubicBezTo>
                  <a:cubicBezTo>
                    <a:pt x="4281" y="3000"/>
                    <a:pt x="4249" y="3156"/>
                    <a:pt x="3937" y="3406"/>
                  </a:cubicBezTo>
                  <a:cubicBezTo>
                    <a:pt x="3656" y="3656"/>
                    <a:pt x="3218" y="4031"/>
                    <a:pt x="3218" y="4031"/>
                  </a:cubicBezTo>
                  <a:cubicBezTo>
                    <a:pt x="1188" y="4031"/>
                    <a:pt x="1188" y="4031"/>
                    <a:pt x="1188" y="4031"/>
                  </a:cubicBezTo>
                  <a:cubicBezTo>
                    <a:pt x="282" y="3281"/>
                    <a:pt x="282" y="3281"/>
                    <a:pt x="282" y="3281"/>
                  </a:cubicBezTo>
                  <a:cubicBezTo>
                    <a:pt x="250" y="3187"/>
                    <a:pt x="250" y="3000"/>
                    <a:pt x="219" y="2937"/>
                  </a:cubicBezTo>
                  <a:cubicBezTo>
                    <a:pt x="219" y="2875"/>
                    <a:pt x="32" y="2781"/>
                    <a:pt x="32" y="2656"/>
                  </a:cubicBezTo>
                  <a:cubicBezTo>
                    <a:pt x="32" y="2562"/>
                    <a:pt x="188" y="2531"/>
                    <a:pt x="188" y="2437"/>
                  </a:cubicBezTo>
                  <a:cubicBezTo>
                    <a:pt x="188" y="2375"/>
                    <a:pt x="0" y="2156"/>
                    <a:pt x="32" y="2031"/>
                  </a:cubicBezTo>
                  <a:cubicBezTo>
                    <a:pt x="32" y="1875"/>
                    <a:pt x="157" y="1844"/>
                    <a:pt x="157" y="1781"/>
                  </a:cubicBezTo>
                  <a:cubicBezTo>
                    <a:pt x="188" y="1687"/>
                    <a:pt x="32" y="1594"/>
                    <a:pt x="32" y="1469"/>
                  </a:cubicBezTo>
                  <a:cubicBezTo>
                    <a:pt x="32" y="1375"/>
                    <a:pt x="188" y="1250"/>
                    <a:pt x="188" y="1156"/>
                  </a:cubicBezTo>
                  <a:cubicBezTo>
                    <a:pt x="188" y="1062"/>
                    <a:pt x="32" y="1000"/>
                    <a:pt x="32" y="844"/>
                  </a:cubicBezTo>
                  <a:cubicBezTo>
                    <a:pt x="0" y="656"/>
                    <a:pt x="63" y="0"/>
                    <a:pt x="6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541B38DF-398D-47C0-A18D-55A8DC5A5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4343" y="5529906"/>
              <a:ext cx="431978" cy="59436"/>
            </a:xfrm>
            <a:custGeom>
              <a:avLst/>
              <a:gdLst>
                <a:gd name="T0" fmla="*/ 0 w 1813"/>
                <a:gd name="T1" fmla="*/ 0 h 251"/>
                <a:gd name="T2" fmla="*/ 0 w 1813"/>
                <a:gd name="T3" fmla="*/ 0 h 251"/>
                <a:gd name="T4" fmla="*/ 1812 w 1813"/>
                <a:gd name="T5" fmla="*/ 0 h 251"/>
                <a:gd name="T6" fmla="*/ 1531 w 1813"/>
                <a:gd name="T7" fmla="*/ 250 h 251"/>
                <a:gd name="T8" fmla="*/ 344 w 1813"/>
                <a:gd name="T9" fmla="*/ 250 h 251"/>
                <a:gd name="T10" fmla="*/ 0 w 18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3" h="251">
                  <a:moveTo>
                    <a:pt x="0" y="0"/>
                  </a:moveTo>
                  <a:lnTo>
                    <a:pt x="0" y="0"/>
                  </a:lnTo>
                  <a:cubicBezTo>
                    <a:pt x="1812" y="0"/>
                    <a:pt x="1812" y="0"/>
                    <a:pt x="1812" y="0"/>
                  </a:cubicBezTo>
                  <a:cubicBezTo>
                    <a:pt x="1812" y="0"/>
                    <a:pt x="1624" y="250"/>
                    <a:pt x="1531" y="250"/>
                  </a:cubicBezTo>
                  <a:cubicBezTo>
                    <a:pt x="1406" y="250"/>
                    <a:pt x="407" y="250"/>
                    <a:pt x="344" y="250"/>
                  </a:cubicBezTo>
                  <a:cubicBezTo>
                    <a:pt x="250" y="25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88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42" y="711179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9562" y="2153964"/>
            <a:ext cx="5797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Vương quốc Phù Nam ra đời vào khoảng….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9201" y="3903151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thế kỉ I TCN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9597" y="3907340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thế kỉ 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9201" y="479232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thế kỉ II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9597" y="4796512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thế kỉ III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76" y="3928627"/>
            <a:ext cx="805723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91463" y="4825687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53" y="4837284"/>
            <a:ext cx="804743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53" y="3980300"/>
            <a:ext cx="804743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42" y="745511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3606" y="1948055"/>
            <a:ext cx="7453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Lãnh thổ chủ yếu của Vương quốc Phù Nam thuộc khu vực nào của Việt Nam hiện nay?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9201" y="4105708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Nam Trung Bộ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9596" y="4109896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Nam Bộ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9201" y="4994880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Tây Nam Bộ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9596" y="4999068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Tây Nguyên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76" y="4131182"/>
            <a:ext cx="805723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91462" y="5028244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52" y="5039841"/>
            <a:ext cx="804743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52" y="4182855"/>
            <a:ext cx="804743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22" y="793786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6981" y="2179784"/>
            <a:ext cx="611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Vương quốc Phù Nam dần suy yếu và bị thôn tính bởi: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9201" y="4257592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Ấn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9596" y="4261781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Chân Lạp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9201" y="5146764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Xiêm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9596" y="515095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Chăm-pa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76" y="4283068"/>
            <a:ext cx="805723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91462" y="5180128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769" y="5210383"/>
            <a:ext cx="804743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101" y="4325293"/>
            <a:ext cx="804743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80" y="709668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1441" y="2095667"/>
            <a:ext cx="611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Cảng thị tiêu biểu cho việc buôn bán của cư dân Phù Nam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9201" y="399743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Hội An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9597" y="400162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Đà Nẵng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9201" y="488660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Óc Eo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9597" y="489079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Vũng Tàu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76" y="4022909"/>
            <a:ext cx="805723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63" y="4950201"/>
            <a:ext cx="804536" cy="64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53" y="4931568"/>
            <a:ext cx="804743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802" y="4074582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34" y="694750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3793" y="2080748"/>
            <a:ext cx="611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1405" y="415436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Nô lệ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1799" y="4158556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Quý tộc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1405" y="5043539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Nông dân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1799" y="5047728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Thương nhân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943066" y="4179843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23667" y="5076903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855" y="5088500"/>
            <a:ext cx="804743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855" y="4199812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2F3F7E9F-3F26-4236-AB7C-C18A33C5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4968007"/>
            <a:ext cx="2395394" cy="200661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6C655E77-0CF1-49A3-BE07-CCC77B4830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3" y="-349477"/>
            <a:ext cx="1997964" cy="215780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4488D10-F348-4F09-84D4-9C2EE4655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63DC479A-DA70-48D0-8525-5852647C05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E4CE409-8F5C-464B-B1F8-02F42B99DEFD}"/>
              </a:ext>
            </a:extLst>
          </p:cNvPr>
          <p:cNvGrpSpPr/>
          <p:nvPr/>
        </p:nvGrpSpPr>
        <p:grpSpPr>
          <a:xfrm>
            <a:off x="3541724" y="1442726"/>
            <a:ext cx="8221990" cy="3773367"/>
            <a:chOff x="3910267" y="489549"/>
            <a:chExt cx="3828384" cy="960102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3DBA660-C22A-4E93-9E1C-33D2B617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3328" y="765179"/>
              <a:ext cx="3255323" cy="31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>
                    <a:noFill/>
                  </a:ln>
                  <a:solidFill>
                    <a:srgbClr val="77C571"/>
                  </a:solidFill>
                  <a:effectLst/>
                  <a:uLnTx/>
                  <a:uFillTx/>
                  <a:latin typeface="#9Slide05 Lobster" panose="02000506000000020003" pitchFamily="2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VẬN DỤNG</a:t>
              </a:r>
              <a:endParaRPr kumimoji="0" lang="zh-CN" altLang="en-US" sz="7998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#9Slide05 Lobster" panose="02000506000000020003" pitchFamily="2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1DFFBFA-9EBE-448E-B3B0-7327A611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0AE8DB2-A025-40BC-B266-ED6F83E27774}"/>
              </a:ext>
            </a:extLst>
          </p:cNvPr>
          <p:cNvGrpSpPr/>
          <p:nvPr/>
        </p:nvGrpSpPr>
        <p:grpSpPr>
          <a:xfrm>
            <a:off x="1112198" y="1130574"/>
            <a:ext cx="2910742" cy="4623514"/>
            <a:chOff x="7364924" y="1650976"/>
            <a:chExt cx="2479406" cy="3938366"/>
          </a:xfrm>
          <a:solidFill>
            <a:srgbClr val="77C571"/>
          </a:solidFill>
        </p:grpSpPr>
        <p:sp>
          <p:nvSpPr>
            <p:cNvPr id="29" name="Freeform 1">
              <a:extLst>
                <a:ext uri="{FF2B5EF4-FFF2-40B4-BE49-F238E27FC236}">
                  <a16:creationId xmlns:a16="http://schemas.microsoft.com/office/drawing/2014/main" id="{8C7D01D0-98BE-451B-9E6E-EA2236450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0287" y="3187950"/>
              <a:ext cx="707351" cy="1034381"/>
            </a:xfrm>
            <a:custGeom>
              <a:avLst/>
              <a:gdLst>
                <a:gd name="T0" fmla="*/ 2000 w 2969"/>
                <a:gd name="T1" fmla="*/ 656 h 4375"/>
                <a:gd name="T2" fmla="*/ 2000 w 2969"/>
                <a:gd name="T3" fmla="*/ 656 h 4375"/>
                <a:gd name="T4" fmla="*/ 2281 w 2969"/>
                <a:gd name="T5" fmla="*/ 562 h 4375"/>
                <a:gd name="T6" fmla="*/ 2750 w 2969"/>
                <a:gd name="T7" fmla="*/ 812 h 4375"/>
                <a:gd name="T8" fmla="*/ 2968 w 2969"/>
                <a:gd name="T9" fmla="*/ 812 h 4375"/>
                <a:gd name="T10" fmla="*/ 2968 w 2969"/>
                <a:gd name="T11" fmla="*/ 0 h 4375"/>
                <a:gd name="T12" fmla="*/ 0 w 2969"/>
                <a:gd name="T13" fmla="*/ 0 h 4375"/>
                <a:gd name="T14" fmla="*/ 0 w 2969"/>
                <a:gd name="T15" fmla="*/ 3186 h 4375"/>
                <a:gd name="T16" fmla="*/ 1062 w 2969"/>
                <a:gd name="T17" fmla="*/ 3186 h 4375"/>
                <a:gd name="T18" fmla="*/ 1156 w 2969"/>
                <a:gd name="T19" fmla="*/ 3249 h 4375"/>
                <a:gd name="T20" fmla="*/ 1156 w 2969"/>
                <a:gd name="T21" fmla="*/ 3624 h 4375"/>
                <a:gd name="T22" fmla="*/ 1125 w 2969"/>
                <a:gd name="T23" fmla="*/ 3686 h 4375"/>
                <a:gd name="T24" fmla="*/ 875 w 2969"/>
                <a:gd name="T25" fmla="*/ 4030 h 4375"/>
                <a:gd name="T26" fmla="*/ 968 w 2969"/>
                <a:gd name="T27" fmla="*/ 4249 h 4375"/>
                <a:gd name="T28" fmla="*/ 1250 w 2969"/>
                <a:gd name="T29" fmla="*/ 4374 h 4375"/>
                <a:gd name="T30" fmla="*/ 1718 w 2969"/>
                <a:gd name="T31" fmla="*/ 4093 h 4375"/>
                <a:gd name="T32" fmla="*/ 1437 w 2969"/>
                <a:gd name="T33" fmla="*/ 3655 h 4375"/>
                <a:gd name="T34" fmla="*/ 1406 w 2969"/>
                <a:gd name="T35" fmla="*/ 3593 h 4375"/>
                <a:gd name="T36" fmla="*/ 1406 w 2969"/>
                <a:gd name="T37" fmla="*/ 3249 h 4375"/>
                <a:gd name="T38" fmla="*/ 1468 w 2969"/>
                <a:gd name="T39" fmla="*/ 3155 h 4375"/>
                <a:gd name="T40" fmla="*/ 2968 w 2969"/>
                <a:gd name="T41" fmla="*/ 3155 h 4375"/>
                <a:gd name="T42" fmla="*/ 2968 w 2969"/>
                <a:gd name="T43" fmla="*/ 1375 h 4375"/>
                <a:gd name="T44" fmla="*/ 2812 w 2969"/>
                <a:gd name="T45" fmla="*/ 1375 h 4375"/>
                <a:gd name="T46" fmla="*/ 2312 w 2969"/>
                <a:gd name="T47" fmla="*/ 1687 h 4375"/>
                <a:gd name="T48" fmla="*/ 1843 w 2969"/>
                <a:gd name="T49" fmla="*/ 1125 h 4375"/>
                <a:gd name="T50" fmla="*/ 2000 w 2969"/>
                <a:gd name="T51" fmla="*/ 656 h 4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69" h="4375">
                  <a:moveTo>
                    <a:pt x="2000" y="656"/>
                  </a:moveTo>
                  <a:lnTo>
                    <a:pt x="2000" y="656"/>
                  </a:lnTo>
                  <a:cubicBezTo>
                    <a:pt x="2062" y="594"/>
                    <a:pt x="2156" y="562"/>
                    <a:pt x="2281" y="562"/>
                  </a:cubicBezTo>
                  <a:cubicBezTo>
                    <a:pt x="2468" y="562"/>
                    <a:pt x="2656" y="750"/>
                    <a:pt x="2750" y="812"/>
                  </a:cubicBezTo>
                  <a:cubicBezTo>
                    <a:pt x="2968" y="812"/>
                    <a:pt x="2968" y="812"/>
                    <a:pt x="2968" y="812"/>
                  </a:cubicBezTo>
                  <a:cubicBezTo>
                    <a:pt x="2968" y="0"/>
                    <a:pt x="2968" y="0"/>
                    <a:pt x="29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6"/>
                    <a:pt x="0" y="3186"/>
                    <a:pt x="0" y="3186"/>
                  </a:cubicBezTo>
                  <a:cubicBezTo>
                    <a:pt x="1062" y="3186"/>
                    <a:pt x="1062" y="3186"/>
                    <a:pt x="1062" y="3186"/>
                  </a:cubicBezTo>
                  <a:cubicBezTo>
                    <a:pt x="1125" y="3186"/>
                    <a:pt x="1156" y="3218"/>
                    <a:pt x="1156" y="3249"/>
                  </a:cubicBezTo>
                  <a:cubicBezTo>
                    <a:pt x="1156" y="3624"/>
                    <a:pt x="1156" y="3624"/>
                    <a:pt x="1156" y="3624"/>
                  </a:cubicBezTo>
                  <a:cubicBezTo>
                    <a:pt x="1156" y="3655"/>
                    <a:pt x="1125" y="3686"/>
                    <a:pt x="1125" y="3686"/>
                  </a:cubicBezTo>
                  <a:cubicBezTo>
                    <a:pt x="1062" y="3749"/>
                    <a:pt x="875" y="3905"/>
                    <a:pt x="875" y="4030"/>
                  </a:cubicBezTo>
                  <a:cubicBezTo>
                    <a:pt x="875" y="4093"/>
                    <a:pt x="906" y="4186"/>
                    <a:pt x="968" y="4249"/>
                  </a:cubicBezTo>
                  <a:cubicBezTo>
                    <a:pt x="1031" y="4311"/>
                    <a:pt x="1125" y="4374"/>
                    <a:pt x="1250" y="4374"/>
                  </a:cubicBezTo>
                  <a:cubicBezTo>
                    <a:pt x="1406" y="4374"/>
                    <a:pt x="1687" y="4311"/>
                    <a:pt x="1718" y="4093"/>
                  </a:cubicBezTo>
                  <a:cubicBezTo>
                    <a:pt x="1718" y="3843"/>
                    <a:pt x="1437" y="3655"/>
                    <a:pt x="1437" y="3655"/>
                  </a:cubicBezTo>
                  <a:cubicBezTo>
                    <a:pt x="1406" y="3655"/>
                    <a:pt x="1406" y="3624"/>
                    <a:pt x="1406" y="3593"/>
                  </a:cubicBezTo>
                  <a:cubicBezTo>
                    <a:pt x="1406" y="3249"/>
                    <a:pt x="1406" y="3249"/>
                    <a:pt x="1406" y="3249"/>
                  </a:cubicBezTo>
                  <a:cubicBezTo>
                    <a:pt x="1406" y="3186"/>
                    <a:pt x="1437" y="3155"/>
                    <a:pt x="1468" y="3155"/>
                  </a:cubicBezTo>
                  <a:cubicBezTo>
                    <a:pt x="2968" y="3155"/>
                    <a:pt x="2968" y="3155"/>
                    <a:pt x="2968" y="3155"/>
                  </a:cubicBezTo>
                  <a:cubicBezTo>
                    <a:pt x="2968" y="1375"/>
                    <a:pt x="2968" y="1375"/>
                    <a:pt x="2968" y="1375"/>
                  </a:cubicBezTo>
                  <a:cubicBezTo>
                    <a:pt x="2812" y="1375"/>
                    <a:pt x="2812" y="1375"/>
                    <a:pt x="2812" y="1375"/>
                  </a:cubicBezTo>
                  <a:cubicBezTo>
                    <a:pt x="2718" y="1469"/>
                    <a:pt x="2500" y="1687"/>
                    <a:pt x="2312" y="1687"/>
                  </a:cubicBezTo>
                  <a:cubicBezTo>
                    <a:pt x="2093" y="1687"/>
                    <a:pt x="1843" y="1531"/>
                    <a:pt x="1843" y="1125"/>
                  </a:cubicBezTo>
                  <a:cubicBezTo>
                    <a:pt x="1843" y="875"/>
                    <a:pt x="1937" y="719"/>
                    <a:pt x="2000" y="6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">
              <a:extLst>
                <a:ext uri="{FF2B5EF4-FFF2-40B4-BE49-F238E27FC236}">
                  <a16:creationId xmlns:a16="http://schemas.microsoft.com/office/drawing/2014/main" id="{34DAC22A-32F1-4ECF-A314-D5443B476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099" y="3187950"/>
              <a:ext cx="708402" cy="753889"/>
            </a:xfrm>
            <a:custGeom>
              <a:avLst/>
              <a:gdLst>
                <a:gd name="T0" fmla="*/ 2969 w 2970"/>
                <a:gd name="T1" fmla="*/ 0 h 3187"/>
                <a:gd name="T2" fmla="*/ 2969 w 2970"/>
                <a:gd name="T3" fmla="*/ 0 h 3187"/>
                <a:gd name="T4" fmla="*/ 0 w 2970"/>
                <a:gd name="T5" fmla="*/ 0 h 3187"/>
                <a:gd name="T6" fmla="*/ 0 w 2970"/>
                <a:gd name="T7" fmla="*/ 781 h 3187"/>
                <a:gd name="T8" fmla="*/ 219 w 2970"/>
                <a:gd name="T9" fmla="*/ 781 h 3187"/>
                <a:gd name="T10" fmla="*/ 719 w 2970"/>
                <a:gd name="T11" fmla="*/ 500 h 3187"/>
                <a:gd name="T12" fmla="*/ 1126 w 2970"/>
                <a:gd name="T13" fmla="*/ 1062 h 3187"/>
                <a:gd name="T14" fmla="*/ 1001 w 2970"/>
                <a:gd name="T15" fmla="*/ 1500 h 3187"/>
                <a:gd name="T16" fmla="*/ 688 w 2970"/>
                <a:gd name="T17" fmla="*/ 1625 h 3187"/>
                <a:gd name="T18" fmla="*/ 219 w 2970"/>
                <a:gd name="T19" fmla="*/ 1344 h 3187"/>
                <a:gd name="T20" fmla="*/ 0 w 2970"/>
                <a:gd name="T21" fmla="*/ 1344 h 3187"/>
                <a:gd name="T22" fmla="*/ 0 w 2970"/>
                <a:gd name="T23" fmla="*/ 3030 h 3187"/>
                <a:gd name="T24" fmla="*/ 63 w 2970"/>
                <a:gd name="T25" fmla="*/ 3186 h 3187"/>
                <a:gd name="T26" fmla="*/ 2969 w 2970"/>
                <a:gd name="T27" fmla="*/ 3186 h 3187"/>
                <a:gd name="T28" fmla="*/ 2969 w 2970"/>
                <a:gd name="T29" fmla="*/ 0 h 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0" h="3187">
                  <a:moveTo>
                    <a:pt x="2969" y="0"/>
                  </a:moveTo>
                  <a:lnTo>
                    <a:pt x="296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219" y="781"/>
                    <a:pt x="219" y="781"/>
                    <a:pt x="219" y="781"/>
                  </a:cubicBezTo>
                  <a:cubicBezTo>
                    <a:pt x="251" y="687"/>
                    <a:pt x="407" y="500"/>
                    <a:pt x="719" y="500"/>
                  </a:cubicBezTo>
                  <a:cubicBezTo>
                    <a:pt x="1126" y="500"/>
                    <a:pt x="1126" y="937"/>
                    <a:pt x="1126" y="1062"/>
                  </a:cubicBezTo>
                  <a:cubicBezTo>
                    <a:pt x="1126" y="1281"/>
                    <a:pt x="1094" y="1406"/>
                    <a:pt x="1001" y="1500"/>
                  </a:cubicBezTo>
                  <a:cubicBezTo>
                    <a:pt x="907" y="1594"/>
                    <a:pt x="813" y="1625"/>
                    <a:pt x="688" y="1625"/>
                  </a:cubicBezTo>
                  <a:cubicBezTo>
                    <a:pt x="438" y="1594"/>
                    <a:pt x="282" y="1437"/>
                    <a:pt x="219" y="1344"/>
                  </a:cubicBezTo>
                  <a:cubicBezTo>
                    <a:pt x="0" y="1344"/>
                    <a:pt x="0" y="1344"/>
                    <a:pt x="0" y="1344"/>
                  </a:cubicBezTo>
                  <a:cubicBezTo>
                    <a:pt x="0" y="3030"/>
                    <a:pt x="0" y="3030"/>
                    <a:pt x="0" y="3030"/>
                  </a:cubicBezTo>
                  <a:cubicBezTo>
                    <a:pt x="32" y="3093"/>
                    <a:pt x="32" y="3124"/>
                    <a:pt x="63" y="3186"/>
                  </a:cubicBezTo>
                  <a:cubicBezTo>
                    <a:pt x="2969" y="3186"/>
                    <a:pt x="2969" y="3186"/>
                    <a:pt x="2969" y="3186"/>
                  </a:cubicBezTo>
                  <a:lnTo>
                    <a:pt x="2969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F96B1CD1-3819-4E75-A61B-01FB8A1CF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099" y="1650976"/>
              <a:ext cx="1817250" cy="997886"/>
            </a:xfrm>
            <a:custGeom>
              <a:avLst/>
              <a:gdLst>
                <a:gd name="T0" fmla="*/ 0 w 7626"/>
                <a:gd name="T1" fmla="*/ 3031 h 4220"/>
                <a:gd name="T2" fmla="*/ 0 w 7626"/>
                <a:gd name="T3" fmla="*/ 3031 h 4220"/>
                <a:gd name="T4" fmla="*/ 1282 w 7626"/>
                <a:gd name="T5" fmla="*/ 3031 h 4220"/>
                <a:gd name="T6" fmla="*/ 1344 w 7626"/>
                <a:gd name="T7" fmla="*/ 3094 h 4220"/>
                <a:gd name="T8" fmla="*/ 1344 w 7626"/>
                <a:gd name="T9" fmla="*/ 3500 h 4220"/>
                <a:gd name="T10" fmla="*/ 1313 w 7626"/>
                <a:gd name="T11" fmla="*/ 3562 h 4220"/>
                <a:gd name="T12" fmla="*/ 1094 w 7626"/>
                <a:gd name="T13" fmla="*/ 3875 h 4220"/>
                <a:gd name="T14" fmla="*/ 1469 w 7626"/>
                <a:gd name="T15" fmla="*/ 4219 h 4220"/>
                <a:gd name="T16" fmla="*/ 1907 w 7626"/>
                <a:gd name="T17" fmla="*/ 3906 h 4220"/>
                <a:gd name="T18" fmla="*/ 1657 w 7626"/>
                <a:gd name="T19" fmla="*/ 3531 h 4220"/>
                <a:gd name="T20" fmla="*/ 1594 w 7626"/>
                <a:gd name="T21" fmla="*/ 3469 h 4220"/>
                <a:gd name="T22" fmla="*/ 1626 w 7626"/>
                <a:gd name="T23" fmla="*/ 3125 h 4220"/>
                <a:gd name="T24" fmla="*/ 1688 w 7626"/>
                <a:gd name="T25" fmla="*/ 3062 h 4220"/>
                <a:gd name="T26" fmla="*/ 4437 w 7626"/>
                <a:gd name="T27" fmla="*/ 3062 h 4220"/>
                <a:gd name="T28" fmla="*/ 4437 w 7626"/>
                <a:gd name="T29" fmla="*/ 2812 h 4220"/>
                <a:gd name="T30" fmla="*/ 4156 w 7626"/>
                <a:gd name="T31" fmla="*/ 2312 h 4220"/>
                <a:gd name="T32" fmla="*/ 4687 w 7626"/>
                <a:gd name="T33" fmla="*/ 1906 h 4220"/>
                <a:gd name="T34" fmla="*/ 5250 w 7626"/>
                <a:gd name="T35" fmla="*/ 2312 h 4220"/>
                <a:gd name="T36" fmla="*/ 4968 w 7626"/>
                <a:gd name="T37" fmla="*/ 2812 h 4220"/>
                <a:gd name="T38" fmla="*/ 4968 w 7626"/>
                <a:gd name="T39" fmla="*/ 3031 h 4220"/>
                <a:gd name="T40" fmla="*/ 7625 w 7626"/>
                <a:gd name="T41" fmla="*/ 3031 h 4220"/>
                <a:gd name="T42" fmla="*/ 6531 w 7626"/>
                <a:gd name="T43" fmla="*/ 1375 h 4220"/>
                <a:gd name="T44" fmla="*/ 3156 w 7626"/>
                <a:gd name="T45" fmla="*/ 0 h 4220"/>
                <a:gd name="T46" fmla="*/ 0 w 7626"/>
                <a:gd name="T47" fmla="*/ 1000 h 4220"/>
                <a:gd name="T48" fmla="*/ 0 w 7626"/>
                <a:gd name="T49" fmla="*/ 3031 h 4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26" h="4220">
                  <a:moveTo>
                    <a:pt x="0" y="3031"/>
                  </a:moveTo>
                  <a:lnTo>
                    <a:pt x="0" y="3031"/>
                  </a:lnTo>
                  <a:cubicBezTo>
                    <a:pt x="1282" y="3031"/>
                    <a:pt x="1282" y="3031"/>
                    <a:pt x="1282" y="3031"/>
                  </a:cubicBezTo>
                  <a:cubicBezTo>
                    <a:pt x="1313" y="3031"/>
                    <a:pt x="1344" y="3062"/>
                    <a:pt x="1344" y="3094"/>
                  </a:cubicBezTo>
                  <a:cubicBezTo>
                    <a:pt x="1344" y="3500"/>
                    <a:pt x="1344" y="3500"/>
                    <a:pt x="1344" y="3500"/>
                  </a:cubicBezTo>
                  <a:cubicBezTo>
                    <a:pt x="1344" y="3500"/>
                    <a:pt x="1344" y="3531"/>
                    <a:pt x="1313" y="3562"/>
                  </a:cubicBezTo>
                  <a:cubicBezTo>
                    <a:pt x="1251" y="3594"/>
                    <a:pt x="1094" y="3719"/>
                    <a:pt x="1094" y="3875"/>
                  </a:cubicBezTo>
                  <a:cubicBezTo>
                    <a:pt x="1094" y="4031"/>
                    <a:pt x="1219" y="4219"/>
                    <a:pt x="1469" y="4219"/>
                  </a:cubicBezTo>
                  <a:cubicBezTo>
                    <a:pt x="1719" y="4219"/>
                    <a:pt x="1907" y="4062"/>
                    <a:pt x="1907" y="3906"/>
                  </a:cubicBezTo>
                  <a:cubicBezTo>
                    <a:pt x="1938" y="3656"/>
                    <a:pt x="1657" y="3531"/>
                    <a:pt x="1657" y="3531"/>
                  </a:cubicBezTo>
                  <a:cubicBezTo>
                    <a:pt x="1626" y="3531"/>
                    <a:pt x="1594" y="3500"/>
                    <a:pt x="1594" y="3469"/>
                  </a:cubicBezTo>
                  <a:cubicBezTo>
                    <a:pt x="1626" y="3125"/>
                    <a:pt x="1626" y="3125"/>
                    <a:pt x="1626" y="3125"/>
                  </a:cubicBezTo>
                  <a:cubicBezTo>
                    <a:pt x="1626" y="3094"/>
                    <a:pt x="1657" y="3062"/>
                    <a:pt x="1688" y="3062"/>
                  </a:cubicBezTo>
                  <a:cubicBezTo>
                    <a:pt x="4437" y="3062"/>
                    <a:pt x="4437" y="3062"/>
                    <a:pt x="4437" y="3062"/>
                  </a:cubicBezTo>
                  <a:cubicBezTo>
                    <a:pt x="4437" y="2812"/>
                    <a:pt x="4437" y="2812"/>
                    <a:pt x="4437" y="2812"/>
                  </a:cubicBezTo>
                  <a:cubicBezTo>
                    <a:pt x="4343" y="2750"/>
                    <a:pt x="4156" y="2594"/>
                    <a:pt x="4156" y="2312"/>
                  </a:cubicBezTo>
                  <a:cubicBezTo>
                    <a:pt x="4156" y="2031"/>
                    <a:pt x="4437" y="1906"/>
                    <a:pt x="4687" y="1906"/>
                  </a:cubicBezTo>
                  <a:cubicBezTo>
                    <a:pt x="4937" y="1906"/>
                    <a:pt x="5250" y="2000"/>
                    <a:pt x="5250" y="2312"/>
                  </a:cubicBezTo>
                  <a:cubicBezTo>
                    <a:pt x="5250" y="2594"/>
                    <a:pt x="5062" y="2750"/>
                    <a:pt x="4968" y="2812"/>
                  </a:cubicBezTo>
                  <a:cubicBezTo>
                    <a:pt x="4968" y="3031"/>
                    <a:pt x="4968" y="3031"/>
                    <a:pt x="4968" y="3031"/>
                  </a:cubicBezTo>
                  <a:cubicBezTo>
                    <a:pt x="7625" y="3031"/>
                    <a:pt x="7625" y="3031"/>
                    <a:pt x="7625" y="3031"/>
                  </a:cubicBezTo>
                  <a:cubicBezTo>
                    <a:pt x="7374" y="2437"/>
                    <a:pt x="6999" y="1812"/>
                    <a:pt x="6531" y="1375"/>
                  </a:cubicBezTo>
                  <a:cubicBezTo>
                    <a:pt x="5531" y="562"/>
                    <a:pt x="4625" y="31"/>
                    <a:pt x="3156" y="0"/>
                  </a:cubicBezTo>
                  <a:cubicBezTo>
                    <a:pt x="2251" y="0"/>
                    <a:pt x="1032" y="250"/>
                    <a:pt x="0" y="1000"/>
                  </a:cubicBezTo>
                  <a:lnTo>
                    <a:pt x="0" y="30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5EB53BF0-54DD-4E4D-9FAE-97EAE7F32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0287" y="2138970"/>
              <a:ext cx="975366" cy="1019783"/>
            </a:xfrm>
            <a:custGeom>
              <a:avLst/>
              <a:gdLst>
                <a:gd name="T0" fmla="*/ 2968 w 4094"/>
                <a:gd name="T1" fmla="*/ 2875 h 4314"/>
                <a:gd name="T2" fmla="*/ 2968 w 4094"/>
                <a:gd name="T3" fmla="*/ 2875 h 4314"/>
                <a:gd name="T4" fmla="*/ 3031 w 4094"/>
                <a:gd name="T5" fmla="*/ 2813 h 4314"/>
                <a:gd name="T6" fmla="*/ 3375 w 4094"/>
                <a:gd name="T7" fmla="*/ 2813 h 4314"/>
                <a:gd name="T8" fmla="*/ 3406 w 4094"/>
                <a:gd name="T9" fmla="*/ 2844 h 4314"/>
                <a:gd name="T10" fmla="*/ 3812 w 4094"/>
                <a:gd name="T11" fmla="*/ 3063 h 4314"/>
                <a:gd name="T12" fmla="*/ 4093 w 4094"/>
                <a:gd name="T13" fmla="*/ 2657 h 4314"/>
                <a:gd name="T14" fmla="*/ 3812 w 4094"/>
                <a:gd name="T15" fmla="*/ 2282 h 4314"/>
                <a:gd name="T16" fmla="*/ 3406 w 4094"/>
                <a:gd name="T17" fmla="*/ 2532 h 4314"/>
                <a:gd name="T18" fmla="*/ 3343 w 4094"/>
                <a:gd name="T19" fmla="*/ 2563 h 4314"/>
                <a:gd name="T20" fmla="*/ 3000 w 4094"/>
                <a:gd name="T21" fmla="*/ 2563 h 4314"/>
                <a:gd name="T22" fmla="*/ 2937 w 4094"/>
                <a:gd name="T23" fmla="*/ 2500 h 4314"/>
                <a:gd name="T24" fmla="*/ 2937 w 4094"/>
                <a:gd name="T25" fmla="*/ 1125 h 4314"/>
                <a:gd name="T26" fmla="*/ 1781 w 4094"/>
                <a:gd name="T27" fmla="*/ 1125 h 4314"/>
                <a:gd name="T28" fmla="*/ 1718 w 4094"/>
                <a:gd name="T29" fmla="*/ 1063 h 4314"/>
                <a:gd name="T30" fmla="*/ 1718 w 4094"/>
                <a:gd name="T31" fmla="*/ 719 h 4314"/>
                <a:gd name="T32" fmla="*/ 1750 w 4094"/>
                <a:gd name="T33" fmla="*/ 657 h 4314"/>
                <a:gd name="T34" fmla="*/ 1968 w 4094"/>
                <a:gd name="T35" fmla="*/ 250 h 4314"/>
                <a:gd name="T36" fmla="*/ 1562 w 4094"/>
                <a:gd name="T37" fmla="*/ 0 h 4314"/>
                <a:gd name="T38" fmla="*/ 1187 w 4094"/>
                <a:gd name="T39" fmla="*/ 250 h 4314"/>
                <a:gd name="T40" fmla="*/ 1406 w 4094"/>
                <a:gd name="T41" fmla="*/ 657 h 4314"/>
                <a:gd name="T42" fmla="*/ 1468 w 4094"/>
                <a:gd name="T43" fmla="*/ 719 h 4314"/>
                <a:gd name="T44" fmla="*/ 1468 w 4094"/>
                <a:gd name="T45" fmla="*/ 1063 h 4314"/>
                <a:gd name="T46" fmla="*/ 1375 w 4094"/>
                <a:gd name="T47" fmla="*/ 1157 h 4314"/>
                <a:gd name="T48" fmla="*/ 0 w 4094"/>
                <a:gd name="T49" fmla="*/ 1157 h 4314"/>
                <a:gd name="T50" fmla="*/ 0 w 4094"/>
                <a:gd name="T51" fmla="*/ 4313 h 4314"/>
                <a:gd name="T52" fmla="*/ 2968 w 4094"/>
                <a:gd name="T53" fmla="*/ 4313 h 4314"/>
                <a:gd name="T54" fmla="*/ 2968 w 4094"/>
                <a:gd name="T55" fmla="*/ 2875 h 4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94" h="4314">
                  <a:moveTo>
                    <a:pt x="2968" y="2875"/>
                  </a:moveTo>
                  <a:lnTo>
                    <a:pt x="2968" y="2875"/>
                  </a:lnTo>
                  <a:cubicBezTo>
                    <a:pt x="2968" y="2844"/>
                    <a:pt x="3000" y="2813"/>
                    <a:pt x="3031" y="2813"/>
                  </a:cubicBezTo>
                  <a:cubicBezTo>
                    <a:pt x="3375" y="2813"/>
                    <a:pt x="3375" y="2813"/>
                    <a:pt x="3375" y="2813"/>
                  </a:cubicBezTo>
                  <a:cubicBezTo>
                    <a:pt x="3375" y="2813"/>
                    <a:pt x="3406" y="2813"/>
                    <a:pt x="3406" y="2844"/>
                  </a:cubicBezTo>
                  <a:cubicBezTo>
                    <a:pt x="3468" y="2907"/>
                    <a:pt x="3656" y="3063"/>
                    <a:pt x="3812" y="3063"/>
                  </a:cubicBezTo>
                  <a:cubicBezTo>
                    <a:pt x="3999" y="3063"/>
                    <a:pt x="4093" y="2844"/>
                    <a:pt x="4093" y="2657"/>
                  </a:cubicBezTo>
                  <a:cubicBezTo>
                    <a:pt x="4093" y="2407"/>
                    <a:pt x="3968" y="2282"/>
                    <a:pt x="3812" y="2282"/>
                  </a:cubicBezTo>
                  <a:cubicBezTo>
                    <a:pt x="3687" y="2282"/>
                    <a:pt x="3499" y="2438"/>
                    <a:pt x="3406" y="2532"/>
                  </a:cubicBezTo>
                  <a:cubicBezTo>
                    <a:pt x="3406" y="2563"/>
                    <a:pt x="3375" y="2563"/>
                    <a:pt x="3343" y="2563"/>
                  </a:cubicBezTo>
                  <a:cubicBezTo>
                    <a:pt x="3000" y="2563"/>
                    <a:pt x="3000" y="2563"/>
                    <a:pt x="3000" y="2563"/>
                  </a:cubicBezTo>
                  <a:cubicBezTo>
                    <a:pt x="2968" y="2563"/>
                    <a:pt x="2937" y="2532"/>
                    <a:pt x="2937" y="2500"/>
                  </a:cubicBezTo>
                  <a:cubicBezTo>
                    <a:pt x="2937" y="1125"/>
                    <a:pt x="2937" y="1125"/>
                    <a:pt x="2937" y="1125"/>
                  </a:cubicBezTo>
                  <a:cubicBezTo>
                    <a:pt x="1781" y="1125"/>
                    <a:pt x="1781" y="1125"/>
                    <a:pt x="1781" y="1125"/>
                  </a:cubicBezTo>
                  <a:cubicBezTo>
                    <a:pt x="1750" y="1125"/>
                    <a:pt x="1718" y="1094"/>
                    <a:pt x="1718" y="1063"/>
                  </a:cubicBezTo>
                  <a:cubicBezTo>
                    <a:pt x="1718" y="719"/>
                    <a:pt x="1718" y="719"/>
                    <a:pt x="1718" y="719"/>
                  </a:cubicBezTo>
                  <a:cubicBezTo>
                    <a:pt x="1718" y="688"/>
                    <a:pt x="1718" y="657"/>
                    <a:pt x="1750" y="657"/>
                  </a:cubicBezTo>
                  <a:cubicBezTo>
                    <a:pt x="1750" y="657"/>
                    <a:pt x="1968" y="500"/>
                    <a:pt x="1968" y="250"/>
                  </a:cubicBezTo>
                  <a:cubicBezTo>
                    <a:pt x="1968" y="0"/>
                    <a:pt x="1625" y="0"/>
                    <a:pt x="1562" y="0"/>
                  </a:cubicBezTo>
                  <a:cubicBezTo>
                    <a:pt x="1406" y="0"/>
                    <a:pt x="1187" y="32"/>
                    <a:pt x="1187" y="250"/>
                  </a:cubicBezTo>
                  <a:cubicBezTo>
                    <a:pt x="1187" y="500"/>
                    <a:pt x="1406" y="625"/>
                    <a:pt x="1406" y="657"/>
                  </a:cubicBezTo>
                  <a:cubicBezTo>
                    <a:pt x="1437" y="657"/>
                    <a:pt x="1468" y="688"/>
                    <a:pt x="1468" y="719"/>
                  </a:cubicBezTo>
                  <a:cubicBezTo>
                    <a:pt x="1468" y="1063"/>
                    <a:pt x="1468" y="1063"/>
                    <a:pt x="1468" y="1063"/>
                  </a:cubicBezTo>
                  <a:cubicBezTo>
                    <a:pt x="1468" y="1094"/>
                    <a:pt x="1406" y="1157"/>
                    <a:pt x="1375" y="1157"/>
                  </a:cubicBezTo>
                  <a:cubicBezTo>
                    <a:pt x="0" y="1157"/>
                    <a:pt x="0" y="1157"/>
                    <a:pt x="0" y="1157"/>
                  </a:cubicBezTo>
                  <a:cubicBezTo>
                    <a:pt x="0" y="4313"/>
                    <a:pt x="0" y="4313"/>
                    <a:pt x="0" y="4313"/>
                  </a:cubicBezTo>
                  <a:cubicBezTo>
                    <a:pt x="2968" y="4313"/>
                    <a:pt x="2968" y="4313"/>
                    <a:pt x="2968" y="4313"/>
                  </a:cubicBezTo>
                  <a:lnTo>
                    <a:pt x="2968" y="2875"/>
                  </a:lnTo>
                </a:path>
              </a:pathLst>
            </a:custGeom>
            <a:solidFill>
              <a:srgbClr val="E683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A480B533-62FA-4B37-8A44-E79FD4F0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6409" y="2412164"/>
              <a:ext cx="677921" cy="1462941"/>
            </a:xfrm>
            <a:custGeom>
              <a:avLst/>
              <a:gdLst>
                <a:gd name="T0" fmla="*/ 1093 w 2844"/>
                <a:gd name="T1" fmla="*/ 0 h 6187"/>
                <a:gd name="T2" fmla="*/ 1093 w 2844"/>
                <a:gd name="T3" fmla="*/ 0 h 6187"/>
                <a:gd name="T4" fmla="*/ 1093 w 2844"/>
                <a:gd name="T5" fmla="*/ 1250 h 6187"/>
                <a:gd name="T6" fmla="*/ 1312 w 2844"/>
                <a:gd name="T7" fmla="*/ 1250 h 6187"/>
                <a:gd name="T8" fmla="*/ 1812 w 2844"/>
                <a:gd name="T9" fmla="*/ 968 h 6187"/>
                <a:gd name="T10" fmla="*/ 2218 w 2844"/>
                <a:gd name="T11" fmla="*/ 1500 h 6187"/>
                <a:gd name="T12" fmla="*/ 1812 w 2844"/>
                <a:gd name="T13" fmla="*/ 2062 h 6187"/>
                <a:gd name="T14" fmla="*/ 1312 w 2844"/>
                <a:gd name="T15" fmla="*/ 1781 h 6187"/>
                <a:gd name="T16" fmla="*/ 1125 w 2844"/>
                <a:gd name="T17" fmla="*/ 1781 h 6187"/>
                <a:gd name="T18" fmla="*/ 1125 w 2844"/>
                <a:gd name="T19" fmla="*/ 4187 h 6187"/>
                <a:gd name="T20" fmla="*/ 1031 w 2844"/>
                <a:gd name="T21" fmla="*/ 4250 h 6187"/>
                <a:gd name="T22" fmla="*/ 718 w 2844"/>
                <a:gd name="T23" fmla="*/ 4250 h 6187"/>
                <a:gd name="T24" fmla="*/ 656 w 2844"/>
                <a:gd name="T25" fmla="*/ 4218 h 6187"/>
                <a:gd name="T26" fmla="*/ 281 w 2844"/>
                <a:gd name="T27" fmla="*/ 4000 h 6187"/>
                <a:gd name="T28" fmla="*/ 93 w 2844"/>
                <a:gd name="T29" fmla="*/ 4062 h 6187"/>
                <a:gd name="T30" fmla="*/ 0 w 2844"/>
                <a:gd name="T31" fmla="*/ 4406 h 6187"/>
                <a:gd name="T32" fmla="*/ 312 w 2844"/>
                <a:gd name="T33" fmla="*/ 4812 h 6187"/>
                <a:gd name="T34" fmla="*/ 718 w 2844"/>
                <a:gd name="T35" fmla="*/ 4531 h 6187"/>
                <a:gd name="T36" fmla="*/ 750 w 2844"/>
                <a:gd name="T37" fmla="*/ 4500 h 6187"/>
                <a:gd name="T38" fmla="*/ 1031 w 2844"/>
                <a:gd name="T39" fmla="*/ 4500 h 6187"/>
                <a:gd name="T40" fmla="*/ 1125 w 2844"/>
                <a:gd name="T41" fmla="*/ 4593 h 6187"/>
                <a:gd name="T42" fmla="*/ 1125 w 2844"/>
                <a:gd name="T43" fmla="*/ 6186 h 6187"/>
                <a:gd name="T44" fmla="*/ 2156 w 2844"/>
                <a:gd name="T45" fmla="*/ 3906 h 6187"/>
                <a:gd name="T46" fmla="*/ 2843 w 2844"/>
                <a:gd name="T47" fmla="*/ 1437 h 6187"/>
                <a:gd name="T48" fmla="*/ 2562 w 2844"/>
                <a:gd name="T49" fmla="*/ 0 h 6187"/>
                <a:gd name="T50" fmla="*/ 1093 w 2844"/>
                <a:gd name="T51" fmla="*/ 0 h 6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44" h="6187">
                  <a:moveTo>
                    <a:pt x="1093" y="0"/>
                  </a:moveTo>
                  <a:lnTo>
                    <a:pt x="1093" y="0"/>
                  </a:lnTo>
                  <a:cubicBezTo>
                    <a:pt x="1093" y="1250"/>
                    <a:pt x="1093" y="1250"/>
                    <a:pt x="1093" y="1250"/>
                  </a:cubicBezTo>
                  <a:cubicBezTo>
                    <a:pt x="1312" y="1250"/>
                    <a:pt x="1312" y="1250"/>
                    <a:pt x="1312" y="1250"/>
                  </a:cubicBezTo>
                  <a:cubicBezTo>
                    <a:pt x="1406" y="1187"/>
                    <a:pt x="1624" y="968"/>
                    <a:pt x="1812" y="968"/>
                  </a:cubicBezTo>
                  <a:cubicBezTo>
                    <a:pt x="1999" y="968"/>
                    <a:pt x="2218" y="1125"/>
                    <a:pt x="2218" y="1500"/>
                  </a:cubicBezTo>
                  <a:cubicBezTo>
                    <a:pt x="2218" y="1843"/>
                    <a:pt x="2062" y="2062"/>
                    <a:pt x="1812" y="2062"/>
                  </a:cubicBezTo>
                  <a:cubicBezTo>
                    <a:pt x="1593" y="2062"/>
                    <a:pt x="1406" y="1875"/>
                    <a:pt x="1312" y="1781"/>
                  </a:cubicBezTo>
                  <a:cubicBezTo>
                    <a:pt x="1125" y="1781"/>
                    <a:pt x="1125" y="1781"/>
                    <a:pt x="1125" y="1781"/>
                  </a:cubicBezTo>
                  <a:cubicBezTo>
                    <a:pt x="1125" y="4187"/>
                    <a:pt x="1125" y="4187"/>
                    <a:pt x="1125" y="4187"/>
                  </a:cubicBezTo>
                  <a:cubicBezTo>
                    <a:pt x="1125" y="4218"/>
                    <a:pt x="1062" y="4250"/>
                    <a:pt x="1031" y="4250"/>
                  </a:cubicBezTo>
                  <a:cubicBezTo>
                    <a:pt x="718" y="4250"/>
                    <a:pt x="718" y="4250"/>
                    <a:pt x="718" y="4250"/>
                  </a:cubicBezTo>
                  <a:cubicBezTo>
                    <a:pt x="687" y="4250"/>
                    <a:pt x="656" y="4250"/>
                    <a:pt x="656" y="4218"/>
                  </a:cubicBezTo>
                  <a:cubicBezTo>
                    <a:pt x="593" y="4156"/>
                    <a:pt x="406" y="4000"/>
                    <a:pt x="281" y="4000"/>
                  </a:cubicBezTo>
                  <a:cubicBezTo>
                    <a:pt x="187" y="4000"/>
                    <a:pt x="156" y="4000"/>
                    <a:pt x="93" y="4062"/>
                  </a:cubicBezTo>
                  <a:cubicBezTo>
                    <a:pt x="31" y="4125"/>
                    <a:pt x="0" y="4250"/>
                    <a:pt x="0" y="4406"/>
                  </a:cubicBezTo>
                  <a:cubicBezTo>
                    <a:pt x="0" y="4656"/>
                    <a:pt x="93" y="4812"/>
                    <a:pt x="312" y="4812"/>
                  </a:cubicBezTo>
                  <a:cubicBezTo>
                    <a:pt x="437" y="4812"/>
                    <a:pt x="656" y="4593"/>
                    <a:pt x="718" y="4531"/>
                  </a:cubicBezTo>
                  <a:lnTo>
                    <a:pt x="750" y="4500"/>
                  </a:lnTo>
                  <a:cubicBezTo>
                    <a:pt x="1031" y="4500"/>
                    <a:pt x="1031" y="4500"/>
                    <a:pt x="1031" y="4500"/>
                  </a:cubicBezTo>
                  <a:cubicBezTo>
                    <a:pt x="1062" y="4500"/>
                    <a:pt x="1125" y="4531"/>
                    <a:pt x="1125" y="4593"/>
                  </a:cubicBezTo>
                  <a:cubicBezTo>
                    <a:pt x="1125" y="6186"/>
                    <a:pt x="1125" y="6186"/>
                    <a:pt x="1125" y="6186"/>
                  </a:cubicBezTo>
                  <a:cubicBezTo>
                    <a:pt x="1406" y="5530"/>
                    <a:pt x="1843" y="4562"/>
                    <a:pt x="2156" y="3906"/>
                  </a:cubicBezTo>
                  <a:cubicBezTo>
                    <a:pt x="2687" y="2875"/>
                    <a:pt x="2843" y="2250"/>
                    <a:pt x="2843" y="1437"/>
                  </a:cubicBezTo>
                  <a:cubicBezTo>
                    <a:pt x="2843" y="1062"/>
                    <a:pt x="2750" y="531"/>
                    <a:pt x="2562" y="0"/>
                  </a:cubicBezTo>
                  <a:lnTo>
                    <a:pt x="1093" y="0"/>
                  </a:lnTo>
                </a:path>
              </a:pathLst>
            </a:custGeom>
            <a:solidFill>
              <a:srgbClr val="56A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EC03FA80-9019-4A3B-A94B-5216126F3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579" y="3971036"/>
              <a:ext cx="1414702" cy="576626"/>
            </a:xfrm>
            <a:custGeom>
              <a:avLst/>
              <a:gdLst>
                <a:gd name="T0" fmla="*/ 4530 w 5937"/>
                <a:gd name="T1" fmla="*/ 0 h 2439"/>
                <a:gd name="T2" fmla="*/ 4530 w 5937"/>
                <a:gd name="T3" fmla="*/ 0 h 2439"/>
                <a:gd name="T4" fmla="*/ 4530 w 5937"/>
                <a:gd name="T5" fmla="*/ 250 h 2439"/>
                <a:gd name="T6" fmla="*/ 4842 w 5937"/>
                <a:gd name="T7" fmla="*/ 782 h 2439"/>
                <a:gd name="T8" fmla="*/ 4249 w 5937"/>
                <a:gd name="T9" fmla="*/ 1188 h 2439"/>
                <a:gd name="T10" fmla="*/ 3842 w 5937"/>
                <a:gd name="T11" fmla="*/ 1032 h 2439"/>
                <a:gd name="T12" fmla="*/ 3717 w 5937"/>
                <a:gd name="T13" fmla="*/ 719 h 2439"/>
                <a:gd name="T14" fmla="*/ 3999 w 5937"/>
                <a:gd name="T15" fmla="*/ 282 h 2439"/>
                <a:gd name="T16" fmla="*/ 3999 w 5937"/>
                <a:gd name="T17" fmla="*/ 32 h 2439"/>
                <a:gd name="T18" fmla="*/ 0 w 5937"/>
                <a:gd name="T19" fmla="*/ 32 h 2439"/>
                <a:gd name="T20" fmla="*/ 156 w 5937"/>
                <a:gd name="T21" fmla="*/ 719 h 2439"/>
                <a:gd name="T22" fmla="*/ 1125 w 5937"/>
                <a:gd name="T23" fmla="*/ 2438 h 2439"/>
                <a:gd name="T24" fmla="*/ 4780 w 5937"/>
                <a:gd name="T25" fmla="*/ 2438 h 2439"/>
                <a:gd name="T26" fmla="*/ 5624 w 5937"/>
                <a:gd name="T27" fmla="*/ 1657 h 2439"/>
                <a:gd name="T28" fmla="*/ 5780 w 5937"/>
                <a:gd name="T29" fmla="*/ 344 h 2439"/>
                <a:gd name="T30" fmla="*/ 5936 w 5937"/>
                <a:gd name="T31" fmla="*/ 0 h 2439"/>
                <a:gd name="T32" fmla="*/ 4530 w 5937"/>
                <a:gd name="T3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37" h="2439">
                  <a:moveTo>
                    <a:pt x="4530" y="0"/>
                  </a:moveTo>
                  <a:lnTo>
                    <a:pt x="4530" y="0"/>
                  </a:lnTo>
                  <a:cubicBezTo>
                    <a:pt x="4530" y="250"/>
                    <a:pt x="4530" y="250"/>
                    <a:pt x="4530" y="250"/>
                  </a:cubicBezTo>
                  <a:cubicBezTo>
                    <a:pt x="4624" y="313"/>
                    <a:pt x="4874" y="500"/>
                    <a:pt x="4842" y="782"/>
                  </a:cubicBezTo>
                  <a:cubicBezTo>
                    <a:pt x="4842" y="1032"/>
                    <a:pt x="4624" y="1188"/>
                    <a:pt x="4249" y="1188"/>
                  </a:cubicBezTo>
                  <a:cubicBezTo>
                    <a:pt x="4030" y="1188"/>
                    <a:pt x="3905" y="1125"/>
                    <a:pt x="3842" y="1032"/>
                  </a:cubicBezTo>
                  <a:cubicBezTo>
                    <a:pt x="3749" y="969"/>
                    <a:pt x="3717" y="844"/>
                    <a:pt x="3717" y="719"/>
                  </a:cubicBezTo>
                  <a:cubicBezTo>
                    <a:pt x="3749" y="532"/>
                    <a:pt x="3936" y="344"/>
                    <a:pt x="3999" y="282"/>
                  </a:cubicBezTo>
                  <a:cubicBezTo>
                    <a:pt x="3999" y="32"/>
                    <a:pt x="3999" y="32"/>
                    <a:pt x="399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3" y="313"/>
                    <a:pt x="187" y="563"/>
                    <a:pt x="156" y="719"/>
                  </a:cubicBezTo>
                  <a:cubicBezTo>
                    <a:pt x="125" y="2063"/>
                    <a:pt x="843" y="2438"/>
                    <a:pt x="1125" y="2438"/>
                  </a:cubicBezTo>
                  <a:cubicBezTo>
                    <a:pt x="2156" y="2438"/>
                    <a:pt x="4436" y="2438"/>
                    <a:pt x="4780" y="2438"/>
                  </a:cubicBezTo>
                  <a:cubicBezTo>
                    <a:pt x="5124" y="2438"/>
                    <a:pt x="5467" y="2000"/>
                    <a:pt x="5624" y="1657"/>
                  </a:cubicBezTo>
                  <a:cubicBezTo>
                    <a:pt x="5749" y="1313"/>
                    <a:pt x="5655" y="594"/>
                    <a:pt x="5780" y="344"/>
                  </a:cubicBezTo>
                  <a:cubicBezTo>
                    <a:pt x="5811" y="313"/>
                    <a:pt x="5842" y="188"/>
                    <a:pt x="5936" y="0"/>
                  </a:cubicBezTo>
                  <a:lnTo>
                    <a:pt x="4530" y="0"/>
                  </a:lnTo>
                </a:path>
              </a:pathLst>
            </a:custGeom>
            <a:solidFill>
              <a:srgbClr val="56A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F48DA45-C44E-4C69-89C5-1D8E4AC5C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924" y="1916871"/>
              <a:ext cx="812455" cy="1913397"/>
            </a:xfrm>
            <a:custGeom>
              <a:avLst/>
              <a:gdLst>
                <a:gd name="T0" fmla="*/ 2281 w 3407"/>
                <a:gd name="T1" fmla="*/ 6625 h 8094"/>
                <a:gd name="T2" fmla="*/ 2281 w 3407"/>
                <a:gd name="T3" fmla="*/ 6625 h 8094"/>
                <a:gd name="T4" fmla="*/ 2344 w 3407"/>
                <a:gd name="T5" fmla="*/ 6562 h 8094"/>
                <a:gd name="T6" fmla="*/ 2719 w 3407"/>
                <a:gd name="T7" fmla="*/ 6562 h 8094"/>
                <a:gd name="T8" fmla="*/ 2781 w 3407"/>
                <a:gd name="T9" fmla="*/ 6625 h 8094"/>
                <a:gd name="T10" fmla="*/ 3125 w 3407"/>
                <a:gd name="T11" fmla="*/ 6844 h 8094"/>
                <a:gd name="T12" fmla="*/ 3313 w 3407"/>
                <a:gd name="T13" fmla="*/ 6781 h 8094"/>
                <a:gd name="T14" fmla="*/ 3406 w 3407"/>
                <a:gd name="T15" fmla="*/ 6437 h 8094"/>
                <a:gd name="T16" fmla="*/ 3125 w 3407"/>
                <a:gd name="T17" fmla="*/ 6031 h 8094"/>
                <a:gd name="T18" fmla="*/ 2781 w 3407"/>
                <a:gd name="T19" fmla="*/ 6281 h 8094"/>
                <a:gd name="T20" fmla="*/ 2688 w 3407"/>
                <a:gd name="T21" fmla="*/ 6312 h 8094"/>
                <a:gd name="T22" fmla="*/ 2375 w 3407"/>
                <a:gd name="T23" fmla="*/ 6312 h 8094"/>
                <a:gd name="T24" fmla="*/ 2281 w 3407"/>
                <a:gd name="T25" fmla="*/ 6250 h 8094"/>
                <a:gd name="T26" fmla="*/ 2281 w 3407"/>
                <a:gd name="T27" fmla="*/ 5344 h 8094"/>
                <a:gd name="T28" fmla="*/ 2281 w 3407"/>
                <a:gd name="T29" fmla="*/ 5312 h 8094"/>
                <a:gd name="T30" fmla="*/ 2281 w 3407"/>
                <a:gd name="T31" fmla="*/ 5281 h 8094"/>
                <a:gd name="T32" fmla="*/ 2281 w 3407"/>
                <a:gd name="T33" fmla="*/ 0 h 8094"/>
                <a:gd name="T34" fmla="*/ 906 w 3407"/>
                <a:gd name="T35" fmla="*/ 1906 h 8094"/>
                <a:gd name="T36" fmla="*/ 1500 w 3407"/>
                <a:gd name="T37" fmla="*/ 6562 h 8094"/>
                <a:gd name="T38" fmla="*/ 2281 w 3407"/>
                <a:gd name="T39" fmla="*/ 8093 h 8094"/>
                <a:gd name="T40" fmla="*/ 2281 w 3407"/>
                <a:gd name="T41" fmla="*/ 6625 h 8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7" h="8094">
                  <a:moveTo>
                    <a:pt x="2281" y="6625"/>
                  </a:moveTo>
                  <a:lnTo>
                    <a:pt x="2281" y="6625"/>
                  </a:lnTo>
                  <a:cubicBezTo>
                    <a:pt x="2281" y="6594"/>
                    <a:pt x="2312" y="6562"/>
                    <a:pt x="2344" y="6562"/>
                  </a:cubicBezTo>
                  <a:cubicBezTo>
                    <a:pt x="2719" y="6562"/>
                    <a:pt x="2719" y="6562"/>
                    <a:pt x="2719" y="6562"/>
                  </a:cubicBezTo>
                  <a:cubicBezTo>
                    <a:pt x="2750" y="6562"/>
                    <a:pt x="2781" y="6594"/>
                    <a:pt x="2781" y="6625"/>
                  </a:cubicBezTo>
                  <a:cubicBezTo>
                    <a:pt x="2781" y="6625"/>
                    <a:pt x="2844" y="6844"/>
                    <a:pt x="3125" y="6844"/>
                  </a:cubicBezTo>
                  <a:cubicBezTo>
                    <a:pt x="3219" y="6844"/>
                    <a:pt x="3281" y="6812"/>
                    <a:pt x="3313" y="6781"/>
                  </a:cubicBezTo>
                  <a:cubicBezTo>
                    <a:pt x="3375" y="6719"/>
                    <a:pt x="3406" y="6594"/>
                    <a:pt x="3406" y="6437"/>
                  </a:cubicBezTo>
                  <a:cubicBezTo>
                    <a:pt x="3406" y="6187"/>
                    <a:pt x="3375" y="6031"/>
                    <a:pt x="3125" y="6031"/>
                  </a:cubicBezTo>
                  <a:cubicBezTo>
                    <a:pt x="2875" y="6000"/>
                    <a:pt x="2781" y="6250"/>
                    <a:pt x="2781" y="6281"/>
                  </a:cubicBezTo>
                  <a:cubicBezTo>
                    <a:pt x="2750" y="6281"/>
                    <a:pt x="2719" y="6312"/>
                    <a:pt x="2688" y="6312"/>
                  </a:cubicBezTo>
                  <a:cubicBezTo>
                    <a:pt x="2375" y="6312"/>
                    <a:pt x="2375" y="6312"/>
                    <a:pt x="2375" y="6312"/>
                  </a:cubicBezTo>
                  <a:cubicBezTo>
                    <a:pt x="2312" y="6312"/>
                    <a:pt x="2281" y="6281"/>
                    <a:pt x="2281" y="6250"/>
                  </a:cubicBezTo>
                  <a:cubicBezTo>
                    <a:pt x="2281" y="5344"/>
                    <a:pt x="2281" y="5344"/>
                    <a:pt x="2281" y="5344"/>
                  </a:cubicBezTo>
                  <a:cubicBezTo>
                    <a:pt x="2281" y="5344"/>
                    <a:pt x="2281" y="5344"/>
                    <a:pt x="2281" y="5312"/>
                  </a:cubicBezTo>
                  <a:lnTo>
                    <a:pt x="2281" y="5281"/>
                  </a:lnTo>
                  <a:cubicBezTo>
                    <a:pt x="2281" y="0"/>
                    <a:pt x="2281" y="0"/>
                    <a:pt x="2281" y="0"/>
                  </a:cubicBezTo>
                  <a:cubicBezTo>
                    <a:pt x="1719" y="469"/>
                    <a:pt x="1250" y="1094"/>
                    <a:pt x="906" y="1906"/>
                  </a:cubicBezTo>
                  <a:cubicBezTo>
                    <a:pt x="0" y="4219"/>
                    <a:pt x="1313" y="6156"/>
                    <a:pt x="1500" y="6562"/>
                  </a:cubicBezTo>
                  <a:cubicBezTo>
                    <a:pt x="1625" y="6781"/>
                    <a:pt x="1969" y="7436"/>
                    <a:pt x="2281" y="8093"/>
                  </a:cubicBezTo>
                  <a:lnTo>
                    <a:pt x="2281" y="6625"/>
                  </a:lnTo>
                </a:path>
              </a:pathLst>
            </a:custGeom>
            <a:solidFill>
              <a:srgbClr val="E683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7FD29D8C-9FAB-4E00-9DC4-8B1BEB7B6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099" y="2404865"/>
              <a:ext cx="708402" cy="753889"/>
            </a:xfrm>
            <a:custGeom>
              <a:avLst/>
              <a:gdLst>
                <a:gd name="T0" fmla="*/ 2969 w 2970"/>
                <a:gd name="T1" fmla="*/ 32 h 3189"/>
                <a:gd name="T2" fmla="*/ 2969 w 2970"/>
                <a:gd name="T3" fmla="*/ 32 h 3189"/>
                <a:gd name="T4" fmla="*/ 1751 w 2970"/>
                <a:gd name="T5" fmla="*/ 32 h 3189"/>
                <a:gd name="T6" fmla="*/ 1751 w 2970"/>
                <a:gd name="T7" fmla="*/ 219 h 3189"/>
                <a:gd name="T8" fmla="*/ 2063 w 2970"/>
                <a:gd name="T9" fmla="*/ 719 h 3189"/>
                <a:gd name="T10" fmla="*/ 1469 w 2970"/>
                <a:gd name="T11" fmla="*/ 1188 h 3189"/>
                <a:gd name="T12" fmla="*/ 969 w 2970"/>
                <a:gd name="T13" fmla="*/ 688 h 3189"/>
                <a:gd name="T14" fmla="*/ 1219 w 2970"/>
                <a:gd name="T15" fmla="*/ 250 h 3189"/>
                <a:gd name="T16" fmla="*/ 1219 w 2970"/>
                <a:gd name="T17" fmla="*/ 0 h 3189"/>
                <a:gd name="T18" fmla="*/ 0 w 2970"/>
                <a:gd name="T19" fmla="*/ 0 h 3189"/>
                <a:gd name="T20" fmla="*/ 0 w 2970"/>
                <a:gd name="T21" fmla="*/ 3188 h 3189"/>
                <a:gd name="T22" fmla="*/ 2969 w 2970"/>
                <a:gd name="T23" fmla="*/ 3188 h 3189"/>
                <a:gd name="T24" fmla="*/ 2969 w 2970"/>
                <a:gd name="T25" fmla="*/ 32 h 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0" h="3189">
                  <a:moveTo>
                    <a:pt x="2969" y="32"/>
                  </a:moveTo>
                  <a:lnTo>
                    <a:pt x="2969" y="32"/>
                  </a:lnTo>
                  <a:cubicBezTo>
                    <a:pt x="1751" y="32"/>
                    <a:pt x="1751" y="32"/>
                    <a:pt x="1751" y="32"/>
                  </a:cubicBezTo>
                  <a:cubicBezTo>
                    <a:pt x="1751" y="219"/>
                    <a:pt x="1751" y="219"/>
                    <a:pt x="1751" y="219"/>
                  </a:cubicBezTo>
                  <a:cubicBezTo>
                    <a:pt x="1844" y="282"/>
                    <a:pt x="2063" y="438"/>
                    <a:pt x="2063" y="719"/>
                  </a:cubicBezTo>
                  <a:cubicBezTo>
                    <a:pt x="2063" y="969"/>
                    <a:pt x="1782" y="1188"/>
                    <a:pt x="1469" y="1188"/>
                  </a:cubicBezTo>
                  <a:cubicBezTo>
                    <a:pt x="1126" y="1188"/>
                    <a:pt x="969" y="907"/>
                    <a:pt x="969" y="688"/>
                  </a:cubicBezTo>
                  <a:cubicBezTo>
                    <a:pt x="969" y="469"/>
                    <a:pt x="1126" y="313"/>
                    <a:pt x="1219" y="25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8"/>
                    <a:pt x="0" y="3188"/>
                    <a:pt x="0" y="3188"/>
                  </a:cubicBezTo>
                  <a:cubicBezTo>
                    <a:pt x="2969" y="3188"/>
                    <a:pt x="2969" y="3188"/>
                    <a:pt x="2969" y="3188"/>
                  </a:cubicBezTo>
                  <a:lnTo>
                    <a:pt x="2969" y="32"/>
                  </a:lnTo>
                </a:path>
              </a:pathLst>
            </a:custGeom>
            <a:solidFill>
              <a:srgbClr val="56A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DA2661C4-4AB4-466F-95C9-BE3F417A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6899" y="4547661"/>
              <a:ext cx="1049990" cy="953049"/>
            </a:xfrm>
            <a:custGeom>
              <a:avLst/>
              <a:gdLst>
                <a:gd name="T0" fmla="*/ 63 w 4407"/>
                <a:gd name="T1" fmla="*/ 0 h 4032"/>
                <a:gd name="T2" fmla="*/ 63 w 4407"/>
                <a:gd name="T3" fmla="*/ 0 h 4032"/>
                <a:gd name="T4" fmla="*/ 4312 w 4407"/>
                <a:gd name="T5" fmla="*/ 0 h 4032"/>
                <a:gd name="T6" fmla="*/ 4312 w 4407"/>
                <a:gd name="T7" fmla="*/ 375 h 4032"/>
                <a:gd name="T8" fmla="*/ 4406 w 4407"/>
                <a:gd name="T9" fmla="*/ 562 h 4032"/>
                <a:gd name="T10" fmla="*/ 4187 w 4407"/>
                <a:gd name="T11" fmla="*/ 906 h 4032"/>
                <a:gd name="T12" fmla="*/ 4374 w 4407"/>
                <a:gd name="T13" fmla="*/ 1187 h 4032"/>
                <a:gd name="T14" fmla="*/ 4187 w 4407"/>
                <a:gd name="T15" fmla="*/ 1562 h 4032"/>
                <a:gd name="T16" fmla="*/ 4343 w 4407"/>
                <a:gd name="T17" fmla="*/ 1812 h 4032"/>
                <a:gd name="T18" fmla="*/ 4187 w 4407"/>
                <a:gd name="T19" fmla="*/ 2094 h 4032"/>
                <a:gd name="T20" fmla="*/ 4343 w 4407"/>
                <a:gd name="T21" fmla="*/ 2375 h 4032"/>
                <a:gd name="T22" fmla="*/ 4187 w 4407"/>
                <a:gd name="T23" fmla="*/ 2719 h 4032"/>
                <a:gd name="T24" fmla="*/ 4281 w 4407"/>
                <a:gd name="T25" fmla="*/ 2906 h 4032"/>
                <a:gd name="T26" fmla="*/ 3937 w 4407"/>
                <a:gd name="T27" fmla="*/ 3406 h 4032"/>
                <a:gd name="T28" fmla="*/ 3218 w 4407"/>
                <a:gd name="T29" fmla="*/ 4031 h 4032"/>
                <a:gd name="T30" fmla="*/ 1188 w 4407"/>
                <a:gd name="T31" fmla="*/ 4031 h 4032"/>
                <a:gd name="T32" fmla="*/ 282 w 4407"/>
                <a:gd name="T33" fmla="*/ 3281 h 4032"/>
                <a:gd name="T34" fmla="*/ 219 w 4407"/>
                <a:gd name="T35" fmla="*/ 2937 h 4032"/>
                <a:gd name="T36" fmla="*/ 32 w 4407"/>
                <a:gd name="T37" fmla="*/ 2656 h 4032"/>
                <a:gd name="T38" fmla="*/ 188 w 4407"/>
                <a:gd name="T39" fmla="*/ 2437 h 4032"/>
                <a:gd name="T40" fmla="*/ 32 w 4407"/>
                <a:gd name="T41" fmla="*/ 2031 h 4032"/>
                <a:gd name="T42" fmla="*/ 157 w 4407"/>
                <a:gd name="T43" fmla="*/ 1781 h 4032"/>
                <a:gd name="T44" fmla="*/ 32 w 4407"/>
                <a:gd name="T45" fmla="*/ 1469 h 4032"/>
                <a:gd name="T46" fmla="*/ 188 w 4407"/>
                <a:gd name="T47" fmla="*/ 1156 h 4032"/>
                <a:gd name="T48" fmla="*/ 32 w 4407"/>
                <a:gd name="T49" fmla="*/ 844 h 4032"/>
                <a:gd name="T50" fmla="*/ 63 w 4407"/>
                <a:gd name="T51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07" h="4032">
                  <a:moveTo>
                    <a:pt x="63" y="0"/>
                  </a:moveTo>
                  <a:lnTo>
                    <a:pt x="63" y="0"/>
                  </a:lnTo>
                  <a:cubicBezTo>
                    <a:pt x="4312" y="0"/>
                    <a:pt x="4312" y="0"/>
                    <a:pt x="4312" y="0"/>
                  </a:cubicBezTo>
                  <a:cubicBezTo>
                    <a:pt x="4312" y="375"/>
                    <a:pt x="4312" y="375"/>
                    <a:pt x="4312" y="375"/>
                  </a:cubicBezTo>
                  <a:cubicBezTo>
                    <a:pt x="4312" y="375"/>
                    <a:pt x="4406" y="437"/>
                    <a:pt x="4406" y="562"/>
                  </a:cubicBezTo>
                  <a:cubicBezTo>
                    <a:pt x="4406" y="687"/>
                    <a:pt x="4187" y="812"/>
                    <a:pt x="4187" y="906"/>
                  </a:cubicBezTo>
                  <a:cubicBezTo>
                    <a:pt x="4187" y="1000"/>
                    <a:pt x="4374" y="1062"/>
                    <a:pt x="4374" y="1187"/>
                  </a:cubicBezTo>
                  <a:cubicBezTo>
                    <a:pt x="4374" y="1312"/>
                    <a:pt x="4187" y="1406"/>
                    <a:pt x="4187" y="1562"/>
                  </a:cubicBezTo>
                  <a:cubicBezTo>
                    <a:pt x="4218" y="1687"/>
                    <a:pt x="4374" y="1687"/>
                    <a:pt x="4343" y="1812"/>
                  </a:cubicBezTo>
                  <a:cubicBezTo>
                    <a:pt x="4343" y="1906"/>
                    <a:pt x="4187" y="2000"/>
                    <a:pt x="4187" y="2094"/>
                  </a:cubicBezTo>
                  <a:cubicBezTo>
                    <a:pt x="4187" y="2218"/>
                    <a:pt x="4343" y="2281"/>
                    <a:pt x="4343" y="2375"/>
                  </a:cubicBezTo>
                  <a:cubicBezTo>
                    <a:pt x="4343" y="2500"/>
                    <a:pt x="4187" y="2594"/>
                    <a:pt x="4187" y="2719"/>
                  </a:cubicBezTo>
                  <a:cubicBezTo>
                    <a:pt x="4187" y="2812"/>
                    <a:pt x="4281" y="2844"/>
                    <a:pt x="4281" y="2906"/>
                  </a:cubicBezTo>
                  <a:cubicBezTo>
                    <a:pt x="4281" y="3000"/>
                    <a:pt x="4249" y="3156"/>
                    <a:pt x="3937" y="3406"/>
                  </a:cubicBezTo>
                  <a:cubicBezTo>
                    <a:pt x="3656" y="3656"/>
                    <a:pt x="3218" y="4031"/>
                    <a:pt x="3218" y="4031"/>
                  </a:cubicBezTo>
                  <a:cubicBezTo>
                    <a:pt x="1188" y="4031"/>
                    <a:pt x="1188" y="4031"/>
                    <a:pt x="1188" y="4031"/>
                  </a:cubicBezTo>
                  <a:cubicBezTo>
                    <a:pt x="282" y="3281"/>
                    <a:pt x="282" y="3281"/>
                    <a:pt x="282" y="3281"/>
                  </a:cubicBezTo>
                  <a:cubicBezTo>
                    <a:pt x="250" y="3187"/>
                    <a:pt x="250" y="3000"/>
                    <a:pt x="219" y="2937"/>
                  </a:cubicBezTo>
                  <a:cubicBezTo>
                    <a:pt x="219" y="2875"/>
                    <a:pt x="32" y="2781"/>
                    <a:pt x="32" y="2656"/>
                  </a:cubicBezTo>
                  <a:cubicBezTo>
                    <a:pt x="32" y="2562"/>
                    <a:pt x="188" y="2531"/>
                    <a:pt x="188" y="2437"/>
                  </a:cubicBezTo>
                  <a:cubicBezTo>
                    <a:pt x="188" y="2375"/>
                    <a:pt x="0" y="2156"/>
                    <a:pt x="32" y="2031"/>
                  </a:cubicBezTo>
                  <a:cubicBezTo>
                    <a:pt x="32" y="1875"/>
                    <a:pt x="157" y="1844"/>
                    <a:pt x="157" y="1781"/>
                  </a:cubicBezTo>
                  <a:cubicBezTo>
                    <a:pt x="188" y="1687"/>
                    <a:pt x="32" y="1594"/>
                    <a:pt x="32" y="1469"/>
                  </a:cubicBezTo>
                  <a:cubicBezTo>
                    <a:pt x="32" y="1375"/>
                    <a:pt x="188" y="1250"/>
                    <a:pt x="188" y="1156"/>
                  </a:cubicBezTo>
                  <a:cubicBezTo>
                    <a:pt x="188" y="1062"/>
                    <a:pt x="32" y="1000"/>
                    <a:pt x="32" y="844"/>
                  </a:cubicBezTo>
                  <a:cubicBezTo>
                    <a:pt x="0" y="656"/>
                    <a:pt x="63" y="0"/>
                    <a:pt x="6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541B38DF-398D-47C0-A18D-55A8DC5A5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4343" y="5529906"/>
              <a:ext cx="431978" cy="59436"/>
            </a:xfrm>
            <a:custGeom>
              <a:avLst/>
              <a:gdLst>
                <a:gd name="T0" fmla="*/ 0 w 1813"/>
                <a:gd name="T1" fmla="*/ 0 h 251"/>
                <a:gd name="T2" fmla="*/ 0 w 1813"/>
                <a:gd name="T3" fmla="*/ 0 h 251"/>
                <a:gd name="T4" fmla="*/ 1812 w 1813"/>
                <a:gd name="T5" fmla="*/ 0 h 251"/>
                <a:gd name="T6" fmla="*/ 1531 w 1813"/>
                <a:gd name="T7" fmla="*/ 250 h 251"/>
                <a:gd name="T8" fmla="*/ 344 w 1813"/>
                <a:gd name="T9" fmla="*/ 250 h 251"/>
                <a:gd name="T10" fmla="*/ 0 w 18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3" h="251">
                  <a:moveTo>
                    <a:pt x="0" y="0"/>
                  </a:moveTo>
                  <a:lnTo>
                    <a:pt x="0" y="0"/>
                  </a:lnTo>
                  <a:cubicBezTo>
                    <a:pt x="1812" y="0"/>
                    <a:pt x="1812" y="0"/>
                    <a:pt x="1812" y="0"/>
                  </a:cubicBezTo>
                  <a:cubicBezTo>
                    <a:pt x="1812" y="0"/>
                    <a:pt x="1624" y="250"/>
                    <a:pt x="1531" y="250"/>
                  </a:cubicBezTo>
                  <a:cubicBezTo>
                    <a:pt x="1406" y="250"/>
                    <a:pt x="407" y="250"/>
                    <a:pt x="344" y="250"/>
                  </a:cubicBezTo>
                  <a:cubicBezTo>
                    <a:pt x="250" y="25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4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2F3F7E9F-3F26-4236-AB7C-C18A33C5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4968007"/>
            <a:ext cx="2395394" cy="200661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6C655E77-0CF1-49A3-BE07-CCC77B4830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3" y="-349477"/>
            <a:ext cx="1997964" cy="215780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4488D10-F348-4F09-84D4-9C2EE4655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63DC479A-DA70-48D0-8525-5852647C05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13DBA660-C22A-4E93-9E1C-33D2B617F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706" y="2086968"/>
            <a:ext cx="699126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914217"/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Hãy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so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sánh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về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hoạt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động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kinh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tế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giữa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cư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dân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Phù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Nam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và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cư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dân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Chăm</a:t>
            </a:r>
            <a:r>
              <a:rPr lang="en-US" altLang="zh-CN" sz="4800" b="1" dirty="0">
                <a:solidFill>
                  <a:srgbClr val="00B0F0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 pa?</a:t>
            </a:r>
            <a:endParaRPr lang="zh-CN" altLang="en-US" sz="4800" b="1" dirty="0">
              <a:solidFill>
                <a:srgbClr val="00B0F0"/>
              </a:solidFill>
              <a:latin typeface="#9Slide05 Lobster" panose="02000506000000020003" pitchFamily="2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BED42-7F74-5F44-8669-EEFE98DCC1A5}"/>
              </a:ext>
            </a:extLst>
          </p:cNvPr>
          <p:cNvSpPr/>
          <p:nvPr/>
        </p:nvSpPr>
        <p:spPr>
          <a:xfrm>
            <a:off x="4099051" y="67863"/>
            <a:ext cx="4910255" cy="1323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17">
              <a:defRPr/>
            </a:pPr>
            <a:r>
              <a:rPr lang="en-US" altLang="zh-CN" sz="7998" b="1" dirty="0">
                <a:solidFill>
                  <a:srgbClr val="77C571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VẬN DỤNG</a:t>
            </a:r>
            <a:endParaRPr lang="zh-CN" altLang="en-US" sz="7998" b="1" dirty="0">
              <a:solidFill>
                <a:srgbClr val="77C571"/>
              </a:solidFill>
              <a:latin typeface="#9Slide05 Lobster" panose="02000506000000020003" pitchFamily="2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2C661012-526F-4E7A-AB39-8313A99BC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097B506E-46DF-45F5-B7F0-DEF8EE778B49}"/>
              </a:ext>
            </a:extLst>
          </p:cNvPr>
          <p:cNvGrpSpPr/>
          <p:nvPr/>
        </p:nvGrpSpPr>
        <p:grpSpPr>
          <a:xfrm>
            <a:off x="3246460" y="1386914"/>
            <a:ext cx="7328305" cy="1258073"/>
            <a:chOff x="1491415" y="2247355"/>
            <a:chExt cx="5075039" cy="1141773"/>
          </a:xfrm>
        </p:grpSpPr>
        <p:sp>
          <p:nvSpPr>
            <p:cNvPr id="38" name="_14">
              <a:extLst>
                <a:ext uri="{FF2B5EF4-FFF2-40B4-BE49-F238E27FC236}">
                  <a16:creationId xmlns:a16="http://schemas.microsoft.com/office/drawing/2014/main" id="{59A3AE0A-9B4E-4856-AE9D-D895041C0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527669"/>
              <a:ext cx="764351" cy="581143"/>
            </a:xfrm>
            <a:prstGeom prst="rect">
              <a:avLst/>
            </a:prstGeom>
            <a:solidFill>
              <a:srgbClr val="77C57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19" tIns="45709" rIns="91419" bIns="45709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 defTabSz="914217">
                <a:lnSpc>
                  <a:spcPct val="150000"/>
                </a:lnSpc>
              </a:pPr>
              <a:r>
                <a:rPr lang="en-US" altLang="zh-CN" sz="3599" b="1" spc="600" dirty="0">
                  <a:solidFill>
                    <a:srgbClr val="FFFFFF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01</a:t>
              </a:r>
              <a:endParaRPr lang="zh-CN" altLang="zh-CN" sz="3599" b="1" spc="600" dirty="0">
                <a:solidFill>
                  <a:srgbClr val="FFFFFF"/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975D5CAB-CCB8-4BE6-BBE1-4D3F41F8440F}"/>
                </a:ext>
              </a:extLst>
            </p:cNvPr>
            <p:cNvSpPr/>
            <p:nvPr/>
          </p:nvSpPr>
          <p:spPr bwMode="auto">
            <a:xfrm>
              <a:off x="2310651" y="2247355"/>
              <a:ext cx="4255803" cy="1141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77C57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SỰ HÌNH THÀNH, PHÁT TRIỂN VÀ SUY VONG CỦA VƯƠNG QUỐC PHÙ NAM</a:t>
              </a:r>
              <a:endParaRPr lang="zh-CN" altLang="en-US" sz="24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67477345-0C4A-4E6A-B0CB-B92841CA3A8A}"/>
              </a:ext>
            </a:extLst>
          </p:cNvPr>
          <p:cNvSpPr/>
          <p:nvPr/>
        </p:nvSpPr>
        <p:spPr>
          <a:xfrm>
            <a:off x="653720" y="2714343"/>
            <a:ext cx="1894602" cy="1551995"/>
          </a:xfrm>
          <a:prstGeom prst="rect">
            <a:avLst/>
          </a:prstGeom>
          <a:solidFill>
            <a:srgbClr val="77C571"/>
          </a:solidFill>
          <a:ln w="12700">
            <a:solidFill>
              <a:srgbClr val="77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kumimoji="1" lang="en-US" altLang="zh-CN" sz="3199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NỘI DUNG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9E2F73D-FEE1-4088-B410-6B99DFE48A6F}"/>
              </a:ext>
            </a:extLst>
          </p:cNvPr>
          <p:cNvGrpSpPr/>
          <p:nvPr/>
        </p:nvGrpSpPr>
        <p:grpSpPr>
          <a:xfrm>
            <a:off x="3246460" y="2721114"/>
            <a:ext cx="7159979" cy="645574"/>
            <a:chOff x="1491415" y="2381173"/>
            <a:chExt cx="4958469" cy="738215"/>
          </a:xfrm>
        </p:grpSpPr>
        <p:sp>
          <p:nvSpPr>
            <p:cNvPr id="21" name="_14">
              <a:extLst>
                <a:ext uri="{FF2B5EF4-FFF2-40B4-BE49-F238E27FC236}">
                  <a16:creationId xmlns:a16="http://schemas.microsoft.com/office/drawing/2014/main" id="{388F36F5-4DDD-4996-9D5C-FE2B6DC09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764351" cy="732229"/>
            </a:xfrm>
            <a:prstGeom prst="rect">
              <a:avLst/>
            </a:prstGeom>
            <a:solidFill>
              <a:srgbClr val="56AF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19" tIns="45709" rIns="91419" bIns="45709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 defTabSz="914217">
                <a:lnSpc>
                  <a:spcPct val="150000"/>
                </a:lnSpc>
              </a:pPr>
              <a:r>
                <a:rPr lang="en-US" altLang="zh-CN" sz="3599" b="1" spc="600" dirty="0">
                  <a:solidFill>
                    <a:srgbClr val="FFFFFF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02</a:t>
              </a:r>
              <a:endParaRPr lang="zh-CN" altLang="zh-CN" sz="3599" b="1" spc="600" dirty="0">
                <a:solidFill>
                  <a:srgbClr val="FFFFFF"/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3C82EC4-D302-4D2F-833A-63BD7D96B402}"/>
                </a:ext>
              </a:extLst>
            </p:cNvPr>
            <p:cNvSpPr/>
            <p:nvPr/>
          </p:nvSpPr>
          <p:spPr bwMode="auto">
            <a:xfrm>
              <a:off x="2396507" y="2569783"/>
              <a:ext cx="405337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spcBef>
                  <a:spcPct val="50000"/>
                </a:spcBef>
              </a:pPr>
              <a:r>
                <a:rPr lang="en-US" altLang="zh-CN" sz="2799" dirty="0">
                  <a:solidFill>
                    <a:srgbClr val="00AF92">
                      <a:lumMod val="75000"/>
                    </a:srgb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HOẠT ĐỘNG KINH TẾ VÀ TỔ CHỨC XÃ HỘI</a:t>
              </a:r>
              <a:endParaRPr lang="zh-CN" altLang="en-US" sz="2799" dirty="0">
                <a:solidFill>
                  <a:srgbClr val="00AF92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135EC70-0850-45F6-844F-EAD977578CE3}"/>
              </a:ext>
            </a:extLst>
          </p:cNvPr>
          <p:cNvGrpSpPr/>
          <p:nvPr/>
        </p:nvGrpSpPr>
        <p:grpSpPr>
          <a:xfrm>
            <a:off x="3207440" y="3848824"/>
            <a:ext cx="8982355" cy="640340"/>
            <a:chOff x="1491414" y="2381173"/>
            <a:chExt cx="6787923" cy="732230"/>
          </a:xfrm>
        </p:grpSpPr>
        <p:sp>
          <p:nvSpPr>
            <p:cNvPr id="24" name="_14">
              <a:extLst>
                <a:ext uri="{FF2B5EF4-FFF2-40B4-BE49-F238E27FC236}">
                  <a16:creationId xmlns:a16="http://schemas.microsoft.com/office/drawing/2014/main" id="{3E4E7D90-19DD-4D72-B9FF-398FD9193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4" y="2381173"/>
              <a:ext cx="834073" cy="732230"/>
            </a:xfrm>
            <a:prstGeom prst="rect">
              <a:avLst/>
            </a:prstGeom>
            <a:solidFill>
              <a:srgbClr val="E683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19" tIns="45709" rIns="91419" bIns="45709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 defTabSz="914217">
                <a:lnSpc>
                  <a:spcPct val="150000"/>
                </a:lnSpc>
              </a:pPr>
              <a:r>
                <a:rPr lang="en-US" altLang="zh-CN" sz="3599" b="1" spc="600" dirty="0">
                  <a:solidFill>
                    <a:srgbClr val="FFFFFF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03</a:t>
              </a:r>
              <a:endParaRPr lang="zh-CN" altLang="zh-CN" sz="3599" b="1" spc="600" dirty="0">
                <a:solidFill>
                  <a:srgbClr val="FFFFFF"/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DC5D25B-4552-4179-9806-81BC06725866}"/>
                </a:ext>
              </a:extLst>
            </p:cNvPr>
            <p:cNvSpPr/>
            <p:nvPr/>
          </p:nvSpPr>
          <p:spPr bwMode="auto">
            <a:xfrm>
              <a:off x="2638822" y="2381173"/>
              <a:ext cx="5640515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217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799" dirty="0">
                  <a:solidFill>
                    <a:srgbClr val="C65885">
                      <a:lumMod val="75000"/>
                    </a:srgbClr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MỘT SỐ THÀNH TỰU VĂN HOÁ</a:t>
              </a:r>
              <a:endParaRPr lang="zh-CN" altLang="en-US" sz="2799" dirty="0">
                <a:solidFill>
                  <a:srgbClr val="C65885">
                    <a:lumMod val="75000"/>
                  </a:srgbClr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9C6D1B82-0276-4044-93D5-2B280C3FF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B911176-C9BB-4A1F-966E-2DCFB6CCC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50" y="-600555"/>
            <a:ext cx="3173117" cy="342696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1647FD7-C688-4F71-88D8-0F9EDB8D8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81" y="4201419"/>
            <a:ext cx="3597917" cy="279991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6E1848E4-0248-42B9-97FE-AE3557045D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702" y="934997"/>
            <a:ext cx="1694696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2F3F7E9F-3F26-4236-AB7C-C18A33C5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4968007"/>
            <a:ext cx="2395394" cy="200661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6C655E77-0CF1-49A3-BE07-CCC77B4830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3" y="-349477"/>
            <a:ext cx="1997964" cy="215780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4488D10-F348-4F09-84D4-9C2EE4655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63DC479A-DA70-48D0-8525-5852647C05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E4CE409-8F5C-464B-B1F8-02F42B99DEFD}"/>
              </a:ext>
            </a:extLst>
          </p:cNvPr>
          <p:cNvGrpSpPr/>
          <p:nvPr/>
        </p:nvGrpSpPr>
        <p:grpSpPr>
          <a:xfrm>
            <a:off x="3541724" y="1442726"/>
            <a:ext cx="8221990" cy="3773367"/>
            <a:chOff x="3910267" y="489549"/>
            <a:chExt cx="3828384" cy="960102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3DBA660-C22A-4E93-9E1C-33D2B617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3328" y="608588"/>
              <a:ext cx="3255323" cy="626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914217"/>
              <a:r>
                <a:rPr lang="en-US" altLang="zh-CN" sz="7998" b="1" dirty="0">
                  <a:solidFill>
                    <a:srgbClr val="77C571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Xin </a:t>
              </a:r>
              <a:r>
                <a:rPr lang="en-US" altLang="zh-CN" sz="7998" b="1" dirty="0" err="1">
                  <a:solidFill>
                    <a:srgbClr val="77C571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chào</a:t>
              </a:r>
              <a:r>
                <a:rPr lang="en-US" altLang="zh-CN" sz="7998" b="1" dirty="0">
                  <a:solidFill>
                    <a:srgbClr val="77C571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!</a:t>
              </a:r>
            </a:p>
            <a:p>
              <a:pPr algn="ctr" defTabSz="914217"/>
              <a:r>
                <a:rPr lang="en-US" altLang="zh-CN" sz="7998" b="1" dirty="0" err="1">
                  <a:solidFill>
                    <a:srgbClr val="77C571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Hẹn</a:t>
              </a:r>
              <a:r>
                <a:rPr lang="en-US" altLang="zh-CN" sz="7998" b="1" dirty="0">
                  <a:solidFill>
                    <a:srgbClr val="77C571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7998" b="1" dirty="0" err="1">
                  <a:solidFill>
                    <a:srgbClr val="77C571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gặp</a:t>
              </a:r>
              <a:r>
                <a:rPr lang="en-US" altLang="zh-CN" sz="7998" b="1" dirty="0">
                  <a:solidFill>
                    <a:srgbClr val="77C571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7998" b="1" dirty="0" err="1">
                  <a:solidFill>
                    <a:srgbClr val="77C571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lại</a:t>
              </a:r>
              <a:endParaRPr lang="zh-CN" altLang="en-US" sz="7998" b="1" dirty="0">
                <a:solidFill>
                  <a:srgbClr val="77C571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1DFFBFA-9EBE-448E-B3B0-7327A611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0AE8DB2-A025-40BC-B266-ED6F83E27774}"/>
              </a:ext>
            </a:extLst>
          </p:cNvPr>
          <p:cNvGrpSpPr/>
          <p:nvPr/>
        </p:nvGrpSpPr>
        <p:grpSpPr>
          <a:xfrm>
            <a:off x="1112198" y="1130574"/>
            <a:ext cx="2910742" cy="4623514"/>
            <a:chOff x="7364924" y="1650976"/>
            <a:chExt cx="2479406" cy="3938366"/>
          </a:xfrm>
          <a:solidFill>
            <a:srgbClr val="77C571"/>
          </a:solidFill>
        </p:grpSpPr>
        <p:sp>
          <p:nvSpPr>
            <p:cNvPr id="29" name="Freeform 1">
              <a:extLst>
                <a:ext uri="{FF2B5EF4-FFF2-40B4-BE49-F238E27FC236}">
                  <a16:creationId xmlns:a16="http://schemas.microsoft.com/office/drawing/2014/main" id="{8C7D01D0-98BE-451B-9E6E-EA2236450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0287" y="3187950"/>
              <a:ext cx="707351" cy="1034381"/>
            </a:xfrm>
            <a:custGeom>
              <a:avLst/>
              <a:gdLst>
                <a:gd name="T0" fmla="*/ 2000 w 2969"/>
                <a:gd name="T1" fmla="*/ 656 h 4375"/>
                <a:gd name="T2" fmla="*/ 2000 w 2969"/>
                <a:gd name="T3" fmla="*/ 656 h 4375"/>
                <a:gd name="T4" fmla="*/ 2281 w 2969"/>
                <a:gd name="T5" fmla="*/ 562 h 4375"/>
                <a:gd name="T6" fmla="*/ 2750 w 2969"/>
                <a:gd name="T7" fmla="*/ 812 h 4375"/>
                <a:gd name="T8" fmla="*/ 2968 w 2969"/>
                <a:gd name="T9" fmla="*/ 812 h 4375"/>
                <a:gd name="T10" fmla="*/ 2968 w 2969"/>
                <a:gd name="T11" fmla="*/ 0 h 4375"/>
                <a:gd name="T12" fmla="*/ 0 w 2969"/>
                <a:gd name="T13" fmla="*/ 0 h 4375"/>
                <a:gd name="T14" fmla="*/ 0 w 2969"/>
                <a:gd name="T15" fmla="*/ 3186 h 4375"/>
                <a:gd name="T16" fmla="*/ 1062 w 2969"/>
                <a:gd name="T17" fmla="*/ 3186 h 4375"/>
                <a:gd name="T18" fmla="*/ 1156 w 2969"/>
                <a:gd name="T19" fmla="*/ 3249 h 4375"/>
                <a:gd name="T20" fmla="*/ 1156 w 2969"/>
                <a:gd name="T21" fmla="*/ 3624 h 4375"/>
                <a:gd name="T22" fmla="*/ 1125 w 2969"/>
                <a:gd name="T23" fmla="*/ 3686 h 4375"/>
                <a:gd name="T24" fmla="*/ 875 w 2969"/>
                <a:gd name="T25" fmla="*/ 4030 h 4375"/>
                <a:gd name="T26" fmla="*/ 968 w 2969"/>
                <a:gd name="T27" fmla="*/ 4249 h 4375"/>
                <a:gd name="T28" fmla="*/ 1250 w 2969"/>
                <a:gd name="T29" fmla="*/ 4374 h 4375"/>
                <a:gd name="T30" fmla="*/ 1718 w 2969"/>
                <a:gd name="T31" fmla="*/ 4093 h 4375"/>
                <a:gd name="T32" fmla="*/ 1437 w 2969"/>
                <a:gd name="T33" fmla="*/ 3655 h 4375"/>
                <a:gd name="T34" fmla="*/ 1406 w 2969"/>
                <a:gd name="T35" fmla="*/ 3593 h 4375"/>
                <a:gd name="T36" fmla="*/ 1406 w 2969"/>
                <a:gd name="T37" fmla="*/ 3249 h 4375"/>
                <a:gd name="T38" fmla="*/ 1468 w 2969"/>
                <a:gd name="T39" fmla="*/ 3155 h 4375"/>
                <a:gd name="T40" fmla="*/ 2968 w 2969"/>
                <a:gd name="T41" fmla="*/ 3155 h 4375"/>
                <a:gd name="T42" fmla="*/ 2968 w 2969"/>
                <a:gd name="T43" fmla="*/ 1375 h 4375"/>
                <a:gd name="T44" fmla="*/ 2812 w 2969"/>
                <a:gd name="T45" fmla="*/ 1375 h 4375"/>
                <a:gd name="T46" fmla="*/ 2312 w 2969"/>
                <a:gd name="T47" fmla="*/ 1687 h 4375"/>
                <a:gd name="T48" fmla="*/ 1843 w 2969"/>
                <a:gd name="T49" fmla="*/ 1125 h 4375"/>
                <a:gd name="T50" fmla="*/ 2000 w 2969"/>
                <a:gd name="T51" fmla="*/ 656 h 4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69" h="4375">
                  <a:moveTo>
                    <a:pt x="2000" y="656"/>
                  </a:moveTo>
                  <a:lnTo>
                    <a:pt x="2000" y="656"/>
                  </a:lnTo>
                  <a:cubicBezTo>
                    <a:pt x="2062" y="594"/>
                    <a:pt x="2156" y="562"/>
                    <a:pt x="2281" y="562"/>
                  </a:cubicBezTo>
                  <a:cubicBezTo>
                    <a:pt x="2468" y="562"/>
                    <a:pt x="2656" y="750"/>
                    <a:pt x="2750" y="812"/>
                  </a:cubicBezTo>
                  <a:cubicBezTo>
                    <a:pt x="2968" y="812"/>
                    <a:pt x="2968" y="812"/>
                    <a:pt x="2968" y="812"/>
                  </a:cubicBezTo>
                  <a:cubicBezTo>
                    <a:pt x="2968" y="0"/>
                    <a:pt x="2968" y="0"/>
                    <a:pt x="29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6"/>
                    <a:pt x="0" y="3186"/>
                    <a:pt x="0" y="3186"/>
                  </a:cubicBezTo>
                  <a:cubicBezTo>
                    <a:pt x="1062" y="3186"/>
                    <a:pt x="1062" y="3186"/>
                    <a:pt x="1062" y="3186"/>
                  </a:cubicBezTo>
                  <a:cubicBezTo>
                    <a:pt x="1125" y="3186"/>
                    <a:pt x="1156" y="3218"/>
                    <a:pt x="1156" y="3249"/>
                  </a:cubicBezTo>
                  <a:cubicBezTo>
                    <a:pt x="1156" y="3624"/>
                    <a:pt x="1156" y="3624"/>
                    <a:pt x="1156" y="3624"/>
                  </a:cubicBezTo>
                  <a:cubicBezTo>
                    <a:pt x="1156" y="3655"/>
                    <a:pt x="1125" y="3686"/>
                    <a:pt x="1125" y="3686"/>
                  </a:cubicBezTo>
                  <a:cubicBezTo>
                    <a:pt x="1062" y="3749"/>
                    <a:pt x="875" y="3905"/>
                    <a:pt x="875" y="4030"/>
                  </a:cubicBezTo>
                  <a:cubicBezTo>
                    <a:pt x="875" y="4093"/>
                    <a:pt x="906" y="4186"/>
                    <a:pt x="968" y="4249"/>
                  </a:cubicBezTo>
                  <a:cubicBezTo>
                    <a:pt x="1031" y="4311"/>
                    <a:pt x="1125" y="4374"/>
                    <a:pt x="1250" y="4374"/>
                  </a:cubicBezTo>
                  <a:cubicBezTo>
                    <a:pt x="1406" y="4374"/>
                    <a:pt x="1687" y="4311"/>
                    <a:pt x="1718" y="4093"/>
                  </a:cubicBezTo>
                  <a:cubicBezTo>
                    <a:pt x="1718" y="3843"/>
                    <a:pt x="1437" y="3655"/>
                    <a:pt x="1437" y="3655"/>
                  </a:cubicBezTo>
                  <a:cubicBezTo>
                    <a:pt x="1406" y="3655"/>
                    <a:pt x="1406" y="3624"/>
                    <a:pt x="1406" y="3593"/>
                  </a:cubicBezTo>
                  <a:cubicBezTo>
                    <a:pt x="1406" y="3249"/>
                    <a:pt x="1406" y="3249"/>
                    <a:pt x="1406" y="3249"/>
                  </a:cubicBezTo>
                  <a:cubicBezTo>
                    <a:pt x="1406" y="3186"/>
                    <a:pt x="1437" y="3155"/>
                    <a:pt x="1468" y="3155"/>
                  </a:cubicBezTo>
                  <a:cubicBezTo>
                    <a:pt x="2968" y="3155"/>
                    <a:pt x="2968" y="3155"/>
                    <a:pt x="2968" y="3155"/>
                  </a:cubicBezTo>
                  <a:cubicBezTo>
                    <a:pt x="2968" y="1375"/>
                    <a:pt x="2968" y="1375"/>
                    <a:pt x="2968" y="1375"/>
                  </a:cubicBezTo>
                  <a:cubicBezTo>
                    <a:pt x="2812" y="1375"/>
                    <a:pt x="2812" y="1375"/>
                    <a:pt x="2812" y="1375"/>
                  </a:cubicBezTo>
                  <a:cubicBezTo>
                    <a:pt x="2718" y="1469"/>
                    <a:pt x="2500" y="1687"/>
                    <a:pt x="2312" y="1687"/>
                  </a:cubicBezTo>
                  <a:cubicBezTo>
                    <a:pt x="2093" y="1687"/>
                    <a:pt x="1843" y="1531"/>
                    <a:pt x="1843" y="1125"/>
                  </a:cubicBezTo>
                  <a:cubicBezTo>
                    <a:pt x="1843" y="875"/>
                    <a:pt x="1937" y="719"/>
                    <a:pt x="2000" y="6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2">
              <a:extLst>
                <a:ext uri="{FF2B5EF4-FFF2-40B4-BE49-F238E27FC236}">
                  <a16:creationId xmlns:a16="http://schemas.microsoft.com/office/drawing/2014/main" id="{34DAC22A-32F1-4ECF-A314-D5443B476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099" y="3187950"/>
              <a:ext cx="708402" cy="753889"/>
            </a:xfrm>
            <a:custGeom>
              <a:avLst/>
              <a:gdLst>
                <a:gd name="T0" fmla="*/ 2969 w 2970"/>
                <a:gd name="T1" fmla="*/ 0 h 3187"/>
                <a:gd name="T2" fmla="*/ 2969 w 2970"/>
                <a:gd name="T3" fmla="*/ 0 h 3187"/>
                <a:gd name="T4" fmla="*/ 0 w 2970"/>
                <a:gd name="T5" fmla="*/ 0 h 3187"/>
                <a:gd name="T6" fmla="*/ 0 w 2970"/>
                <a:gd name="T7" fmla="*/ 781 h 3187"/>
                <a:gd name="T8" fmla="*/ 219 w 2970"/>
                <a:gd name="T9" fmla="*/ 781 h 3187"/>
                <a:gd name="T10" fmla="*/ 719 w 2970"/>
                <a:gd name="T11" fmla="*/ 500 h 3187"/>
                <a:gd name="T12" fmla="*/ 1126 w 2970"/>
                <a:gd name="T13" fmla="*/ 1062 h 3187"/>
                <a:gd name="T14" fmla="*/ 1001 w 2970"/>
                <a:gd name="T15" fmla="*/ 1500 h 3187"/>
                <a:gd name="T16" fmla="*/ 688 w 2970"/>
                <a:gd name="T17" fmla="*/ 1625 h 3187"/>
                <a:gd name="T18" fmla="*/ 219 w 2970"/>
                <a:gd name="T19" fmla="*/ 1344 h 3187"/>
                <a:gd name="T20" fmla="*/ 0 w 2970"/>
                <a:gd name="T21" fmla="*/ 1344 h 3187"/>
                <a:gd name="T22" fmla="*/ 0 w 2970"/>
                <a:gd name="T23" fmla="*/ 3030 h 3187"/>
                <a:gd name="T24" fmla="*/ 63 w 2970"/>
                <a:gd name="T25" fmla="*/ 3186 h 3187"/>
                <a:gd name="T26" fmla="*/ 2969 w 2970"/>
                <a:gd name="T27" fmla="*/ 3186 h 3187"/>
                <a:gd name="T28" fmla="*/ 2969 w 2970"/>
                <a:gd name="T29" fmla="*/ 0 h 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0" h="3187">
                  <a:moveTo>
                    <a:pt x="2969" y="0"/>
                  </a:moveTo>
                  <a:lnTo>
                    <a:pt x="296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219" y="781"/>
                    <a:pt x="219" y="781"/>
                    <a:pt x="219" y="781"/>
                  </a:cubicBezTo>
                  <a:cubicBezTo>
                    <a:pt x="251" y="687"/>
                    <a:pt x="407" y="500"/>
                    <a:pt x="719" y="500"/>
                  </a:cubicBezTo>
                  <a:cubicBezTo>
                    <a:pt x="1126" y="500"/>
                    <a:pt x="1126" y="937"/>
                    <a:pt x="1126" y="1062"/>
                  </a:cubicBezTo>
                  <a:cubicBezTo>
                    <a:pt x="1126" y="1281"/>
                    <a:pt x="1094" y="1406"/>
                    <a:pt x="1001" y="1500"/>
                  </a:cubicBezTo>
                  <a:cubicBezTo>
                    <a:pt x="907" y="1594"/>
                    <a:pt x="813" y="1625"/>
                    <a:pt x="688" y="1625"/>
                  </a:cubicBezTo>
                  <a:cubicBezTo>
                    <a:pt x="438" y="1594"/>
                    <a:pt x="282" y="1437"/>
                    <a:pt x="219" y="1344"/>
                  </a:cubicBezTo>
                  <a:cubicBezTo>
                    <a:pt x="0" y="1344"/>
                    <a:pt x="0" y="1344"/>
                    <a:pt x="0" y="1344"/>
                  </a:cubicBezTo>
                  <a:cubicBezTo>
                    <a:pt x="0" y="3030"/>
                    <a:pt x="0" y="3030"/>
                    <a:pt x="0" y="3030"/>
                  </a:cubicBezTo>
                  <a:cubicBezTo>
                    <a:pt x="32" y="3093"/>
                    <a:pt x="32" y="3124"/>
                    <a:pt x="63" y="3186"/>
                  </a:cubicBezTo>
                  <a:cubicBezTo>
                    <a:pt x="2969" y="3186"/>
                    <a:pt x="2969" y="3186"/>
                    <a:pt x="2969" y="3186"/>
                  </a:cubicBezTo>
                  <a:lnTo>
                    <a:pt x="2969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F96B1CD1-3819-4E75-A61B-01FB8A1CF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099" y="1650976"/>
              <a:ext cx="1817250" cy="997886"/>
            </a:xfrm>
            <a:custGeom>
              <a:avLst/>
              <a:gdLst>
                <a:gd name="T0" fmla="*/ 0 w 7626"/>
                <a:gd name="T1" fmla="*/ 3031 h 4220"/>
                <a:gd name="T2" fmla="*/ 0 w 7626"/>
                <a:gd name="T3" fmla="*/ 3031 h 4220"/>
                <a:gd name="T4" fmla="*/ 1282 w 7626"/>
                <a:gd name="T5" fmla="*/ 3031 h 4220"/>
                <a:gd name="T6" fmla="*/ 1344 w 7626"/>
                <a:gd name="T7" fmla="*/ 3094 h 4220"/>
                <a:gd name="T8" fmla="*/ 1344 w 7626"/>
                <a:gd name="T9" fmla="*/ 3500 h 4220"/>
                <a:gd name="T10" fmla="*/ 1313 w 7626"/>
                <a:gd name="T11" fmla="*/ 3562 h 4220"/>
                <a:gd name="T12" fmla="*/ 1094 w 7626"/>
                <a:gd name="T13" fmla="*/ 3875 h 4220"/>
                <a:gd name="T14" fmla="*/ 1469 w 7626"/>
                <a:gd name="T15" fmla="*/ 4219 h 4220"/>
                <a:gd name="T16" fmla="*/ 1907 w 7626"/>
                <a:gd name="T17" fmla="*/ 3906 h 4220"/>
                <a:gd name="T18" fmla="*/ 1657 w 7626"/>
                <a:gd name="T19" fmla="*/ 3531 h 4220"/>
                <a:gd name="T20" fmla="*/ 1594 w 7626"/>
                <a:gd name="T21" fmla="*/ 3469 h 4220"/>
                <a:gd name="T22" fmla="*/ 1626 w 7626"/>
                <a:gd name="T23" fmla="*/ 3125 h 4220"/>
                <a:gd name="T24" fmla="*/ 1688 w 7626"/>
                <a:gd name="T25" fmla="*/ 3062 h 4220"/>
                <a:gd name="T26" fmla="*/ 4437 w 7626"/>
                <a:gd name="T27" fmla="*/ 3062 h 4220"/>
                <a:gd name="T28" fmla="*/ 4437 w 7626"/>
                <a:gd name="T29" fmla="*/ 2812 h 4220"/>
                <a:gd name="T30" fmla="*/ 4156 w 7626"/>
                <a:gd name="T31" fmla="*/ 2312 h 4220"/>
                <a:gd name="T32" fmla="*/ 4687 w 7626"/>
                <a:gd name="T33" fmla="*/ 1906 h 4220"/>
                <a:gd name="T34" fmla="*/ 5250 w 7626"/>
                <a:gd name="T35" fmla="*/ 2312 h 4220"/>
                <a:gd name="T36" fmla="*/ 4968 w 7626"/>
                <a:gd name="T37" fmla="*/ 2812 h 4220"/>
                <a:gd name="T38" fmla="*/ 4968 w 7626"/>
                <a:gd name="T39" fmla="*/ 3031 h 4220"/>
                <a:gd name="T40" fmla="*/ 7625 w 7626"/>
                <a:gd name="T41" fmla="*/ 3031 h 4220"/>
                <a:gd name="T42" fmla="*/ 6531 w 7626"/>
                <a:gd name="T43" fmla="*/ 1375 h 4220"/>
                <a:gd name="T44" fmla="*/ 3156 w 7626"/>
                <a:gd name="T45" fmla="*/ 0 h 4220"/>
                <a:gd name="T46" fmla="*/ 0 w 7626"/>
                <a:gd name="T47" fmla="*/ 1000 h 4220"/>
                <a:gd name="T48" fmla="*/ 0 w 7626"/>
                <a:gd name="T49" fmla="*/ 3031 h 4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26" h="4220">
                  <a:moveTo>
                    <a:pt x="0" y="3031"/>
                  </a:moveTo>
                  <a:lnTo>
                    <a:pt x="0" y="3031"/>
                  </a:lnTo>
                  <a:cubicBezTo>
                    <a:pt x="1282" y="3031"/>
                    <a:pt x="1282" y="3031"/>
                    <a:pt x="1282" y="3031"/>
                  </a:cubicBezTo>
                  <a:cubicBezTo>
                    <a:pt x="1313" y="3031"/>
                    <a:pt x="1344" y="3062"/>
                    <a:pt x="1344" y="3094"/>
                  </a:cubicBezTo>
                  <a:cubicBezTo>
                    <a:pt x="1344" y="3500"/>
                    <a:pt x="1344" y="3500"/>
                    <a:pt x="1344" y="3500"/>
                  </a:cubicBezTo>
                  <a:cubicBezTo>
                    <a:pt x="1344" y="3500"/>
                    <a:pt x="1344" y="3531"/>
                    <a:pt x="1313" y="3562"/>
                  </a:cubicBezTo>
                  <a:cubicBezTo>
                    <a:pt x="1251" y="3594"/>
                    <a:pt x="1094" y="3719"/>
                    <a:pt x="1094" y="3875"/>
                  </a:cubicBezTo>
                  <a:cubicBezTo>
                    <a:pt x="1094" y="4031"/>
                    <a:pt x="1219" y="4219"/>
                    <a:pt x="1469" y="4219"/>
                  </a:cubicBezTo>
                  <a:cubicBezTo>
                    <a:pt x="1719" y="4219"/>
                    <a:pt x="1907" y="4062"/>
                    <a:pt x="1907" y="3906"/>
                  </a:cubicBezTo>
                  <a:cubicBezTo>
                    <a:pt x="1938" y="3656"/>
                    <a:pt x="1657" y="3531"/>
                    <a:pt x="1657" y="3531"/>
                  </a:cubicBezTo>
                  <a:cubicBezTo>
                    <a:pt x="1626" y="3531"/>
                    <a:pt x="1594" y="3500"/>
                    <a:pt x="1594" y="3469"/>
                  </a:cubicBezTo>
                  <a:cubicBezTo>
                    <a:pt x="1626" y="3125"/>
                    <a:pt x="1626" y="3125"/>
                    <a:pt x="1626" y="3125"/>
                  </a:cubicBezTo>
                  <a:cubicBezTo>
                    <a:pt x="1626" y="3094"/>
                    <a:pt x="1657" y="3062"/>
                    <a:pt x="1688" y="3062"/>
                  </a:cubicBezTo>
                  <a:cubicBezTo>
                    <a:pt x="4437" y="3062"/>
                    <a:pt x="4437" y="3062"/>
                    <a:pt x="4437" y="3062"/>
                  </a:cubicBezTo>
                  <a:cubicBezTo>
                    <a:pt x="4437" y="2812"/>
                    <a:pt x="4437" y="2812"/>
                    <a:pt x="4437" y="2812"/>
                  </a:cubicBezTo>
                  <a:cubicBezTo>
                    <a:pt x="4343" y="2750"/>
                    <a:pt x="4156" y="2594"/>
                    <a:pt x="4156" y="2312"/>
                  </a:cubicBezTo>
                  <a:cubicBezTo>
                    <a:pt x="4156" y="2031"/>
                    <a:pt x="4437" y="1906"/>
                    <a:pt x="4687" y="1906"/>
                  </a:cubicBezTo>
                  <a:cubicBezTo>
                    <a:pt x="4937" y="1906"/>
                    <a:pt x="5250" y="2000"/>
                    <a:pt x="5250" y="2312"/>
                  </a:cubicBezTo>
                  <a:cubicBezTo>
                    <a:pt x="5250" y="2594"/>
                    <a:pt x="5062" y="2750"/>
                    <a:pt x="4968" y="2812"/>
                  </a:cubicBezTo>
                  <a:cubicBezTo>
                    <a:pt x="4968" y="3031"/>
                    <a:pt x="4968" y="3031"/>
                    <a:pt x="4968" y="3031"/>
                  </a:cubicBezTo>
                  <a:cubicBezTo>
                    <a:pt x="7625" y="3031"/>
                    <a:pt x="7625" y="3031"/>
                    <a:pt x="7625" y="3031"/>
                  </a:cubicBezTo>
                  <a:cubicBezTo>
                    <a:pt x="7374" y="2437"/>
                    <a:pt x="6999" y="1812"/>
                    <a:pt x="6531" y="1375"/>
                  </a:cubicBezTo>
                  <a:cubicBezTo>
                    <a:pt x="5531" y="562"/>
                    <a:pt x="4625" y="31"/>
                    <a:pt x="3156" y="0"/>
                  </a:cubicBezTo>
                  <a:cubicBezTo>
                    <a:pt x="2251" y="0"/>
                    <a:pt x="1032" y="250"/>
                    <a:pt x="0" y="1000"/>
                  </a:cubicBezTo>
                  <a:lnTo>
                    <a:pt x="0" y="30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5EB53BF0-54DD-4E4D-9FAE-97EAE7F32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0287" y="2138970"/>
              <a:ext cx="975366" cy="1019783"/>
            </a:xfrm>
            <a:custGeom>
              <a:avLst/>
              <a:gdLst>
                <a:gd name="T0" fmla="*/ 2968 w 4094"/>
                <a:gd name="T1" fmla="*/ 2875 h 4314"/>
                <a:gd name="T2" fmla="*/ 2968 w 4094"/>
                <a:gd name="T3" fmla="*/ 2875 h 4314"/>
                <a:gd name="T4" fmla="*/ 3031 w 4094"/>
                <a:gd name="T5" fmla="*/ 2813 h 4314"/>
                <a:gd name="T6" fmla="*/ 3375 w 4094"/>
                <a:gd name="T7" fmla="*/ 2813 h 4314"/>
                <a:gd name="T8" fmla="*/ 3406 w 4094"/>
                <a:gd name="T9" fmla="*/ 2844 h 4314"/>
                <a:gd name="T10" fmla="*/ 3812 w 4094"/>
                <a:gd name="T11" fmla="*/ 3063 h 4314"/>
                <a:gd name="T12" fmla="*/ 4093 w 4094"/>
                <a:gd name="T13" fmla="*/ 2657 h 4314"/>
                <a:gd name="T14" fmla="*/ 3812 w 4094"/>
                <a:gd name="T15" fmla="*/ 2282 h 4314"/>
                <a:gd name="T16" fmla="*/ 3406 w 4094"/>
                <a:gd name="T17" fmla="*/ 2532 h 4314"/>
                <a:gd name="T18" fmla="*/ 3343 w 4094"/>
                <a:gd name="T19" fmla="*/ 2563 h 4314"/>
                <a:gd name="T20" fmla="*/ 3000 w 4094"/>
                <a:gd name="T21" fmla="*/ 2563 h 4314"/>
                <a:gd name="T22" fmla="*/ 2937 w 4094"/>
                <a:gd name="T23" fmla="*/ 2500 h 4314"/>
                <a:gd name="T24" fmla="*/ 2937 w 4094"/>
                <a:gd name="T25" fmla="*/ 1125 h 4314"/>
                <a:gd name="T26" fmla="*/ 1781 w 4094"/>
                <a:gd name="T27" fmla="*/ 1125 h 4314"/>
                <a:gd name="T28" fmla="*/ 1718 w 4094"/>
                <a:gd name="T29" fmla="*/ 1063 h 4314"/>
                <a:gd name="T30" fmla="*/ 1718 w 4094"/>
                <a:gd name="T31" fmla="*/ 719 h 4314"/>
                <a:gd name="T32" fmla="*/ 1750 w 4094"/>
                <a:gd name="T33" fmla="*/ 657 h 4314"/>
                <a:gd name="T34" fmla="*/ 1968 w 4094"/>
                <a:gd name="T35" fmla="*/ 250 h 4314"/>
                <a:gd name="T36" fmla="*/ 1562 w 4094"/>
                <a:gd name="T37" fmla="*/ 0 h 4314"/>
                <a:gd name="T38" fmla="*/ 1187 w 4094"/>
                <a:gd name="T39" fmla="*/ 250 h 4314"/>
                <a:gd name="T40" fmla="*/ 1406 w 4094"/>
                <a:gd name="T41" fmla="*/ 657 h 4314"/>
                <a:gd name="T42" fmla="*/ 1468 w 4094"/>
                <a:gd name="T43" fmla="*/ 719 h 4314"/>
                <a:gd name="T44" fmla="*/ 1468 w 4094"/>
                <a:gd name="T45" fmla="*/ 1063 h 4314"/>
                <a:gd name="T46" fmla="*/ 1375 w 4094"/>
                <a:gd name="T47" fmla="*/ 1157 h 4314"/>
                <a:gd name="T48" fmla="*/ 0 w 4094"/>
                <a:gd name="T49" fmla="*/ 1157 h 4314"/>
                <a:gd name="T50" fmla="*/ 0 w 4094"/>
                <a:gd name="T51" fmla="*/ 4313 h 4314"/>
                <a:gd name="T52" fmla="*/ 2968 w 4094"/>
                <a:gd name="T53" fmla="*/ 4313 h 4314"/>
                <a:gd name="T54" fmla="*/ 2968 w 4094"/>
                <a:gd name="T55" fmla="*/ 2875 h 4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94" h="4314">
                  <a:moveTo>
                    <a:pt x="2968" y="2875"/>
                  </a:moveTo>
                  <a:lnTo>
                    <a:pt x="2968" y="2875"/>
                  </a:lnTo>
                  <a:cubicBezTo>
                    <a:pt x="2968" y="2844"/>
                    <a:pt x="3000" y="2813"/>
                    <a:pt x="3031" y="2813"/>
                  </a:cubicBezTo>
                  <a:cubicBezTo>
                    <a:pt x="3375" y="2813"/>
                    <a:pt x="3375" y="2813"/>
                    <a:pt x="3375" y="2813"/>
                  </a:cubicBezTo>
                  <a:cubicBezTo>
                    <a:pt x="3375" y="2813"/>
                    <a:pt x="3406" y="2813"/>
                    <a:pt x="3406" y="2844"/>
                  </a:cubicBezTo>
                  <a:cubicBezTo>
                    <a:pt x="3468" y="2907"/>
                    <a:pt x="3656" y="3063"/>
                    <a:pt x="3812" y="3063"/>
                  </a:cubicBezTo>
                  <a:cubicBezTo>
                    <a:pt x="3999" y="3063"/>
                    <a:pt x="4093" y="2844"/>
                    <a:pt x="4093" y="2657"/>
                  </a:cubicBezTo>
                  <a:cubicBezTo>
                    <a:pt x="4093" y="2407"/>
                    <a:pt x="3968" y="2282"/>
                    <a:pt x="3812" y="2282"/>
                  </a:cubicBezTo>
                  <a:cubicBezTo>
                    <a:pt x="3687" y="2282"/>
                    <a:pt x="3499" y="2438"/>
                    <a:pt x="3406" y="2532"/>
                  </a:cubicBezTo>
                  <a:cubicBezTo>
                    <a:pt x="3406" y="2563"/>
                    <a:pt x="3375" y="2563"/>
                    <a:pt x="3343" y="2563"/>
                  </a:cubicBezTo>
                  <a:cubicBezTo>
                    <a:pt x="3000" y="2563"/>
                    <a:pt x="3000" y="2563"/>
                    <a:pt x="3000" y="2563"/>
                  </a:cubicBezTo>
                  <a:cubicBezTo>
                    <a:pt x="2968" y="2563"/>
                    <a:pt x="2937" y="2532"/>
                    <a:pt x="2937" y="2500"/>
                  </a:cubicBezTo>
                  <a:cubicBezTo>
                    <a:pt x="2937" y="1125"/>
                    <a:pt x="2937" y="1125"/>
                    <a:pt x="2937" y="1125"/>
                  </a:cubicBezTo>
                  <a:cubicBezTo>
                    <a:pt x="1781" y="1125"/>
                    <a:pt x="1781" y="1125"/>
                    <a:pt x="1781" y="1125"/>
                  </a:cubicBezTo>
                  <a:cubicBezTo>
                    <a:pt x="1750" y="1125"/>
                    <a:pt x="1718" y="1094"/>
                    <a:pt x="1718" y="1063"/>
                  </a:cubicBezTo>
                  <a:cubicBezTo>
                    <a:pt x="1718" y="719"/>
                    <a:pt x="1718" y="719"/>
                    <a:pt x="1718" y="719"/>
                  </a:cubicBezTo>
                  <a:cubicBezTo>
                    <a:pt x="1718" y="688"/>
                    <a:pt x="1718" y="657"/>
                    <a:pt x="1750" y="657"/>
                  </a:cubicBezTo>
                  <a:cubicBezTo>
                    <a:pt x="1750" y="657"/>
                    <a:pt x="1968" y="500"/>
                    <a:pt x="1968" y="250"/>
                  </a:cubicBezTo>
                  <a:cubicBezTo>
                    <a:pt x="1968" y="0"/>
                    <a:pt x="1625" y="0"/>
                    <a:pt x="1562" y="0"/>
                  </a:cubicBezTo>
                  <a:cubicBezTo>
                    <a:pt x="1406" y="0"/>
                    <a:pt x="1187" y="32"/>
                    <a:pt x="1187" y="250"/>
                  </a:cubicBezTo>
                  <a:cubicBezTo>
                    <a:pt x="1187" y="500"/>
                    <a:pt x="1406" y="625"/>
                    <a:pt x="1406" y="657"/>
                  </a:cubicBezTo>
                  <a:cubicBezTo>
                    <a:pt x="1437" y="657"/>
                    <a:pt x="1468" y="688"/>
                    <a:pt x="1468" y="719"/>
                  </a:cubicBezTo>
                  <a:cubicBezTo>
                    <a:pt x="1468" y="1063"/>
                    <a:pt x="1468" y="1063"/>
                    <a:pt x="1468" y="1063"/>
                  </a:cubicBezTo>
                  <a:cubicBezTo>
                    <a:pt x="1468" y="1094"/>
                    <a:pt x="1406" y="1157"/>
                    <a:pt x="1375" y="1157"/>
                  </a:cubicBezTo>
                  <a:cubicBezTo>
                    <a:pt x="0" y="1157"/>
                    <a:pt x="0" y="1157"/>
                    <a:pt x="0" y="1157"/>
                  </a:cubicBezTo>
                  <a:cubicBezTo>
                    <a:pt x="0" y="4313"/>
                    <a:pt x="0" y="4313"/>
                    <a:pt x="0" y="4313"/>
                  </a:cubicBezTo>
                  <a:cubicBezTo>
                    <a:pt x="2968" y="4313"/>
                    <a:pt x="2968" y="4313"/>
                    <a:pt x="2968" y="4313"/>
                  </a:cubicBezTo>
                  <a:lnTo>
                    <a:pt x="2968" y="2875"/>
                  </a:lnTo>
                </a:path>
              </a:pathLst>
            </a:custGeom>
            <a:solidFill>
              <a:srgbClr val="E683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A480B533-62FA-4B37-8A44-E79FD4F0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6409" y="2412164"/>
              <a:ext cx="677921" cy="1462941"/>
            </a:xfrm>
            <a:custGeom>
              <a:avLst/>
              <a:gdLst>
                <a:gd name="T0" fmla="*/ 1093 w 2844"/>
                <a:gd name="T1" fmla="*/ 0 h 6187"/>
                <a:gd name="T2" fmla="*/ 1093 w 2844"/>
                <a:gd name="T3" fmla="*/ 0 h 6187"/>
                <a:gd name="T4" fmla="*/ 1093 w 2844"/>
                <a:gd name="T5" fmla="*/ 1250 h 6187"/>
                <a:gd name="T6" fmla="*/ 1312 w 2844"/>
                <a:gd name="T7" fmla="*/ 1250 h 6187"/>
                <a:gd name="T8" fmla="*/ 1812 w 2844"/>
                <a:gd name="T9" fmla="*/ 968 h 6187"/>
                <a:gd name="T10" fmla="*/ 2218 w 2844"/>
                <a:gd name="T11" fmla="*/ 1500 h 6187"/>
                <a:gd name="T12" fmla="*/ 1812 w 2844"/>
                <a:gd name="T13" fmla="*/ 2062 h 6187"/>
                <a:gd name="T14" fmla="*/ 1312 w 2844"/>
                <a:gd name="T15" fmla="*/ 1781 h 6187"/>
                <a:gd name="T16" fmla="*/ 1125 w 2844"/>
                <a:gd name="T17" fmla="*/ 1781 h 6187"/>
                <a:gd name="T18" fmla="*/ 1125 w 2844"/>
                <a:gd name="T19" fmla="*/ 4187 h 6187"/>
                <a:gd name="T20" fmla="*/ 1031 w 2844"/>
                <a:gd name="T21" fmla="*/ 4250 h 6187"/>
                <a:gd name="T22" fmla="*/ 718 w 2844"/>
                <a:gd name="T23" fmla="*/ 4250 h 6187"/>
                <a:gd name="T24" fmla="*/ 656 w 2844"/>
                <a:gd name="T25" fmla="*/ 4218 h 6187"/>
                <a:gd name="T26" fmla="*/ 281 w 2844"/>
                <a:gd name="T27" fmla="*/ 4000 h 6187"/>
                <a:gd name="T28" fmla="*/ 93 w 2844"/>
                <a:gd name="T29" fmla="*/ 4062 h 6187"/>
                <a:gd name="T30" fmla="*/ 0 w 2844"/>
                <a:gd name="T31" fmla="*/ 4406 h 6187"/>
                <a:gd name="T32" fmla="*/ 312 w 2844"/>
                <a:gd name="T33" fmla="*/ 4812 h 6187"/>
                <a:gd name="T34" fmla="*/ 718 w 2844"/>
                <a:gd name="T35" fmla="*/ 4531 h 6187"/>
                <a:gd name="T36" fmla="*/ 750 w 2844"/>
                <a:gd name="T37" fmla="*/ 4500 h 6187"/>
                <a:gd name="T38" fmla="*/ 1031 w 2844"/>
                <a:gd name="T39" fmla="*/ 4500 h 6187"/>
                <a:gd name="T40" fmla="*/ 1125 w 2844"/>
                <a:gd name="T41" fmla="*/ 4593 h 6187"/>
                <a:gd name="T42" fmla="*/ 1125 w 2844"/>
                <a:gd name="T43" fmla="*/ 6186 h 6187"/>
                <a:gd name="T44" fmla="*/ 2156 w 2844"/>
                <a:gd name="T45" fmla="*/ 3906 h 6187"/>
                <a:gd name="T46" fmla="*/ 2843 w 2844"/>
                <a:gd name="T47" fmla="*/ 1437 h 6187"/>
                <a:gd name="T48" fmla="*/ 2562 w 2844"/>
                <a:gd name="T49" fmla="*/ 0 h 6187"/>
                <a:gd name="T50" fmla="*/ 1093 w 2844"/>
                <a:gd name="T51" fmla="*/ 0 h 6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44" h="6187">
                  <a:moveTo>
                    <a:pt x="1093" y="0"/>
                  </a:moveTo>
                  <a:lnTo>
                    <a:pt x="1093" y="0"/>
                  </a:lnTo>
                  <a:cubicBezTo>
                    <a:pt x="1093" y="1250"/>
                    <a:pt x="1093" y="1250"/>
                    <a:pt x="1093" y="1250"/>
                  </a:cubicBezTo>
                  <a:cubicBezTo>
                    <a:pt x="1312" y="1250"/>
                    <a:pt x="1312" y="1250"/>
                    <a:pt x="1312" y="1250"/>
                  </a:cubicBezTo>
                  <a:cubicBezTo>
                    <a:pt x="1406" y="1187"/>
                    <a:pt x="1624" y="968"/>
                    <a:pt x="1812" y="968"/>
                  </a:cubicBezTo>
                  <a:cubicBezTo>
                    <a:pt x="1999" y="968"/>
                    <a:pt x="2218" y="1125"/>
                    <a:pt x="2218" y="1500"/>
                  </a:cubicBezTo>
                  <a:cubicBezTo>
                    <a:pt x="2218" y="1843"/>
                    <a:pt x="2062" y="2062"/>
                    <a:pt x="1812" y="2062"/>
                  </a:cubicBezTo>
                  <a:cubicBezTo>
                    <a:pt x="1593" y="2062"/>
                    <a:pt x="1406" y="1875"/>
                    <a:pt x="1312" y="1781"/>
                  </a:cubicBezTo>
                  <a:cubicBezTo>
                    <a:pt x="1125" y="1781"/>
                    <a:pt x="1125" y="1781"/>
                    <a:pt x="1125" y="1781"/>
                  </a:cubicBezTo>
                  <a:cubicBezTo>
                    <a:pt x="1125" y="4187"/>
                    <a:pt x="1125" y="4187"/>
                    <a:pt x="1125" y="4187"/>
                  </a:cubicBezTo>
                  <a:cubicBezTo>
                    <a:pt x="1125" y="4218"/>
                    <a:pt x="1062" y="4250"/>
                    <a:pt x="1031" y="4250"/>
                  </a:cubicBezTo>
                  <a:cubicBezTo>
                    <a:pt x="718" y="4250"/>
                    <a:pt x="718" y="4250"/>
                    <a:pt x="718" y="4250"/>
                  </a:cubicBezTo>
                  <a:cubicBezTo>
                    <a:pt x="687" y="4250"/>
                    <a:pt x="656" y="4250"/>
                    <a:pt x="656" y="4218"/>
                  </a:cubicBezTo>
                  <a:cubicBezTo>
                    <a:pt x="593" y="4156"/>
                    <a:pt x="406" y="4000"/>
                    <a:pt x="281" y="4000"/>
                  </a:cubicBezTo>
                  <a:cubicBezTo>
                    <a:pt x="187" y="4000"/>
                    <a:pt x="156" y="4000"/>
                    <a:pt x="93" y="4062"/>
                  </a:cubicBezTo>
                  <a:cubicBezTo>
                    <a:pt x="31" y="4125"/>
                    <a:pt x="0" y="4250"/>
                    <a:pt x="0" y="4406"/>
                  </a:cubicBezTo>
                  <a:cubicBezTo>
                    <a:pt x="0" y="4656"/>
                    <a:pt x="93" y="4812"/>
                    <a:pt x="312" y="4812"/>
                  </a:cubicBezTo>
                  <a:cubicBezTo>
                    <a:pt x="437" y="4812"/>
                    <a:pt x="656" y="4593"/>
                    <a:pt x="718" y="4531"/>
                  </a:cubicBezTo>
                  <a:lnTo>
                    <a:pt x="750" y="4500"/>
                  </a:lnTo>
                  <a:cubicBezTo>
                    <a:pt x="1031" y="4500"/>
                    <a:pt x="1031" y="4500"/>
                    <a:pt x="1031" y="4500"/>
                  </a:cubicBezTo>
                  <a:cubicBezTo>
                    <a:pt x="1062" y="4500"/>
                    <a:pt x="1125" y="4531"/>
                    <a:pt x="1125" y="4593"/>
                  </a:cubicBezTo>
                  <a:cubicBezTo>
                    <a:pt x="1125" y="6186"/>
                    <a:pt x="1125" y="6186"/>
                    <a:pt x="1125" y="6186"/>
                  </a:cubicBezTo>
                  <a:cubicBezTo>
                    <a:pt x="1406" y="5530"/>
                    <a:pt x="1843" y="4562"/>
                    <a:pt x="2156" y="3906"/>
                  </a:cubicBezTo>
                  <a:cubicBezTo>
                    <a:pt x="2687" y="2875"/>
                    <a:pt x="2843" y="2250"/>
                    <a:pt x="2843" y="1437"/>
                  </a:cubicBezTo>
                  <a:cubicBezTo>
                    <a:pt x="2843" y="1062"/>
                    <a:pt x="2750" y="531"/>
                    <a:pt x="2562" y="0"/>
                  </a:cubicBezTo>
                  <a:lnTo>
                    <a:pt x="1093" y="0"/>
                  </a:lnTo>
                </a:path>
              </a:pathLst>
            </a:custGeom>
            <a:solidFill>
              <a:srgbClr val="56A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EC03FA80-9019-4A3B-A94B-5216126F3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579" y="3971036"/>
              <a:ext cx="1414702" cy="576626"/>
            </a:xfrm>
            <a:custGeom>
              <a:avLst/>
              <a:gdLst>
                <a:gd name="T0" fmla="*/ 4530 w 5937"/>
                <a:gd name="T1" fmla="*/ 0 h 2439"/>
                <a:gd name="T2" fmla="*/ 4530 w 5937"/>
                <a:gd name="T3" fmla="*/ 0 h 2439"/>
                <a:gd name="T4" fmla="*/ 4530 w 5937"/>
                <a:gd name="T5" fmla="*/ 250 h 2439"/>
                <a:gd name="T6" fmla="*/ 4842 w 5937"/>
                <a:gd name="T7" fmla="*/ 782 h 2439"/>
                <a:gd name="T8" fmla="*/ 4249 w 5937"/>
                <a:gd name="T9" fmla="*/ 1188 h 2439"/>
                <a:gd name="T10" fmla="*/ 3842 w 5937"/>
                <a:gd name="T11" fmla="*/ 1032 h 2439"/>
                <a:gd name="T12" fmla="*/ 3717 w 5937"/>
                <a:gd name="T13" fmla="*/ 719 h 2439"/>
                <a:gd name="T14" fmla="*/ 3999 w 5937"/>
                <a:gd name="T15" fmla="*/ 282 h 2439"/>
                <a:gd name="T16" fmla="*/ 3999 w 5937"/>
                <a:gd name="T17" fmla="*/ 32 h 2439"/>
                <a:gd name="T18" fmla="*/ 0 w 5937"/>
                <a:gd name="T19" fmla="*/ 32 h 2439"/>
                <a:gd name="T20" fmla="*/ 156 w 5937"/>
                <a:gd name="T21" fmla="*/ 719 h 2439"/>
                <a:gd name="T22" fmla="*/ 1125 w 5937"/>
                <a:gd name="T23" fmla="*/ 2438 h 2439"/>
                <a:gd name="T24" fmla="*/ 4780 w 5937"/>
                <a:gd name="T25" fmla="*/ 2438 h 2439"/>
                <a:gd name="T26" fmla="*/ 5624 w 5937"/>
                <a:gd name="T27" fmla="*/ 1657 h 2439"/>
                <a:gd name="T28" fmla="*/ 5780 w 5937"/>
                <a:gd name="T29" fmla="*/ 344 h 2439"/>
                <a:gd name="T30" fmla="*/ 5936 w 5937"/>
                <a:gd name="T31" fmla="*/ 0 h 2439"/>
                <a:gd name="T32" fmla="*/ 4530 w 5937"/>
                <a:gd name="T3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37" h="2439">
                  <a:moveTo>
                    <a:pt x="4530" y="0"/>
                  </a:moveTo>
                  <a:lnTo>
                    <a:pt x="4530" y="0"/>
                  </a:lnTo>
                  <a:cubicBezTo>
                    <a:pt x="4530" y="250"/>
                    <a:pt x="4530" y="250"/>
                    <a:pt x="4530" y="250"/>
                  </a:cubicBezTo>
                  <a:cubicBezTo>
                    <a:pt x="4624" y="313"/>
                    <a:pt x="4874" y="500"/>
                    <a:pt x="4842" y="782"/>
                  </a:cubicBezTo>
                  <a:cubicBezTo>
                    <a:pt x="4842" y="1032"/>
                    <a:pt x="4624" y="1188"/>
                    <a:pt x="4249" y="1188"/>
                  </a:cubicBezTo>
                  <a:cubicBezTo>
                    <a:pt x="4030" y="1188"/>
                    <a:pt x="3905" y="1125"/>
                    <a:pt x="3842" y="1032"/>
                  </a:cubicBezTo>
                  <a:cubicBezTo>
                    <a:pt x="3749" y="969"/>
                    <a:pt x="3717" y="844"/>
                    <a:pt x="3717" y="719"/>
                  </a:cubicBezTo>
                  <a:cubicBezTo>
                    <a:pt x="3749" y="532"/>
                    <a:pt x="3936" y="344"/>
                    <a:pt x="3999" y="282"/>
                  </a:cubicBezTo>
                  <a:cubicBezTo>
                    <a:pt x="3999" y="32"/>
                    <a:pt x="3999" y="32"/>
                    <a:pt x="399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3" y="313"/>
                    <a:pt x="187" y="563"/>
                    <a:pt x="156" y="719"/>
                  </a:cubicBezTo>
                  <a:cubicBezTo>
                    <a:pt x="125" y="2063"/>
                    <a:pt x="843" y="2438"/>
                    <a:pt x="1125" y="2438"/>
                  </a:cubicBezTo>
                  <a:cubicBezTo>
                    <a:pt x="2156" y="2438"/>
                    <a:pt x="4436" y="2438"/>
                    <a:pt x="4780" y="2438"/>
                  </a:cubicBezTo>
                  <a:cubicBezTo>
                    <a:pt x="5124" y="2438"/>
                    <a:pt x="5467" y="2000"/>
                    <a:pt x="5624" y="1657"/>
                  </a:cubicBezTo>
                  <a:cubicBezTo>
                    <a:pt x="5749" y="1313"/>
                    <a:pt x="5655" y="594"/>
                    <a:pt x="5780" y="344"/>
                  </a:cubicBezTo>
                  <a:cubicBezTo>
                    <a:pt x="5811" y="313"/>
                    <a:pt x="5842" y="188"/>
                    <a:pt x="5936" y="0"/>
                  </a:cubicBezTo>
                  <a:lnTo>
                    <a:pt x="4530" y="0"/>
                  </a:lnTo>
                </a:path>
              </a:pathLst>
            </a:custGeom>
            <a:solidFill>
              <a:srgbClr val="56A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F48DA45-C44E-4C69-89C5-1D8E4AC5C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924" y="1916871"/>
              <a:ext cx="812455" cy="1913397"/>
            </a:xfrm>
            <a:custGeom>
              <a:avLst/>
              <a:gdLst>
                <a:gd name="T0" fmla="*/ 2281 w 3407"/>
                <a:gd name="T1" fmla="*/ 6625 h 8094"/>
                <a:gd name="T2" fmla="*/ 2281 w 3407"/>
                <a:gd name="T3" fmla="*/ 6625 h 8094"/>
                <a:gd name="T4" fmla="*/ 2344 w 3407"/>
                <a:gd name="T5" fmla="*/ 6562 h 8094"/>
                <a:gd name="T6" fmla="*/ 2719 w 3407"/>
                <a:gd name="T7" fmla="*/ 6562 h 8094"/>
                <a:gd name="T8" fmla="*/ 2781 w 3407"/>
                <a:gd name="T9" fmla="*/ 6625 h 8094"/>
                <a:gd name="T10" fmla="*/ 3125 w 3407"/>
                <a:gd name="T11" fmla="*/ 6844 h 8094"/>
                <a:gd name="T12" fmla="*/ 3313 w 3407"/>
                <a:gd name="T13" fmla="*/ 6781 h 8094"/>
                <a:gd name="T14" fmla="*/ 3406 w 3407"/>
                <a:gd name="T15" fmla="*/ 6437 h 8094"/>
                <a:gd name="T16" fmla="*/ 3125 w 3407"/>
                <a:gd name="T17" fmla="*/ 6031 h 8094"/>
                <a:gd name="T18" fmla="*/ 2781 w 3407"/>
                <a:gd name="T19" fmla="*/ 6281 h 8094"/>
                <a:gd name="T20" fmla="*/ 2688 w 3407"/>
                <a:gd name="T21" fmla="*/ 6312 h 8094"/>
                <a:gd name="T22" fmla="*/ 2375 w 3407"/>
                <a:gd name="T23" fmla="*/ 6312 h 8094"/>
                <a:gd name="T24" fmla="*/ 2281 w 3407"/>
                <a:gd name="T25" fmla="*/ 6250 h 8094"/>
                <a:gd name="T26" fmla="*/ 2281 w 3407"/>
                <a:gd name="T27" fmla="*/ 5344 h 8094"/>
                <a:gd name="T28" fmla="*/ 2281 w 3407"/>
                <a:gd name="T29" fmla="*/ 5312 h 8094"/>
                <a:gd name="T30" fmla="*/ 2281 w 3407"/>
                <a:gd name="T31" fmla="*/ 5281 h 8094"/>
                <a:gd name="T32" fmla="*/ 2281 w 3407"/>
                <a:gd name="T33" fmla="*/ 0 h 8094"/>
                <a:gd name="T34" fmla="*/ 906 w 3407"/>
                <a:gd name="T35" fmla="*/ 1906 h 8094"/>
                <a:gd name="T36" fmla="*/ 1500 w 3407"/>
                <a:gd name="T37" fmla="*/ 6562 h 8094"/>
                <a:gd name="T38" fmla="*/ 2281 w 3407"/>
                <a:gd name="T39" fmla="*/ 8093 h 8094"/>
                <a:gd name="T40" fmla="*/ 2281 w 3407"/>
                <a:gd name="T41" fmla="*/ 6625 h 8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7" h="8094">
                  <a:moveTo>
                    <a:pt x="2281" y="6625"/>
                  </a:moveTo>
                  <a:lnTo>
                    <a:pt x="2281" y="6625"/>
                  </a:lnTo>
                  <a:cubicBezTo>
                    <a:pt x="2281" y="6594"/>
                    <a:pt x="2312" y="6562"/>
                    <a:pt x="2344" y="6562"/>
                  </a:cubicBezTo>
                  <a:cubicBezTo>
                    <a:pt x="2719" y="6562"/>
                    <a:pt x="2719" y="6562"/>
                    <a:pt x="2719" y="6562"/>
                  </a:cubicBezTo>
                  <a:cubicBezTo>
                    <a:pt x="2750" y="6562"/>
                    <a:pt x="2781" y="6594"/>
                    <a:pt x="2781" y="6625"/>
                  </a:cubicBezTo>
                  <a:cubicBezTo>
                    <a:pt x="2781" y="6625"/>
                    <a:pt x="2844" y="6844"/>
                    <a:pt x="3125" y="6844"/>
                  </a:cubicBezTo>
                  <a:cubicBezTo>
                    <a:pt x="3219" y="6844"/>
                    <a:pt x="3281" y="6812"/>
                    <a:pt x="3313" y="6781"/>
                  </a:cubicBezTo>
                  <a:cubicBezTo>
                    <a:pt x="3375" y="6719"/>
                    <a:pt x="3406" y="6594"/>
                    <a:pt x="3406" y="6437"/>
                  </a:cubicBezTo>
                  <a:cubicBezTo>
                    <a:pt x="3406" y="6187"/>
                    <a:pt x="3375" y="6031"/>
                    <a:pt x="3125" y="6031"/>
                  </a:cubicBezTo>
                  <a:cubicBezTo>
                    <a:pt x="2875" y="6000"/>
                    <a:pt x="2781" y="6250"/>
                    <a:pt x="2781" y="6281"/>
                  </a:cubicBezTo>
                  <a:cubicBezTo>
                    <a:pt x="2750" y="6281"/>
                    <a:pt x="2719" y="6312"/>
                    <a:pt x="2688" y="6312"/>
                  </a:cubicBezTo>
                  <a:cubicBezTo>
                    <a:pt x="2375" y="6312"/>
                    <a:pt x="2375" y="6312"/>
                    <a:pt x="2375" y="6312"/>
                  </a:cubicBezTo>
                  <a:cubicBezTo>
                    <a:pt x="2312" y="6312"/>
                    <a:pt x="2281" y="6281"/>
                    <a:pt x="2281" y="6250"/>
                  </a:cubicBezTo>
                  <a:cubicBezTo>
                    <a:pt x="2281" y="5344"/>
                    <a:pt x="2281" y="5344"/>
                    <a:pt x="2281" y="5344"/>
                  </a:cubicBezTo>
                  <a:cubicBezTo>
                    <a:pt x="2281" y="5344"/>
                    <a:pt x="2281" y="5344"/>
                    <a:pt x="2281" y="5312"/>
                  </a:cubicBezTo>
                  <a:lnTo>
                    <a:pt x="2281" y="5281"/>
                  </a:lnTo>
                  <a:cubicBezTo>
                    <a:pt x="2281" y="0"/>
                    <a:pt x="2281" y="0"/>
                    <a:pt x="2281" y="0"/>
                  </a:cubicBezTo>
                  <a:cubicBezTo>
                    <a:pt x="1719" y="469"/>
                    <a:pt x="1250" y="1094"/>
                    <a:pt x="906" y="1906"/>
                  </a:cubicBezTo>
                  <a:cubicBezTo>
                    <a:pt x="0" y="4219"/>
                    <a:pt x="1313" y="6156"/>
                    <a:pt x="1500" y="6562"/>
                  </a:cubicBezTo>
                  <a:cubicBezTo>
                    <a:pt x="1625" y="6781"/>
                    <a:pt x="1969" y="7436"/>
                    <a:pt x="2281" y="8093"/>
                  </a:cubicBezTo>
                  <a:lnTo>
                    <a:pt x="2281" y="6625"/>
                  </a:lnTo>
                </a:path>
              </a:pathLst>
            </a:custGeom>
            <a:solidFill>
              <a:srgbClr val="E683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7FD29D8C-9FAB-4E00-9DC4-8B1BEB7B6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099" y="2404865"/>
              <a:ext cx="708402" cy="753889"/>
            </a:xfrm>
            <a:custGeom>
              <a:avLst/>
              <a:gdLst>
                <a:gd name="T0" fmla="*/ 2969 w 2970"/>
                <a:gd name="T1" fmla="*/ 32 h 3189"/>
                <a:gd name="T2" fmla="*/ 2969 w 2970"/>
                <a:gd name="T3" fmla="*/ 32 h 3189"/>
                <a:gd name="T4" fmla="*/ 1751 w 2970"/>
                <a:gd name="T5" fmla="*/ 32 h 3189"/>
                <a:gd name="T6" fmla="*/ 1751 w 2970"/>
                <a:gd name="T7" fmla="*/ 219 h 3189"/>
                <a:gd name="T8" fmla="*/ 2063 w 2970"/>
                <a:gd name="T9" fmla="*/ 719 h 3189"/>
                <a:gd name="T10" fmla="*/ 1469 w 2970"/>
                <a:gd name="T11" fmla="*/ 1188 h 3189"/>
                <a:gd name="T12" fmla="*/ 969 w 2970"/>
                <a:gd name="T13" fmla="*/ 688 h 3189"/>
                <a:gd name="T14" fmla="*/ 1219 w 2970"/>
                <a:gd name="T15" fmla="*/ 250 h 3189"/>
                <a:gd name="T16" fmla="*/ 1219 w 2970"/>
                <a:gd name="T17" fmla="*/ 0 h 3189"/>
                <a:gd name="T18" fmla="*/ 0 w 2970"/>
                <a:gd name="T19" fmla="*/ 0 h 3189"/>
                <a:gd name="T20" fmla="*/ 0 w 2970"/>
                <a:gd name="T21" fmla="*/ 3188 h 3189"/>
                <a:gd name="T22" fmla="*/ 2969 w 2970"/>
                <a:gd name="T23" fmla="*/ 3188 h 3189"/>
                <a:gd name="T24" fmla="*/ 2969 w 2970"/>
                <a:gd name="T25" fmla="*/ 32 h 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0" h="3189">
                  <a:moveTo>
                    <a:pt x="2969" y="32"/>
                  </a:moveTo>
                  <a:lnTo>
                    <a:pt x="2969" y="32"/>
                  </a:lnTo>
                  <a:cubicBezTo>
                    <a:pt x="1751" y="32"/>
                    <a:pt x="1751" y="32"/>
                    <a:pt x="1751" y="32"/>
                  </a:cubicBezTo>
                  <a:cubicBezTo>
                    <a:pt x="1751" y="219"/>
                    <a:pt x="1751" y="219"/>
                    <a:pt x="1751" y="219"/>
                  </a:cubicBezTo>
                  <a:cubicBezTo>
                    <a:pt x="1844" y="282"/>
                    <a:pt x="2063" y="438"/>
                    <a:pt x="2063" y="719"/>
                  </a:cubicBezTo>
                  <a:cubicBezTo>
                    <a:pt x="2063" y="969"/>
                    <a:pt x="1782" y="1188"/>
                    <a:pt x="1469" y="1188"/>
                  </a:cubicBezTo>
                  <a:cubicBezTo>
                    <a:pt x="1126" y="1188"/>
                    <a:pt x="969" y="907"/>
                    <a:pt x="969" y="688"/>
                  </a:cubicBezTo>
                  <a:cubicBezTo>
                    <a:pt x="969" y="469"/>
                    <a:pt x="1126" y="313"/>
                    <a:pt x="1219" y="25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8"/>
                    <a:pt x="0" y="3188"/>
                    <a:pt x="0" y="3188"/>
                  </a:cubicBezTo>
                  <a:cubicBezTo>
                    <a:pt x="2969" y="3188"/>
                    <a:pt x="2969" y="3188"/>
                    <a:pt x="2969" y="3188"/>
                  </a:cubicBezTo>
                  <a:lnTo>
                    <a:pt x="2969" y="32"/>
                  </a:lnTo>
                </a:path>
              </a:pathLst>
            </a:custGeom>
            <a:solidFill>
              <a:srgbClr val="56A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DA2661C4-4AB4-466F-95C9-BE3F417A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6899" y="4547661"/>
              <a:ext cx="1049990" cy="953049"/>
            </a:xfrm>
            <a:custGeom>
              <a:avLst/>
              <a:gdLst>
                <a:gd name="T0" fmla="*/ 63 w 4407"/>
                <a:gd name="T1" fmla="*/ 0 h 4032"/>
                <a:gd name="T2" fmla="*/ 63 w 4407"/>
                <a:gd name="T3" fmla="*/ 0 h 4032"/>
                <a:gd name="T4" fmla="*/ 4312 w 4407"/>
                <a:gd name="T5" fmla="*/ 0 h 4032"/>
                <a:gd name="T6" fmla="*/ 4312 w 4407"/>
                <a:gd name="T7" fmla="*/ 375 h 4032"/>
                <a:gd name="T8" fmla="*/ 4406 w 4407"/>
                <a:gd name="T9" fmla="*/ 562 h 4032"/>
                <a:gd name="T10" fmla="*/ 4187 w 4407"/>
                <a:gd name="T11" fmla="*/ 906 h 4032"/>
                <a:gd name="T12" fmla="*/ 4374 w 4407"/>
                <a:gd name="T13" fmla="*/ 1187 h 4032"/>
                <a:gd name="T14" fmla="*/ 4187 w 4407"/>
                <a:gd name="T15" fmla="*/ 1562 h 4032"/>
                <a:gd name="T16" fmla="*/ 4343 w 4407"/>
                <a:gd name="T17" fmla="*/ 1812 h 4032"/>
                <a:gd name="T18" fmla="*/ 4187 w 4407"/>
                <a:gd name="T19" fmla="*/ 2094 h 4032"/>
                <a:gd name="T20" fmla="*/ 4343 w 4407"/>
                <a:gd name="T21" fmla="*/ 2375 h 4032"/>
                <a:gd name="T22" fmla="*/ 4187 w 4407"/>
                <a:gd name="T23" fmla="*/ 2719 h 4032"/>
                <a:gd name="T24" fmla="*/ 4281 w 4407"/>
                <a:gd name="T25" fmla="*/ 2906 h 4032"/>
                <a:gd name="T26" fmla="*/ 3937 w 4407"/>
                <a:gd name="T27" fmla="*/ 3406 h 4032"/>
                <a:gd name="T28" fmla="*/ 3218 w 4407"/>
                <a:gd name="T29" fmla="*/ 4031 h 4032"/>
                <a:gd name="T30" fmla="*/ 1188 w 4407"/>
                <a:gd name="T31" fmla="*/ 4031 h 4032"/>
                <a:gd name="T32" fmla="*/ 282 w 4407"/>
                <a:gd name="T33" fmla="*/ 3281 h 4032"/>
                <a:gd name="T34" fmla="*/ 219 w 4407"/>
                <a:gd name="T35" fmla="*/ 2937 h 4032"/>
                <a:gd name="T36" fmla="*/ 32 w 4407"/>
                <a:gd name="T37" fmla="*/ 2656 h 4032"/>
                <a:gd name="T38" fmla="*/ 188 w 4407"/>
                <a:gd name="T39" fmla="*/ 2437 h 4032"/>
                <a:gd name="T40" fmla="*/ 32 w 4407"/>
                <a:gd name="T41" fmla="*/ 2031 h 4032"/>
                <a:gd name="T42" fmla="*/ 157 w 4407"/>
                <a:gd name="T43" fmla="*/ 1781 h 4032"/>
                <a:gd name="T44" fmla="*/ 32 w 4407"/>
                <a:gd name="T45" fmla="*/ 1469 h 4032"/>
                <a:gd name="T46" fmla="*/ 188 w 4407"/>
                <a:gd name="T47" fmla="*/ 1156 h 4032"/>
                <a:gd name="T48" fmla="*/ 32 w 4407"/>
                <a:gd name="T49" fmla="*/ 844 h 4032"/>
                <a:gd name="T50" fmla="*/ 63 w 4407"/>
                <a:gd name="T51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07" h="4032">
                  <a:moveTo>
                    <a:pt x="63" y="0"/>
                  </a:moveTo>
                  <a:lnTo>
                    <a:pt x="63" y="0"/>
                  </a:lnTo>
                  <a:cubicBezTo>
                    <a:pt x="4312" y="0"/>
                    <a:pt x="4312" y="0"/>
                    <a:pt x="4312" y="0"/>
                  </a:cubicBezTo>
                  <a:cubicBezTo>
                    <a:pt x="4312" y="375"/>
                    <a:pt x="4312" y="375"/>
                    <a:pt x="4312" y="375"/>
                  </a:cubicBezTo>
                  <a:cubicBezTo>
                    <a:pt x="4312" y="375"/>
                    <a:pt x="4406" y="437"/>
                    <a:pt x="4406" y="562"/>
                  </a:cubicBezTo>
                  <a:cubicBezTo>
                    <a:pt x="4406" y="687"/>
                    <a:pt x="4187" y="812"/>
                    <a:pt x="4187" y="906"/>
                  </a:cubicBezTo>
                  <a:cubicBezTo>
                    <a:pt x="4187" y="1000"/>
                    <a:pt x="4374" y="1062"/>
                    <a:pt x="4374" y="1187"/>
                  </a:cubicBezTo>
                  <a:cubicBezTo>
                    <a:pt x="4374" y="1312"/>
                    <a:pt x="4187" y="1406"/>
                    <a:pt x="4187" y="1562"/>
                  </a:cubicBezTo>
                  <a:cubicBezTo>
                    <a:pt x="4218" y="1687"/>
                    <a:pt x="4374" y="1687"/>
                    <a:pt x="4343" y="1812"/>
                  </a:cubicBezTo>
                  <a:cubicBezTo>
                    <a:pt x="4343" y="1906"/>
                    <a:pt x="4187" y="2000"/>
                    <a:pt x="4187" y="2094"/>
                  </a:cubicBezTo>
                  <a:cubicBezTo>
                    <a:pt x="4187" y="2218"/>
                    <a:pt x="4343" y="2281"/>
                    <a:pt x="4343" y="2375"/>
                  </a:cubicBezTo>
                  <a:cubicBezTo>
                    <a:pt x="4343" y="2500"/>
                    <a:pt x="4187" y="2594"/>
                    <a:pt x="4187" y="2719"/>
                  </a:cubicBezTo>
                  <a:cubicBezTo>
                    <a:pt x="4187" y="2812"/>
                    <a:pt x="4281" y="2844"/>
                    <a:pt x="4281" y="2906"/>
                  </a:cubicBezTo>
                  <a:cubicBezTo>
                    <a:pt x="4281" y="3000"/>
                    <a:pt x="4249" y="3156"/>
                    <a:pt x="3937" y="3406"/>
                  </a:cubicBezTo>
                  <a:cubicBezTo>
                    <a:pt x="3656" y="3656"/>
                    <a:pt x="3218" y="4031"/>
                    <a:pt x="3218" y="4031"/>
                  </a:cubicBezTo>
                  <a:cubicBezTo>
                    <a:pt x="1188" y="4031"/>
                    <a:pt x="1188" y="4031"/>
                    <a:pt x="1188" y="4031"/>
                  </a:cubicBezTo>
                  <a:cubicBezTo>
                    <a:pt x="282" y="3281"/>
                    <a:pt x="282" y="3281"/>
                    <a:pt x="282" y="3281"/>
                  </a:cubicBezTo>
                  <a:cubicBezTo>
                    <a:pt x="250" y="3187"/>
                    <a:pt x="250" y="3000"/>
                    <a:pt x="219" y="2937"/>
                  </a:cubicBezTo>
                  <a:cubicBezTo>
                    <a:pt x="219" y="2875"/>
                    <a:pt x="32" y="2781"/>
                    <a:pt x="32" y="2656"/>
                  </a:cubicBezTo>
                  <a:cubicBezTo>
                    <a:pt x="32" y="2562"/>
                    <a:pt x="188" y="2531"/>
                    <a:pt x="188" y="2437"/>
                  </a:cubicBezTo>
                  <a:cubicBezTo>
                    <a:pt x="188" y="2375"/>
                    <a:pt x="0" y="2156"/>
                    <a:pt x="32" y="2031"/>
                  </a:cubicBezTo>
                  <a:cubicBezTo>
                    <a:pt x="32" y="1875"/>
                    <a:pt x="157" y="1844"/>
                    <a:pt x="157" y="1781"/>
                  </a:cubicBezTo>
                  <a:cubicBezTo>
                    <a:pt x="188" y="1687"/>
                    <a:pt x="32" y="1594"/>
                    <a:pt x="32" y="1469"/>
                  </a:cubicBezTo>
                  <a:cubicBezTo>
                    <a:pt x="32" y="1375"/>
                    <a:pt x="188" y="1250"/>
                    <a:pt x="188" y="1156"/>
                  </a:cubicBezTo>
                  <a:cubicBezTo>
                    <a:pt x="188" y="1062"/>
                    <a:pt x="32" y="1000"/>
                    <a:pt x="32" y="844"/>
                  </a:cubicBezTo>
                  <a:cubicBezTo>
                    <a:pt x="0" y="656"/>
                    <a:pt x="63" y="0"/>
                    <a:pt x="6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541B38DF-398D-47C0-A18D-55A8DC5A5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4343" y="5529906"/>
              <a:ext cx="431978" cy="59436"/>
            </a:xfrm>
            <a:custGeom>
              <a:avLst/>
              <a:gdLst>
                <a:gd name="T0" fmla="*/ 0 w 1813"/>
                <a:gd name="T1" fmla="*/ 0 h 251"/>
                <a:gd name="T2" fmla="*/ 0 w 1813"/>
                <a:gd name="T3" fmla="*/ 0 h 251"/>
                <a:gd name="T4" fmla="*/ 1812 w 1813"/>
                <a:gd name="T5" fmla="*/ 0 h 251"/>
                <a:gd name="T6" fmla="*/ 1531 w 1813"/>
                <a:gd name="T7" fmla="*/ 250 h 251"/>
                <a:gd name="T8" fmla="*/ 344 w 1813"/>
                <a:gd name="T9" fmla="*/ 250 h 251"/>
                <a:gd name="T10" fmla="*/ 0 w 18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3" h="251">
                  <a:moveTo>
                    <a:pt x="0" y="0"/>
                  </a:moveTo>
                  <a:lnTo>
                    <a:pt x="0" y="0"/>
                  </a:lnTo>
                  <a:cubicBezTo>
                    <a:pt x="1812" y="0"/>
                    <a:pt x="1812" y="0"/>
                    <a:pt x="1812" y="0"/>
                  </a:cubicBezTo>
                  <a:cubicBezTo>
                    <a:pt x="1812" y="0"/>
                    <a:pt x="1624" y="250"/>
                    <a:pt x="1531" y="250"/>
                  </a:cubicBezTo>
                  <a:cubicBezTo>
                    <a:pt x="1406" y="250"/>
                    <a:pt x="407" y="250"/>
                    <a:pt x="344" y="250"/>
                  </a:cubicBezTo>
                  <a:cubicBezTo>
                    <a:pt x="250" y="25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9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0C066A0F-9B33-4314-AE3C-F896D824F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4968007"/>
            <a:ext cx="2395394" cy="2006613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8A0E7E1C-FB00-4C66-B229-DE0F62724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46AC2D4D-3456-42F8-95FA-62CF6D471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E4CE409-8F5C-464B-B1F8-02F42B99DEFD}"/>
              </a:ext>
            </a:extLst>
          </p:cNvPr>
          <p:cNvGrpSpPr/>
          <p:nvPr/>
        </p:nvGrpSpPr>
        <p:grpSpPr>
          <a:xfrm>
            <a:off x="-143918" y="97083"/>
            <a:ext cx="10710319" cy="1292095"/>
            <a:chOff x="3910267" y="489549"/>
            <a:chExt cx="4632075" cy="960102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3DBA660-C22A-4E93-9E1C-33D2B617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304" y="763773"/>
              <a:ext cx="3572038" cy="41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685663"/>
              <a:r>
                <a:rPr lang="vi-VN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rPr>
                <a:t>BÀI 20: VƯƠNG QUỐC PHÙ NAM</a:t>
              </a:r>
              <a:endPara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1DFFBFA-9EBE-448E-B3B0-7327A611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094A8E0-6924-9748-9529-4488E5C472AF}"/>
              </a:ext>
            </a:extLst>
          </p:cNvPr>
          <p:cNvSpPr/>
          <p:nvPr/>
        </p:nvSpPr>
        <p:spPr>
          <a:xfrm>
            <a:off x="0" y="1530436"/>
            <a:ext cx="5651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>
              <a:spcBef>
                <a:spcPct val="50000"/>
              </a:spcBef>
            </a:pPr>
            <a:r>
              <a:rPr lang="vi-VN" altLang="zh-CN" sz="24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Sự hình thành, phát triển và suy vong của vương quốc Phù Nam</a:t>
            </a:r>
          </a:p>
        </p:txBody>
      </p:sp>
      <p:pic>
        <p:nvPicPr>
          <p:cNvPr id="20" name="Picture 19" descr="Chuyện một đế quốc ở Nam Bộ biến mất trước khi người Việt đặt chân tới">
            <a:extLst>
              <a:ext uri="{FF2B5EF4-FFF2-40B4-BE49-F238E27FC236}">
                <a16:creationId xmlns:a16="http://schemas.microsoft.com/office/drawing/2014/main" id="{EDBB76D9-20C6-9144-ADB9-0923FD128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2780" r="2622" b="2091"/>
          <a:stretch/>
        </p:blipFill>
        <p:spPr bwMode="auto">
          <a:xfrm>
            <a:off x="6112572" y="1509280"/>
            <a:ext cx="6077224" cy="4882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38C4484-E173-C143-A960-8E0492CD6301}"/>
              </a:ext>
            </a:extLst>
          </p:cNvPr>
          <p:cNvGrpSpPr/>
          <p:nvPr/>
        </p:nvGrpSpPr>
        <p:grpSpPr>
          <a:xfrm>
            <a:off x="254000" y="2743200"/>
            <a:ext cx="5397500" cy="1714500"/>
            <a:chOff x="254000" y="2743200"/>
            <a:chExt cx="5397500" cy="17145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0C2CE24D-AE3A-4047-96BA-C9BAE7680BBB}"/>
                </a:ext>
              </a:extLst>
            </p:cNvPr>
            <p:cNvSpPr/>
            <p:nvPr/>
          </p:nvSpPr>
          <p:spPr>
            <a:xfrm>
              <a:off x="254000" y="2743200"/>
              <a:ext cx="5397500" cy="1714500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1DFAD5-8FD1-7146-A555-EAE5A5365280}"/>
                </a:ext>
              </a:extLst>
            </p:cNvPr>
            <p:cNvSpPr txBox="1"/>
            <p:nvPr/>
          </p:nvSpPr>
          <p:spPr>
            <a:xfrm>
              <a:off x="254000" y="2984500"/>
              <a:ext cx="5397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 vào thông tin lược đồ và tư liệu trong sách giáo khoa.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oàn thành phiếu học tập sau?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26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2">
            <a:extLst>
              <a:ext uri="{FF2B5EF4-FFF2-40B4-BE49-F238E27FC236}">
                <a16:creationId xmlns:a16="http://schemas.microsoft.com/office/drawing/2014/main" id="{37A017FD-0A01-8544-898C-D43D896F04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222" r="4324" b="50000"/>
          <a:stretch/>
        </p:blipFill>
        <p:spPr>
          <a:xfrm flipH="1">
            <a:off x="2671071" y="4345855"/>
            <a:ext cx="3489706" cy="2540210"/>
          </a:xfrm>
          <a:prstGeom prst="rect">
            <a:avLst/>
          </a:prstGeom>
        </p:spPr>
      </p:pic>
      <p:pic>
        <p:nvPicPr>
          <p:cNvPr id="17" name="图片 22">
            <a:extLst>
              <a:ext uri="{FF2B5EF4-FFF2-40B4-BE49-F238E27FC236}">
                <a16:creationId xmlns:a16="http://schemas.microsoft.com/office/drawing/2014/main" id="{543F1EA0-C44F-1D45-A646-5946E7E5FF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222" r="4324" b="50000"/>
          <a:stretch/>
        </p:blipFill>
        <p:spPr>
          <a:xfrm>
            <a:off x="8458204" y="4345855"/>
            <a:ext cx="3489706" cy="2540210"/>
          </a:xfrm>
          <a:prstGeom prst="rect">
            <a:avLst/>
          </a:prstGeom>
        </p:spPr>
      </p:pic>
      <p:sp>
        <p:nvSpPr>
          <p:cNvPr id="2" name="Pentagon 1">
            <a:extLst>
              <a:ext uri="{FF2B5EF4-FFF2-40B4-BE49-F238E27FC236}">
                <a16:creationId xmlns:a16="http://schemas.microsoft.com/office/drawing/2014/main" id="{C858856B-B08C-044A-962F-F40037EBCE40}"/>
              </a:ext>
            </a:extLst>
          </p:cNvPr>
          <p:cNvSpPr/>
          <p:nvPr/>
        </p:nvSpPr>
        <p:spPr>
          <a:xfrm>
            <a:off x="0" y="0"/>
            <a:ext cx="3305278" cy="8890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874B4-C2FB-0348-A2FB-502A80700A06}"/>
              </a:ext>
            </a:extLst>
          </p:cNvPr>
          <p:cNvSpPr txBox="1"/>
          <p:nvPr/>
        </p:nvSpPr>
        <p:spPr>
          <a:xfrm>
            <a:off x="1054100" y="137817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DA092-628B-6746-BDE8-606C069703D4}"/>
              </a:ext>
            </a:extLst>
          </p:cNvPr>
          <p:cNvSpPr txBox="1"/>
          <p:nvPr/>
        </p:nvSpPr>
        <p:spPr>
          <a:xfrm>
            <a:off x="3523583" y="411502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III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A886AC-C579-814F-9B67-82C0432950BC}"/>
              </a:ext>
            </a:extLst>
          </p:cNvPr>
          <p:cNvSpPr txBox="1"/>
          <p:nvPr/>
        </p:nvSpPr>
        <p:spPr>
          <a:xfrm>
            <a:off x="9685147" y="4174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5D333F-2AE5-484C-8895-170F69444798}"/>
              </a:ext>
            </a:extLst>
          </p:cNvPr>
          <p:cNvSpPr txBox="1"/>
          <p:nvPr/>
        </p:nvSpPr>
        <p:spPr>
          <a:xfrm>
            <a:off x="9543845" y="427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VII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4E728-FA30-3740-9214-C9B76D034C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87"/>
          <a:stretch/>
        </p:blipFill>
        <p:spPr>
          <a:xfrm flipH="1">
            <a:off x="5925747" y="5092700"/>
            <a:ext cx="2532457" cy="1234460"/>
          </a:xfrm>
          <a:prstGeom prst="rect">
            <a:avLst/>
          </a:prstGeom>
        </p:spPr>
      </p:pic>
      <p:pic>
        <p:nvPicPr>
          <p:cNvPr id="33" name="图片 22">
            <a:extLst>
              <a:ext uri="{FF2B5EF4-FFF2-40B4-BE49-F238E27FC236}">
                <a16:creationId xmlns:a16="http://schemas.microsoft.com/office/drawing/2014/main" id="{E9019935-195D-9640-94C4-D70FA9201D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222" r="4324" b="50000"/>
          <a:stretch/>
        </p:blipFill>
        <p:spPr>
          <a:xfrm flipH="1">
            <a:off x="8702294" y="654759"/>
            <a:ext cx="3489706" cy="254021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C5646A5-74E0-0541-B9D8-D8EFEB192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23205" r="8244" b="4395"/>
          <a:stretch/>
        </p:blipFill>
        <p:spPr bwMode="auto">
          <a:xfrm rot="11267779" flipH="1">
            <a:off x="550641" y="3510957"/>
            <a:ext cx="2440676" cy="277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22">
            <a:extLst>
              <a:ext uri="{FF2B5EF4-FFF2-40B4-BE49-F238E27FC236}">
                <a16:creationId xmlns:a16="http://schemas.microsoft.com/office/drawing/2014/main" id="{BA2AC9F8-A7C6-864D-A472-274B3889C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222" r="4324" b="50000"/>
          <a:stretch/>
        </p:blipFill>
        <p:spPr>
          <a:xfrm>
            <a:off x="-184428" y="1634422"/>
            <a:ext cx="3489706" cy="254021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B48BC9A-281E-094D-82BF-C49626131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28389" r="29433" b="29944"/>
          <a:stretch/>
        </p:blipFill>
        <p:spPr bwMode="auto">
          <a:xfrm rot="15882156">
            <a:off x="9803282" y="3063441"/>
            <a:ext cx="1282631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rminator 7">
            <a:extLst>
              <a:ext uri="{FF2B5EF4-FFF2-40B4-BE49-F238E27FC236}">
                <a16:creationId xmlns:a16="http://schemas.microsoft.com/office/drawing/2014/main" id="{C834D9F6-2F93-1D48-A631-71288E532EB7}"/>
              </a:ext>
            </a:extLst>
          </p:cNvPr>
          <p:cNvSpPr/>
          <p:nvPr/>
        </p:nvSpPr>
        <p:spPr>
          <a:xfrm>
            <a:off x="3417594" y="32538"/>
            <a:ext cx="5705475" cy="889000"/>
          </a:xfrm>
          <a:prstGeom prst="flowChartTerminator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suy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vong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3C69D1-B4E4-E740-A334-60001658E9E7}"/>
              </a:ext>
            </a:extLst>
          </p:cNvPr>
          <p:cNvGrpSpPr/>
          <p:nvPr/>
        </p:nvGrpSpPr>
        <p:grpSpPr>
          <a:xfrm>
            <a:off x="3523583" y="921538"/>
            <a:ext cx="5160338" cy="3123272"/>
            <a:chOff x="3523583" y="921538"/>
            <a:chExt cx="5160338" cy="3123272"/>
          </a:xfrm>
        </p:grpSpPr>
        <p:pic>
          <p:nvPicPr>
            <p:cNvPr id="34" name="Picture 2" descr="Tây Ninh] Tháp Chót Mạt - Dấu Tích Cuối Cùng Của Nền Văn Hóa Óc Eo - Khám  Phá Di Sản - Dấu ấn Di Sản Thế Giới ở Việt Nam">
              <a:extLst>
                <a:ext uri="{FF2B5EF4-FFF2-40B4-BE49-F238E27FC236}">
                  <a16:creationId xmlns:a16="http://schemas.microsoft.com/office/drawing/2014/main" id="{FCA71B7A-62AC-ED44-A613-C4BB87396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583" y="921538"/>
              <a:ext cx="5160338" cy="3115059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AC0349-8C8F-5241-9969-AB9C52735F9B}"/>
                </a:ext>
              </a:extLst>
            </p:cNvPr>
            <p:cNvSpPr/>
            <p:nvPr/>
          </p:nvSpPr>
          <p:spPr>
            <a:xfrm>
              <a:off x="4597397" y="3398479"/>
              <a:ext cx="30127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Tháp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Chót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Mạt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US" b="0" i="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0" i="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Eo</a:t>
              </a:r>
              <a:endParaRPr lang="en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1" grpId="0"/>
      <p:bldP spid="22" grpId="0"/>
      <p:bldP spid="23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2">
            <a:extLst>
              <a:ext uri="{FF2B5EF4-FFF2-40B4-BE49-F238E27FC236}">
                <a16:creationId xmlns:a16="http://schemas.microsoft.com/office/drawing/2014/main" id="{37A017FD-0A01-8544-898C-D43D896F04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222" r="4324" b="50000"/>
          <a:stretch/>
        </p:blipFill>
        <p:spPr>
          <a:xfrm flipH="1">
            <a:off x="2671071" y="4345855"/>
            <a:ext cx="3489706" cy="2540210"/>
          </a:xfrm>
          <a:prstGeom prst="rect">
            <a:avLst/>
          </a:prstGeom>
        </p:spPr>
      </p:pic>
      <p:pic>
        <p:nvPicPr>
          <p:cNvPr id="17" name="图片 22">
            <a:extLst>
              <a:ext uri="{FF2B5EF4-FFF2-40B4-BE49-F238E27FC236}">
                <a16:creationId xmlns:a16="http://schemas.microsoft.com/office/drawing/2014/main" id="{543F1EA0-C44F-1D45-A646-5946E7E5FF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222" r="4324" b="50000"/>
          <a:stretch/>
        </p:blipFill>
        <p:spPr>
          <a:xfrm>
            <a:off x="8458204" y="4345855"/>
            <a:ext cx="3489706" cy="2540210"/>
          </a:xfrm>
          <a:prstGeom prst="rect">
            <a:avLst/>
          </a:prstGeom>
        </p:spPr>
      </p:pic>
      <p:sp>
        <p:nvSpPr>
          <p:cNvPr id="2" name="Pentagon 1">
            <a:extLst>
              <a:ext uri="{FF2B5EF4-FFF2-40B4-BE49-F238E27FC236}">
                <a16:creationId xmlns:a16="http://schemas.microsoft.com/office/drawing/2014/main" id="{C858856B-B08C-044A-962F-F40037EBCE40}"/>
              </a:ext>
            </a:extLst>
          </p:cNvPr>
          <p:cNvSpPr/>
          <p:nvPr/>
        </p:nvSpPr>
        <p:spPr>
          <a:xfrm>
            <a:off x="0" y="0"/>
            <a:ext cx="3305278" cy="8890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874B4-C2FB-0348-A2FB-502A80700A06}"/>
              </a:ext>
            </a:extLst>
          </p:cNvPr>
          <p:cNvSpPr txBox="1"/>
          <p:nvPr/>
        </p:nvSpPr>
        <p:spPr>
          <a:xfrm>
            <a:off x="1054100" y="137817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DA092-628B-6746-BDE8-606C069703D4}"/>
              </a:ext>
            </a:extLst>
          </p:cNvPr>
          <p:cNvSpPr txBox="1"/>
          <p:nvPr/>
        </p:nvSpPr>
        <p:spPr>
          <a:xfrm>
            <a:off x="3305278" y="4115022"/>
            <a:ext cx="187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III-V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A886AC-C579-814F-9B67-82C0432950BC}"/>
              </a:ext>
            </a:extLst>
          </p:cNvPr>
          <p:cNvSpPr txBox="1"/>
          <p:nvPr/>
        </p:nvSpPr>
        <p:spPr>
          <a:xfrm>
            <a:off x="9685147" y="4174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5D333F-2AE5-484C-8895-170F69444798}"/>
              </a:ext>
            </a:extLst>
          </p:cNvPr>
          <p:cNvSpPr txBox="1"/>
          <p:nvPr/>
        </p:nvSpPr>
        <p:spPr>
          <a:xfrm>
            <a:off x="9543845" y="427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VII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4E728-FA30-3740-9214-C9B76D034C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87"/>
          <a:stretch/>
        </p:blipFill>
        <p:spPr>
          <a:xfrm flipH="1">
            <a:off x="5925747" y="5092700"/>
            <a:ext cx="2532457" cy="1234460"/>
          </a:xfrm>
          <a:prstGeom prst="rect">
            <a:avLst/>
          </a:prstGeom>
        </p:spPr>
      </p:pic>
      <p:pic>
        <p:nvPicPr>
          <p:cNvPr id="33" name="图片 22">
            <a:extLst>
              <a:ext uri="{FF2B5EF4-FFF2-40B4-BE49-F238E27FC236}">
                <a16:creationId xmlns:a16="http://schemas.microsoft.com/office/drawing/2014/main" id="{E9019935-195D-9640-94C4-D70FA9201D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222" r="4324" b="50000"/>
          <a:stretch/>
        </p:blipFill>
        <p:spPr>
          <a:xfrm flipH="1">
            <a:off x="8702294" y="654759"/>
            <a:ext cx="3489706" cy="254021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C5646A5-74E0-0541-B9D8-D8EFEB192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23205" r="8244" b="4395"/>
          <a:stretch/>
        </p:blipFill>
        <p:spPr bwMode="auto">
          <a:xfrm rot="11267779" flipH="1">
            <a:off x="550641" y="3510957"/>
            <a:ext cx="2440676" cy="277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22">
            <a:extLst>
              <a:ext uri="{FF2B5EF4-FFF2-40B4-BE49-F238E27FC236}">
                <a16:creationId xmlns:a16="http://schemas.microsoft.com/office/drawing/2014/main" id="{BA2AC9F8-A7C6-864D-A472-274B3889C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222" r="4324" b="50000"/>
          <a:stretch/>
        </p:blipFill>
        <p:spPr>
          <a:xfrm>
            <a:off x="-184428" y="1634422"/>
            <a:ext cx="3489706" cy="254021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B48BC9A-281E-094D-82BF-C49626131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28389" r="29433" b="29944"/>
          <a:stretch/>
        </p:blipFill>
        <p:spPr bwMode="auto">
          <a:xfrm rot="15882156">
            <a:off x="9803282" y="3063441"/>
            <a:ext cx="1282631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rminator 7">
            <a:extLst>
              <a:ext uri="{FF2B5EF4-FFF2-40B4-BE49-F238E27FC236}">
                <a16:creationId xmlns:a16="http://schemas.microsoft.com/office/drawing/2014/main" id="{C834D9F6-2F93-1D48-A631-71288E532EB7}"/>
              </a:ext>
            </a:extLst>
          </p:cNvPr>
          <p:cNvSpPr/>
          <p:nvPr/>
        </p:nvSpPr>
        <p:spPr>
          <a:xfrm>
            <a:off x="3417594" y="32538"/>
            <a:ext cx="5705475" cy="889000"/>
          </a:xfrm>
          <a:prstGeom prst="flowChartTerminator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suy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vong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8842C-FD33-D149-837F-8B62F44CFDBC}"/>
              </a:ext>
            </a:extLst>
          </p:cNvPr>
          <p:cNvSpPr txBox="1"/>
          <p:nvPr/>
        </p:nvSpPr>
        <p:spPr>
          <a:xfrm>
            <a:off x="529329" y="2228160"/>
            <a:ext cx="204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Phù Nam được thành lập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529846-8F46-6948-AB25-A911752857D4}"/>
              </a:ext>
            </a:extLst>
          </p:cNvPr>
          <p:cNvSpPr txBox="1"/>
          <p:nvPr/>
        </p:nvSpPr>
        <p:spPr>
          <a:xfrm>
            <a:off x="3305278" y="4831130"/>
            <a:ext cx="2048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thành 1 trong những đế chế mạnh nhất ở ĐNA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84ADCF-E53C-4145-B082-383FD5A56207}"/>
              </a:ext>
            </a:extLst>
          </p:cNvPr>
          <p:cNvSpPr txBox="1"/>
          <p:nvPr/>
        </p:nvSpPr>
        <p:spPr>
          <a:xfrm>
            <a:off x="9281459" y="4926553"/>
            <a:ext cx="204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Phù Nam suy yếu dần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2B0473-9E87-F548-92AD-E5C5FE08D2FF}"/>
              </a:ext>
            </a:extLst>
          </p:cNvPr>
          <p:cNvSpPr/>
          <p:nvPr/>
        </p:nvSpPr>
        <p:spPr>
          <a:xfrm>
            <a:off x="9612878" y="1378177"/>
            <a:ext cx="1877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VN" dirty="0">
              <a:solidFill>
                <a:srgbClr val="0070C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667FA0-4D7C-DB4F-B90A-CDF4038A9539}"/>
              </a:ext>
            </a:extLst>
          </p:cNvPr>
          <p:cNvGrpSpPr/>
          <p:nvPr/>
        </p:nvGrpSpPr>
        <p:grpSpPr>
          <a:xfrm>
            <a:off x="3726386" y="944482"/>
            <a:ext cx="5160338" cy="3115059"/>
            <a:chOff x="3726386" y="944482"/>
            <a:chExt cx="5160338" cy="3115059"/>
          </a:xfrm>
        </p:grpSpPr>
        <p:pic>
          <p:nvPicPr>
            <p:cNvPr id="5122" name="Picture 2" descr="Tây Ninh] Tháp Chót Mạt - Dấu Tích Cuối Cùng Của Nền Văn Hóa Óc Eo - Khám  Phá Di Sản - Dấu ấn Di Sản Thế Giới ở Việt Nam">
              <a:extLst>
                <a:ext uri="{FF2B5EF4-FFF2-40B4-BE49-F238E27FC236}">
                  <a16:creationId xmlns:a16="http://schemas.microsoft.com/office/drawing/2014/main" id="{FC3A5166-99F6-2C4C-AEE2-8FDB13D7E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386" y="944482"/>
              <a:ext cx="5160338" cy="3115059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1C815C-20DC-BE46-B47A-6B12FE6133D7}"/>
                </a:ext>
              </a:extLst>
            </p:cNvPr>
            <p:cNvSpPr/>
            <p:nvPr/>
          </p:nvSpPr>
          <p:spPr>
            <a:xfrm>
              <a:off x="4377223" y="3194969"/>
              <a:ext cx="37862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Tháp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Chót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Mạt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Eo</a:t>
              </a:r>
              <a:endParaRPr lang="en-VN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8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A19D8F-E98E-0541-AE70-F00E50801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4" t="1955" r="1630" b="2043"/>
          <a:stretch/>
        </p:blipFill>
        <p:spPr>
          <a:xfrm>
            <a:off x="6228677" y="1177231"/>
            <a:ext cx="5963323" cy="5256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Vương quốc Phù Nam từ Tk 1 đến Tk thứ 6 | Nghiên Cứu Lịch Sử">
            <a:extLst>
              <a:ext uri="{FF2B5EF4-FFF2-40B4-BE49-F238E27FC236}">
                <a16:creationId xmlns:a16="http://schemas.microsoft.com/office/drawing/2014/main" id="{FC6DED55-5409-784A-89EA-7B3CAF405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4387" r="8353" b="7581"/>
          <a:stretch/>
        </p:blipFill>
        <p:spPr bwMode="auto">
          <a:xfrm>
            <a:off x="0" y="1177231"/>
            <a:ext cx="6096000" cy="52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7E1FF22-413C-7E40-A3CA-9DAE928A0198}"/>
              </a:ext>
            </a:extLst>
          </p:cNvPr>
          <p:cNvGrpSpPr/>
          <p:nvPr/>
        </p:nvGrpSpPr>
        <p:grpSpPr>
          <a:xfrm>
            <a:off x="1" y="0"/>
            <a:ext cx="12192000" cy="1086522"/>
            <a:chOff x="1" y="0"/>
            <a:chExt cx="12192000" cy="1086522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BFE702B1-5A5F-1A47-92A6-7EB62595B763}"/>
                </a:ext>
              </a:extLst>
            </p:cNvPr>
            <p:cNvSpPr/>
            <p:nvPr/>
          </p:nvSpPr>
          <p:spPr>
            <a:xfrm>
              <a:off x="1" y="0"/>
              <a:ext cx="12192000" cy="108652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1E00A16-D304-C74F-9271-F0F695E00399}"/>
                </a:ext>
              </a:extLst>
            </p:cNvPr>
            <p:cNvSpPr/>
            <p:nvPr/>
          </p:nvSpPr>
          <p:spPr>
            <a:xfrm>
              <a:off x="365760" y="103076"/>
              <a:ext cx="1138159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Vương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xưa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1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0C066A0F-9B33-4314-AE3C-F896D824F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5422337"/>
            <a:ext cx="1853038" cy="1552283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46AC2D4D-3456-42F8-95FA-62CF6D471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50" y="-201191"/>
            <a:ext cx="1480487" cy="18886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E4CE409-8F5C-464B-B1F8-02F42B99DEFD}"/>
              </a:ext>
            </a:extLst>
          </p:cNvPr>
          <p:cNvGrpSpPr/>
          <p:nvPr/>
        </p:nvGrpSpPr>
        <p:grpSpPr>
          <a:xfrm>
            <a:off x="-143918" y="97083"/>
            <a:ext cx="10710319" cy="1292095"/>
            <a:chOff x="3910267" y="489549"/>
            <a:chExt cx="4632075" cy="960102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3DBA660-C22A-4E93-9E1C-33D2B617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304" y="763773"/>
              <a:ext cx="3572038" cy="41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685663"/>
              <a:r>
                <a:rPr lang="vi-VN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rPr>
                <a:t>BÀI 20: VƯƠNG QUỐC CỔ PHÙ NAM</a:t>
              </a:r>
              <a:endPara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1DFFBFA-9EBE-448E-B3B0-7327A611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094A8E0-6924-9748-9529-4488E5C472AF}"/>
              </a:ext>
            </a:extLst>
          </p:cNvPr>
          <p:cNvSpPr/>
          <p:nvPr/>
        </p:nvSpPr>
        <p:spPr>
          <a:xfrm>
            <a:off x="0" y="1389177"/>
            <a:ext cx="6112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spcBef>
                <a:spcPct val="50000"/>
              </a:spcBef>
            </a:pP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2800" b="1" dirty="0" err="1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suy</a:t>
            </a: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vong</a:t>
            </a:r>
            <a:endParaRPr lang="zh-CN" altLang="en-US" sz="2800" b="1" dirty="0">
              <a:solidFill>
                <a:srgbClr val="77C57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D415F9-5882-6A46-A08B-EA2A5143BAF3}"/>
              </a:ext>
            </a:extLst>
          </p:cNvPr>
          <p:cNvSpPr/>
          <p:nvPr/>
        </p:nvSpPr>
        <p:spPr>
          <a:xfrm>
            <a:off x="147662" y="2057159"/>
            <a:ext cx="362726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Ra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C1D08-5EBC-D941-95C0-67A824691711}"/>
              </a:ext>
            </a:extLst>
          </p:cNvPr>
          <p:cNvSpPr/>
          <p:nvPr/>
        </p:nvSpPr>
        <p:spPr>
          <a:xfrm>
            <a:off x="54391" y="2677276"/>
            <a:ext cx="68834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– V: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97DB1C-A3EF-094C-8435-37D1C37D4C9C}"/>
              </a:ext>
            </a:extLst>
          </p:cNvPr>
          <p:cNvSpPr/>
          <p:nvPr/>
        </p:nvSpPr>
        <p:spPr>
          <a:xfrm>
            <a:off x="82550" y="3783552"/>
            <a:ext cx="645791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4408D0-A4D7-704D-8029-DD6F484BFA03}"/>
              </a:ext>
            </a:extLst>
          </p:cNvPr>
          <p:cNvGrpSpPr/>
          <p:nvPr/>
        </p:nvGrpSpPr>
        <p:grpSpPr>
          <a:xfrm>
            <a:off x="7102891" y="1282081"/>
            <a:ext cx="4892630" cy="5308600"/>
            <a:chOff x="7102891" y="1282081"/>
            <a:chExt cx="4892630" cy="5308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FCAF9-5596-474E-8612-1968ACF30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02891" y="1282081"/>
              <a:ext cx="4892630" cy="530860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2C09B2-3F92-4641-BD13-91C2DCDE6110}"/>
                </a:ext>
              </a:extLst>
            </p:cNvPr>
            <p:cNvSpPr/>
            <p:nvPr/>
          </p:nvSpPr>
          <p:spPr>
            <a:xfrm>
              <a:off x="7185441" y="6261100"/>
              <a:ext cx="447259" cy="3295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5F1DEA2-008C-234D-8A03-53A5389BCF44}"/>
              </a:ext>
            </a:extLst>
          </p:cNvPr>
          <p:cNvSpPr/>
          <p:nvPr/>
        </p:nvSpPr>
        <p:spPr>
          <a:xfrm>
            <a:off x="54391" y="4917517"/>
            <a:ext cx="70485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Trung tâm chính trị, kinh tế: Thương cảng Óc Eo.</a:t>
            </a:r>
          </a:p>
        </p:txBody>
      </p:sp>
    </p:spTree>
    <p:extLst>
      <p:ext uri="{BB962C8B-B14F-4D97-AF65-F5344CB8AC3E}">
        <p14:creationId xmlns:p14="http://schemas.microsoft.com/office/powerpoint/2010/main" val="39375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0C066A0F-9B33-4314-AE3C-F896D824F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8" y="4968007"/>
            <a:ext cx="2395394" cy="2006613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8A0E7E1C-FB00-4C66-B229-DE0F62724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56" y="4982934"/>
            <a:ext cx="2622788" cy="2041068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46AC2D4D-3456-42F8-95FA-62CF6D471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09" y="-2221"/>
            <a:ext cx="1480487" cy="18886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E4CE409-8F5C-464B-B1F8-02F42B99DEFD}"/>
              </a:ext>
            </a:extLst>
          </p:cNvPr>
          <p:cNvGrpSpPr/>
          <p:nvPr/>
        </p:nvGrpSpPr>
        <p:grpSpPr>
          <a:xfrm>
            <a:off x="-143918" y="97083"/>
            <a:ext cx="10710319" cy="1292095"/>
            <a:chOff x="3910267" y="489549"/>
            <a:chExt cx="4632075" cy="960102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3DBA660-C22A-4E93-9E1C-33D2B617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304" y="763773"/>
              <a:ext cx="3572038" cy="41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685663"/>
              <a:r>
                <a:rPr lang="vi-VN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康海报体W12(P)" panose="040B0C00000000000000" pitchFamily="82" charset="-122"/>
                  <a:cs typeface="Times New Roman" panose="02020603050405020304" pitchFamily="18" charset="0"/>
                </a:rPr>
                <a:t>BÀI 20: VƯƠNG QUỐC PHÙ NAM</a:t>
              </a:r>
              <a:endPara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1DFFBFA-9EBE-448E-B3B0-7327A611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094A8E0-6924-9748-9529-4488E5C472AF}"/>
              </a:ext>
            </a:extLst>
          </p:cNvPr>
          <p:cNvSpPr/>
          <p:nvPr/>
        </p:nvSpPr>
        <p:spPr>
          <a:xfrm>
            <a:off x="0" y="1389177"/>
            <a:ext cx="6112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938DE-517D-7145-9C73-3E6CBCD6A642}"/>
              </a:ext>
            </a:extLst>
          </p:cNvPr>
          <p:cNvSpPr/>
          <p:nvPr/>
        </p:nvSpPr>
        <p:spPr>
          <a:xfrm>
            <a:off x="61716" y="2019835"/>
            <a:ext cx="5989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hội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21E9E-BCBD-8145-B343-BC457933AF68}"/>
              </a:ext>
            </a:extLst>
          </p:cNvPr>
          <p:cNvSpPr/>
          <p:nvPr/>
        </p:nvSpPr>
        <p:spPr>
          <a:xfrm>
            <a:off x="181825" y="2585750"/>
            <a:ext cx="3310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7C57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tế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7C57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9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958</Words>
  <Application>Microsoft Office PowerPoint</Application>
  <PresentationFormat>Widescreen</PresentationFormat>
  <Paragraphs>143</Paragraphs>
  <Slides>30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等线</vt:lpstr>
      <vt:lpstr>#9Slide03 AllRoundGothic</vt:lpstr>
      <vt:lpstr>#9Slide03 AmpleSoft Bold</vt:lpstr>
      <vt:lpstr>#9Slide03 Arima Madurai Black</vt:lpstr>
      <vt:lpstr>#9Slide05 Lobster</vt:lpstr>
      <vt:lpstr>Arial</vt:lpstr>
      <vt:lpstr>Calibri</vt:lpstr>
      <vt:lpstr>Cambria</vt:lpstr>
      <vt:lpstr>ITC Avant Garde Std Bk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hướng đức</dc:creator>
  <cp:lastModifiedBy>THANH HOÀI</cp:lastModifiedBy>
  <cp:revision>5</cp:revision>
  <dcterms:created xsi:type="dcterms:W3CDTF">2022-01-26T09:07:56Z</dcterms:created>
  <dcterms:modified xsi:type="dcterms:W3CDTF">2024-06-15T01:51:03Z</dcterms:modified>
</cp:coreProperties>
</file>