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JPG" ContentType="image/.jpg"/>
  <Default Extension="emf" ContentType="image/x-emf"/>
  <Default Extension="wmf" ContentType="image/x-wmf"/>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18.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469" r:id="rId3"/>
    <p:sldId id="352" r:id="rId5"/>
    <p:sldId id="467" r:id="rId6"/>
    <p:sldId id="349" r:id="rId7"/>
    <p:sldId id="258" r:id="rId8"/>
    <p:sldId id="470" r:id="rId9"/>
    <p:sldId id="471" r:id="rId10"/>
    <p:sldId id="489" r:id="rId11"/>
    <p:sldId id="474" r:id="rId12"/>
    <p:sldId id="354" r:id="rId13"/>
    <p:sldId id="472" r:id="rId14"/>
    <p:sldId id="473" r:id="rId15"/>
    <p:sldId id="475" r:id="rId16"/>
    <p:sldId id="481" r:id="rId17"/>
    <p:sldId id="478" r:id="rId18"/>
    <p:sldId id="480" r:id="rId19"/>
    <p:sldId id="479" r:id="rId20"/>
    <p:sldId id="476" r:id="rId21"/>
    <p:sldId id="482" r:id="rId22"/>
    <p:sldId id="483" r:id="rId23"/>
    <p:sldId id="484" r:id="rId24"/>
    <p:sldId id="477" r:id="rId25"/>
    <p:sldId id="486" r:id="rId26"/>
    <p:sldId id="485" r:id="rId27"/>
    <p:sldId id="487" r:id="rId28"/>
    <p:sldId id="488" r:id="rId29"/>
    <p:sldId id="315" r:id="rId30"/>
  </p:sldIdLst>
  <p:sldSz cx="14630400" cy="8229600"/>
  <p:notesSz cx="6858000" cy="9144000"/>
  <p:embeddedFontLst>
    <p:embeddedFont>
      <p:font typeface="Raleway SemiBold"/>
      <p:regular r:id="rId34"/>
      <p:bold r:id="rId35"/>
    </p:embeddedFont>
    <p:embeddedFont>
      <p:font typeface="Raleway Black"/>
      <p:bold r:id="rId36"/>
    </p:embeddedFont>
    <p:embeddedFont>
      <p:font typeface="Raleway Medium"/>
      <p:regular r:id="rId37"/>
    </p:embeddedFont>
    <p:embeddedFont>
      <p:font typeface="Calibri" panose="020F0502020204030204" pitchFamily="34" charset="0"/>
      <p:regular r:id="rId38"/>
      <p:bold r:id="rId39"/>
      <p:italic r:id="rId40"/>
      <p:boldItalic r:id="rId41"/>
    </p:embeddedFont>
    <p:embeddedFont>
      <p:font typeface="Calibri" panose="020F0502020204030204"/>
      <p:regular r:id="rId42"/>
      <p:bold r:id="rId43"/>
      <p:italic r:id="rId44"/>
      <p:boldItalic r:id="rId45"/>
    </p:embeddedFont>
    <p:embeddedFont>
      <p:font typeface="Tahoma" panose="020B0604030504040204" charset="0"/>
      <p:regular r:id="rId46"/>
      <p:bold r:id="rId47"/>
    </p:embeddedFont>
    <p:embeddedFont>
      <p:font typeface="Raleway"/>
      <p:regular r:id="rId48"/>
      <p:bold r:id="rId49"/>
      <p:italic r:id="rId50"/>
      <p:boldItalic r:id="rId51"/>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0C26"/>
    <a:srgbClr val="262F5E"/>
    <a:srgbClr val="11184A"/>
    <a:srgbClr val="054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408" y="4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1" Type="http://schemas.openxmlformats.org/officeDocument/2006/relationships/font" Target="fonts/font18.fntdata"/><Relationship Id="rId50" Type="http://schemas.openxmlformats.org/officeDocument/2006/relationships/font" Target="fonts/font17.fntdata"/><Relationship Id="rId5" Type="http://schemas.openxmlformats.org/officeDocument/2006/relationships/slide" Target="slides/slide2.xml"/><Relationship Id="rId49" Type="http://schemas.openxmlformats.org/officeDocument/2006/relationships/font" Target="fonts/font16.fntdata"/><Relationship Id="rId48" Type="http://schemas.openxmlformats.org/officeDocument/2006/relationships/font" Target="fonts/font15.fntdata"/><Relationship Id="rId47" Type="http://schemas.openxmlformats.org/officeDocument/2006/relationships/font" Target="fonts/font14.fntdata"/><Relationship Id="rId46" Type="http://schemas.openxmlformats.org/officeDocument/2006/relationships/font" Target="fonts/font13.fntdata"/><Relationship Id="rId45" Type="http://schemas.openxmlformats.org/officeDocument/2006/relationships/font" Target="fonts/font12.fntdata"/><Relationship Id="rId44" Type="http://schemas.openxmlformats.org/officeDocument/2006/relationships/font" Target="fonts/font11.fntdata"/><Relationship Id="rId43" Type="http://schemas.openxmlformats.org/officeDocument/2006/relationships/font" Target="fonts/font10.fntdata"/><Relationship Id="rId42" Type="http://schemas.openxmlformats.org/officeDocument/2006/relationships/font" Target="fonts/font9.fntdata"/><Relationship Id="rId41" Type="http://schemas.openxmlformats.org/officeDocument/2006/relationships/font" Target="fonts/font8.fntdata"/><Relationship Id="rId40" Type="http://schemas.openxmlformats.org/officeDocument/2006/relationships/font" Target="fonts/font7.fntdata"/><Relationship Id="rId4" Type="http://schemas.openxmlformats.org/officeDocument/2006/relationships/notesMaster" Target="notesMasters/notesMaster1.xml"/><Relationship Id="rId39" Type="http://schemas.openxmlformats.org/officeDocument/2006/relationships/font" Target="fonts/font6.fntdata"/><Relationship Id="rId38" Type="http://schemas.openxmlformats.org/officeDocument/2006/relationships/font" Target="fonts/font5.fntdata"/><Relationship Id="rId37" Type="http://schemas.openxmlformats.org/officeDocument/2006/relationships/font" Target="fonts/font4.fntdata"/><Relationship Id="rId36" Type="http://schemas.openxmlformats.org/officeDocument/2006/relationships/font" Target="fonts/font3.fntdata"/><Relationship Id="rId35" Type="http://schemas.openxmlformats.org/officeDocument/2006/relationships/font" Target="fonts/font2.fntdata"/><Relationship Id="rId34" Type="http://schemas.openxmlformats.org/officeDocument/2006/relationships/font" Target="fonts/font1.fntdata"/><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8.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7.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44.wmf"/><Relationship Id="rId7" Type="http://schemas.openxmlformats.org/officeDocument/2006/relationships/image" Target="../media/image43.wmf"/><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 Id="rId3" Type="http://schemas.openxmlformats.org/officeDocument/2006/relationships/image" Target="../media/image8.wmf"/><Relationship Id="rId2" Type="http://schemas.openxmlformats.org/officeDocument/2006/relationships/image" Target="../media/image39.wmf"/><Relationship Id="rId1" Type="http://schemas.openxmlformats.org/officeDocument/2006/relationships/image" Target="../media/image7.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emf"/><Relationship Id="rId1" Type="http://schemas.openxmlformats.org/officeDocument/2006/relationships/image" Target="../media/image45.wmf"/></Relationships>
</file>

<file path=ppt/drawings/_rels/vmlDrawing16.vml.rels><?xml version="1.0" encoding="UTF-8" standalone="yes"?>
<Relationships xmlns="http://schemas.openxmlformats.org/package/2006/relationships"><Relationship Id="rId6" Type="http://schemas.openxmlformats.org/officeDocument/2006/relationships/image" Target="../media/image52.wmf"/><Relationship Id="rId5" Type="http://schemas.openxmlformats.org/officeDocument/2006/relationships/image" Target="../media/image51.wmf"/><Relationship Id="rId4" Type="http://schemas.openxmlformats.org/officeDocument/2006/relationships/image" Target="../media/image50.wmf"/><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8.vml.rels><?xml version="1.0" encoding="UTF-8" standalone="yes"?>
<Relationships xmlns="http://schemas.openxmlformats.org/package/2006/relationships"><Relationship Id="rId9" Type="http://schemas.openxmlformats.org/officeDocument/2006/relationships/image" Target="../media/image62.wmf"/><Relationship Id="rId8" Type="http://schemas.openxmlformats.org/officeDocument/2006/relationships/image" Target="../media/image61.wmf"/><Relationship Id="rId7" Type="http://schemas.openxmlformats.org/officeDocument/2006/relationships/image" Target="../media/image60.wmf"/><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57.wmf"/><Relationship Id="rId3" Type="http://schemas.openxmlformats.org/officeDocument/2006/relationships/image" Target="../media/image56.wmf"/><Relationship Id="rId2" Type="http://schemas.openxmlformats.org/officeDocument/2006/relationships/image" Target="../media/image55.wmf"/><Relationship Id="rId10" Type="http://schemas.openxmlformats.org/officeDocument/2006/relationships/image" Target="../media/image63.wmf"/><Relationship Id="rId1" Type="http://schemas.openxmlformats.org/officeDocument/2006/relationships/image" Target="../media/image54.wmf"/></Relationships>
</file>

<file path=ppt/drawings/_rels/vmlDrawing19.vml.rels><?xml version="1.0" encoding="UTF-8" standalone="yes"?>
<Relationships xmlns="http://schemas.openxmlformats.org/package/2006/relationships"><Relationship Id="rId4" Type="http://schemas.openxmlformats.org/officeDocument/2006/relationships/image" Target="../media/image66.wmf"/><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4" Type="http://schemas.openxmlformats.org/officeDocument/2006/relationships/image" Target="../media/image64.wmf"/><Relationship Id="rId3" Type="http://schemas.openxmlformats.org/officeDocument/2006/relationships/image" Target="../media/image66.wmf"/><Relationship Id="rId2" Type="http://schemas.openxmlformats.org/officeDocument/2006/relationships/image" Target="../media/image8.wmf"/><Relationship Id="rId1" Type="http://schemas.openxmlformats.org/officeDocument/2006/relationships/image" Target="../media/image7.w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66.wmf"/><Relationship Id="rId7" Type="http://schemas.openxmlformats.org/officeDocument/2006/relationships/image" Target="../media/image8.wmf"/><Relationship Id="rId6" Type="http://schemas.openxmlformats.org/officeDocument/2006/relationships/image" Target="../media/image7.wmf"/><Relationship Id="rId5" Type="http://schemas.openxmlformats.org/officeDocument/2006/relationships/image" Target="../media/image69.wmf"/><Relationship Id="rId4" Type="http://schemas.openxmlformats.org/officeDocument/2006/relationships/image" Target="../media/image68.wmf"/><Relationship Id="rId3" Type="http://schemas.openxmlformats.org/officeDocument/2006/relationships/image" Target="../media/image67.wmf"/><Relationship Id="rId2" Type="http://schemas.openxmlformats.org/officeDocument/2006/relationships/image" Target="../media/image48.wmf"/><Relationship Id="rId1" Type="http://schemas.openxmlformats.org/officeDocument/2006/relationships/image" Target="../media/image47.emf"/></Relationships>
</file>

<file path=ppt/drawings/_rels/vmlDrawing22.vml.rels><?xml version="1.0" encoding="UTF-8" standalone="yes"?>
<Relationships xmlns="http://schemas.openxmlformats.org/package/2006/relationships"><Relationship Id="rId8" Type="http://schemas.openxmlformats.org/officeDocument/2006/relationships/image" Target="../media/image77.wmf"/><Relationship Id="rId7" Type="http://schemas.openxmlformats.org/officeDocument/2006/relationships/image" Target="../media/image76.emf"/><Relationship Id="rId6" Type="http://schemas.openxmlformats.org/officeDocument/2006/relationships/image" Target="../media/image75.wmf"/><Relationship Id="rId5" Type="http://schemas.openxmlformats.org/officeDocument/2006/relationships/image" Target="../media/image74.wmf"/><Relationship Id="rId4" Type="http://schemas.openxmlformats.org/officeDocument/2006/relationships/image" Target="../media/image73.wmf"/><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s>
</file>

<file path=ppt/drawings/_rels/vmlDrawing23.vml.rels><?xml version="1.0" encoding="UTF-8" standalone="yes"?>
<Relationships xmlns="http://schemas.openxmlformats.org/package/2006/relationships"><Relationship Id="rId5" Type="http://schemas.openxmlformats.org/officeDocument/2006/relationships/image" Target="../media/image81.wmf"/><Relationship Id="rId4" Type="http://schemas.openxmlformats.org/officeDocument/2006/relationships/image" Target="../media/image80.wmf"/><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8.wmf"/></Relationships>
</file>

<file path=ppt/drawings/_rels/vmlDrawing24.vml.rels><?xml version="1.0" encoding="UTF-8" standalone="yes"?>
<Relationships xmlns="http://schemas.openxmlformats.org/package/2006/relationships"><Relationship Id="rId5" Type="http://schemas.openxmlformats.org/officeDocument/2006/relationships/image" Target="../media/image87.wmf"/><Relationship Id="rId4" Type="http://schemas.openxmlformats.org/officeDocument/2006/relationships/image" Target="../media/image86.wmf"/><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image" Target="../media/image8.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8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8.vml.rels><?xml version="1.0" encoding="UTF-8" standalone="yes"?>
<Relationships xmlns="http://schemas.openxmlformats.org/package/2006/relationships"><Relationship Id="rId5" Type="http://schemas.openxmlformats.org/officeDocument/2006/relationships/image" Target="../media/image23.wmf"/><Relationship Id="rId4" Type="http://schemas.openxmlformats.org/officeDocument/2006/relationships/image" Target="../media/image22.wmf"/><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7.wmf"/><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38"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92"/>
        <p:cNvGrpSpPr/>
        <p:nvPr/>
      </p:nvGrpSpPr>
      <p:grpSpPr>
        <a:xfrm>
          <a:off x="0" y="0"/>
          <a:ext cx="0" cy="0"/>
          <a:chOff x="0" y="0"/>
          <a:chExt cx="0" cy="0"/>
        </a:xfrm>
      </p:grpSpPr>
      <p:sp>
        <p:nvSpPr>
          <p:cNvPr id="1093" name="Google Shape;1093;gafead7cb4c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fead7cb4c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398"/>
        <p:cNvGrpSpPr/>
        <p:nvPr/>
      </p:nvGrpSpPr>
      <p:grpSpPr>
        <a:xfrm>
          <a:off x="0" y="0"/>
          <a:ext cx="0" cy="0"/>
          <a:chOff x="0" y="0"/>
          <a:chExt cx="0" cy="0"/>
        </a:xfrm>
      </p:grpSpPr>
      <p:sp>
        <p:nvSpPr>
          <p:cNvPr id="2399" name="Google Shape;2399;gaf5f55f87b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0" name="Google Shape;2400;gaf5f55f87b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92"/>
        <p:cNvGrpSpPr/>
        <p:nvPr/>
      </p:nvGrpSpPr>
      <p:grpSpPr>
        <a:xfrm>
          <a:off x="0" y="0"/>
          <a:ext cx="0" cy="0"/>
          <a:chOff x="0" y="0"/>
          <a:chExt cx="0" cy="0"/>
        </a:xfrm>
      </p:grpSpPr>
      <p:sp>
        <p:nvSpPr>
          <p:cNvPr id="1093" name="Google Shape;1093;gafead7cb4c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fead7cb4c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92"/>
        <p:cNvGrpSpPr/>
        <p:nvPr/>
      </p:nvGrpSpPr>
      <p:grpSpPr>
        <a:xfrm>
          <a:off x="0" y="0"/>
          <a:ext cx="0" cy="0"/>
          <a:chOff x="0" y="0"/>
          <a:chExt cx="0" cy="0"/>
        </a:xfrm>
      </p:grpSpPr>
      <p:sp>
        <p:nvSpPr>
          <p:cNvPr id="1093" name="Google Shape;1093;gafead7cb4c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fead7cb4c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92"/>
        <p:cNvGrpSpPr/>
        <p:nvPr/>
      </p:nvGrpSpPr>
      <p:grpSpPr>
        <a:xfrm>
          <a:off x="0" y="0"/>
          <a:ext cx="0" cy="0"/>
          <a:chOff x="0" y="0"/>
          <a:chExt cx="0" cy="0"/>
        </a:xfrm>
      </p:grpSpPr>
      <p:sp>
        <p:nvSpPr>
          <p:cNvPr id="1093" name="Google Shape;1093;gafead7cb4c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fead7cb4c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92"/>
        <p:cNvGrpSpPr/>
        <p:nvPr/>
      </p:nvGrpSpPr>
      <p:grpSpPr>
        <a:xfrm>
          <a:off x="0" y="0"/>
          <a:ext cx="0" cy="0"/>
          <a:chOff x="0" y="0"/>
          <a:chExt cx="0" cy="0"/>
        </a:xfrm>
      </p:grpSpPr>
      <p:sp>
        <p:nvSpPr>
          <p:cNvPr id="1093" name="Google Shape;1093;gafead7cb4c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fead7cb4c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92"/>
        <p:cNvGrpSpPr/>
        <p:nvPr/>
      </p:nvGrpSpPr>
      <p:grpSpPr>
        <a:xfrm>
          <a:off x="0" y="0"/>
          <a:ext cx="0" cy="0"/>
          <a:chOff x="0" y="0"/>
          <a:chExt cx="0" cy="0"/>
        </a:xfrm>
      </p:grpSpPr>
      <p:sp>
        <p:nvSpPr>
          <p:cNvPr id="1093" name="Google Shape;1093;gafead7cb4c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afead7cb4c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endParaRPr lang="vi-VN"/>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C764DE79-268F-4C1A-8933-263129D2AF9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C764DE79-268F-4C1A-8933-263129D2AF9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C764DE79-268F-4C1A-8933-263129D2AF9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lt2"/>
        </a:solidFill>
        <a:effectLst/>
      </p:bgPr>
    </p:bg>
    <p:spTree>
      <p:nvGrpSpPr>
        <p:cNvPr id="1" name="Shape 213"/>
        <p:cNvGrpSpPr/>
        <p:nvPr/>
      </p:nvGrpSpPr>
      <p:grpSpPr>
        <a:xfrm>
          <a:off x="0" y="0"/>
          <a:ext cx="0" cy="0"/>
          <a:chOff x="0" y="0"/>
          <a:chExt cx="0" cy="0"/>
        </a:xfrm>
      </p:grpSpPr>
      <p:sp>
        <p:nvSpPr>
          <p:cNvPr id="215" name="Google Shape;215;p9"/>
          <p:cNvSpPr txBox="1">
            <a:spLocks noGrp="1"/>
          </p:cNvSpPr>
          <p:nvPr>
            <p:ph type="title"/>
          </p:nvPr>
        </p:nvSpPr>
        <p:spPr>
          <a:xfrm>
            <a:off x="1141160" y="2212320"/>
            <a:ext cx="5887200" cy="1626240"/>
          </a:xfrm>
          <a:prstGeom prst="rect">
            <a:avLst/>
          </a:prstGeom>
        </p:spPr>
        <p:txBody>
          <a:bodyPr spcFirstLastPara="1" wrap="square" lIns="91425" tIns="0" rIns="0" bIns="0" anchor="ctr" anchorCtr="0">
            <a:noAutofit/>
          </a:bodyPr>
          <a:lstStyle>
            <a:lvl1pPr lvl="0" rtl="0">
              <a:spcBef>
                <a:spcPts val="0"/>
              </a:spcBef>
              <a:spcAft>
                <a:spcPts val="0"/>
              </a:spcAft>
              <a:buSzPts val="3600"/>
              <a:buNone/>
              <a:defRPr sz="5760">
                <a:highlight>
                  <a:schemeClr val="accent1"/>
                </a:highlight>
              </a:defRPr>
            </a:lvl1pPr>
            <a:lvl2pPr lvl="1" rtl="0">
              <a:spcBef>
                <a:spcPts val="0"/>
              </a:spcBef>
              <a:spcAft>
                <a:spcPts val="0"/>
              </a:spcAft>
              <a:buSzPts val="3800"/>
              <a:buNone/>
              <a:defRPr sz="6080"/>
            </a:lvl2pPr>
            <a:lvl3pPr lvl="2" rtl="0">
              <a:spcBef>
                <a:spcPts val="0"/>
              </a:spcBef>
              <a:spcAft>
                <a:spcPts val="0"/>
              </a:spcAft>
              <a:buSzPts val="3800"/>
              <a:buNone/>
              <a:defRPr sz="6080"/>
            </a:lvl3pPr>
            <a:lvl4pPr lvl="3" rtl="0">
              <a:spcBef>
                <a:spcPts val="0"/>
              </a:spcBef>
              <a:spcAft>
                <a:spcPts val="0"/>
              </a:spcAft>
              <a:buSzPts val="3800"/>
              <a:buNone/>
              <a:defRPr sz="6080"/>
            </a:lvl4pPr>
            <a:lvl5pPr lvl="4" rtl="0">
              <a:spcBef>
                <a:spcPts val="0"/>
              </a:spcBef>
              <a:spcAft>
                <a:spcPts val="0"/>
              </a:spcAft>
              <a:buSzPts val="3800"/>
              <a:buNone/>
              <a:defRPr sz="6080"/>
            </a:lvl5pPr>
            <a:lvl6pPr lvl="5" rtl="0">
              <a:spcBef>
                <a:spcPts val="0"/>
              </a:spcBef>
              <a:spcAft>
                <a:spcPts val="0"/>
              </a:spcAft>
              <a:buSzPts val="3800"/>
              <a:buNone/>
              <a:defRPr sz="6080"/>
            </a:lvl6pPr>
            <a:lvl7pPr lvl="6" rtl="0">
              <a:spcBef>
                <a:spcPts val="0"/>
              </a:spcBef>
              <a:spcAft>
                <a:spcPts val="0"/>
              </a:spcAft>
              <a:buSzPts val="3800"/>
              <a:buNone/>
              <a:defRPr sz="6080"/>
            </a:lvl7pPr>
            <a:lvl8pPr lvl="7" rtl="0">
              <a:spcBef>
                <a:spcPts val="0"/>
              </a:spcBef>
              <a:spcAft>
                <a:spcPts val="0"/>
              </a:spcAft>
              <a:buSzPts val="3800"/>
              <a:buNone/>
              <a:defRPr sz="6080"/>
            </a:lvl8pPr>
            <a:lvl9pPr lvl="8" rtl="0">
              <a:spcBef>
                <a:spcPts val="0"/>
              </a:spcBef>
              <a:spcAft>
                <a:spcPts val="0"/>
              </a:spcAft>
              <a:buSzPts val="3800"/>
              <a:buNone/>
              <a:defRPr sz="6080"/>
            </a:lvl9pPr>
          </a:lstStyle>
          <a:p/>
        </p:txBody>
      </p:sp>
      <p:sp>
        <p:nvSpPr>
          <p:cNvPr id="216" name="Google Shape;216;p9"/>
          <p:cNvSpPr txBox="1">
            <a:spLocks noGrp="1"/>
          </p:cNvSpPr>
          <p:nvPr>
            <p:ph type="subTitle" idx="1"/>
          </p:nvPr>
        </p:nvSpPr>
        <p:spPr>
          <a:xfrm>
            <a:off x="1153920" y="3876480"/>
            <a:ext cx="5187360" cy="86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224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dk2"/>
        </a:solidFill>
        <a:effectLst/>
      </p:bgPr>
    </p:bg>
    <p:spTree>
      <p:nvGrpSpPr>
        <p:cNvPr id="1" name="Shape 163"/>
        <p:cNvGrpSpPr/>
        <p:nvPr/>
      </p:nvGrpSpPr>
      <p:grpSpPr>
        <a:xfrm>
          <a:off x="0" y="0"/>
          <a:ext cx="0" cy="0"/>
          <a:chOff x="0" y="0"/>
          <a:chExt cx="0" cy="0"/>
        </a:xfrm>
      </p:grpSpPr>
      <p:sp>
        <p:nvSpPr>
          <p:cNvPr id="164" name="Google Shape;164;p7"/>
          <p:cNvSpPr txBox="1">
            <a:spLocks noGrp="1"/>
          </p:cNvSpPr>
          <p:nvPr>
            <p:ph type="title"/>
          </p:nvPr>
        </p:nvSpPr>
        <p:spPr>
          <a:xfrm>
            <a:off x="1153920" y="696880"/>
            <a:ext cx="5203200" cy="60144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3000"/>
              <a:buNone/>
              <a:defRPr sz="4800">
                <a:highlight>
                  <a:schemeClr val="accent1"/>
                </a:highlight>
              </a:defRPr>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p:txBody>
      </p:sp>
      <p:sp>
        <p:nvSpPr>
          <p:cNvPr id="165" name="Google Shape;165;p7"/>
          <p:cNvSpPr txBox="1">
            <a:spLocks noGrp="1"/>
          </p:cNvSpPr>
          <p:nvPr>
            <p:ph type="subTitle" idx="1"/>
          </p:nvPr>
        </p:nvSpPr>
        <p:spPr>
          <a:xfrm>
            <a:off x="1153920" y="2668800"/>
            <a:ext cx="6314880" cy="470496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24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dk2"/>
        </a:solidFill>
        <a:effectLst/>
      </p:bgPr>
    </p:bg>
    <p:spTree>
      <p:nvGrpSpPr>
        <p:cNvPr id="1" name="Shape 739"/>
        <p:cNvGrpSpPr/>
        <p:nvPr/>
      </p:nvGrpSpPr>
      <p:grpSpPr>
        <a:xfrm>
          <a:off x="0" y="0"/>
          <a:ext cx="0" cy="0"/>
          <a:chOff x="0" y="0"/>
          <a:chExt cx="0" cy="0"/>
        </a:xfrm>
      </p:grpSpPr>
      <p:sp>
        <p:nvSpPr>
          <p:cNvPr id="744" name="Google Shape;744;p30"/>
          <p:cNvSpPr txBox="1">
            <a:spLocks noGrp="1"/>
          </p:cNvSpPr>
          <p:nvPr>
            <p:ph type="subTitle" idx="1"/>
          </p:nvPr>
        </p:nvSpPr>
        <p:spPr>
          <a:xfrm>
            <a:off x="5051280" y="2357811"/>
            <a:ext cx="4527840" cy="166992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224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p:txBody>
      </p:sp>
      <p:sp>
        <p:nvSpPr>
          <p:cNvPr id="745" name="Google Shape;745;p30"/>
          <p:cNvSpPr txBox="1">
            <a:spLocks noGrp="1"/>
          </p:cNvSpPr>
          <p:nvPr>
            <p:ph type="title"/>
          </p:nvPr>
        </p:nvSpPr>
        <p:spPr>
          <a:xfrm>
            <a:off x="4159680" y="1170237"/>
            <a:ext cx="6311040" cy="94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8000">
                <a:highlight>
                  <a:schemeClr val="accent1"/>
                </a:highlight>
              </a:defRPr>
            </a:lvl1pPr>
            <a:lvl2pPr lvl="1" algn="ctr" rtl="0">
              <a:spcBef>
                <a:spcPts val="0"/>
              </a:spcBef>
              <a:spcAft>
                <a:spcPts val="0"/>
              </a:spcAft>
              <a:buSzPts val="6000"/>
              <a:buNone/>
              <a:defRPr sz="9600"/>
            </a:lvl2pPr>
            <a:lvl3pPr lvl="2" algn="ctr" rtl="0">
              <a:spcBef>
                <a:spcPts val="0"/>
              </a:spcBef>
              <a:spcAft>
                <a:spcPts val="0"/>
              </a:spcAft>
              <a:buSzPts val="6000"/>
              <a:buNone/>
              <a:defRPr sz="9600"/>
            </a:lvl3pPr>
            <a:lvl4pPr lvl="3" algn="ctr" rtl="0">
              <a:spcBef>
                <a:spcPts val="0"/>
              </a:spcBef>
              <a:spcAft>
                <a:spcPts val="0"/>
              </a:spcAft>
              <a:buSzPts val="6000"/>
              <a:buNone/>
              <a:defRPr sz="9600"/>
            </a:lvl4pPr>
            <a:lvl5pPr lvl="4" algn="ctr" rtl="0">
              <a:spcBef>
                <a:spcPts val="0"/>
              </a:spcBef>
              <a:spcAft>
                <a:spcPts val="0"/>
              </a:spcAft>
              <a:buSzPts val="6000"/>
              <a:buNone/>
              <a:defRPr sz="9600"/>
            </a:lvl5pPr>
            <a:lvl6pPr lvl="5" algn="ctr" rtl="0">
              <a:spcBef>
                <a:spcPts val="0"/>
              </a:spcBef>
              <a:spcAft>
                <a:spcPts val="0"/>
              </a:spcAft>
              <a:buSzPts val="6000"/>
              <a:buNone/>
              <a:defRPr sz="9600"/>
            </a:lvl6pPr>
            <a:lvl7pPr lvl="6" algn="ctr" rtl="0">
              <a:spcBef>
                <a:spcPts val="0"/>
              </a:spcBef>
              <a:spcAft>
                <a:spcPts val="0"/>
              </a:spcAft>
              <a:buSzPts val="6000"/>
              <a:buNone/>
              <a:defRPr sz="9600"/>
            </a:lvl7pPr>
            <a:lvl8pPr lvl="7" algn="ctr" rtl="0">
              <a:spcBef>
                <a:spcPts val="0"/>
              </a:spcBef>
              <a:spcAft>
                <a:spcPts val="0"/>
              </a:spcAft>
              <a:buSzPts val="6000"/>
              <a:buNone/>
              <a:defRPr sz="9600"/>
            </a:lvl8pPr>
            <a:lvl9pPr lvl="8" algn="ctr" rtl="0">
              <a:spcBef>
                <a:spcPts val="0"/>
              </a:spcBef>
              <a:spcAft>
                <a:spcPts val="0"/>
              </a:spcAft>
              <a:buSzPts val="6000"/>
              <a:buNone/>
              <a:defRPr sz="9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C764DE79-268F-4C1A-8933-263129D2AF9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7200"/>
            </a:lvl1pPr>
          </a:lstStyle>
          <a:p>
            <a:r>
              <a:rPr lang="en-US"/>
              <a:t>Click to edit Master title style</a:t>
            </a:r>
            <a:endParaRPr lang="vi-VN"/>
          </a:p>
        </p:txBody>
      </p:sp>
      <p:sp>
        <p:nvSpPr>
          <p:cNvPr id="3" name="Text Placeholder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005840" y="2190750"/>
            <a:ext cx="6217920" cy="5221606"/>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Content Placeholder 3"/>
          <p:cNvSpPr>
            <a:spLocks noGrp="1"/>
          </p:cNvSpPr>
          <p:nvPr>
            <p:ph sz="half" idx="2"/>
          </p:nvPr>
        </p:nvSpPr>
        <p:spPr>
          <a:xfrm>
            <a:off x="7406640" y="2190750"/>
            <a:ext cx="6217920" cy="5221606"/>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Date Placeholder 4"/>
          <p:cNvSpPr>
            <a:spLocks noGrp="1"/>
          </p:cNvSpPr>
          <p:nvPr>
            <p:ph type="dt" sz="half" idx="10"/>
          </p:nvPr>
        </p:nvSpPr>
        <p:spPr/>
        <p:txBody>
          <a:bodyPr/>
          <a:lstStyle/>
          <a:p>
            <a:fld id="{C764DE79-268F-4C1A-8933-263129D2AF90}"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en-US"/>
              <a:t>Click to edit Master title style</a:t>
            </a:r>
            <a:endParaRPr lang="vi-VN"/>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endParaRPr lang="en-US"/>
          </a:p>
        </p:txBody>
      </p:sp>
      <p:sp>
        <p:nvSpPr>
          <p:cNvPr id="4" name="Content Placeholder 3"/>
          <p:cNvSpPr>
            <a:spLocks noGrp="1"/>
          </p:cNvSpPr>
          <p:nvPr>
            <p:ph sz="half" idx="2"/>
          </p:nvPr>
        </p:nvSpPr>
        <p:spPr>
          <a:xfrm>
            <a:off x="1007746" y="3006090"/>
            <a:ext cx="6189344" cy="4421506"/>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endParaRPr lang="en-US"/>
          </a:p>
        </p:txBody>
      </p:sp>
      <p:sp>
        <p:nvSpPr>
          <p:cNvPr id="6" name="Content Placeholder 5"/>
          <p:cNvSpPr>
            <a:spLocks noGrp="1"/>
          </p:cNvSpPr>
          <p:nvPr>
            <p:ph sz="quarter" idx="4"/>
          </p:nvPr>
        </p:nvSpPr>
        <p:spPr>
          <a:xfrm>
            <a:off x="7406640" y="3006090"/>
            <a:ext cx="6219826" cy="4421506"/>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Date Placeholder 6"/>
          <p:cNvSpPr>
            <a:spLocks noGrp="1"/>
          </p:cNvSpPr>
          <p:nvPr>
            <p:ph type="dt" sz="half" idx="10"/>
          </p:nvPr>
        </p:nvSpPr>
        <p:spPr/>
        <p:txBody>
          <a:bodyPr/>
          <a:lstStyle/>
          <a:p>
            <a:fld id="{C764DE79-268F-4C1A-8933-263129D2AF90}"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C764DE79-268F-4C1A-8933-263129D2AF90}"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vi-VN"/>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764DE79-268F-4C1A-8933-263129D2AF90}"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vi-VN"/>
          </a:p>
        </p:txBody>
      </p:sp>
      <p:sp>
        <p:nvSpPr>
          <p:cNvPr id="3" name="Picture Placeholder 2"/>
          <p:cNvSpPr>
            <a:spLocks noGrp="1"/>
          </p:cNvSpPr>
          <p:nvPr>
            <p:ph type="pic" idx="1"/>
          </p:nvPr>
        </p:nvSpPr>
        <p:spPr>
          <a:xfrm>
            <a:off x="6219826" y="1184911"/>
            <a:ext cx="7406640" cy="584835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vi-VN"/>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764DE79-268F-4C1A-8933-263129D2AF90}"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fld>
            <a:endParaRPr lang="en-US"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C764DE79-268F-4C1A-8933-263129D2AF90}" type="datetimeFigureOut">
              <a:rPr lang="en-US" smtClean="0"/>
            </a:fld>
            <a:endParaRPr lang="en-US" dirty="0"/>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48F63A3B-78C7-47BE-AE5E-E10140E04643}"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vi-VN"/>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vmlDrawing" Target="../drawings/vmlDrawing1.vml"/><Relationship Id="rId4" Type="http://schemas.openxmlformats.org/officeDocument/2006/relationships/slideLayout" Target="../slideLayouts/slideLayout12.xml"/><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image" Target="../media/image26.emf"/><Relationship Id="rId7" Type="http://schemas.openxmlformats.org/officeDocument/2006/relationships/image" Target="../media/image9.wmf"/><Relationship Id="rId6" Type="http://schemas.openxmlformats.org/officeDocument/2006/relationships/oleObject" Target="../embeddings/oleObject23.bin"/><Relationship Id="rId5" Type="http://schemas.openxmlformats.org/officeDocument/2006/relationships/image" Target="../media/image7.wmf"/><Relationship Id="rId4" Type="http://schemas.openxmlformats.org/officeDocument/2006/relationships/oleObject" Target="../embeddings/oleObject22.bin"/><Relationship Id="rId3" Type="http://schemas.openxmlformats.org/officeDocument/2006/relationships/image" Target="../media/image25.jpeg"/><Relationship Id="rId2" Type="http://schemas.openxmlformats.org/officeDocument/2006/relationships/image" Target="../media/image24.wmf"/><Relationship Id="rId11" Type="http://schemas.openxmlformats.org/officeDocument/2006/relationships/notesSlide" Target="../notesSlides/notesSlide7.xml"/><Relationship Id="rId10" Type="http://schemas.openxmlformats.org/officeDocument/2006/relationships/vmlDrawing" Target="../drawings/vmlDrawing9.vml"/><Relationship Id="rId1" Type="http://schemas.openxmlformats.org/officeDocument/2006/relationships/oleObject" Target="../embeddings/oleObject21.bin"/></Relationships>
</file>

<file path=ppt/slides/_rels/slide11.xml.rels><?xml version="1.0" encoding="UTF-8" standalone="yes"?>
<Relationships xmlns="http://schemas.openxmlformats.org/package/2006/relationships"><Relationship Id="rId9" Type="http://schemas.openxmlformats.org/officeDocument/2006/relationships/oleObject" Target="../embeddings/oleObject28.bin"/><Relationship Id="rId8" Type="http://schemas.openxmlformats.org/officeDocument/2006/relationships/image" Target="../media/image29.wmf"/><Relationship Id="rId7" Type="http://schemas.openxmlformats.org/officeDocument/2006/relationships/oleObject" Target="../embeddings/oleObject27.bin"/><Relationship Id="rId6" Type="http://schemas.openxmlformats.org/officeDocument/2006/relationships/image" Target="../media/image28.wmf"/><Relationship Id="rId5" Type="http://schemas.openxmlformats.org/officeDocument/2006/relationships/oleObject" Target="../embeddings/oleObject26.bin"/><Relationship Id="rId4" Type="http://schemas.openxmlformats.org/officeDocument/2006/relationships/image" Target="../media/image27.wmf"/><Relationship Id="rId3" Type="http://schemas.openxmlformats.org/officeDocument/2006/relationships/oleObject" Target="../embeddings/oleObject25.bin"/><Relationship Id="rId2" Type="http://schemas.openxmlformats.org/officeDocument/2006/relationships/image" Target="../media/image8.wmf"/><Relationship Id="rId15" Type="http://schemas.openxmlformats.org/officeDocument/2006/relationships/vmlDrawing" Target="../drawings/vmlDrawing10.vml"/><Relationship Id="rId14" Type="http://schemas.openxmlformats.org/officeDocument/2006/relationships/slideLayout" Target="../slideLayouts/slideLayout13.xml"/><Relationship Id="rId13" Type="http://schemas.openxmlformats.org/officeDocument/2006/relationships/image" Target="../media/image25.jpeg"/><Relationship Id="rId12" Type="http://schemas.openxmlformats.org/officeDocument/2006/relationships/image" Target="../media/image31.wmf"/><Relationship Id="rId11" Type="http://schemas.openxmlformats.org/officeDocument/2006/relationships/oleObject" Target="../embeddings/oleObject29.bin"/><Relationship Id="rId10" Type="http://schemas.openxmlformats.org/officeDocument/2006/relationships/image" Target="../media/image30.wmf"/><Relationship Id="rId1" Type="http://schemas.openxmlformats.org/officeDocument/2006/relationships/oleObject" Target="../embeddings/oleObject24.bin"/></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vmlDrawing" Target="../drawings/vmlDrawing11.vml"/><Relationship Id="rId6" Type="http://schemas.openxmlformats.org/officeDocument/2006/relationships/slideLayout" Target="../slideLayouts/slideLayout13.xml"/><Relationship Id="rId5" Type="http://schemas.openxmlformats.org/officeDocument/2006/relationships/image" Target="../media/image33.wmf"/><Relationship Id="rId4" Type="http://schemas.openxmlformats.org/officeDocument/2006/relationships/oleObject" Target="../embeddings/oleObject31.bin"/><Relationship Id="rId3" Type="http://schemas.openxmlformats.org/officeDocument/2006/relationships/image" Target="../media/image32.wmf"/><Relationship Id="rId2" Type="http://schemas.openxmlformats.org/officeDocument/2006/relationships/oleObject" Target="../embeddings/oleObject30.bin"/><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9" Type="http://schemas.openxmlformats.org/officeDocument/2006/relationships/vmlDrawing" Target="../drawings/vmlDrawing12.vml"/><Relationship Id="rId8" Type="http://schemas.openxmlformats.org/officeDocument/2006/relationships/slideLayout" Target="../slideLayouts/slideLayout13.xml"/><Relationship Id="rId7" Type="http://schemas.openxmlformats.org/officeDocument/2006/relationships/image" Target="../media/image36.wmf"/><Relationship Id="rId6" Type="http://schemas.openxmlformats.org/officeDocument/2006/relationships/oleObject" Target="../embeddings/oleObject34.bin"/><Relationship Id="rId5" Type="http://schemas.openxmlformats.org/officeDocument/2006/relationships/image" Target="../media/image35.wmf"/><Relationship Id="rId4" Type="http://schemas.openxmlformats.org/officeDocument/2006/relationships/oleObject" Target="../embeddings/oleObject33.bin"/><Relationship Id="rId3" Type="http://schemas.openxmlformats.org/officeDocument/2006/relationships/image" Target="../media/image34.wmf"/><Relationship Id="rId2" Type="http://schemas.openxmlformats.org/officeDocument/2006/relationships/oleObject" Target="../embeddings/oleObject32.bin"/><Relationship Id="rId10" Type="http://schemas.openxmlformats.org/officeDocument/2006/relationships/notesSlide" Target="../notesSlides/notesSlide9.xml"/><Relationship Id="rId1" Type="http://schemas.openxmlformats.org/officeDocument/2006/relationships/image" Target="../media/image10.emf"/></Relationships>
</file>

<file path=ppt/slides/_rels/slide14.xml.rels><?xml version="1.0" encoding="UTF-8" standalone="yes"?>
<Relationships xmlns="http://schemas.openxmlformats.org/package/2006/relationships"><Relationship Id="rId9" Type="http://schemas.openxmlformats.org/officeDocument/2006/relationships/vmlDrawing" Target="../drawings/vmlDrawing13.vml"/><Relationship Id="rId8" Type="http://schemas.openxmlformats.org/officeDocument/2006/relationships/slideLayout" Target="../slideLayouts/slideLayout13.xml"/><Relationship Id="rId7" Type="http://schemas.openxmlformats.org/officeDocument/2006/relationships/image" Target="../media/image39.wmf"/><Relationship Id="rId6" Type="http://schemas.openxmlformats.org/officeDocument/2006/relationships/oleObject" Target="../embeddings/oleObject37.bin"/><Relationship Id="rId5" Type="http://schemas.openxmlformats.org/officeDocument/2006/relationships/image" Target="../media/image38.wmf"/><Relationship Id="rId4" Type="http://schemas.openxmlformats.org/officeDocument/2006/relationships/oleObject" Target="../embeddings/oleObject36.bin"/><Relationship Id="rId3" Type="http://schemas.openxmlformats.org/officeDocument/2006/relationships/image" Target="../media/image37.jpeg"/><Relationship Id="rId2" Type="http://schemas.openxmlformats.org/officeDocument/2006/relationships/image" Target="../media/image7.wmf"/><Relationship Id="rId10" Type="http://schemas.openxmlformats.org/officeDocument/2006/relationships/notesSlide" Target="../notesSlides/notesSlide10.xml"/><Relationship Id="rId1" Type="http://schemas.openxmlformats.org/officeDocument/2006/relationships/oleObject" Target="../embeddings/oleObject35.bin"/></Relationships>
</file>

<file path=ppt/slides/_rels/slide15.xml.rels><?xml version="1.0" encoding="UTF-8" standalone="yes"?>
<Relationships xmlns="http://schemas.openxmlformats.org/package/2006/relationships"><Relationship Id="rId9" Type="http://schemas.openxmlformats.org/officeDocument/2006/relationships/image" Target="../media/image40.wmf"/><Relationship Id="rId8" Type="http://schemas.openxmlformats.org/officeDocument/2006/relationships/oleObject" Target="../embeddings/oleObject41.bin"/><Relationship Id="rId7" Type="http://schemas.openxmlformats.org/officeDocument/2006/relationships/image" Target="../media/image8.wmf"/><Relationship Id="rId6" Type="http://schemas.openxmlformats.org/officeDocument/2006/relationships/oleObject" Target="../embeddings/oleObject40.bin"/><Relationship Id="rId5" Type="http://schemas.openxmlformats.org/officeDocument/2006/relationships/image" Target="../media/image39.wmf"/><Relationship Id="rId4" Type="http://schemas.openxmlformats.org/officeDocument/2006/relationships/oleObject" Target="../embeddings/oleObject39.bin"/><Relationship Id="rId3" Type="http://schemas.openxmlformats.org/officeDocument/2006/relationships/image" Target="../media/image37.jpeg"/><Relationship Id="rId20" Type="http://schemas.openxmlformats.org/officeDocument/2006/relationships/notesSlide" Target="../notesSlides/notesSlide11.xml"/><Relationship Id="rId2" Type="http://schemas.openxmlformats.org/officeDocument/2006/relationships/image" Target="../media/image7.wmf"/><Relationship Id="rId19" Type="http://schemas.openxmlformats.org/officeDocument/2006/relationships/vmlDrawing" Target="../drawings/vmlDrawing14.vml"/><Relationship Id="rId18" Type="http://schemas.openxmlformats.org/officeDocument/2006/relationships/slideLayout" Target="../slideLayouts/slideLayout13.xml"/><Relationship Id="rId17" Type="http://schemas.openxmlformats.org/officeDocument/2006/relationships/image" Target="../media/image44.wmf"/><Relationship Id="rId16" Type="http://schemas.openxmlformats.org/officeDocument/2006/relationships/oleObject" Target="../embeddings/oleObject45.bin"/><Relationship Id="rId15" Type="http://schemas.openxmlformats.org/officeDocument/2006/relationships/image" Target="../media/image43.wmf"/><Relationship Id="rId14" Type="http://schemas.openxmlformats.org/officeDocument/2006/relationships/oleObject" Target="../embeddings/oleObject44.bin"/><Relationship Id="rId13" Type="http://schemas.openxmlformats.org/officeDocument/2006/relationships/image" Target="../media/image42.wmf"/><Relationship Id="rId12" Type="http://schemas.openxmlformats.org/officeDocument/2006/relationships/oleObject" Target="../embeddings/oleObject43.bin"/><Relationship Id="rId11" Type="http://schemas.openxmlformats.org/officeDocument/2006/relationships/image" Target="../media/image41.wmf"/><Relationship Id="rId10" Type="http://schemas.openxmlformats.org/officeDocument/2006/relationships/oleObject" Target="../embeddings/oleObject42.bin"/><Relationship Id="rId1" Type="http://schemas.openxmlformats.org/officeDocument/2006/relationships/oleObject" Target="../embeddings/oleObject38.bin"/></Relationships>
</file>

<file path=ppt/slides/_rels/slide16.xml.rels><?xml version="1.0" encoding="UTF-8" standalone="yes"?>
<Relationships xmlns="http://schemas.openxmlformats.org/package/2006/relationships"><Relationship Id="rId9" Type="http://schemas.openxmlformats.org/officeDocument/2006/relationships/vmlDrawing" Target="../drawings/vmlDrawing15.vml"/><Relationship Id="rId8" Type="http://schemas.openxmlformats.org/officeDocument/2006/relationships/slideLayout" Target="../slideLayouts/slideLayout13.xml"/><Relationship Id="rId7" Type="http://schemas.openxmlformats.org/officeDocument/2006/relationships/image" Target="../media/image48.wmf"/><Relationship Id="rId6" Type="http://schemas.openxmlformats.org/officeDocument/2006/relationships/oleObject" Target="../embeddings/oleObject48.bin"/><Relationship Id="rId5" Type="http://schemas.openxmlformats.org/officeDocument/2006/relationships/image" Target="../media/image47.emf"/><Relationship Id="rId4" Type="http://schemas.openxmlformats.org/officeDocument/2006/relationships/oleObject" Target="../embeddings/oleObject47.bin"/><Relationship Id="rId3" Type="http://schemas.openxmlformats.org/officeDocument/2006/relationships/image" Target="../media/image46.emf"/><Relationship Id="rId2" Type="http://schemas.openxmlformats.org/officeDocument/2006/relationships/image" Target="../media/image45.wmf"/><Relationship Id="rId10" Type="http://schemas.openxmlformats.org/officeDocument/2006/relationships/notesSlide" Target="../notesSlides/notesSlide12.xml"/><Relationship Id="rId1" Type="http://schemas.openxmlformats.org/officeDocument/2006/relationships/oleObject" Target="../embeddings/oleObject46.bin"/></Relationships>
</file>

<file path=ppt/slides/_rels/slide17.xml.rels><?xml version="1.0" encoding="UTF-8" standalone="yes"?>
<Relationships xmlns="http://schemas.openxmlformats.org/package/2006/relationships"><Relationship Id="rId9" Type="http://schemas.openxmlformats.org/officeDocument/2006/relationships/image" Target="../media/image50.wmf"/><Relationship Id="rId8" Type="http://schemas.openxmlformats.org/officeDocument/2006/relationships/oleObject" Target="../embeddings/oleObject52.bin"/><Relationship Id="rId7" Type="http://schemas.openxmlformats.org/officeDocument/2006/relationships/image" Target="../media/image49.wmf"/><Relationship Id="rId6" Type="http://schemas.openxmlformats.org/officeDocument/2006/relationships/oleObject" Target="../embeddings/oleObject51.bin"/><Relationship Id="rId5" Type="http://schemas.openxmlformats.org/officeDocument/2006/relationships/image" Target="../media/image48.wmf"/><Relationship Id="rId4" Type="http://schemas.openxmlformats.org/officeDocument/2006/relationships/oleObject" Target="../embeddings/oleObject50.bin"/><Relationship Id="rId3" Type="http://schemas.openxmlformats.org/officeDocument/2006/relationships/image" Target="../media/image47.emf"/><Relationship Id="rId2" Type="http://schemas.openxmlformats.org/officeDocument/2006/relationships/oleObject" Target="../embeddings/oleObject49.bin"/><Relationship Id="rId16" Type="http://schemas.openxmlformats.org/officeDocument/2006/relationships/notesSlide" Target="../notesSlides/notesSlide13.xml"/><Relationship Id="rId15" Type="http://schemas.openxmlformats.org/officeDocument/2006/relationships/vmlDrawing" Target="../drawings/vmlDrawing16.vml"/><Relationship Id="rId14" Type="http://schemas.openxmlformats.org/officeDocument/2006/relationships/slideLayout" Target="../slideLayouts/slideLayout13.xml"/><Relationship Id="rId13" Type="http://schemas.openxmlformats.org/officeDocument/2006/relationships/image" Target="../media/image52.wmf"/><Relationship Id="rId12" Type="http://schemas.openxmlformats.org/officeDocument/2006/relationships/oleObject" Target="../embeddings/oleObject54.bin"/><Relationship Id="rId11" Type="http://schemas.openxmlformats.org/officeDocument/2006/relationships/image" Target="../media/image51.wmf"/><Relationship Id="rId10" Type="http://schemas.openxmlformats.org/officeDocument/2006/relationships/oleObject" Target="../embeddings/oleObject53.bin"/><Relationship Id="rId1" Type="http://schemas.openxmlformats.org/officeDocument/2006/relationships/image" Target="../media/image46.emf"/></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vmlDrawing" Target="../drawings/vmlDrawing17.vml"/><Relationship Id="rId4" Type="http://schemas.openxmlformats.org/officeDocument/2006/relationships/slideLayout" Target="../slideLayouts/slideLayout13.xml"/><Relationship Id="rId3" Type="http://schemas.openxmlformats.org/officeDocument/2006/relationships/image" Target="../media/image53.jpeg"/><Relationship Id="rId2" Type="http://schemas.openxmlformats.org/officeDocument/2006/relationships/image" Target="../media/image7.wmf"/><Relationship Id="rId1" Type="http://schemas.openxmlformats.org/officeDocument/2006/relationships/oleObject" Target="../embeddings/oleObject55.bin"/></Relationships>
</file>

<file path=ppt/slides/_rels/slide19.xml.rels><?xml version="1.0" encoding="UTF-8" standalone="yes"?>
<Relationships xmlns="http://schemas.openxmlformats.org/package/2006/relationships"><Relationship Id="rId9" Type="http://schemas.openxmlformats.org/officeDocument/2006/relationships/image" Target="../media/image57.wmf"/><Relationship Id="rId8" Type="http://schemas.openxmlformats.org/officeDocument/2006/relationships/oleObject" Target="../embeddings/oleObject59.bin"/><Relationship Id="rId7" Type="http://schemas.openxmlformats.org/officeDocument/2006/relationships/image" Target="../media/image56.wmf"/><Relationship Id="rId6" Type="http://schemas.openxmlformats.org/officeDocument/2006/relationships/oleObject" Target="../embeddings/oleObject58.bin"/><Relationship Id="rId5" Type="http://schemas.openxmlformats.org/officeDocument/2006/relationships/image" Target="../media/image55.wmf"/><Relationship Id="rId4" Type="http://schemas.openxmlformats.org/officeDocument/2006/relationships/oleObject" Target="../embeddings/oleObject57.bin"/><Relationship Id="rId3" Type="http://schemas.openxmlformats.org/officeDocument/2006/relationships/image" Target="../media/image54.wmf"/><Relationship Id="rId24" Type="http://schemas.openxmlformats.org/officeDocument/2006/relationships/notesSlide" Target="../notesSlides/notesSlide15.xml"/><Relationship Id="rId23" Type="http://schemas.openxmlformats.org/officeDocument/2006/relationships/vmlDrawing" Target="../drawings/vmlDrawing18.vml"/><Relationship Id="rId22" Type="http://schemas.openxmlformats.org/officeDocument/2006/relationships/slideLayout" Target="../slideLayouts/slideLayout13.xml"/><Relationship Id="rId21" Type="http://schemas.openxmlformats.org/officeDocument/2006/relationships/image" Target="../media/image63.wmf"/><Relationship Id="rId20" Type="http://schemas.openxmlformats.org/officeDocument/2006/relationships/oleObject" Target="../embeddings/oleObject65.bin"/><Relationship Id="rId2" Type="http://schemas.openxmlformats.org/officeDocument/2006/relationships/oleObject" Target="../embeddings/oleObject56.bin"/><Relationship Id="rId19" Type="http://schemas.openxmlformats.org/officeDocument/2006/relationships/image" Target="../media/image62.wmf"/><Relationship Id="rId18" Type="http://schemas.openxmlformats.org/officeDocument/2006/relationships/oleObject" Target="../embeddings/oleObject64.bin"/><Relationship Id="rId17" Type="http://schemas.openxmlformats.org/officeDocument/2006/relationships/image" Target="../media/image61.wmf"/><Relationship Id="rId16" Type="http://schemas.openxmlformats.org/officeDocument/2006/relationships/oleObject" Target="../embeddings/oleObject63.bin"/><Relationship Id="rId15" Type="http://schemas.openxmlformats.org/officeDocument/2006/relationships/image" Target="../media/image60.wmf"/><Relationship Id="rId14" Type="http://schemas.openxmlformats.org/officeDocument/2006/relationships/oleObject" Target="../embeddings/oleObject62.bin"/><Relationship Id="rId13" Type="http://schemas.openxmlformats.org/officeDocument/2006/relationships/image" Target="../media/image59.wmf"/><Relationship Id="rId12" Type="http://schemas.openxmlformats.org/officeDocument/2006/relationships/oleObject" Target="../embeddings/oleObject61.bin"/><Relationship Id="rId11" Type="http://schemas.openxmlformats.org/officeDocument/2006/relationships/image" Target="../media/image58.wmf"/><Relationship Id="rId10" Type="http://schemas.openxmlformats.org/officeDocument/2006/relationships/oleObject" Target="../embeddings/oleObject60.bin"/><Relationship Id="rId1" Type="http://schemas.openxmlformats.org/officeDocument/2006/relationships/image" Target="../media/image53.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2.xml"/><Relationship Id="rId2" Type="http://schemas.openxmlformats.org/officeDocument/2006/relationships/image" Target="../media/image4.jpe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9" Type="http://schemas.openxmlformats.org/officeDocument/2006/relationships/image" Target="../media/image66.wmf"/><Relationship Id="rId8" Type="http://schemas.openxmlformats.org/officeDocument/2006/relationships/oleObject" Target="../embeddings/oleObject69.bin"/><Relationship Id="rId7" Type="http://schemas.openxmlformats.org/officeDocument/2006/relationships/image" Target="../media/image8.wmf"/><Relationship Id="rId6" Type="http://schemas.openxmlformats.org/officeDocument/2006/relationships/oleObject" Target="../embeddings/oleObject68.bin"/><Relationship Id="rId5" Type="http://schemas.openxmlformats.org/officeDocument/2006/relationships/image" Target="../media/image7.wmf"/><Relationship Id="rId4" Type="http://schemas.openxmlformats.org/officeDocument/2006/relationships/oleObject" Target="../embeddings/oleObject67.bin"/><Relationship Id="rId3" Type="http://schemas.openxmlformats.org/officeDocument/2006/relationships/image" Target="../media/image65.emf"/><Relationship Id="rId2" Type="http://schemas.openxmlformats.org/officeDocument/2006/relationships/image" Target="../media/image64.wmf"/><Relationship Id="rId12" Type="http://schemas.openxmlformats.org/officeDocument/2006/relationships/notesSlide" Target="../notesSlides/notesSlide16.xml"/><Relationship Id="rId11" Type="http://schemas.openxmlformats.org/officeDocument/2006/relationships/vmlDrawing" Target="../drawings/vmlDrawing19.vml"/><Relationship Id="rId10" Type="http://schemas.openxmlformats.org/officeDocument/2006/relationships/slideLayout" Target="../slideLayouts/slideLayout13.xml"/><Relationship Id="rId1" Type="http://schemas.openxmlformats.org/officeDocument/2006/relationships/oleObject" Target="../embeddings/oleObject66.bin"/></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image" Target="../media/image64.wmf"/><Relationship Id="rId7" Type="http://schemas.openxmlformats.org/officeDocument/2006/relationships/oleObject" Target="../embeddings/oleObject73.bin"/><Relationship Id="rId6" Type="http://schemas.openxmlformats.org/officeDocument/2006/relationships/image" Target="../media/image66.wmf"/><Relationship Id="rId5" Type="http://schemas.openxmlformats.org/officeDocument/2006/relationships/oleObject" Target="../embeddings/oleObject72.bin"/><Relationship Id="rId4" Type="http://schemas.openxmlformats.org/officeDocument/2006/relationships/image" Target="../media/image8.wmf"/><Relationship Id="rId3" Type="http://schemas.openxmlformats.org/officeDocument/2006/relationships/oleObject" Target="../embeddings/oleObject71.bin"/><Relationship Id="rId2" Type="http://schemas.openxmlformats.org/officeDocument/2006/relationships/image" Target="../media/image7.wmf"/><Relationship Id="rId11" Type="http://schemas.openxmlformats.org/officeDocument/2006/relationships/notesSlide" Target="../notesSlides/notesSlide17.xml"/><Relationship Id="rId10" Type="http://schemas.openxmlformats.org/officeDocument/2006/relationships/vmlDrawing" Target="../drawings/vmlDrawing20.vml"/><Relationship Id="rId1" Type="http://schemas.openxmlformats.org/officeDocument/2006/relationships/oleObject" Target="../embeddings/oleObject70.bin"/></Relationships>
</file>

<file path=ppt/slides/_rels/slide22.xml.rels><?xml version="1.0" encoding="UTF-8" standalone="yes"?>
<Relationships xmlns="http://schemas.openxmlformats.org/package/2006/relationships"><Relationship Id="rId9" Type="http://schemas.openxmlformats.org/officeDocument/2006/relationships/oleObject" Target="../embeddings/oleObject78.bin"/><Relationship Id="rId8" Type="http://schemas.openxmlformats.org/officeDocument/2006/relationships/image" Target="../media/image68.wmf"/><Relationship Id="rId7" Type="http://schemas.openxmlformats.org/officeDocument/2006/relationships/oleObject" Target="../embeddings/oleObject77.bin"/><Relationship Id="rId6" Type="http://schemas.openxmlformats.org/officeDocument/2006/relationships/image" Target="../media/image67.wmf"/><Relationship Id="rId5" Type="http://schemas.openxmlformats.org/officeDocument/2006/relationships/oleObject" Target="../embeddings/oleObject76.bin"/><Relationship Id="rId4" Type="http://schemas.openxmlformats.org/officeDocument/2006/relationships/image" Target="../media/image48.wmf"/><Relationship Id="rId3" Type="http://schemas.openxmlformats.org/officeDocument/2006/relationships/oleObject" Target="../embeddings/oleObject75.bin"/><Relationship Id="rId2" Type="http://schemas.openxmlformats.org/officeDocument/2006/relationships/image" Target="../media/image47.emf"/><Relationship Id="rId19" Type="http://schemas.openxmlformats.org/officeDocument/2006/relationships/notesSlide" Target="../notesSlides/notesSlide18.xml"/><Relationship Id="rId18" Type="http://schemas.openxmlformats.org/officeDocument/2006/relationships/vmlDrawing" Target="../drawings/vmlDrawing21.vml"/><Relationship Id="rId17" Type="http://schemas.openxmlformats.org/officeDocument/2006/relationships/slideLayout" Target="../slideLayouts/slideLayout13.xml"/><Relationship Id="rId16" Type="http://schemas.openxmlformats.org/officeDocument/2006/relationships/image" Target="../media/image66.wmf"/><Relationship Id="rId15" Type="http://schemas.openxmlformats.org/officeDocument/2006/relationships/oleObject" Target="../embeddings/oleObject81.bin"/><Relationship Id="rId14" Type="http://schemas.openxmlformats.org/officeDocument/2006/relationships/image" Target="../media/image8.wmf"/><Relationship Id="rId13" Type="http://schemas.openxmlformats.org/officeDocument/2006/relationships/oleObject" Target="../embeddings/oleObject80.bin"/><Relationship Id="rId12" Type="http://schemas.openxmlformats.org/officeDocument/2006/relationships/image" Target="../media/image7.wmf"/><Relationship Id="rId11" Type="http://schemas.openxmlformats.org/officeDocument/2006/relationships/oleObject" Target="../embeddings/oleObject79.bin"/><Relationship Id="rId10" Type="http://schemas.openxmlformats.org/officeDocument/2006/relationships/image" Target="../media/image69.wmf"/><Relationship Id="rId1" Type="http://schemas.openxmlformats.org/officeDocument/2006/relationships/oleObject" Target="../embeddings/oleObject74.bin"/></Relationships>
</file>

<file path=ppt/slides/_rels/slide23.xml.rels><?xml version="1.0" encoding="UTF-8" standalone="yes"?>
<Relationships xmlns="http://schemas.openxmlformats.org/package/2006/relationships"><Relationship Id="rId9" Type="http://schemas.openxmlformats.org/officeDocument/2006/relationships/image" Target="../media/image73.wmf"/><Relationship Id="rId8" Type="http://schemas.openxmlformats.org/officeDocument/2006/relationships/oleObject" Target="../embeddings/oleObject85.bin"/><Relationship Id="rId7" Type="http://schemas.openxmlformats.org/officeDocument/2006/relationships/image" Target="../media/image72.wmf"/><Relationship Id="rId6" Type="http://schemas.openxmlformats.org/officeDocument/2006/relationships/oleObject" Target="../embeddings/oleObject84.bin"/><Relationship Id="rId5" Type="http://schemas.openxmlformats.org/officeDocument/2006/relationships/image" Target="../media/image71.wmf"/><Relationship Id="rId4" Type="http://schemas.openxmlformats.org/officeDocument/2006/relationships/oleObject" Target="../embeddings/oleObject83.bin"/><Relationship Id="rId3" Type="http://schemas.openxmlformats.org/officeDocument/2006/relationships/image" Target="../media/image70.wmf"/><Relationship Id="rId2" Type="http://schemas.openxmlformats.org/officeDocument/2006/relationships/oleObject" Target="../embeddings/oleObject82.bin"/><Relationship Id="rId19" Type="http://schemas.openxmlformats.org/officeDocument/2006/relationships/vmlDrawing" Target="../drawings/vmlDrawing22.vml"/><Relationship Id="rId18" Type="http://schemas.openxmlformats.org/officeDocument/2006/relationships/slideLayout" Target="../slideLayouts/slideLayout13.xml"/><Relationship Id="rId17" Type="http://schemas.openxmlformats.org/officeDocument/2006/relationships/image" Target="../media/image77.wmf"/><Relationship Id="rId16" Type="http://schemas.openxmlformats.org/officeDocument/2006/relationships/oleObject" Target="../embeddings/oleObject89.bin"/><Relationship Id="rId15" Type="http://schemas.openxmlformats.org/officeDocument/2006/relationships/image" Target="../media/image76.emf"/><Relationship Id="rId14" Type="http://schemas.openxmlformats.org/officeDocument/2006/relationships/oleObject" Target="../embeddings/oleObject88.bin"/><Relationship Id="rId13" Type="http://schemas.openxmlformats.org/officeDocument/2006/relationships/image" Target="../media/image75.wmf"/><Relationship Id="rId12" Type="http://schemas.openxmlformats.org/officeDocument/2006/relationships/oleObject" Target="../embeddings/oleObject87.bin"/><Relationship Id="rId11" Type="http://schemas.openxmlformats.org/officeDocument/2006/relationships/image" Target="../media/image74.wmf"/><Relationship Id="rId10" Type="http://schemas.openxmlformats.org/officeDocument/2006/relationships/oleObject" Target="../embeddings/oleObject86.bin"/><Relationship Id="rId1" Type="http://schemas.openxmlformats.org/officeDocument/2006/relationships/image" Target="../media/image46.emf"/></Relationships>
</file>

<file path=ppt/slides/_rels/slide24.xml.rels><?xml version="1.0" encoding="UTF-8" standalone="yes"?>
<Relationships xmlns="http://schemas.openxmlformats.org/package/2006/relationships"><Relationship Id="rId9" Type="http://schemas.openxmlformats.org/officeDocument/2006/relationships/oleObject" Target="../embeddings/oleObject94.bin"/><Relationship Id="rId8" Type="http://schemas.openxmlformats.org/officeDocument/2006/relationships/image" Target="../media/image80.wmf"/><Relationship Id="rId7" Type="http://schemas.openxmlformats.org/officeDocument/2006/relationships/oleObject" Target="../embeddings/oleObject93.bin"/><Relationship Id="rId6" Type="http://schemas.openxmlformats.org/officeDocument/2006/relationships/image" Target="../media/image79.wmf"/><Relationship Id="rId5" Type="http://schemas.openxmlformats.org/officeDocument/2006/relationships/oleObject" Target="../embeddings/oleObject92.bin"/><Relationship Id="rId4" Type="http://schemas.openxmlformats.org/officeDocument/2006/relationships/image" Target="../media/image78.wmf"/><Relationship Id="rId3" Type="http://schemas.openxmlformats.org/officeDocument/2006/relationships/oleObject" Target="../embeddings/oleObject91.bin"/><Relationship Id="rId2" Type="http://schemas.openxmlformats.org/officeDocument/2006/relationships/image" Target="../media/image8.wmf"/><Relationship Id="rId14" Type="http://schemas.openxmlformats.org/officeDocument/2006/relationships/vmlDrawing" Target="../drawings/vmlDrawing23.vml"/><Relationship Id="rId13" Type="http://schemas.openxmlformats.org/officeDocument/2006/relationships/slideLayout" Target="../slideLayouts/slideLayout13.xml"/><Relationship Id="rId12" Type="http://schemas.microsoft.com/office/2007/relationships/hdphoto" Target="../media/image83.wdp"/><Relationship Id="rId11" Type="http://schemas.openxmlformats.org/officeDocument/2006/relationships/image" Target="../media/image82.png"/><Relationship Id="rId10" Type="http://schemas.openxmlformats.org/officeDocument/2006/relationships/image" Target="../media/image81.wmf"/><Relationship Id="rId1" Type="http://schemas.openxmlformats.org/officeDocument/2006/relationships/oleObject" Target="../embeddings/oleObject90.bin"/></Relationships>
</file>

<file path=ppt/slides/_rels/slide25.xml.rels><?xml version="1.0" encoding="UTF-8" standalone="yes"?>
<Relationships xmlns="http://schemas.openxmlformats.org/package/2006/relationships"><Relationship Id="rId9" Type="http://schemas.openxmlformats.org/officeDocument/2006/relationships/oleObject" Target="../embeddings/oleObject99.bin"/><Relationship Id="rId8" Type="http://schemas.openxmlformats.org/officeDocument/2006/relationships/image" Target="../media/image86.wmf"/><Relationship Id="rId7" Type="http://schemas.openxmlformats.org/officeDocument/2006/relationships/oleObject" Target="../embeddings/oleObject98.bin"/><Relationship Id="rId6" Type="http://schemas.openxmlformats.org/officeDocument/2006/relationships/image" Target="../media/image85.wmf"/><Relationship Id="rId5" Type="http://schemas.openxmlformats.org/officeDocument/2006/relationships/oleObject" Target="../embeddings/oleObject97.bin"/><Relationship Id="rId4" Type="http://schemas.openxmlformats.org/officeDocument/2006/relationships/image" Target="../media/image84.wmf"/><Relationship Id="rId3" Type="http://schemas.openxmlformats.org/officeDocument/2006/relationships/oleObject" Target="../embeddings/oleObject96.bin"/><Relationship Id="rId2" Type="http://schemas.openxmlformats.org/officeDocument/2006/relationships/image" Target="../media/image8.wmf"/><Relationship Id="rId13" Type="http://schemas.openxmlformats.org/officeDocument/2006/relationships/vmlDrawing" Target="../drawings/vmlDrawing24.vml"/><Relationship Id="rId12" Type="http://schemas.openxmlformats.org/officeDocument/2006/relationships/slideLayout" Target="../slideLayouts/slideLayout13.xml"/><Relationship Id="rId11" Type="http://schemas.openxmlformats.org/officeDocument/2006/relationships/image" Target="../media/image88.emf"/><Relationship Id="rId10" Type="http://schemas.openxmlformats.org/officeDocument/2006/relationships/image" Target="../media/image87.wmf"/><Relationship Id="rId1" Type="http://schemas.openxmlformats.org/officeDocument/2006/relationships/oleObject" Target="../embeddings/oleObject95.bin"/></Relationships>
</file>

<file path=ppt/slides/_rels/slide26.xml.rels><?xml version="1.0" encoding="UTF-8" standalone="yes"?>
<Relationships xmlns="http://schemas.openxmlformats.org/package/2006/relationships"><Relationship Id="rId9" Type="http://schemas.openxmlformats.org/officeDocument/2006/relationships/vmlDrawing" Target="../drawings/vmlDrawing25.vml"/><Relationship Id="rId8" Type="http://schemas.openxmlformats.org/officeDocument/2006/relationships/slideLayout" Target="../slideLayouts/slideLayout13.xml"/><Relationship Id="rId7" Type="http://schemas.openxmlformats.org/officeDocument/2006/relationships/image" Target="../media/image92.jpeg"/><Relationship Id="rId6" Type="http://schemas.openxmlformats.org/officeDocument/2006/relationships/image" Target="../media/image91.wmf"/><Relationship Id="rId5" Type="http://schemas.openxmlformats.org/officeDocument/2006/relationships/oleObject" Target="../embeddings/oleObject102.bin"/><Relationship Id="rId4" Type="http://schemas.openxmlformats.org/officeDocument/2006/relationships/image" Target="../media/image90.wmf"/><Relationship Id="rId3" Type="http://schemas.openxmlformats.org/officeDocument/2006/relationships/oleObject" Target="../embeddings/oleObject101.bin"/><Relationship Id="rId2" Type="http://schemas.openxmlformats.org/officeDocument/2006/relationships/image" Target="../media/image89.wmf"/><Relationship Id="rId1" Type="http://schemas.openxmlformats.org/officeDocument/2006/relationships/oleObject" Target="../embeddings/oleObject100.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vmlDrawing" Target="../drawings/vmlDrawing2.vml"/><Relationship Id="rId6" Type="http://schemas.openxmlformats.org/officeDocument/2006/relationships/slideLayout" Target="../slideLayouts/slideLayout12.xml"/><Relationship Id="rId5" Type="http://schemas.openxmlformats.org/officeDocument/2006/relationships/image" Target="../media/image6.wmf"/><Relationship Id="rId4" Type="http://schemas.openxmlformats.org/officeDocument/2006/relationships/oleObject" Target="../embeddings/oleObject3.bin"/><Relationship Id="rId3" Type="http://schemas.openxmlformats.org/officeDocument/2006/relationships/image" Target="../media/image5.emf"/><Relationship Id="rId2" Type="http://schemas.openxmlformats.org/officeDocument/2006/relationships/oleObject" Target="../embeddings/oleObject2.bin"/><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9" Type="http://schemas.openxmlformats.org/officeDocument/2006/relationships/vmlDrawing" Target="../drawings/vmlDrawing3.vml"/><Relationship Id="rId8" Type="http://schemas.openxmlformats.org/officeDocument/2006/relationships/slideLayout" Target="../slideLayouts/slideLayout13.xml"/><Relationship Id="rId7" Type="http://schemas.openxmlformats.org/officeDocument/2006/relationships/image" Target="../media/image10.emf"/><Relationship Id="rId6" Type="http://schemas.openxmlformats.org/officeDocument/2006/relationships/image" Target="../media/image9.wmf"/><Relationship Id="rId5" Type="http://schemas.openxmlformats.org/officeDocument/2006/relationships/oleObject" Target="../embeddings/oleObject6.bin"/><Relationship Id="rId4" Type="http://schemas.openxmlformats.org/officeDocument/2006/relationships/image" Target="../media/image8.wmf"/><Relationship Id="rId3" Type="http://schemas.openxmlformats.org/officeDocument/2006/relationships/oleObject" Target="../embeddings/oleObject5.bin"/><Relationship Id="rId2" Type="http://schemas.openxmlformats.org/officeDocument/2006/relationships/image" Target="../media/image7.wmf"/><Relationship Id="rId1"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vmlDrawing" Target="../drawings/vmlDrawing4.vml"/><Relationship Id="rId4" Type="http://schemas.openxmlformats.org/officeDocument/2006/relationships/slideLayout" Target="../slideLayouts/slideLayout12.xml"/><Relationship Id="rId3" Type="http://schemas.openxmlformats.org/officeDocument/2006/relationships/image" Target="../media/image12.jpeg"/><Relationship Id="rId2" Type="http://schemas.openxmlformats.org/officeDocument/2006/relationships/image" Target="../media/image11.wmf"/><Relationship Id="rId1"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9" Type="http://schemas.openxmlformats.org/officeDocument/2006/relationships/vmlDrawing" Target="../drawings/vmlDrawing5.vml"/><Relationship Id="rId8" Type="http://schemas.openxmlformats.org/officeDocument/2006/relationships/slideLayout" Target="../slideLayouts/slideLayout12.xml"/><Relationship Id="rId7" Type="http://schemas.openxmlformats.org/officeDocument/2006/relationships/image" Target="../media/image15.wmf"/><Relationship Id="rId6" Type="http://schemas.openxmlformats.org/officeDocument/2006/relationships/oleObject" Target="../embeddings/oleObject10.bin"/><Relationship Id="rId5" Type="http://schemas.openxmlformats.org/officeDocument/2006/relationships/image" Target="../media/image14.wmf"/><Relationship Id="rId4" Type="http://schemas.openxmlformats.org/officeDocument/2006/relationships/oleObject" Target="../embeddings/oleObject9.bin"/><Relationship Id="rId3" Type="http://schemas.openxmlformats.org/officeDocument/2006/relationships/image" Target="../media/image13.wmf"/><Relationship Id="rId2" Type="http://schemas.openxmlformats.org/officeDocument/2006/relationships/oleObject" Target="../embeddings/oleObject8.bin"/><Relationship Id="rId10" Type="http://schemas.openxmlformats.org/officeDocument/2006/relationships/notesSlide" Target="../notesSlides/notesSlide5.xml"/><Relationship Id="rId1" Type="http://schemas.openxmlformats.org/officeDocument/2006/relationships/image" Target="../media/image12.jpeg"/></Relationships>
</file>

<file path=ppt/slides/_rels/slide7.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vmlDrawing" Target="../drawings/vmlDrawing6.vml"/><Relationship Id="rId7" Type="http://schemas.openxmlformats.org/officeDocument/2006/relationships/slideLayout" Target="../slideLayouts/slideLayout12.xml"/><Relationship Id="rId6" Type="http://schemas.openxmlformats.org/officeDocument/2006/relationships/image" Target="../media/image17.wmf"/><Relationship Id="rId5" Type="http://schemas.openxmlformats.org/officeDocument/2006/relationships/oleObject" Target="../embeddings/oleObject12.bin"/><Relationship Id="rId4" Type="http://schemas.openxmlformats.org/officeDocument/2006/relationships/image" Target="../media/image11.wmf"/><Relationship Id="rId3" Type="http://schemas.openxmlformats.org/officeDocument/2006/relationships/oleObject" Target="../embeddings/oleObject11.bin"/><Relationship Id="rId2" Type="http://schemas.openxmlformats.org/officeDocument/2006/relationships/image" Target="../media/image16.png"/><Relationship Id="rId1" Type="http://schemas.openxmlformats.org/officeDocument/2006/relationships/image" Target="../media/image12.jpeg"/></Relationships>
</file>

<file path=ppt/slides/_rels/slide8.xml.rels><?xml version="1.0" encoding="UTF-8" standalone="yes"?>
<Relationships xmlns="http://schemas.openxmlformats.org/package/2006/relationships"><Relationship Id="rId9" Type="http://schemas.openxmlformats.org/officeDocument/2006/relationships/vmlDrawing" Target="../drawings/vmlDrawing7.vml"/><Relationship Id="rId8" Type="http://schemas.openxmlformats.org/officeDocument/2006/relationships/slideLayout" Target="../slideLayouts/slideLayout13.xml"/><Relationship Id="rId7" Type="http://schemas.openxmlformats.org/officeDocument/2006/relationships/image" Target="../media/image10.emf"/><Relationship Id="rId6" Type="http://schemas.openxmlformats.org/officeDocument/2006/relationships/image" Target="../media/image9.wmf"/><Relationship Id="rId5" Type="http://schemas.openxmlformats.org/officeDocument/2006/relationships/oleObject" Target="../embeddings/oleObject15.bin"/><Relationship Id="rId4" Type="http://schemas.openxmlformats.org/officeDocument/2006/relationships/image" Target="../media/image8.wmf"/><Relationship Id="rId3" Type="http://schemas.openxmlformats.org/officeDocument/2006/relationships/oleObject" Target="../embeddings/oleObject14.bin"/><Relationship Id="rId2" Type="http://schemas.openxmlformats.org/officeDocument/2006/relationships/image" Target="../media/image7.wmf"/><Relationship Id="rId1" Type="http://schemas.openxmlformats.org/officeDocument/2006/relationships/oleObject" Target="../embeddings/oleObject13.bin"/></Relationships>
</file>

<file path=ppt/slides/_rels/slide9.xml.rels><?xml version="1.0" encoding="UTF-8" standalone="yes"?>
<Relationships xmlns="http://schemas.openxmlformats.org/package/2006/relationships"><Relationship Id="rId9" Type="http://schemas.openxmlformats.org/officeDocument/2006/relationships/image" Target="../media/image22.wmf"/><Relationship Id="rId8" Type="http://schemas.openxmlformats.org/officeDocument/2006/relationships/oleObject" Target="../embeddings/oleObject19.bin"/><Relationship Id="rId7" Type="http://schemas.openxmlformats.org/officeDocument/2006/relationships/image" Target="../media/image21.wmf"/><Relationship Id="rId6" Type="http://schemas.openxmlformats.org/officeDocument/2006/relationships/oleObject" Target="../embeddings/oleObject18.bin"/><Relationship Id="rId5" Type="http://schemas.openxmlformats.org/officeDocument/2006/relationships/image" Target="../media/image20.wmf"/><Relationship Id="rId4" Type="http://schemas.openxmlformats.org/officeDocument/2006/relationships/oleObject" Target="../embeddings/oleObject17.bin"/><Relationship Id="rId3" Type="http://schemas.openxmlformats.org/officeDocument/2006/relationships/image" Target="../media/image19.wmf"/><Relationship Id="rId2" Type="http://schemas.openxmlformats.org/officeDocument/2006/relationships/oleObject" Target="../embeddings/oleObject16.bin"/><Relationship Id="rId13" Type="http://schemas.openxmlformats.org/officeDocument/2006/relationships/vmlDrawing" Target="../drawings/vmlDrawing8.vml"/><Relationship Id="rId12" Type="http://schemas.openxmlformats.org/officeDocument/2006/relationships/slideLayout" Target="../slideLayouts/slideLayout12.xml"/><Relationship Id="rId11" Type="http://schemas.openxmlformats.org/officeDocument/2006/relationships/image" Target="../media/image23.wmf"/><Relationship Id="rId10" Type="http://schemas.openxmlformats.org/officeDocument/2006/relationships/oleObject" Target="../embeddings/oleObject20.bin"/><Relationship Id="rId1"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Shape 1095"/>
        <p:cNvGrpSpPr/>
        <p:nvPr/>
      </p:nvGrpSpPr>
      <p:grpSpPr>
        <a:xfrm>
          <a:off x="0" y="0"/>
          <a:ext cx="0" cy="0"/>
          <a:chOff x="0" y="0"/>
          <a:chExt cx="0" cy="0"/>
        </a:xfrm>
      </p:grpSpPr>
      <p:pic>
        <p:nvPicPr>
          <p:cNvPr id="9" name="Picture 8"/>
          <p:cNvPicPr>
            <a:picLocks noChangeAspect="1"/>
          </p:cNvPicPr>
          <p:nvPr/>
        </p:nvPicPr>
        <p:blipFill>
          <a:blip r:embed="rId1"/>
          <a:stretch>
            <a:fillRect/>
          </a:stretch>
        </p:blipFill>
        <p:spPr>
          <a:xfrm>
            <a:off x="7567617" y="1103713"/>
            <a:ext cx="6547671" cy="5480339"/>
          </a:xfrm>
          <a:prstGeom prst="rect">
            <a:avLst/>
          </a:prstGeom>
        </p:spPr>
      </p:pic>
      <p:sp>
        <p:nvSpPr>
          <p:cNvPr id="1096" name="Google Shape;1096;p39"/>
          <p:cNvSpPr txBox="1">
            <a:spLocks noGrp="1"/>
          </p:cNvSpPr>
          <p:nvPr>
            <p:ph type="title"/>
          </p:nvPr>
        </p:nvSpPr>
        <p:spPr>
          <a:xfrm>
            <a:off x="361869" y="270254"/>
            <a:ext cx="5887085" cy="1440180"/>
          </a:xfrm>
          <a:prstGeom prst="rect">
            <a:avLst/>
          </a:prstGeom>
        </p:spPr>
        <p:txBody>
          <a:bodyPr spcFirstLastPara="1" wrap="square" lIns="146280" tIns="0" rIns="0" bIns="0" anchor="ctr" anchorCtr="0">
            <a:noAutofit/>
          </a:bodyPr>
          <a:lstStyle/>
          <a:p>
            <a:pPr marL="0" lvl="0" indent="0" algn="l" rtl="0">
              <a:spcBef>
                <a:spcPts val="0"/>
              </a:spcBef>
              <a:spcAft>
                <a:spcPts val="0"/>
              </a:spcAft>
              <a:buNone/>
            </a:pPr>
            <a:r>
              <a:rPr lang="en-US" altLang="en-GB" sz="6600" dirty="0"/>
              <a:t> KHỞI ĐỘNG</a:t>
            </a:r>
            <a:endParaRPr lang="en-US" altLang="en-GB" sz="6600" dirty="0"/>
          </a:p>
        </p:txBody>
      </p:sp>
      <p:sp>
        <p:nvSpPr>
          <p:cNvPr id="1098" name="Google Shape;1098;p39"/>
          <p:cNvSpPr txBox="1">
            <a:spLocks noGrp="1"/>
          </p:cNvSpPr>
          <p:nvPr>
            <p:ph type="subTitle" idx="1"/>
          </p:nvPr>
        </p:nvSpPr>
        <p:spPr>
          <a:xfrm>
            <a:off x="361869" y="1431233"/>
            <a:ext cx="6587744" cy="4825298"/>
          </a:xfrm>
          <a:prstGeom prst="rect">
            <a:avLst/>
          </a:prstGeom>
        </p:spPr>
        <p:txBody>
          <a:bodyPr spcFirstLastPara="1" wrap="square" lIns="146280" tIns="146280" rIns="146280" bIns="146280" anchor="t" anchorCtr="0">
            <a:noAutofit/>
          </a:bodyPr>
          <a:lstStyle/>
          <a:p>
            <a:pPr marL="0" lvl="0" indent="0">
              <a:spcBef>
                <a:spcPts val="1600"/>
              </a:spcBef>
            </a:pPr>
            <a:r>
              <a:rPr lang="vi-VN" sz="3000">
                <a:latin typeface="+mn-lt"/>
              </a:rPr>
              <a:t>Một phần sân nhà bạn Duy được lát bởi các viên gạch hình vuông khít nhau, trong đó các điểm A,B,C,D là bốn đỉnh của một viên gạch. Bạn Duy Đặt một thước gỗ trên mặt sân sao cho thước gỗ luôn đi qua điểm C và cắt tia AB tại M, cắt tia AD tại N. </a:t>
            </a:r>
            <a:endParaRPr lang="vi-VN" sz="3000">
              <a:latin typeface="+mn-lt"/>
            </a:endParaRPr>
          </a:p>
          <a:p>
            <a:pPr marL="0" lvl="0" indent="0">
              <a:spcBef>
                <a:spcPts val="1600"/>
              </a:spcBef>
            </a:pPr>
            <a:r>
              <a:rPr lang="vi-VN" sz="3000">
                <a:latin typeface="+mn-lt"/>
              </a:rPr>
              <a:t>Bạn Duy nhận thấy ta luôn có tỉ lệ thức:</a:t>
            </a:r>
            <a:endParaRPr sz="3000" dirty="0">
              <a:latin typeface="+mn-lt"/>
            </a:endParaRPr>
          </a:p>
        </p:txBody>
      </p:sp>
      <p:sp>
        <p:nvSpPr>
          <p:cNvPr id="3" name="Freeform 2"/>
          <p:cNvSpPr/>
          <p:nvPr/>
        </p:nvSpPr>
        <p:spPr>
          <a:xfrm rot="626784" flipH="1">
            <a:off x="3378146" y="7016090"/>
            <a:ext cx="2505834" cy="1140404"/>
          </a:xfrm>
          <a:custGeom>
            <a:avLst/>
            <a:gdLst>
              <a:gd name="connisteX0" fmla="*/ 0 w 2134235"/>
              <a:gd name="connsiteY0" fmla="*/ 485140 h 1080562"/>
              <a:gd name="connisteX1" fmla="*/ 363855 w 2134235"/>
              <a:gd name="connsiteY1" fmla="*/ 978535 h 1080562"/>
              <a:gd name="connisteX2" fmla="*/ 1374140 w 2134235"/>
              <a:gd name="connsiteY2" fmla="*/ 776605 h 1080562"/>
              <a:gd name="connisteX3" fmla="*/ 1341755 w 2134235"/>
              <a:gd name="connsiteY3" fmla="*/ 307340 h 1080562"/>
              <a:gd name="connisteX4" fmla="*/ 921385 w 2134235"/>
              <a:gd name="connsiteY4" fmla="*/ 574040 h 1080562"/>
              <a:gd name="connisteX5" fmla="*/ 1317625 w 2134235"/>
              <a:gd name="connsiteY5" fmla="*/ 1075690 h 1080562"/>
              <a:gd name="connisteX6" fmla="*/ 1819275 w 2134235"/>
              <a:gd name="connsiteY6" fmla="*/ 744220 h 1080562"/>
              <a:gd name="connisteX7" fmla="*/ 2134235 w 2134235"/>
              <a:gd name="connsiteY7" fmla="*/ 0 h 108056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2134235" h="1080563">
                <a:moveTo>
                  <a:pt x="0" y="485140"/>
                </a:moveTo>
                <a:cubicBezTo>
                  <a:pt x="52705" y="588010"/>
                  <a:pt x="88900" y="920115"/>
                  <a:pt x="363855" y="978535"/>
                </a:cubicBezTo>
                <a:cubicBezTo>
                  <a:pt x="638810" y="1036955"/>
                  <a:pt x="1178560" y="910590"/>
                  <a:pt x="1374140" y="776605"/>
                </a:cubicBezTo>
                <a:cubicBezTo>
                  <a:pt x="1569720" y="642620"/>
                  <a:pt x="1432560" y="347980"/>
                  <a:pt x="1341755" y="307340"/>
                </a:cubicBezTo>
                <a:cubicBezTo>
                  <a:pt x="1250950" y="266700"/>
                  <a:pt x="926465" y="420370"/>
                  <a:pt x="921385" y="574040"/>
                </a:cubicBezTo>
                <a:cubicBezTo>
                  <a:pt x="916305" y="727710"/>
                  <a:pt x="1137920" y="1041400"/>
                  <a:pt x="1317625" y="1075690"/>
                </a:cubicBezTo>
                <a:cubicBezTo>
                  <a:pt x="1497330" y="1109980"/>
                  <a:pt x="1656080" y="959485"/>
                  <a:pt x="1819275" y="744220"/>
                </a:cubicBezTo>
                <a:cubicBezTo>
                  <a:pt x="1982470" y="528955"/>
                  <a:pt x="2081530" y="142240"/>
                  <a:pt x="2134235" y="0"/>
                </a:cubicBezTo>
              </a:path>
            </a:pathLst>
          </a:custGeom>
          <a:noFill/>
          <a:ln w="38100" cmpd="sng">
            <a:solidFill>
              <a:schemeClr val="accent2">
                <a:lumMod val="75000"/>
              </a:schemeClr>
            </a:solidFill>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0" dirty="0"/>
          </a:p>
        </p:txBody>
      </p:sp>
      <p:sp>
        <p:nvSpPr>
          <p:cNvPr id="4" name="Freeform 3"/>
          <p:cNvSpPr/>
          <p:nvPr/>
        </p:nvSpPr>
        <p:spPr>
          <a:xfrm>
            <a:off x="6199184" y="-351565"/>
            <a:ext cx="1727200" cy="2522728"/>
          </a:xfrm>
          <a:custGeom>
            <a:avLst/>
            <a:gdLst>
              <a:gd name="connisteX0" fmla="*/ 1079534 w 1079534"/>
              <a:gd name="connsiteY0" fmla="*/ 1576705 h 1576705"/>
              <a:gd name="connisteX1" fmla="*/ 488984 w 1079534"/>
              <a:gd name="connsiteY1" fmla="*/ 727710 h 1576705"/>
              <a:gd name="connisteX2" fmla="*/ 949994 w 1079534"/>
              <a:gd name="connsiteY2" fmla="*/ 881380 h 1576705"/>
              <a:gd name="connisteX3" fmla="*/ 416594 w 1079534"/>
              <a:gd name="connsiteY3" fmla="*/ 1156335 h 1576705"/>
              <a:gd name="connisteX4" fmla="*/ 3844 w 1079534"/>
              <a:gd name="connsiteY4" fmla="*/ 558165 h 1576705"/>
              <a:gd name="connisteX5" fmla="*/ 610269 w 1079534"/>
              <a:gd name="connsiteY5" fmla="*/ 153670 h 1576705"/>
              <a:gd name="connisteX6" fmla="*/ 545499 w 1079534"/>
              <a:gd name="connsiteY6" fmla="*/ 0 h 157670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1079535" h="1576705">
                <a:moveTo>
                  <a:pt x="1079535" y="1576705"/>
                </a:moveTo>
                <a:cubicBezTo>
                  <a:pt x="951900" y="1403985"/>
                  <a:pt x="515020" y="866775"/>
                  <a:pt x="488985" y="727710"/>
                </a:cubicBezTo>
                <a:cubicBezTo>
                  <a:pt x="462950" y="588645"/>
                  <a:pt x="964600" y="795655"/>
                  <a:pt x="949995" y="881380"/>
                </a:cubicBezTo>
                <a:cubicBezTo>
                  <a:pt x="935390" y="967105"/>
                  <a:pt x="605825" y="1221105"/>
                  <a:pt x="416595" y="1156335"/>
                </a:cubicBezTo>
                <a:cubicBezTo>
                  <a:pt x="227365" y="1091565"/>
                  <a:pt x="-34890" y="758825"/>
                  <a:pt x="3845" y="558165"/>
                </a:cubicBezTo>
                <a:cubicBezTo>
                  <a:pt x="42580" y="357505"/>
                  <a:pt x="501685" y="265430"/>
                  <a:pt x="610270" y="153670"/>
                </a:cubicBezTo>
                <a:cubicBezTo>
                  <a:pt x="718855" y="41910"/>
                  <a:pt x="570265" y="22860"/>
                  <a:pt x="545500" y="0"/>
                </a:cubicBezTo>
              </a:path>
            </a:pathLst>
          </a:custGeom>
          <a:noFill/>
          <a:ln w="38100" cmpd="sng">
            <a:solidFill>
              <a:srgbClr val="00B0F0"/>
            </a:solidFill>
            <a:prstDash val="dash"/>
            <a:headEnd type="arrow"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0" dirty="0"/>
          </a:p>
        </p:txBody>
      </p:sp>
      <p:sp>
        <p:nvSpPr>
          <p:cNvPr id="5" name="Text Box 4"/>
          <p:cNvSpPr txBox="1"/>
          <p:nvPr/>
        </p:nvSpPr>
        <p:spPr>
          <a:xfrm>
            <a:off x="7666994" y="270254"/>
            <a:ext cx="3330448" cy="523220"/>
          </a:xfrm>
          <a:prstGeom prst="rect">
            <a:avLst/>
          </a:prstGeom>
          <a:noFill/>
          <a:ln w="9525">
            <a:noFill/>
          </a:ln>
        </p:spPr>
        <p:txBody>
          <a:bodyPr wrap="square">
            <a:spAutoFit/>
            <a:scene3d>
              <a:camera prst="orthographicFront"/>
              <a:lightRig rig="threePt" dir="t"/>
            </a:scene3d>
          </a:bodyPr>
          <a:lstStyle/>
          <a:p>
            <a:pPr marL="0" indent="0"/>
            <a:r>
              <a:rPr lang="en-US" sz="2800" b="1" dirty="0" err="1">
                <a:ln w="22225">
                  <a:noFill/>
                  <a:prstDash val="solid"/>
                </a:ln>
                <a:solidFill>
                  <a:srgbClr val="00B0F0"/>
                </a:solidFill>
                <a:effectLst/>
                <a:latin typeface="Arial" panose="020B0604020202020204" pitchFamily="34" charset="0"/>
                <a:cs typeface="Arial" panose="020B0604020202020204" pitchFamily="34" charset="0"/>
              </a:rPr>
              <a:t>Hình</a:t>
            </a:r>
            <a:r>
              <a:rPr lang="en-US" sz="2800" b="1">
                <a:ln w="22225">
                  <a:noFill/>
                  <a:prstDash val="solid"/>
                </a:ln>
                <a:solidFill>
                  <a:srgbClr val="00B0F0"/>
                </a:solidFill>
                <a:effectLst/>
                <a:latin typeface="Arial" panose="020B0604020202020204" pitchFamily="34" charset="0"/>
                <a:cs typeface="Arial" panose="020B0604020202020204" pitchFamily="34" charset="0"/>
              </a:rPr>
              <a:t> 37. SGK/66</a:t>
            </a:r>
            <a:endParaRPr lang="en-US" sz="2800" b="1">
              <a:ln w="22225">
                <a:noFill/>
                <a:prstDash val="solid"/>
              </a:ln>
              <a:solidFill>
                <a:srgbClr val="00B0F0"/>
              </a:solidFill>
              <a:effectLst/>
              <a:latin typeface="Arial" panose="020B0604020202020204" pitchFamily="34" charset="0"/>
              <a:cs typeface="Arial" panose="020B0604020202020204" pitchFamily="34" charset="0"/>
            </a:endParaRPr>
          </a:p>
        </p:txBody>
      </p:sp>
      <p:graphicFrame>
        <p:nvGraphicFramePr>
          <p:cNvPr id="14" name="Object 13"/>
          <p:cNvGraphicFramePr>
            <a:graphicFrameLocks noChangeAspect="1"/>
          </p:cNvGraphicFramePr>
          <p:nvPr/>
        </p:nvGraphicFramePr>
        <p:xfrm>
          <a:off x="2129050" y="5698992"/>
          <a:ext cx="2070369" cy="1099375"/>
        </p:xfrm>
        <a:graphic>
          <a:graphicData uri="http://schemas.openxmlformats.org/presentationml/2006/ole">
            <mc:AlternateContent xmlns:mc="http://schemas.openxmlformats.org/markup-compatibility/2006">
              <mc:Choice xmlns:v="urn:schemas-microsoft-com:vml" Requires="v">
                <p:oleObj spid="_x0000_s0" name="Equation" r:id="rId2" imgW="19507200" imgH="10363200" progId="Equation.DSMT4">
                  <p:embed/>
                </p:oleObj>
              </mc:Choice>
              <mc:Fallback>
                <p:oleObj name="Equation" r:id="rId2" imgW="19507200" imgH="10363200" progId="Equation.DSMT4">
                  <p:embed/>
                  <p:pic>
                    <p:nvPicPr>
                      <p:cNvPr id="0" name="Object 13"/>
                      <p:cNvPicPr/>
                      <p:nvPr/>
                    </p:nvPicPr>
                    <p:blipFill>
                      <a:blip r:embed="rId3"/>
                      <a:stretch>
                        <a:fillRect/>
                      </a:stretch>
                    </p:blipFill>
                    <p:spPr>
                      <a:xfrm>
                        <a:off x="2129050" y="5698992"/>
                        <a:ext cx="2070369" cy="1099375"/>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96"/>
                                        </p:tgtEl>
                                        <p:attrNameLst>
                                          <p:attrName>style.visibility</p:attrName>
                                        </p:attrNameLst>
                                      </p:cBhvr>
                                      <p:to>
                                        <p:strVal val="visible"/>
                                      </p:to>
                                    </p:set>
                                    <p:anim calcmode="lin" valueType="num">
                                      <p:cBhvr>
                                        <p:cTn id="7" dur="1000" fill="hold"/>
                                        <p:tgtEl>
                                          <p:spTgt spid="1096"/>
                                        </p:tgtEl>
                                        <p:attrNameLst>
                                          <p:attrName>ppt_w</p:attrName>
                                        </p:attrNameLst>
                                      </p:cBhvr>
                                      <p:tavLst>
                                        <p:tav tm="0">
                                          <p:val>
                                            <p:fltVal val="0"/>
                                          </p:val>
                                        </p:tav>
                                        <p:tav tm="100000">
                                          <p:val>
                                            <p:strVal val="#ppt_w"/>
                                          </p:val>
                                        </p:tav>
                                      </p:tavLst>
                                    </p:anim>
                                    <p:anim calcmode="lin" valueType="num">
                                      <p:cBhvr>
                                        <p:cTn id="8" dur="1000" fill="hold"/>
                                        <p:tgtEl>
                                          <p:spTgt spid="1096"/>
                                        </p:tgtEl>
                                        <p:attrNameLst>
                                          <p:attrName>ppt_h</p:attrName>
                                        </p:attrNameLst>
                                      </p:cBhvr>
                                      <p:tavLst>
                                        <p:tav tm="0">
                                          <p:val>
                                            <p:fltVal val="0"/>
                                          </p:val>
                                        </p:tav>
                                        <p:tav tm="100000">
                                          <p:val>
                                            <p:strVal val="#ppt_h"/>
                                          </p:val>
                                        </p:tav>
                                      </p:tavLst>
                                    </p:anim>
                                    <p:anim calcmode="lin" valueType="num">
                                      <p:cBhvr>
                                        <p:cTn id="9" dur="1000" fill="hold"/>
                                        <p:tgtEl>
                                          <p:spTgt spid="1096"/>
                                        </p:tgtEl>
                                        <p:attrNameLst>
                                          <p:attrName>style.rotation</p:attrName>
                                        </p:attrNameLst>
                                      </p:cBhvr>
                                      <p:tavLst>
                                        <p:tav tm="0">
                                          <p:val>
                                            <p:fltVal val="90"/>
                                          </p:val>
                                        </p:tav>
                                        <p:tav tm="100000">
                                          <p:val>
                                            <p:fltVal val="0"/>
                                          </p:val>
                                        </p:tav>
                                      </p:tavLst>
                                    </p:anim>
                                    <p:animEffect transition="in" filter="fade">
                                      <p:cBhvr>
                                        <p:cTn id="10" dur="1000"/>
                                        <p:tgtEl>
                                          <p:spTgt spid="1096"/>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1098">
                                            <p:txEl>
                                              <p:pRg st="0" end="0"/>
                                            </p:txEl>
                                          </p:spTgt>
                                        </p:tgtEl>
                                        <p:attrNameLst>
                                          <p:attrName>style.visibility</p:attrName>
                                        </p:attrNameLst>
                                      </p:cBhvr>
                                      <p:to>
                                        <p:strVal val="visible"/>
                                      </p:to>
                                    </p:set>
                                    <p:animEffect transition="in" filter="strips(downLeft)">
                                      <p:cBhvr>
                                        <p:cTn id="15" dur="500"/>
                                        <p:tgtEl>
                                          <p:spTgt spid="1098">
                                            <p:txEl>
                                              <p:pRg st="0" end="0"/>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1098">
                                            <p:txEl>
                                              <p:pRg st="1" end="1"/>
                                            </p:txEl>
                                          </p:spTgt>
                                        </p:tgtEl>
                                        <p:attrNameLst>
                                          <p:attrName>style.visibility</p:attrName>
                                        </p:attrNameLst>
                                      </p:cBhvr>
                                      <p:to>
                                        <p:strVal val="visible"/>
                                      </p:to>
                                    </p:set>
                                    <p:animEffect transition="in" filter="strips(downLeft)">
                                      <p:cBhvr>
                                        <p:cTn id="18" dur="500"/>
                                        <p:tgtEl>
                                          <p:spTgt spid="1098">
                                            <p:txEl>
                                              <p:pRg st="1" end="1"/>
                                            </p:txEl>
                                          </p:spTgt>
                                        </p:tgtEl>
                                      </p:cBhvr>
                                    </p:animEffect>
                                  </p:childTnLst>
                                </p:cTn>
                              </p:par>
                              <p:par>
                                <p:cTn id="19" presetID="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strips(downRight)">
                                      <p:cBhvr>
                                        <p:cTn id="27" dur="500"/>
                                        <p:tgtEl>
                                          <p:spTgt spid="4"/>
                                        </p:tgtEl>
                                      </p:cBhvr>
                                    </p:animEffect>
                                  </p:childTnLst>
                                </p:cTn>
                              </p:par>
                            </p:childTnLst>
                          </p:cTn>
                        </p:par>
                        <p:par>
                          <p:cTn id="28" fill="hold">
                            <p:stCondLst>
                              <p:cond delay="500"/>
                            </p:stCondLst>
                            <p:childTnLst>
                              <p:par>
                                <p:cTn id="29" presetID="41" presetClass="entr" presetSubtype="0" fill="hold" grpId="0" nodeType="afterEffect">
                                  <p:stCondLst>
                                    <p:cond delay="500"/>
                                  </p:stCondLst>
                                  <p:iterate type="lt">
                                    <p:tmPct val="10000"/>
                                  </p:iterate>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5"/>
                                        </p:tgtEl>
                                        <p:attrNameLst>
                                          <p:attrName>ppt_y</p:attrName>
                                        </p:attrNameLst>
                                      </p:cBhvr>
                                      <p:tavLst>
                                        <p:tav tm="0">
                                          <p:val>
                                            <p:strVal val="#ppt_y"/>
                                          </p:val>
                                        </p:tav>
                                        <p:tav tm="100000">
                                          <p:val>
                                            <p:strVal val="#ppt_y"/>
                                          </p:val>
                                        </p:tav>
                                      </p:tavLst>
                                    </p:anim>
                                    <p:anim calcmode="lin" valueType="num">
                                      <p:cBhvr>
                                        <p:cTn id="3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5"/>
                                        </p:tgtEl>
                                      </p:cBhvr>
                                    </p:animEffect>
                                  </p:childTnLst>
                                </p:cTn>
                              </p:par>
                              <p:par>
                                <p:cTn id="36" presetID="42" presetClass="entr" presetSubtype="0" fill="hold" nodeType="withEffect">
                                  <p:stCondLst>
                                    <p:cond delay="50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8" presetClass="entr" presetSubtype="3"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strips(upRight)">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 grpId="0"/>
      <p:bldP spid="3" grpId="0" bldLvl="0" animBg="1"/>
      <p:bldP spid="4" grpId="0" bldLvl="0" animBg="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21406" y="219208"/>
            <a:ext cx="5203200" cy="601440"/>
          </a:xfrm>
        </p:spPr>
        <p:txBody>
          <a:bodyPr/>
          <a:lstStyle/>
          <a:p>
            <a:r>
              <a:rPr lang="vi-VN" b="1"/>
              <a:t>VD1.</a:t>
            </a:r>
            <a:endParaRPr lang="vi-VN" b="1"/>
          </a:p>
        </p:txBody>
      </p:sp>
      <p:sp>
        <p:nvSpPr>
          <p:cNvPr id="39" name="Google Shape;1098;p39"/>
          <p:cNvSpPr txBox="1">
            <a:spLocks noGrp="1"/>
          </p:cNvSpPr>
          <p:nvPr>
            <p:ph type="subTitle" idx="1"/>
          </p:nvPr>
        </p:nvSpPr>
        <p:spPr>
          <a:xfrm>
            <a:off x="2189318" y="41249"/>
            <a:ext cx="7564515" cy="2310581"/>
          </a:xfrm>
          <a:prstGeom prst="rect">
            <a:avLst/>
          </a:prstGeom>
        </p:spPr>
        <p:txBody>
          <a:bodyPr spcFirstLastPara="1" wrap="square" lIns="146280" tIns="146280" rIns="146280" bIns="146280" anchor="t" anchorCtr="0">
            <a:noAutofit/>
          </a:bodyPr>
          <a:lstStyle/>
          <a:p>
            <a:pPr marL="0" lvl="0" indent="0">
              <a:spcBef>
                <a:spcPts val="1600"/>
              </a:spcBef>
            </a:pPr>
            <a:r>
              <a:rPr lang="vi-VN" sz="3000">
                <a:solidFill>
                  <a:srgbClr val="090C26"/>
                </a:solidFill>
              </a:rPr>
              <a:t>Quan sát hình 40 </a:t>
            </a:r>
            <a:endParaRPr lang="vi-VN" sz="3000">
              <a:solidFill>
                <a:srgbClr val="090C26"/>
              </a:solidFill>
            </a:endParaRPr>
          </a:p>
          <a:p>
            <a:pPr marL="0" lvl="0" indent="0">
              <a:spcBef>
                <a:spcPts val="1600"/>
              </a:spcBef>
            </a:pPr>
            <a:r>
              <a:rPr lang="vi-VN" sz="3000">
                <a:solidFill>
                  <a:srgbClr val="090C26"/>
                </a:solidFill>
              </a:rPr>
              <a:t>a) Tính</a:t>
            </a:r>
            <a:endParaRPr lang="vi-VN" sz="3000">
              <a:solidFill>
                <a:srgbClr val="090C26"/>
              </a:solidFill>
            </a:endParaRPr>
          </a:p>
          <a:p>
            <a:pPr marL="514350" lvl="0" indent="-514350">
              <a:spcBef>
                <a:spcPts val="1600"/>
              </a:spcBef>
              <a:buAutoNum type="alphaLcParenR"/>
            </a:pPr>
            <a:endParaRPr lang="vi-VN" sz="3000">
              <a:solidFill>
                <a:srgbClr val="090C26"/>
              </a:solidFill>
            </a:endParaRPr>
          </a:p>
          <a:p>
            <a:pPr marL="0" lvl="0" indent="0">
              <a:spcBef>
                <a:spcPts val="1600"/>
              </a:spcBef>
            </a:pPr>
            <a:r>
              <a:rPr lang="vi-VN" sz="3000">
                <a:solidFill>
                  <a:srgbClr val="090C26"/>
                </a:solidFill>
              </a:rPr>
              <a:t>b) </a:t>
            </a:r>
            <a:r>
              <a:rPr lang="es-ES" sz="3000">
                <a:solidFill>
                  <a:srgbClr val="090C26"/>
                </a:solidFill>
              </a:rPr>
              <a:t>Tính x, y biết x+y=9 </a:t>
            </a:r>
            <a:endParaRPr lang="vi-VN" sz="3000" b="1">
              <a:solidFill>
                <a:srgbClr val="090C26"/>
              </a:solidFill>
            </a:endParaRPr>
          </a:p>
        </p:txBody>
      </p:sp>
      <p:graphicFrame>
        <p:nvGraphicFramePr>
          <p:cNvPr id="7" name="Object 6"/>
          <p:cNvGraphicFramePr>
            <a:graphicFrameLocks noChangeAspect="1"/>
          </p:cNvGraphicFramePr>
          <p:nvPr/>
        </p:nvGraphicFramePr>
        <p:xfrm>
          <a:off x="3806825" y="793750"/>
          <a:ext cx="1096963" cy="1309688"/>
        </p:xfrm>
        <a:graphic>
          <a:graphicData uri="http://schemas.openxmlformats.org/presentationml/2006/ole">
            <mc:AlternateContent xmlns:mc="http://schemas.openxmlformats.org/markup-compatibility/2006">
              <mc:Choice xmlns:v="urn:schemas-microsoft-com:vml" Requires="v">
                <p:oleObj spid="_x0000_s2" name="Equation" r:id="rId1" imgW="9448800" imgH="11277600" progId="Equation.DSMT4">
                  <p:embed/>
                </p:oleObj>
              </mc:Choice>
              <mc:Fallback>
                <p:oleObj name="Equation" r:id="rId1" imgW="9448800" imgH="11277600" progId="Equation.DSMT4">
                  <p:embed/>
                  <p:pic>
                    <p:nvPicPr>
                      <p:cNvPr id="0" name="Picture 1"/>
                      <p:cNvPicPr/>
                      <p:nvPr/>
                    </p:nvPicPr>
                    <p:blipFill>
                      <a:blip r:embed="rId2"/>
                      <a:stretch>
                        <a:fillRect/>
                      </a:stretch>
                    </p:blipFill>
                    <p:spPr>
                      <a:xfrm>
                        <a:off x="3806825" y="793750"/>
                        <a:ext cx="1096963" cy="1309688"/>
                      </a:xfrm>
                      <a:prstGeom prst="rect">
                        <a:avLst/>
                      </a:prstGeom>
                    </p:spPr>
                  </p:pic>
                </p:oleObj>
              </mc:Fallback>
            </mc:AlternateContent>
          </a:graphicData>
        </a:graphic>
      </p:graphicFrame>
      <p:pic>
        <p:nvPicPr>
          <p:cNvPr id="41" name="Picture 40"/>
          <p:cNvPicPr/>
          <p:nvPr/>
        </p:nvPicPr>
        <p:blipFill>
          <a:blip r:embed="rId3" cstate="print">
            <a:extLst>
              <a:ext uri="{28A0092B-C50C-407E-A947-70E740481C1C}">
                <a14:useLocalDpi xmlns:a14="http://schemas.microsoft.com/office/drawing/2010/main" val="0"/>
              </a:ext>
            </a:extLst>
          </a:blip>
          <a:stretch>
            <a:fillRect/>
          </a:stretch>
        </p:blipFill>
        <p:spPr>
          <a:xfrm>
            <a:off x="9273875" y="41249"/>
            <a:ext cx="5035119" cy="3623416"/>
          </a:xfrm>
          <a:prstGeom prst="rect">
            <a:avLst/>
          </a:prstGeom>
        </p:spPr>
      </p:pic>
      <p:graphicFrame>
        <p:nvGraphicFramePr>
          <p:cNvPr id="42" name="Table 41"/>
          <p:cNvGraphicFramePr>
            <a:graphicFrameLocks noGrp="1"/>
          </p:cNvGraphicFramePr>
          <p:nvPr/>
        </p:nvGraphicFramePr>
        <p:xfrm>
          <a:off x="1510226" y="4114800"/>
          <a:ext cx="8922697" cy="3583646"/>
        </p:xfrm>
        <a:graphic>
          <a:graphicData uri="http://schemas.openxmlformats.org/drawingml/2006/table">
            <a:tbl>
              <a:tblPr firstRow="1" firstCol="1" bandRow="1">
                <a:tableStyleId>{5940675A-B579-460E-94D1-54222C63F5DA}</a:tableStyleId>
              </a:tblPr>
              <a:tblGrid>
                <a:gridCol w="1405952"/>
                <a:gridCol w="7516745"/>
              </a:tblGrid>
              <a:tr h="1903863">
                <a:tc>
                  <a:txBody>
                    <a:bodyPr/>
                    <a:lstStyle/>
                    <a:p>
                      <a:pPr algn="ctr">
                        <a:lnSpc>
                          <a:spcPct val="107000"/>
                        </a:lnSpc>
                        <a:spcAft>
                          <a:spcPts val="800"/>
                        </a:spcAft>
                      </a:pPr>
                      <a:r>
                        <a:rPr lang="en-US" sz="3000" b="1">
                          <a:solidFill>
                            <a:srgbClr val="090C26"/>
                          </a:solidFill>
                          <a:effectLst/>
                        </a:rPr>
                        <a:t>GT</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endParaRPr lang="en-US" sz="2000" b="0">
                        <a:solidFill>
                          <a:srgbClr val="090C26"/>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79783">
                <a:tc>
                  <a:txBody>
                    <a:bodyPr/>
                    <a:lstStyle/>
                    <a:p>
                      <a:pPr algn="ctr">
                        <a:lnSpc>
                          <a:spcPct val="107000"/>
                        </a:lnSpc>
                        <a:spcAft>
                          <a:spcPts val="800"/>
                        </a:spcAft>
                      </a:pPr>
                      <a:r>
                        <a:rPr lang="en-US" sz="3000" b="1">
                          <a:solidFill>
                            <a:srgbClr val="090C26"/>
                          </a:solidFill>
                          <a:effectLst/>
                        </a:rPr>
                        <a:t>KL</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endParaRPr lang="es-E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graphicFrame>
        <p:nvGraphicFramePr>
          <p:cNvPr id="43" name="Object 42"/>
          <p:cNvGraphicFramePr>
            <a:graphicFrameLocks noChangeAspect="1"/>
          </p:cNvGraphicFramePr>
          <p:nvPr/>
        </p:nvGraphicFramePr>
        <p:xfrm>
          <a:off x="3522375" y="4275096"/>
          <a:ext cx="1173458" cy="444011"/>
        </p:xfrm>
        <a:graphic>
          <a:graphicData uri="http://schemas.openxmlformats.org/presentationml/2006/ole">
            <mc:AlternateContent xmlns:mc="http://schemas.openxmlformats.org/markup-compatibility/2006">
              <mc:Choice xmlns:v="urn:schemas-microsoft-com:vml" Requires="v">
                <p:oleObj spid="_x0000_s3" name="Equation" r:id="rId4" imgW="469900" imgH="177800" progId="Equation.DSMT4">
                  <p:embed/>
                </p:oleObj>
              </mc:Choice>
              <mc:Fallback>
                <p:oleObj name="Equation" r:id="rId4" imgW="469900" imgH="177800" progId="Equation.DSMT4">
                  <p:embed/>
                  <p:pic>
                    <p:nvPicPr>
                      <p:cNvPr id="0" name="Object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2375" y="4275096"/>
                        <a:ext cx="1173458" cy="444011"/>
                      </a:xfrm>
                      <a:prstGeom prst="rect">
                        <a:avLst/>
                      </a:prstGeom>
                      <a:noFill/>
                    </p:spPr>
                  </p:pic>
                </p:oleObj>
              </mc:Fallback>
            </mc:AlternateContent>
          </a:graphicData>
        </a:graphic>
      </p:graphicFrame>
      <p:grpSp>
        <p:nvGrpSpPr>
          <p:cNvPr id="45" name="Group 44"/>
          <p:cNvGrpSpPr/>
          <p:nvPr/>
        </p:nvGrpSpPr>
        <p:grpSpPr>
          <a:xfrm>
            <a:off x="3259205" y="4687778"/>
            <a:ext cx="5926830" cy="1158522"/>
            <a:chOff x="2246825" y="841955"/>
            <a:chExt cx="5435511" cy="1158522"/>
          </a:xfrm>
        </p:grpSpPr>
        <p:graphicFrame>
          <p:nvGraphicFramePr>
            <p:cNvPr id="46" name="Object 45"/>
            <p:cNvGraphicFramePr>
              <a:graphicFrameLocks noChangeAspect="1"/>
            </p:cNvGraphicFramePr>
            <p:nvPr/>
          </p:nvGraphicFramePr>
          <p:xfrm>
            <a:off x="3697304" y="1515245"/>
            <a:ext cx="1267276" cy="403224"/>
          </p:xfrm>
          <a:graphic>
            <a:graphicData uri="http://schemas.openxmlformats.org/presentationml/2006/ole">
              <mc:AlternateContent xmlns:mc="http://schemas.openxmlformats.org/markup-compatibility/2006">
                <mc:Choice xmlns:v="urn:schemas-microsoft-com:vml" Requires="v">
                  <p:oleObj spid="_x0000_s4" name="Equation" r:id="rId6" imgW="558800" imgH="177800" progId="Equation.DSMT4">
                    <p:embed/>
                  </p:oleObj>
                </mc:Choice>
                <mc:Fallback>
                  <p:oleObj name="Equation" r:id="rId6" imgW="558800" imgH="177800" progId="Equation.DSMT4">
                    <p:embed/>
                    <p:pic>
                      <p:nvPicPr>
                        <p:cNvPr id="0" name="Object 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7304" y="1515245"/>
                          <a:ext cx="1267276" cy="403224"/>
                        </a:xfrm>
                        <a:prstGeom prst="rect">
                          <a:avLst/>
                        </a:prstGeom>
                        <a:noFill/>
                      </p:spPr>
                    </p:pic>
                  </p:oleObj>
                </mc:Fallback>
              </mc:AlternateContent>
            </a:graphicData>
          </a:graphic>
        </p:graphicFrame>
        <p:sp>
          <p:nvSpPr>
            <p:cNvPr id="47" name="TextBox 46"/>
            <p:cNvSpPr txBox="1"/>
            <p:nvPr/>
          </p:nvSpPr>
          <p:spPr>
            <a:xfrm>
              <a:off x="2246825" y="841955"/>
              <a:ext cx="5435511" cy="1158522"/>
            </a:xfrm>
            <a:prstGeom prst="rect">
              <a:avLst/>
            </a:prstGeom>
            <a:noFill/>
          </p:spPr>
          <p:txBody>
            <a:bodyPr wrap="square">
              <a:spAutoFit/>
            </a:bodyPr>
            <a:lstStyle/>
            <a:p>
              <a:pPr algn="just">
                <a:lnSpc>
                  <a:spcPct val="107000"/>
                </a:lnSpc>
                <a:spcAft>
                  <a:spcPts val="800"/>
                </a:spcAft>
              </a:pPr>
              <a:r>
                <a:rPr lang="en-US" sz="3000">
                  <a:solidFill>
                    <a:srgbClr val="090C26"/>
                  </a:solidFill>
                  <a:effectLst/>
                </a:rPr>
                <a:t>AD là đường phân giác của </a:t>
              </a:r>
              <a:endParaRPr lang="en-US" sz="3000">
                <a:solidFill>
                  <a:srgbClr val="090C26"/>
                </a:solidFill>
                <a:effectLst/>
              </a:endParaRPr>
            </a:p>
            <a:p>
              <a:pPr algn="just">
                <a:lnSpc>
                  <a:spcPct val="107000"/>
                </a:lnSpc>
                <a:spcAft>
                  <a:spcPts val="800"/>
                </a:spcAft>
              </a:pPr>
              <a:r>
                <a:rPr lang="en-US" sz="3000">
                  <a:solidFill>
                    <a:srgbClr val="090C26"/>
                  </a:solidFill>
                  <a:effectLst/>
                </a:rPr>
                <a:t>góc BAC (                 )</a:t>
              </a:r>
              <a:endParaRPr lang="vi-VN" sz="300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48" name="Title 5"/>
          <p:cNvSpPr txBox="1"/>
          <p:nvPr/>
        </p:nvSpPr>
        <p:spPr>
          <a:xfrm>
            <a:off x="154996" y="3279730"/>
            <a:ext cx="5203200" cy="601440"/>
          </a:xfrm>
          <a:prstGeom prst="rect">
            <a:avLst/>
          </a:prstGeom>
        </p:spPr>
        <p:txBody>
          <a:bodyPr spcFirstLastPara="1" vert="horz" wrap="square" lIns="91425" tIns="91425" rIns="91425" bIns="91425" rtlCol="0" anchor="t" anchorCtr="0">
            <a:noAutofit/>
          </a:bodyPr>
          <a:lstStyle>
            <a:lvl1pPr lvl="0" algn="l" defTabSz="1097280" rtl="0" eaLnBrk="1" latinLnBrk="0" hangingPunct="1">
              <a:lnSpc>
                <a:spcPct val="100000"/>
              </a:lnSpc>
              <a:spcBef>
                <a:spcPts val="0"/>
              </a:spcBef>
              <a:spcAft>
                <a:spcPts val="0"/>
              </a:spcAft>
              <a:buSzPts val="3000"/>
              <a:buNone/>
              <a:defRPr sz="4800" kern="1200">
                <a:solidFill>
                  <a:schemeClr val="tx1"/>
                </a:solidFill>
                <a:highlight>
                  <a:schemeClr val="accent1"/>
                </a:highlight>
                <a:latin typeface="+mj-lt"/>
                <a:ea typeface="+mj-ea"/>
                <a:cs typeface="+mj-cs"/>
              </a:defRPr>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r>
              <a:rPr lang="vi-VN" sz="4000" b="1"/>
              <a:t>Phân tích</a:t>
            </a:r>
            <a:endParaRPr lang="vi-VN" sz="4000" b="1"/>
          </a:p>
        </p:txBody>
      </p:sp>
      <p:grpSp>
        <p:nvGrpSpPr>
          <p:cNvPr id="5" name="Group 4"/>
          <p:cNvGrpSpPr/>
          <p:nvPr/>
        </p:nvGrpSpPr>
        <p:grpSpPr>
          <a:xfrm>
            <a:off x="3030564" y="5864270"/>
            <a:ext cx="1736076" cy="1310640"/>
            <a:chOff x="3030564" y="5864270"/>
            <a:chExt cx="1736076" cy="1310640"/>
          </a:xfrm>
        </p:grpSpPr>
        <p:pic>
          <p:nvPicPr>
            <p:cNvPr id="8" name="Picture 7"/>
            <p:cNvPicPr>
              <a:picLocks noChangeAspect="1"/>
            </p:cNvPicPr>
            <p:nvPr/>
          </p:nvPicPr>
          <p:blipFill>
            <a:blip r:embed="rId8"/>
            <a:stretch>
              <a:fillRect/>
            </a:stretch>
          </p:blipFill>
          <p:spPr>
            <a:xfrm>
              <a:off x="3667836" y="5864270"/>
              <a:ext cx="1098804" cy="1310640"/>
            </a:xfrm>
            <a:prstGeom prst="rect">
              <a:avLst/>
            </a:prstGeom>
          </p:spPr>
        </p:pic>
        <p:sp>
          <p:nvSpPr>
            <p:cNvPr id="14" name="TextBox 13"/>
            <p:cNvSpPr txBox="1"/>
            <p:nvPr/>
          </p:nvSpPr>
          <p:spPr>
            <a:xfrm>
              <a:off x="3030564" y="6123747"/>
              <a:ext cx="776261" cy="519886"/>
            </a:xfrm>
            <a:prstGeom prst="rect">
              <a:avLst/>
            </a:prstGeom>
            <a:noFill/>
          </p:spPr>
          <p:txBody>
            <a:bodyPr wrap="square">
              <a:spAutoFit/>
            </a:bodyPr>
            <a:lstStyle/>
            <a:p>
              <a:pPr algn="just">
                <a:lnSpc>
                  <a:spcPct val="107000"/>
                </a:lnSpc>
                <a:spcAft>
                  <a:spcPts val="800"/>
                </a:spcAft>
              </a:pPr>
              <a:r>
                <a:rPr lang="vi-VN" sz="2800" b="0">
                  <a:solidFill>
                    <a:srgbClr val="090C26"/>
                  </a:solidFill>
                  <a:effectLst/>
                  <a:latin typeface="Arial" panose="020B0604020202020204" pitchFamily="34" charset="0"/>
                  <a:ea typeface="Calibri" panose="020F0502020204030204" pitchFamily="34" charset="0"/>
                  <a:cs typeface="Arial" panose="020B0604020202020204" pitchFamily="34" charset="0"/>
                </a:rPr>
                <a:t>a)</a:t>
              </a:r>
              <a:endParaRPr lang="vi-VN" sz="2800" b="0">
                <a:solidFill>
                  <a:srgbClr val="090C26"/>
                </a:solidFill>
                <a:effectLst/>
                <a:latin typeface="Arial" panose="020B0604020202020204" pitchFamily="34" charset="0"/>
                <a:ea typeface="Calibri" panose="020F0502020204030204" pitchFamily="34" charset="0"/>
                <a:cs typeface="Arial" panose="020B0604020202020204" pitchFamily="34" charset="0"/>
              </a:endParaRPr>
            </a:p>
          </p:txBody>
        </p:sp>
      </p:grpSp>
      <p:sp>
        <p:nvSpPr>
          <p:cNvPr id="16" name="TextBox 15"/>
          <p:cNvSpPr txBox="1"/>
          <p:nvPr/>
        </p:nvSpPr>
        <p:spPr>
          <a:xfrm>
            <a:off x="3030564" y="7057758"/>
            <a:ext cx="8181832" cy="522259"/>
          </a:xfrm>
          <a:prstGeom prst="rect">
            <a:avLst/>
          </a:prstGeom>
          <a:noFill/>
        </p:spPr>
        <p:txBody>
          <a:bodyPr wrap="square">
            <a:spAutoFit/>
          </a:bodyPr>
          <a:lstStyle/>
          <a:p>
            <a:pPr algn="just">
              <a:lnSpc>
                <a:spcPct val="107000"/>
              </a:lnSpc>
              <a:spcAft>
                <a:spcPts val="800"/>
              </a:spcAft>
            </a:pPr>
            <a:r>
              <a:rPr lang="es-ES" sz="2800" b="0">
                <a:solidFill>
                  <a:srgbClr val="090C26"/>
                </a:solidFill>
                <a:effectLst/>
                <a:latin typeface="Arial" panose="020B0604020202020204" pitchFamily="34" charset="0"/>
                <a:ea typeface="Calibri" panose="020F0502020204030204" pitchFamily="34" charset="0"/>
                <a:cs typeface="Arial" panose="020B0604020202020204" pitchFamily="34" charset="0"/>
              </a:rPr>
              <a:t>b) Tính x, y biết x+y=9 </a:t>
            </a:r>
            <a:endParaRPr lang="en-US" sz="2800" b="0">
              <a:solidFill>
                <a:srgbClr val="090C26"/>
              </a:solidFill>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barn(inVertical)">
                                      <p:cBhvr>
                                        <p:cTn id="14" dur="500"/>
                                        <p:tgtEl>
                                          <p:spTgt spid="4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barn(inVertical)">
                                      <p:cBhvr>
                                        <p:cTn id="19" dur="500"/>
                                        <p:tgtEl>
                                          <p:spTgt spid="4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barn(inVertical)">
                                      <p:cBhvr>
                                        <p:cTn id="24" dur="500"/>
                                        <p:tgtEl>
                                          <p:spTgt spid="4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6508" y="723237"/>
            <a:ext cx="5071245" cy="601440"/>
          </a:xfrm>
        </p:spPr>
        <p:txBody>
          <a:bodyPr/>
          <a:lstStyle/>
          <a:p>
            <a:r>
              <a:rPr lang="vi-VN"/>
              <a:t>Giải</a:t>
            </a:r>
            <a:endParaRPr lang="vi-VN"/>
          </a:p>
        </p:txBody>
      </p:sp>
      <p:sp>
        <p:nvSpPr>
          <p:cNvPr id="5" name="Rectangle 2"/>
          <p:cNvSpPr>
            <a:spLocks noChangeArrowheads="1"/>
          </p:cNvSpPr>
          <p:nvPr/>
        </p:nvSpPr>
        <p:spPr bwMode="auto">
          <a:xfrm>
            <a:off x="725334" y="1575099"/>
            <a:ext cx="7372980" cy="1305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just" defTabSz="914400" rtl="0" eaLnBrk="0" fontAlgn="base" latinLnBrk="0" hangingPunct="0">
              <a:lnSpc>
                <a:spcPct val="150000"/>
              </a:lnSpc>
              <a:spcBef>
                <a:spcPct val="0"/>
              </a:spcBef>
              <a:spcAft>
                <a:spcPct val="0"/>
              </a:spcAft>
              <a:buClrTx/>
              <a:buSzTx/>
              <a:buFontTx/>
              <a:buNone/>
            </a:pP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Xét tam giác ABC có AD là đường phân giác </a:t>
            </a:r>
            <a:endParaRPr kumimoji="0" lang="vi-VN"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pP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của góc BAC nên </a:t>
            </a:r>
            <a:endParaRPr kumimoji="0" lang="nl-NL" altLang="vi-VN" sz="3600" b="0" i="0" u="none" strike="noStrike" cap="none" normalizeH="0" baseline="0">
              <a:ln>
                <a:noFill/>
              </a:ln>
              <a:solidFill>
                <a:srgbClr val="090C26"/>
              </a:solidFill>
              <a:effectLst/>
              <a:latin typeface="Arial" panose="020B0604020202020204" pitchFamily="34" charset="0"/>
            </a:endParaRPr>
          </a:p>
        </p:txBody>
      </p:sp>
      <p:graphicFrame>
        <p:nvGraphicFramePr>
          <p:cNvPr id="6" name="Object 5"/>
          <p:cNvGraphicFramePr>
            <a:graphicFrameLocks noChangeAspect="1"/>
          </p:cNvGraphicFramePr>
          <p:nvPr/>
        </p:nvGraphicFramePr>
        <p:xfrm>
          <a:off x="3612194" y="2284157"/>
          <a:ext cx="1543722" cy="904940"/>
        </p:xfrm>
        <a:graphic>
          <a:graphicData uri="http://schemas.openxmlformats.org/presentationml/2006/ole">
            <mc:AlternateContent xmlns:mc="http://schemas.openxmlformats.org/markup-compatibility/2006">
              <mc:Choice xmlns:v="urn:schemas-microsoft-com:vml" Requires="v">
                <p:oleObj spid="_x0000_s3" name="Equation" r:id="rId1" imgW="736600" imgH="431800" progId="Equation.DSMT4">
                  <p:embed/>
                </p:oleObj>
              </mc:Choice>
              <mc:Fallback>
                <p:oleObj name="Equation" r:id="rId1" imgW="736600" imgH="431800" progId="Equation.DSMT4">
                  <p:embed/>
                  <p:pic>
                    <p:nvPicPr>
                      <p:cNvPr id="0" name="Object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2194" y="2284157"/>
                        <a:ext cx="1543722" cy="904940"/>
                      </a:xfrm>
                      <a:prstGeom prst="rect">
                        <a:avLst/>
                      </a:prstGeom>
                      <a:noFill/>
                    </p:spPr>
                  </p:pic>
                </p:oleObj>
              </mc:Fallback>
            </mc:AlternateContent>
          </a:graphicData>
        </a:graphic>
      </p:graphicFrame>
      <p:sp>
        <p:nvSpPr>
          <p:cNvPr id="7" name="Rectangle 3"/>
          <p:cNvSpPr>
            <a:spLocks noChangeArrowheads="1"/>
          </p:cNvSpPr>
          <p:nvPr/>
        </p:nvSpPr>
        <p:spPr bwMode="auto">
          <a:xfrm>
            <a:off x="5034264" y="2451934"/>
            <a:ext cx="4740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a:t>
            </a: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tính chất đường phân giác)</a:t>
            </a:r>
            <a:endParaRPr kumimoji="0" lang="nl-NL" altLang="vi-VN" sz="3600" b="0" i="0" u="none" strike="noStrike" cap="none" normalizeH="0" baseline="0">
              <a:ln>
                <a:noFill/>
              </a:ln>
              <a:solidFill>
                <a:srgbClr val="090C26"/>
              </a:solidFill>
              <a:effectLst/>
              <a:latin typeface="Arial" panose="020B0604020202020204" pitchFamily="34" charset="0"/>
            </a:endParaRPr>
          </a:p>
        </p:txBody>
      </p:sp>
      <p:sp>
        <p:nvSpPr>
          <p:cNvPr id="9" name="Rectangle 5"/>
          <p:cNvSpPr>
            <a:spLocks noChangeArrowheads="1"/>
          </p:cNvSpPr>
          <p:nvPr/>
        </p:nvSpPr>
        <p:spPr bwMode="auto">
          <a:xfrm>
            <a:off x="697565" y="3519183"/>
            <a:ext cx="132279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Suy ra </a:t>
            </a:r>
            <a:endParaRPr kumimoji="0" lang="nl-NL" altLang="vi-VN" sz="3600" b="0" i="0" u="none" strike="noStrike" cap="none" normalizeH="0" baseline="0">
              <a:ln>
                <a:noFill/>
              </a:ln>
              <a:solidFill>
                <a:srgbClr val="090C26"/>
              </a:solidFill>
              <a:effectLst/>
              <a:latin typeface="Arial" panose="020B0604020202020204" pitchFamily="34" charset="0"/>
            </a:endParaRPr>
          </a:p>
        </p:txBody>
      </p:sp>
      <p:graphicFrame>
        <p:nvGraphicFramePr>
          <p:cNvPr id="10" name="Object 9"/>
          <p:cNvGraphicFramePr>
            <a:graphicFrameLocks noChangeAspect="1"/>
          </p:cNvGraphicFramePr>
          <p:nvPr/>
        </p:nvGraphicFramePr>
        <p:xfrm>
          <a:off x="2020363" y="3315779"/>
          <a:ext cx="1946993" cy="1200646"/>
        </p:xfrm>
        <a:graphic>
          <a:graphicData uri="http://schemas.openxmlformats.org/presentationml/2006/ole">
            <mc:AlternateContent xmlns:mc="http://schemas.openxmlformats.org/markup-compatibility/2006">
              <mc:Choice xmlns:v="urn:schemas-microsoft-com:vml" Requires="v">
                <p:oleObj spid="_x0000_s4" name="Equation" r:id="rId3" imgW="761365" imgH="469900" progId="Equation.DSMT4">
                  <p:embed/>
                </p:oleObj>
              </mc:Choice>
              <mc:Fallback>
                <p:oleObj name="Equation" r:id="rId3" imgW="761365" imgH="4699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0363" y="3315779"/>
                        <a:ext cx="1946993" cy="1200646"/>
                      </a:xfrm>
                      <a:prstGeom prst="rect">
                        <a:avLst/>
                      </a:prstGeom>
                      <a:noFill/>
                    </p:spPr>
                  </p:pic>
                </p:oleObj>
              </mc:Fallback>
            </mc:AlternateContent>
          </a:graphicData>
        </a:graphic>
      </p:graphicFrame>
      <p:sp>
        <p:nvSpPr>
          <p:cNvPr id="11" name="Rectangle 6"/>
          <p:cNvSpPr>
            <a:spLocks noChangeArrowheads="1"/>
          </p:cNvSpPr>
          <p:nvPr/>
        </p:nvSpPr>
        <p:spPr bwMode="auto">
          <a:xfrm>
            <a:off x="755345" y="4054760"/>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vi-VN" sz="5400">
              <a:solidFill>
                <a:srgbClr val="090C26"/>
              </a:solidFill>
            </a:endParaRPr>
          </a:p>
        </p:txBody>
      </p:sp>
      <p:graphicFrame>
        <p:nvGraphicFramePr>
          <p:cNvPr id="13" name="Object 12"/>
          <p:cNvGraphicFramePr>
            <a:graphicFrameLocks noChangeAspect="1"/>
          </p:cNvGraphicFramePr>
          <p:nvPr/>
        </p:nvGraphicFramePr>
        <p:xfrm>
          <a:off x="1965659" y="4356488"/>
          <a:ext cx="1104849" cy="1202335"/>
        </p:xfrm>
        <a:graphic>
          <a:graphicData uri="http://schemas.openxmlformats.org/presentationml/2006/ole">
            <mc:AlternateContent xmlns:mc="http://schemas.openxmlformats.org/markup-compatibility/2006">
              <mc:Choice xmlns:v="urn:schemas-microsoft-com:vml" Requires="v">
                <p:oleObj spid="_x0000_s8" name="Equation" r:id="rId5" imgW="431800" imgH="469900" progId="Equation.DSMT4">
                  <p:embed/>
                </p:oleObj>
              </mc:Choice>
              <mc:Fallback>
                <p:oleObj name="Equation" r:id="rId5" imgW="431800" imgH="469900" progId="Equation.DSMT4">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5659" y="4356488"/>
                        <a:ext cx="1104849" cy="1202335"/>
                      </a:xfrm>
                      <a:prstGeom prst="rect">
                        <a:avLst/>
                      </a:prstGeom>
                      <a:noFill/>
                    </p:spPr>
                  </p:pic>
                </p:oleObj>
              </mc:Fallback>
            </mc:AlternateContent>
          </a:graphicData>
        </a:graphic>
      </p:graphicFrame>
      <p:graphicFrame>
        <p:nvGraphicFramePr>
          <p:cNvPr id="14" name="Object 13"/>
          <p:cNvGraphicFramePr>
            <a:graphicFrameLocks noChangeAspect="1"/>
          </p:cNvGraphicFramePr>
          <p:nvPr/>
        </p:nvGraphicFramePr>
        <p:xfrm>
          <a:off x="4445618" y="4309772"/>
          <a:ext cx="1104850" cy="1073283"/>
        </p:xfrm>
        <a:graphic>
          <a:graphicData uri="http://schemas.openxmlformats.org/presentationml/2006/ole">
            <mc:AlternateContent xmlns:mc="http://schemas.openxmlformats.org/markup-compatibility/2006">
              <mc:Choice xmlns:v="urn:schemas-microsoft-com:vml" Requires="v">
                <p:oleObj spid="_x0000_s12" name="Equation" r:id="rId7" imgW="444500" imgH="431800" progId="Equation.DSMT4">
                  <p:embed/>
                </p:oleObj>
              </mc:Choice>
              <mc:Fallback>
                <p:oleObj name="Equation" r:id="rId7" imgW="444500" imgH="431800" progId="Equation.DSMT4">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45618" y="4309772"/>
                        <a:ext cx="1104850" cy="1073283"/>
                      </a:xfrm>
                      <a:prstGeom prst="rect">
                        <a:avLst/>
                      </a:prstGeom>
                      <a:noFill/>
                    </p:spPr>
                  </p:pic>
                </p:oleObj>
              </mc:Fallback>
            </mc:AlternateContent>
          </a:graphicData>
        </a:graphic>
      </p:graphicFrame>
      <p:graphicFrame>
        <p:nvGraphicFramePr>
          <p:cNvPr id="15" name="Object 14"/>
          <p:cNvGraphicFramePr>
            <a:graphicFrameLocks noChangeAspect="1"/>
          </p:cNvGraphicFramePr>
          <p:nvPr/>
        </p:nvGraphicFramePr>
        <p:xfrm>
          <a:off x="8098314" y="5383055"/>
          <a:ext cx="2974097" cy="1053326"/>
        </p:xfrm>
        <a:graphic>
          <a:graphicData uri="http://schemas.openxmlformats.org/presentationml/2006/ole">
            <mc:AlternateContent xmlns:mc="http://schemas.openxmlformats.org/markup-compatibility/2006">
              <mc:Choice xmlns:v="urn:schemas-microsoft-com:vml" Requires="v">
                <p:oleObj spid="_x0000_s16" name="Equation" r:id="rId9" imgW="1218565" imgH="431800" progId="Equation.DSMT4">
                  <p:embed/>
                </p:oleObj>
              </mc:Choice>
              <mc:Fallback>
                <p:oleObj name="Equation" r:id="rId9" imgW="1218565" imgH="431800" progId="Equation.DSMT4">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98314" y="5383055"/>
                        <a:ext cx="2974097" cy="1053326"/>
                      </a:xfrm>
                      <a:prstGeom prst="rect">
                        <a:avLst/>
                      </a:prstGeom>
                      <a:noFill/>
                    </p:spPr>
                  </p:pic>
                </p:oleObj>
              </mc:Fallback>
            </mc:AlternateContent>
          </a:graphicData>
        </a:graphic>
      </p:graphicFrame>
      <p:graphicFrame>
        <p:nvGraphicFramePr>
          <p:cNvPr id="17" name="Object 16"/>
          <p:cNvGraphicFramePr>
            <a:graphicFrameLocks noChangeAspect="1"/>
          </p:cNvGraphicFramePr>
          <p:nvPr/>
        </p:nvGraphicFramePr>
        <p:xfrm>
          <a:off x="2501725" y="6339944"/>
          <a:ext cx="4084444" cy="1025358"/>
        </p:xfrm>
        <a:graphic>
          <a:graphicData uri="http://schemas.openxmlformats.org/presentationml/2006/ole">
            <mc:AlternateContent xmlns:mc="http://schemas.openxmlformats.org/markup-compatibility/2006">
              <mc:Choice xmlns:v="urn:schemas-microsoft-com:vml" Requires="v">
                <p:oleObj spid="_x0000_s18" name="Equation" r:id="rId11" imgW="1600200" imgH="431800" progId="Equation.DSMT4">
                  <p:embed/>
                </p:oleObj>
              </mc:Choice>
              <mc:Fallback>
                <p:oleObj name="Equation" r:id="rId11" imgW="1600200" imgH="431800" progId="Equation.DSMT4">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01725" y="6339944"/>
                        <a:ext cx="4084444" cy="1025358"/>
                      </a:xfrm>
                      <a:prstGeom prst="rect">
                        <a:avLst/>
                      </a:prstGeom>
                      <a:noFill/>
                    </p:spPr>
                  </p:pic>
                </p:oleObj>
              </mc:Fallback>
            </mc:AlternateContent>
          </a:graphicData>
        </a:graphic>
      </p:graphicFrame>
      <p:sp>
        <p:nvSpPr>
          <p:cNvPr id="19" name="Rectangle 11"/>
          <p:cNvSpPr>
            <a:spLocks noChangeArrowheads="1"/>
          </p:cNvSpPr>
          <p:nvPr/>
        </p:nvSpPr>
        <p:spPr bwMode="auto">
          <a:xfrm>
            <a:off x="408631" y="4600088"/>
            <a:ext cx="155702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b) Ta có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20" name="Rectangle 12"/>
          <p:cNvSpPr>
            <a:spLocks noChangeArrowheads="1"/>
          </p:cNvSpPr>
          <p:nvPr/>
        </p:nvSpPr>
        <p:spPr bwMode="auto">
          <a:xfrm>
            <a:off x="3182131" y="4665147"/>
            <a:ext cx="12634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suy ra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21" name="Rectangle 13"/>
          <p:cNvSpPr>
            <a:spLocks noChangeArrowheads="1"/>
          </p:cNvSpPr>
          <p:nvPr/>
        </p:nvSpPr>
        <p:spPr bwMode="auto">
          <a:xfrm>
            <a:off x="639581" y="5648165"/>
            <a:ext cx="738054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Theo tính chất của dãy tỉ số bằng nhau ta có:</a:t>
            </a:r>
            <a:endParaRPr kumimoji="0" lang="vi-VN" altLang="vi-VN" sz="2800" b="0" i="0" u="none" strike="noStrike" cap="none" normalizeH="0" baseline="0">
              <a:ln>
                <a:noFill/>
              </a:ln>
              <a:solidFill>
                <a:srgbClr val="090C26"/>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vi-VN" altLang="vi-VN" sz="2800" b="0" i="0" u="none" strike="noStrike" cap="none" normalizeH="0" baseline="0">
              <a:ln>
                <a:noFill/>
              </a:ln>
              <a:solidFill>
                <a:srgbClr val="090C26"/>
              </a:solidFill>
              <a:effectLst/>
              <a:latin typeface="Arial" panose="020B0604020202020204" pitchFamily="34" charset="0"/>
            </a:endParaRPr>
          </a:p>
        </p:txBody>
      </p:sp>
      <p:sp>
        <p:nvSpPr>
          <p:cNvPr id="22" name="Rectangle 14"/>
          <p:cNvSpPr>
            <a:spLocks noChangeArrowheads="1"/>
          </p:cNvSpPr>
          <p:nvPr/>
        </p:nvSpPr>
        <p:spPr bwMode="auto">
          <a:xfrm>
            <a:off x="697565" y="6525046"/>
            <a:ext cx="18117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Suy ra: x=</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23" name="Rectangle 15"/>
          <p:cNvSpPr>
            <a:spLocks noChangeArrowheads="1"/>
          </p:cNvSpPr>
          <p:nvPr/>
        </p:nvSpPr>
        <p:spPr bwMode="auto">
          <a:xfrm>
            <a:off x="755345" y="6811664"/>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vi-VN" sz="2800">
              <a:solidFill>
                <a:srgbClr val="090C26"/>
              </a:solidFill>
            </a:endParaRPr>
          </a:p>
        </p:txBody>
      </p:sp>
      <p:pic>
        <p:nvPicPr>
          <p:cNvPr id="24" name="Picture 23"/>
          <p:cNvPicPr/>
          <p:nvPr/>
        </p:nvPicPr>
        <p:blipFill>
          <a:blip r:embed="rId13" cstate="print">
            <a:extLst>
              <a:ext uri="{28A0092B-C50C-407E-A947-70E740481C1C}">
                <a14:useLocalDpi xmlns:a14="http://schemas.microsoft.com/office/drawing/2010/main" val="0"/>
              </a:ext>
            </a:extLst>
          </a:blip>
          <a:stretch>
            <a:fillRect/>
          </a:stretch>
        </p:blipFill>
        <p:spPr>
          <a:xfrm>
            <a:off x="9774665" y="291409"/>
            <a:ext cx="4855736" cy="34804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additive="base">
                                        <p:cTn id="66" dur="500" fill="hold"/>
                                        <p:tgtEl>
                                          <p:spTgt spid="20"/>
                                        </p:tgtEl>
                                        <p:attrNameLst>
                                          <p:attrName>ppt_x</p:attrName>
                                        </p:attrNameLst>
                                      </p:cBhvr>
                                      <p:tavLst>
                                        <p:tav tm="0">
                                          <p:val>
                                            <p:strVal val="#ppt_x"/>
                                          </p:val>
                                        </p:tav>
                                        <p:tav tm="100000">
                                          <p:val>
                                            <p:strVal val="#ppt_x"/>
                                          </p:val>
                                        </p:tav>
                                      </p:tavLst>
                                    </p:anim>
                                    <p:anim calcmode="lin" valueType="num">
                                      <p:cBhvr additive="base">
                                        <p:cTn id="6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7"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47888" y="121231"/>
            <a:ext cx="1506580" cy="601440"/>
          </a:xfrm>
        </p:spPr>
        <p:txBody>
          <a:bodyPr/>
          <a:lstStyle/>
          <a:p>
            <a:r>
              <a:rPr lang="vi-VN" sz="3600" b="1">
                <a:solidFill>
                  <a:srgbClr val="0070C0"/>
                </a:solidFill>
                <a:latin typeface="Arial" panose="020B0604020202020204" pitchFamily="34" charset="0"/>
                <a:cs typeface="Times New Roman" panose="02020603050405020304" pitchFamily="18" charset="0"/>
              </a:rPr>
              <a:t>LT1. </a:t>
            </a:r>
            <a:endParaRPr lang="vi-VN" sz="3600" b="1">
              <a:solidFill>
                <a:srgbClr val="0070C0"/>
              </a:solidFill>
              <a:latin typeface="Arial" panose="020B0604020202020204" pitchFamily="34" charset="0"/>
              <a:cs typeface="Times New Roman" panose="02020603050405020304" pitchFamily="18" charset="0"/>
            </a:endParaRPr>
          </a:p>
        </p:txBody>
      </p:sp>
      <p:pic>
        <p:nvPicPr>
          <p:cNvPr id="13" name="Picture 12"/>
          <p:cNvPicPr>
            <a:picLocks noChangeAspect="1"/>
          </p:cNvPicPr>
          <p:nvPr/>
        </p:nvPicPr>
        <p:blipFill>
          <a:blip r:embed="rId1"/>
          <a:stretch>
            <a:fillRect/>
          </a:stretch>
        </p:blipFill>
        <p:spPr>
          <a:xfrm>
            <a:off x="9361344" y="1765397"/>
            <a:ext cx="5203199" cy="4355030"/>
          </a:xfrm>
          <a:prstGeom prst="rect">
            <a:avLst/>
          </a:prstGeom>
        </p:spPr>
      </p:pic>
      <p:sp>
        <p:nvSpPr>
          <p:cNvPr id="2" name="Rectangle 2"/>
          <p:cNvSpPr>
            <a:spLocks noChangeArrowheads="1"/>
          </p:cNvSpPr>
          <p:nvPr/>
        </p:nvSpPr>
        <p:spPr bwMode="auto">
          <a:xfrm>
            <a:off x="405672" y="1574082"/>
            <a:ext cx="8754769" cy="324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just" defTabSz="914400" rtl="0" eaLnBrk="0" fontAlgn="base" latinLnBrk="0" hangingPunct="0">
              <a:lnSpc>
                <a:spcPct val="150000"/>
              </a:lnSpc>
              <a:spcBef>
                <a:spcPct val="0"/>
              </a:spcBef>
              <a:spcAft>
                <a:spcPct val="0"/>
              </a:spcAft>
              <a:buClrTx/>
              <a:buSzTx/>
              <a:buFontTx/>
              <a:buNone/>
            </a:pPr>
            <a:r>
              <a:rPr kumimoji="0" lang="nl-NL" altLang="vi-VN" sz="2800" b="1" i="0" u="none" strike="noStrike" cap="none" normalizeH="0" baseline="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Giải :</a:t>
            </a:r>
            <a:r>
              <a:rPr kumimoji="0" lang="nl-NL" altLang="vi-VN" sz="2800" b="0" i="0" u="none" strike="noStrike" cap="none" normalizeH="0" baseline="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Vì ABCD là hình vuông nên AC là tia phân giác </a:t>
            </a:r>
            <a:endParaRPr kumimoji="0" lang="nl-NL" altLang="vi-VN" sz="2800" b="0" i="0" u="none" strike="noStrike" cap="none" normalizeH="0" baseline="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pPr>
            <a:r>
              <a:rPr kumimoji="0" lang="nl-NL" altLang="vi-VN" sz="2800" b="0" i="0" u="none" strike="noStrike" cap="none" normalizeH="0" baseline="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của góc DAB </a:t>
            </a:r>
            <a:endParaRPr kumimoji="0" lang="nl-NL" altLang="vi-VN" sz="2800" b="0" i="0" u="none" strike="noStrike" cap="none" normalizeH="0" baseline="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pPr>
            <a:r>
              <a:rPr kumimoji="0" lang="nl-NL" altLang="vi-VN" sz="2800" b="0" i="0" u="none" strike="noStrike" cap="none" normalizeH="0" baseline="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hay AC là đường phân giác trong tam giác NAM</a:t>
            </a:r>
            <a:endParaRPr kumimoji="0" lang="vi-VN" altLang="vi-VN" sz="2800" b="0" i="0" u="none" strike="noStrike" cap="none" normalizeH="0" baseline="0">
              <a:ln>
                <a:noFill/>
              </a:ln>
              <a:solidFill>
                <a:srgbClr val="0070C0"/>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pPr>
            <a:r>
              <a:rPr kumimoji="0" lang="nl-NL" altLang="vi-VN" sz="2800" b="0" i="0" u="none" strike="noStrike" cap="none" normalizeH="0" baseline="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Áp dụng tính chất đường phân giác trong tam giác</a:t>
            </a:r>
            <a:endParaRPr kumimoji="0" lang="vi-VN" altLang="vi-VN" sz="2800" b="0" i="0" u="none" strike="noStrike" cap="none" normalizeH="0" baseline="0">
              <a:ln>
                <a:noFill/>
              </a:ln>
              <a:solidFill>
                <a:srgbClr val="0070C0"/>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pPr>
            <a:r>
              <a:rPr kumimoji="0" lang="nl-NL" altLang="vi-VN" sz="2800" b="0" i="0" u="none" strike="noStrike" cap="none" normalizeH="0" baseline="0">
                <a:ln>
                  <a:noFill/>
                </a:ln>
                <a:solidFill>
                  <a:srgbClr val="0070C0"/>
                </a:solidFill>
                <a:effectLst/>
                <a:latin typeface="Arial" panose="020B0604020202020204" pitchFamily="34" charset="0"/>
                <a:ea typeface="Calibri" panose="020F0502020204030204" pitchFamily="34" charset="0"/>
                <a:cs typeface="Times New Roman" panose="02020603050405020304" pitchFamily="18" charset="0"/>
              </a:rPr>
              <a:t>Ta có: </a:t>
            </a:r>
            <a:endParaRPr kumimoji="0" lang="nl-NL" altLang="vi-VN" sz="2800" b="0" i="0" u="none" strike="noStrike" cap="none" normalizeH="0" baseline="0">
              <a:ln>
                <a:noFill/>
              </a:ln>
              <a:solidFill>
                <a:srgbClr val="0070C0"/>
              </a:solidFill>
              <a:effectLst/>
              <a:latin typeface="Arial" panose="020B0604020202020204" pitchFamily="34" charset="0"/>
            </a:endParaRPr>
          </a:p>
        </p:txBody>
      </p:sp>
      <p:graphicFrame>
        <p:nvGraphicFramePr>
          <p:cNvPr id="3" name="Object 2"/>
          <p:cNvGraphicFramePr>
            <a:graphicFrameLocks noChangeAspect="1"/>
          </p:cNvGraphicFramePr>
          <p:nvPr/>
        </p:nvGraphicFramePr>
        <p:xfrm>
          <a:off x="1705156" y="4138822"/>
          <a:ext cx="2135449" cy="1125663"/>
        </p:xfrm>
        <a:graphic>
          <a:graphicData uri="http://schemas.openxmlformats.org/presentationml/2006/ole">
            <mc:AlternateContent xmlns:mc="http://schemas.openxmlformats.org/markup-compatibility/2006">
              <mc:Choice xmlns:v="urn:schemas-microsoft-com:vml" Requires="v">
                <p:oleObj spid="_x0000_s4" name="Equation" r:id="rId2" imgW="19507200" imgH="10363200" progId="Equation.DSMT4">
                  <p:embed/>
                </p:oleObj>
              </mc:Choice>
              <mc:Fallback>
                <p:oleObj name="Equation" r:id="rId2" imgW="19507200" imgH="10363200" progId="Equation.DSMT4">
                  <p:embed/>
                  <p:pic>
                    <p:nvPicPr>
                      <p:cNvPr id="0" name="Object 1"/>
                      <p:cNvPicPr>
                        <a:picLocks noChangeAspect="1" noChangeArrowheads="1"/>
                      </p:cNvPicPr>
                      <p:nvPr/>
                    </p:nvPicPr>
                    <p:blipFill>
                      <a:blip r:embed="rId3"/>
                      <a:srcRect/>
                      <a:stretch>
                        <a:fillRect/>
                      </a:stretch>
                    </p:blipFill>
                    <p:spPr bwMode="auto">
                      <a:xfrm>
                        <a:off x="1705156" y="4138822"/>
                        <a:ext cx="2135449" cy="1125663"/>
                      </a:xfrm>
                      <a:prstGeom prst="rect">
                        <a:avLst/>
                      </a:prstGeom>
                      <a:noFill/>
                    </p:spPr>
                  </p:pic>
                </p:oleObj>
              </mc:Fallback>
            </mc:AlternateContent>
          </a:graphicData>
        </a:graphic>
      </p:graphicFrame>
      <p:sp>
        <p:nvSpPr>
          <p:cNvPr id="5" name="Rectangle 3"/>
          <p:cNvSpPr>
            <a:spLocks noChangeArrowheads="1"/>
          </p:cNvSpPr>
          <p:nvPr/>
        </p:nvSpPr>
        <p:spPr bwMode="auto">
          <a:xfrm>
            <a:off x="4041508" y="4159405"/>
            <a:ext cx="1483098" cy="65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algn="just" eaLnBrk="0" fontAlgn="base" hangingPunct="0">
              <a:lnSpc>
                <a:spcPct val="150000"/>
              </a:lnSpc>
              <a:spcBef>
                <a:spcPct val="0"/>
              </a:spcBef>
              <a:spcAft>
                <a:spcPct val="0"/>
              </a:spcAft>
            </a:pPr>
            <a:r>
              <a:rPr lang="en-US" altLang="vi-VN" sz="2800" b="1">
                <a:solidFill>
                  <a:srgbClr val="0070C0"/>
                </a:solidFill>
                <a:latin typeface="Arial" panose="020B0604020202020204" pitchFamily="34" charset="0"/>
                <a:ea typeface="Calibri" panose="020F0502020204030204" pitchFamily="34" charset="0"/>
                <a:cs typeface="Times New Roman" panose="02020603050405020304" pitchFamily="18" charset="0"/>
              </a:rPr>
              <a:t>(đpcm).</a:t>
            </a:r>
            <a:endParaRPr lang="en-US" altLang="vi-VN" sz="2800" b="1">
              <a:solidFill>
                <a:srgbClr val="0070C0"/>
              </a:solidFill>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7" name="Object 6"/>
          <p:cNvGraphicFramePr>
            <a:graphicFrameLocks noChangeAspect="1"/>
          </p:cNvGraphicFramePr>
          <p:nvPr/>
        </p:nvGraphicFramePr>
        <p:xfrm>
          <a:off x="5914996" y="151968"/>
          <a:ext cx="1836931" cy="975869"/>
        </p:xfrm>
        <a:graphic>
          <a:graphicData uri="http://schemas.openxmlformats.org/presentationml/2006/ole">
            <mc:AlternateContent xmlns:mc="http://schemas.openxmlformats.org/markup-compatibility/2006">
              <mc:Choice xmlns:v="urn:schemas-microsoft-com:vml" Requires="v">
                <p:oleObj spid="_x0000_s8" name="Equation" r:id="rId4" imgW="19507200" imgH="10363200" progId="Equation.DSMT4">
                  <p:embed/>
                </p:oleObj>
              </mc:Choice>
              <mc:Fallback>
                <p:oleObj name="Equation" r:id="rId4" imgW="19507200" imgH="10363200" progId="Equation.DSMT4">
                  <p:embed/>
                  <p:pic>
                    <p:nvPicPr>
                      <p:cNvPr id="0" name="Picture 7"/>
                      <p:cNvPicPr/>
                      <p:nvPr/>
                    </p:nvPicPr>
                    <p:blipFill>
                      <a:blip r:embed="rId5"/>
                      <a:stretch>
                        <a:fillRect/>
                      </a:stretch>
                    </p:blipFill>
                    <p:spPr>
                      <a:xfrm>
                        <a:off x="5914996" y="151968"/>
                        <a:ext cx="1836931" cy="975869"/>
                      </a:xfrm>
                      <a:prstGeom prst="rect">
                        <a:avLst/>
                      </a:prstGeom>
                    </p:spPr>
                  </p:pic>
                </p:oleObj>
              </mc:Fallback>
            </mc:AlternateContent>
          </a:graphicData>
        </a:graphic>
      </p:graphicFrame>
      <p:sp>
        <p:nvSpPr>
          <p:cNvPr id="19" name="TextBox 18"/>
          <p:cNvSpPr txBox="1"/>
          <p:nvPr/>
        </p:nvSpPr>
        <p:spPr>
          <a:xfrm>
            <a:off x="1500440" y="277048"/>
            <a:ext cx="7315200" cy="553998"/>
          </a:xfrm>
          <a:prstGeom prst="rect">
            <a:avLst/>
          </a:prstGeom>
          <a:noFill/>
        </p:spPr>
        <p:txBody>
          <a:bodyPr wrap="square">
            <a:spAutoFit/>
          </a:bodyPr>
          <a:lstStyle/>
          <a:p>
            <a:r>
              <a:rPr lang="vi-VN" sz="3000">
                <a:solidFill>
                  <a:schemeClr val="accent2">
                    <a:lumMod val="75000"/>
                  </a:schemeClr>
                </a:solidFill>
                <a:latin typeface="Arial" panose="020B0604020202020204" pitchFamily="34" charset="0"/>
                <a:cs typeface="Times New Roman" panose="02020603050405020304" pitchFamily="18" charset="0"/>
              </a:rPr>
              <a:t>Tại sao luôn có tỉ lệ thức                    ? </a:t>
            </a:r>
            <a:endParaRPr lang="vi-VN" sz="3000">
              <a:solidFill>
                <a:schemeClr val="accent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47888" y="121231"/>
            <a:ext cx="1506580" cy="601440"/>
          </a:xfrm>
        </p:spPr>
        <p:txBody>
          <a:bodyPr/>
          <a:lstStyle/>
          <a:p>
            <a:r>
              <a:rPr lang="vi-VN" sz="3600" b="1">
                <a:solidFill>
                  <a:srgbClr val="0070C0"/>
                </a:solidFill>
                <a:latin typeface="Arial" panose="020B0604020202020204" pitchFamily="34" charset="0"/>
                <a:cs typeface="Times New Roman" panose="02020603050405020304" pitchFamily="18" charset="0"/>
              </a:rPr>
              <a:t>LT2. </a:t>
            </a:r>
            <a:endParaRPr lang="vi-VN" sz="3600" b="1">
              <a:solidFill>
                <a:srgbClr val="0070C0"/>
              </a:solidFill>
              <a:latin typeface="Arial" panose="020B0604020202020204" pitchFamily="34" charset="0"/>
              <a:cs typeface="Times New Roman" panose="02020603050405020304" pitchFamily="18" charset="0"/>
            </a:endParaRPr>
          </a:p>
        </p:txBody>
      </p:sp>
      <p:sp>
        <p:nvSpPr>
          <p:cNvPr id="19" name="TextBox 18"/>
          <p:cNvSpPr txBox="1"/>
          <p:nvPr/>
        </p:nvSpPr>
        <p:spPr>
          <a:xfrm>
            <a:off x="1473144" y="202971"/>
            <a:ext cx="13389267" cy="1015663"/>
          </a:xfrm>
          <a:prstGeom prst="rect">
            <a:avLst/>
          </a:prstGeom>
          <a:noFill/>
        </p:spPr>
        <p:txBody>
          <a:bodyPr wrap="square">
            <a:spAutoFit/>
          </a:bodyPr>
          <a:lstStyle/>
          <a:p>
            <a:r>
              <a:rPr lang="vi-VN" sz="3000">
                <a:solidFill>
                  <a:schemeClr val="accent2">
                    <a:lumMod val="75000"/>
                  </a:schemeClr>
                </a:solidFill>
              </a:rPr>
              <a:t>Cho tam giác ABC có AB&lt;AC, AD là đường phân giác. </a:t>
            </a:r>
            <a:endParaRPr lang="vi-VN" sz="3000">
              <a:solidFill>
                <a:schemeClr val="accent2">
                  <a:lumMod val="75000"/>
                </a:schemeClr>
              </a:solidFill>
            </a:endParaRPr>
          </a:p>
          <a:p>
            <a:r>
              <a:rPr lang="vi-VN" sz="3000">
                <a:solidFill>
                  <a:schemeClr val="accent2">
                    <a:lumMod val="75000"/>
                  </a:schemeClr>
                </a:solidFill>
              </a:rPr>
              <a:t>Chứng minh DB&lt;DC</a:t>
            </a:r>
            <a:endParaRPr lang="vi-VN" sz="3000">
              <a:solidFill>
                <a:schemeClr val="accent2">
                  <a:lumMod val="75000"/>
                </a:schemeClr>
              </a:solidFill>
            </a:endParaRPr>
          </a:p>
        </p:txBody>
      </p:sp>
      <p:pic>
        <p:nvPicPr>
          <p:cNvPr id="7" name="Picture 6"/>
          <p:cNvPicPr>
            <a:picLocks noChangeAspect="1"/>
          </p:cNvPicPr>
          <p:nvPr/>
        </p:nvPicPr>
        <p:blipFill>
          <a:blip r:embed="rId1"/>
          <a:stretch>
            <a:fillRect/>
          </a:stretch>
        </p:blipFill>
        <p:spPr>
          <a:xfrm>
            <a:off x="9564004" y="1218634"/>
            <a:ext cx="4557348" cy="3232538"/>
          </a:xfrm>
          <a:prstGeom prst="rect">
            <a:avLst/>
          </a:prstGeom>
        </p:spPr>
      </p:pic>
      <p:sp>
        <p:nvSpPr>
          <p:cNvPr id="11" name="TextBox 10"/>
          <p:cNvSpPr txBox="1"/>
          <p:nvPr/>
        </p:nvSpPr>
        <p:spPr>
          <a:xfrm>
            <a:off x="1101178" y="5801455"/>
            <a:ext cx="3985147" cy="523220"/>
          </a:xfrm>
          <a:prstGeom prst="rect">
            <a:avLst/>
          </a:prstGeom>
          <a:noFill/>
        </p:spPr>
        <p:txBody>
          <a:bodyPr wrap="square">
            <a:spAutoFit/>
          </a:bodyPr>
          <a:lstStyle/>
          <a:p>
            <a:r>
              <a:rPr lang="vi-VN" sz="2800">
                <a:solidFill>
                  <a:srgbClr val="0070C0"/>
                </a:solidFill>
              </a:rPr>
              <a:t>AD là đường phân giác</a:t>
            </a:r>
            <a:endParaRPr lang="vi-VN" sz="2800">
              <a:solidFill>
                <a:srgbClr val="0070C0"/>
              </a:solidFill>
            </a:endParaRPr>
          </a:p>
        </p:txBody>
      </p:sp>
      <p:sp>
        <p:nvSpPr>
          <p:cNvPr id="13" name="Arrow: Up 12"/>
          <p:cNvSpPr/>
          <p:nvPr/>
        </p:nvSpPr>
        <p:spPr>
          <a:xfrm>
            <a:off x="4600957" y="4006287"/>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solidFill>
                <a:srgbClr val="0070C0"/>
              </a:solidFill>
            </a:endParaRPr>
          </a:p>
        </p:txBody>
      </p:sp>
      <p:sp>
        <p:nvSpPr>
          <p:cNvPr id="14" name="Arrow: Up 13"/>
          <p:cNvSpPr/>
          <p:nvPr/>
        </p:nvSpPr>
        <p:spPr>
          <a:xfrm>
            <a:off x="4600957" y="2608148"/>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solidFill>
                <a:srgbClr val="0070C0"/>
              </a:solidFill>
            </a:endParaRPr>
          </a:p>
        </p:txBody>
      </p:sp>
      <p:sp>
        <p:nvSpPr>
          <p:cNvPr id="15" name="Arrow: Up 14"/>
          <p:cNvSpPr/>
          <p:nvPr/>
        </p:nvSpPr>
        <p:spPr>
          <a:xfrm>
            <a:off x="5967028" y="5281695"/>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solidFill>
                <a:srgbClr val="0070C0"/>
              </a:solidFill>
            </a:endParaRPr>
          </a:p>
        </p:txBody>
      </p:sp>
      <p:sp>
        <p:nvSpPr>
          <p:cNvPr id="16" name="Arrow: Up 15"/>
          <p:cNvSpPr/>
          <p:nvPr/>
        </p:nvSpPr>
        <p:spPr>
          <a:xfrm>
            <a:off x="2811216" y="5380974"/>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solidFill>
                <a:srgbClr val="0070C0"/>
              </a:solidFill>
            </a:endParaRPr>
          </a:p>
        </p:txBody>
      </p:sp>
      <p:grpSp>
        <p:nvGrpSpPr>
          <p:cNvPr id="25" name="Group 24"/>
          <p:cNvGrpSpPr/>
          <p:nvPr/>
        </p:nvGrpSpPr>
        <p:grpSpPr>
          <a:xfrm>
            <a:off x="5579654" y="5656953"/>
            <a:ext cx="3817768" cy="884920"/>
            <a:chOff x="5579654" y="5656953"/>
            <a:chExt cx="3817768" cy="884920"/>
          </a:xfrm>
        </p:grpSpPr>
        <p:sp>
          <p:nvSpPr>
            <p:cNvPr id="12" name="TextBox 11"/>
            <p:cNvSpPr txBox="1"/>
            <p:nvPr/>
          </p:nvSpPr>
          <p:spPr>
            <a:xfrm>
              <a:off x="5827384" y="6018653"/>
              <a:ext cx="3570038" cy="523220"/>
            </a:xfrm>
            <a:prstGeom prst="rect">
              <a:avLst/>
            </a:prstGeom>
            <a:noFill/>
          </p:spPr>
          <p:txBody>
            <a:bodyPr wrap="square">
              <a:spAutoFit/>
            </a:bodyPr>
            <a:lstStyle/>
            <a:p>
              <a:r>
                <a:rPr lang="vi-VN" sz="2800">
                  <a:solidFill>
                    <a:srgbClr val="0070C0"/>
                  </a:solidFill>
                </a:rPr>
                <a:t>(gt)</a:t>
              </a:r>
              <a:endParaRPr lang="vi-VN" sz="2800">
                <a:solidFill>
                  <a:srgbClr val="0070C0"/>
                </a:solidFill>
              </a:endParaRPr>
            </a:p>
          </p:txBody>
        </p:sp>
        <p:sp>
          <p:nvSpPr>
            <p:cNvPr id="20" name="TextBox 19"/>
            <p:cNvSpPr txBox="1"/>
            <p:nvPr/>
          </p:nvSpPr>
          <p:spPr>
            <a:xfrm>
              <a:off x="5579654" y="5656953"/>
              <a:ext cx="1486475" cy="523220"/>
            </a:xfrm>
            <a:prstGeom prst="rect">
              <a:avLst/>
            </a:prstGeom>
            <a:noFill/>
          </p:spPr>
          <p:txBody>
            <a:bodyPr wrap="square">
              <a:spAutoFit/>
            </a:bodyPr>
            <a:lstStyle/>
            <a:p>
              <a:r>
                <a:rPr lang="vi-VN" sz="2800">
                  <a:solidFill>
                    <a:srgbClr val="0070C0"/>
                  </a:solidFill>
                </a:rPr>
                <a:t>AB&lt;AC</a:t>
              </a:r>
              <a:endParaRPr lang="vi-VN" sz="2800">
                <a:solidFill>
                  <a:srgbClr val="0070C0"/>
                </a:solidFill>
              </a:endParaRPr>
            </a:p>
          </p:txBody>
        </p:sp>
      </p:grpSp>
      <p:graphicFrame>
        <p:nvGraphicFramePr>
          <p:cNvPr id="18" name="Object 17"/>
          <p:cNvGraphicFramePr>
            <a:graphicFrameLocks noChangeAspect="1"/>
          </p:cNvGraphicFramePr>
          <p:nvPr/>
        </p:nvGraphicFramePr>
        <p:xfrm>
          <a:off x="2301341" y="4294439"/>
          <a:ext cx="1603410" cy="939930"/>
        </p:xfrm>
        <a:graphic>
          <a:graphicData uri="http://schemas.openxmlformats.org/presentationml/2006/ole">
            <mc:AlternateContent xmlns:mc="http://schemas.openxmlformats.org/markup-compatibility/2006">
              <mc:Choice xmlns:v="urn:schemas-microsoft-com:vml" Requires="v">
                <p:oleObj spid="_x0000_s2" name="Equation" r:id="rId2" imgW="17678400" imgH="10363200" progId="Equation.DSMT4">
                  <p:embed/>
                </p:oleObj>
              </mc:Choice>
              <mc:Fallback>
                <p:oleObj name="Equation" r:id="rId2" imgW="17678400" imgH="10363200" progId="Equation.DSMT4">
                  <p:embed/>
                  <p:pic>
                    <p:nvPicPr>
                      <p:cNvPr id="0" name="Picture 1"/>
                      <p:cNvPicPr/>
                      <p:nvPr/>
                    </p:nvPicPr>
                    <p:blipFill>
                      <a:blip r:embed="rId3"/>
                      <a:stretch>
                        <a:fillRect/>
                      </a:stretch>
                    </p:blipFill>
                    <p:spPr>
                      <a:xfrm>
                        <a:off x="2301341" y="4294439"/>
                        <a:ext cx="1603410" cy="939930"/>
                      </a:xfrm>
                      <a:prstGeom prst="rect">
                        <a:avLst/>
                      </a:prstGeom>
                    </p:spPr>
                  </p:pic>
                </p:oleObj>
              </mc:Fallback>
            </mc:AlternateContent>
          </a:graphicData>
        </a:graphic>
      </p:graphicFrame>
      <p:graphicFrame>
        <p:nvGraphicFramePr>
          <p:cNvPr id="21" name="Object 20"/>
          <p:cNvGraphicFramePr>
            <a:graphicFrameLocks noChangeAspect="1"/>
          </p:cNvGraphicFramePr>
          <p:nvPr/>
        </p:nvGraphicFramePr>
        <p:xfrm>
          <a:off x="5644675" y="4269182"/>
          <a:ext cx="1066976" cy="884467"/>
        </p:xfrm>
        <a:graphic>
          <a:graphicData uri="http://schemas.openxmlformats.org/presentationml/2006/ole">
            <mc:AlternateContent xmlns:mc="http://schemas.openxmlformats.org/markup-compatibility/2006">
              <mc:Choice xmlns:v="urn:schemas-microsoft-com:vml" Requires="v">
                <p:oleObj spid="_x0000_s3" name="Equation" r:id="rId4" imgW="12496800" imgH="10363200" progId="Equation.DSMT4">
                  <p:embed/>
                </p:oleObj>
              </mc:Choice>
              <mc:Fallback>
                <p:oleObj name="Equation" r:id="rId4" imgW="12496800" imgH="10363200" progId="Equation.DSMT4">
                  <p:embed/>
                  <p:pic>
                    <p:nvPicPr>
                      <p:cNvPr id="0" name="Picture 2"/>
                      <p:cNvPicPr/>
                      <p:nvPr/>
                    </p:nvPicPr>
                    <p:blipFill>
                      <a:blip r:embed="rId5"/>
                      <a:stretch>
                        <a:fillRect/>
                      </a:stretch>
                    </p:blipFill>
                    <p:spPr>
                      <a:xfrm>
                        <a:off x="5644675" y="4269182"/>
                        <a:ext cx="1066976" cy="884467"/>
                      </a:xfrm>
                      <a:prstGeom prst="rect">
                        <a:avLst/>
                      </a:prstGeom>
                    </p:spPr>
                  </p:pic>
                </p:oleObj>
              </mc:Fallback>
            </mc:AlternateContent>
          </a:graphicData>
        </a:graphic>
      </p:graphicFrame>
      <p:graphicFrame>
        <p:nvGraphicFramePr>
          <p:cNvPr id="22" name="Object 21"/>
          <p:cNvGraphicFramePr>
            <a:graphicFrameLocks noChangeAspect="1"/>
          </p:cNvGraphicFramePr>
          <p:nvPr/>
        </p:nvGraphicFramePr>
        <p:xfrm>
          <a:off x="4211887" y="2979998"/>
          <a:ext cx="1106488" cy="895350"/>
        </p:xfrm>
        <a:graphic>
          <a:graphicData uri="http://schemas.openxmlformats.org/presentationml/2006/ole">
            <mc:AlternateContent xmlns:mc="http://schemas.openxmlformats.org/markup-compatibility/2006">
              <mc:Choice xmlns:v="urn:schemas-microsoft-com:vml" Requires="v">
                <p:oleObj spid="_x0000_s4" name="Equation" r:id="rId6" imgW="12801600" imgH="10363200" progId="Equation.DSMT4">
                  <p:embed/>
                </p:oleObj>
              </mc:Choice>
              <mc:Fallback>
                <p:oleObj name="Equation" r:id="rId6" imgW="12801600" imgH="10363200" progId="Equation.DSMT4">
                  <p:embed/>
                  <p:pic>
                    <p:nvPicPr>
                      <p:cNvPr id="0" name="Picture 3"/>
                      <p:cNvPicPr/>
                      <p:nvPr/>
                    </p:nvPicPr>
                    <p:blipFill>
                      <a:blip r:embed="rId7"/>
                      <a:stretch>
                        <a:fillRect/>
                      </a:stretch>
                    </p:blipFill>
                    <p:spPr>
                      <a:xfrm>
                        <a:off x="4211887" y="2979998"/>
                        <a:ext cx="1106488" cy="895350"/>
                      </a:xfrm>
                      <a:prstGeom prst="rect">
                        <a:avLst/>
                      </a:prstGeom>
                    </p:spPr>
                  </p:pic>
                </p:oleObj>
              </mc:Fallback>
            </mc:AlternateContent>
          </a:graphicData>
        </a:graphic>
      </p:graphicFrame>
      <p:sp>
        <p:nvSpPr>
          <p:cNvPr id="24" name="TextBox 23"/>
          <p:cNvSpPr txBox="1"/>
          <p:nvPr/>
        </p:nvSpPr>
        <p:spPr>
          <a:xfrm>
            <a:off x="4211887" y="1948947"/>
            <a:ext cx="7431206" cy="523220"/>
          </a:xfrm>
          <a:prstGeom prst="rect">
            <a:avLst/>
          </a:prstGeom>
          <a:noFill/>
        </p:spPr>
        <p:txBody>
          <a:bodyPr wrap="square">
            <a:spAutoFit/>
          </a:bodyPr>
          <a:lstStyle/>
          <a:p>
            <a:r>
              <a:rPr lang="vi-VN" sz="2800">
                <a:solidFill>
                  <a:srgbClr val="0070C0"/>
                </a:solidFill>
              </a:rPr>
              <a:t>DB&lt;DC</a:t>
            </a:r>
            <a:endParaRPr lang="vi-VN" sz="280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1000"/>
                                        <p:tgtEl>
                                          <p:spTgt spid="14"/>
                                        </p:tgtEl>
                                      </p:cBhvr>
                                    </p:animEffect>
                                    <p:anim calcmode="lin" valueType="num">
                                      <p:cBhvr>
                                        <p:cTn id="61" dur="1000" fill="hold"/>
                                        <p:tgtEl>
                                          <p:spTgt spid="14"/>
                                        </p:tgtEl>
                                        <p:attrNameLst>
                                          <p:attrName>ppt_x</p:attrName>
                                        </p:attrNameLst>
                                      </p:cBhvr>
                                      <p:tavLst>
                                        <p:tav tm="0">
                                          <p:val>
                                            <p:strVal val="#ppt_x"/>
                                          </p:val>
                                        </p:tav>
                                        <p:tav tm="100000">
                                          <p:val>
                                            <p:strVal val="#ppt_x"/>
                                          </p:val>
                                        </p:tav>
                                      </p:tavLst>
                                    </p:anim>
                                    <p:anim calcmode="lin" valueType="num">
                                      <p:cBhvr>
                                        <p:cTn id="6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1000"/>
                                        <p:tgtEl>
                                          <p:spTgt spid="24"/>
                                        </p:tgtEl>
                                      </p:cBhvr>
                                    </p:animEffect>
                                    <p:anim calcmode="lin" valueType="num">
                                      <p:cBhvr>
                                        <p:cTn id="68" dur="1000" fill="hold"/>
                                        <p:tgtEl>
                                          <p:spTgt spid="24"/>
                                        </p:tgtEl>
                                        <p:attrNameLst>
                                          <p:attrName>ppt_x</p:attrName>
                                        </p:attrNameLst>
                                      </p:cBhvr>
                                      <p:tavLst>
                                        <p:tav tm="0">
                                          <p:val>
                                            <p:strVal val="#ppt_x"/>
                                          </p:val>
                                        </p:tav>
                                        <p:tav tm="100000">
                                          <p:val>
                                            <p:strVal val="#ppt_x"/>
                                          </p:val>
                                        </p:tav>
                                      </p:tavLst>
                                    </p:anim>
                                    <p:anim calcmode="lin" valueType="num">
                                      <p:cBhvr>
                                        <p:cTn id="6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P spid="14" grpId="0" animBg="1"/>
      <p:bldP spid="15" grpId="0" animBg="1"/>
      <p:bldP spid="16" grpId="0" animBg="1"/>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21406" y="219208"/>
            <a:ext cx="5203200" cy="601440"/>
          </a:xfrm>
        </p:spPr>
        <p:txBody>
          <a:bodyPr/>
          <a:lstStyle/>
          <a:p>
            <a:r>
              <a:rPr lang="vi-VN" sz="4000" b="1"/>
              <a:t>VD2.</a:t>
            </a:r>
            <a:endParaRPr lang="vi-VN" sz="4000" b="1"/>
          </a:p>
        </p:txBody>
      </p:sp>
      <p:graphicFrame>
        <p:nvGraphicFramePr>
          <p:cNvPr id="42" name="Table 41"/>
          <p:cNvGraphicFramePr>
            <a:graphicFrameLocks noGrp="1"/>
          </p:cNvGraphicFramePr>
          <p:nvPr/>
        </p:nvGraphicFramePr>
        <p:xfrm>
          <a:off x="2118342" y="4672700"/>
          <a:ext cx="6267186" cy="2921915"/>
        </p:xfrm>
        <a:graphic>
          <a:graphicData uri="http://schemas.openxmlformats.org/drawingml/2006/table">
            <a:tbl>
              <a:tblPr firstRow="1" firstCol="1" bandRow="1">
                <a:tableStyleId>{5940675A-B579-460E-94D1-54222C63F5DA}</a:tableStyleId>
              </a:tblPr>
              <a:tblGrid>
                <a:gridCol w="987522"/>
                <a:gridCol w="5279664"/>
              </a:tblGrid>
              <a:tr h="1937982">
                <a:tc>
                  <a:txBody>
                    <a:bodyPr/>
                    <a:lstStyle/>
                    <a:p>
                      <a:pPr algn="just">
                        <a:lnSpc>
                          <a:spcPct val="107000"/>
                        </a:lnSpc>
                        <a:spcAft>
                          <a:spcPts val="800"/>
                        </a:spcAft>
                      </a:pPr>
                      <a:r>
                        <a:rPr lang="en-US" sz="3000" b="1">
                          <a:solidFill>
                            <a:srgbClr val="090C26"/>
                          </a:solidFill>
                          <a:effectLst/>
                        </a:rPr>
                        <a:t>GT</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2000" b="0">
                          <a:solidFill>
                            <a:srgbClr val="090C26"/>
                          </a:solidFill>
                          <a:effectLst/>
                        </a:rPr>
                        <a:t>                        </a:t>
                      </a:r>
                      <a:endParaRPr lang="en-US" sz="2000" b="0">
                        <a:solidFill>
                          <a:srgbClr val="090C26"/>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3368">
                <a:tc>
                  <a:txBody>
                    <a:bodyPr/>
                    <a:lstStyle/>
                    <a:p>
                      <a:pPr algn="just">
                        <a:lnSpc>
                          <a:spcPct val="107000"/>
                        </a:lnSpc>
                        <a:spcAft>
                          <a:spcPts val="800"/>
                        </a:spcAft>
                      </a:pPr>
                      <a:r>
                        <a:rPr lang="en-US" sz="3000" b="1">
                          <a:solidFill>
                            <a:srgbClr val="090C26"/>
                          </a:solidFill>
                          <a:effectLst/>
                        </a:rPr>
                        <a:t>KL</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r>
                        <a:rPr lang="es-E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graphicFrame>
        <p:nvGraphicFramePr>
          <p:cNvPr id="43" name="Object 42"/>
          <p:cNvGraphicFramePr>
            <a:graphicFrameLocks noChangeAspect="1"/>
          </p:cNvGraphicFramePr>
          <p:nvPr/>
        </p:nvGraphicFramePr>
        <p:xfrm>
          <a:off x="3259205" y="4831686"/>
          <a:ext cx="1173458" cy="444011"/>
        </p:xfrm>
        <a:graphic>
          <a:graphicData uri="http://schemas.openxmlformats.org/presentationml/2006/ole">
            <mc:AlternateContent xmlns:mc="http://schemas.openxmlformats.org/markup-compatibility/2006">
              <mc:Choice xmlns:v="urn:schemas-microsoft-com:vml" Requires="v">
                <p:oleObj spid="_x0000_s0" name="Equation" r:id="rId1" imgW="469900" imgH="177800" progId="Equation.DSMT4">
                  <p:embed/>
                </p:oleObj>
              </mc:Choice>
              <mc:Fallback>
                <p:oleObj name="Equation" r:id="rId1" imgW="469900" imgH="177800" progId="Equation.DSMT4">
                  <p:embed/>
                  <p:pic>
                    <p:nvPicPr>
                      <p:cNvPr id="0" name="Object 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9205" y="4831686"/>
                        <a:ext cx="1173458" cy="444011"/>
                      </a:xfrm>
                      <a:prstGeom prst="rect">
                        <a:avLst/>
                      </a:prstGeom>
                      <a:noFill/>
                    </p:spPr>
                  </p:pic>
                </p:oleObj>
              </mc:Fallback>
            </mc:AlternateContent>
          </a:graphicData>
        </a:graphic>
      </p:graphicFrame>
      <p:sp>
        <p:nvSpPr>
          <p:cNvPr id="47" name="TextBox 46"/>
          <p:cNvSpPr txBox="1"/>
          <p:nvPr/>
        </p:nvSpPr>
        <p:spPr>
          <a:xfrm>
            <a:off x="3259205" y="5250403"/>
            <a:ext cx="6842873" cy="1149033"/>
          </a:xfrm>
          <a:prstGeom prst="rect">
            <a:avLst/>
          </a:prstGeom>
          <a:noFill/>
        </p:spPr>
        <p:txBody>
          <a:bodyPr wrap="square">
            <a:spAutoFit/>
          </a:bodyPr>
          <a:lstStyle/>
          <a:p>
            <a:pPr algn="just">
              <a:lnSpc>
                <a:spcPct val="107000"/>
              </a:lnSpc>
              <a:spcAft>
                <a:spcPts val="800"/>
              </a:spcAft>
            </a:pPr>
            <a:r>
              <a:rPr lang="en-US" sz="3000">
                <a:solidFill>
                  <a:srgbClr val="090C26"/>
                </a:solidFill>
                <a:latin typeface="Arial" panose="020B0604020202020204" pitchFamily="34" charset="0"/>
                <a:cs typeface="Times New Roman" panose="02020603050405020304" pitchFamily="18" charset="0"/>
              </a:rPr>
              <a:t>AD là đường phân giác</a:t>
            </a:r>
            <a:endParaRPr lang="en-US" sz="3000">
              <a:solidFill>
                <a:srgbClr val="090C26"/>
              </a:solidFill>
              <a:latin typeface="Arial" panose="020B0604020202020204" pitchFamily="34" charset="0"/>
              <a:cs typeface="Times New Roman" panose="02020603050405020304" pitchFamily="18" charset="0"/>
            </a:endParaRPr>
          </a:p>
          <a:p>
            <a:pPr algn="just">
              <a:lnSpc>
                <a:spcPct val="107000"/>
              </a:lnSpc>
              <a:spcAft>
                <a:spcPts val="800"/>
              </a:spcAft>
            </a:pPr>
            <a:r>
              <a:rPr lang="en-US" sz="3000">
                <a:solidFill>
                  <a:srgbClr val="090C26"/>
                </a:solidFill>
                <a:latin typeface="Arial" panose="020B0604020202020204" pitchFamily="34" charset="0"/>
                <a:cs typeface="Times New Roman" panose="02020603050405020304" pitchFamily="18" charset="0"/>
              </a:rPr>
              <a:t>I là </a:t>
            </a:r>
            <a:r>
              <a:rPr lang="en-US" altLang="vi-VN" sz="3000">
                <a:solidFill>
                  <a:srgbClr val="090C26"/>
                </a:solidFill>
                <a:latin typeface="Arial" panose="020B0604020202020204" pitchFamily="34" charset="0"/>
                <a:cs typeface="Times New Roman" panose="02020603050405020304" pitchFamily="18" charset="0"/>
              </a:rPr>
              <a:t>giao </a:t>
            </a:r>
            <a:r>
              <a:rPr kumimoji="0" lang="en-US" altLang="vi-VN" sz="30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điểm ba đường phân giác </a:t>
            </a:r>
            <a:endParaRPr lang="vi-VN" sz="300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Title 5"/>
          <p:cNvSpPr txBox="1"/>
          <p:nvPr/>
        </p:nvSpPr>
        <p:spPr>
          <a:xfrm>
            <a:off x="321406" y="4056320"/>
            <a:ext cx="5203200" cy="601440"/>
          </a:xfrm>
          <a:prstGeom prst="rect">
            <a:avLst/>
          </a:prstGeom>
        </p:spPr>
        <p:txBody>
          <a:bodyPr spcFirstLastPara="1" vert="horz" wrap="square" lIns="91425" tIns="91425" rIns="91425" bIns="91425" rtlCol="0" anchor="t" anchorCtr="0">
            <a:noAutofit/>
          </a:bodyPr>
          <a:lstStyle>
            <a:lvl1pPr lvl="0" algn="l" defTabSz="1097280" rtl="0" eaLnBrk="1" latinLnBrk="0" hangingPunct="1">
              <a:lnSpc>
                <a:spcPct val="100000"/>
              </a:lnSpc>
              <a:spcBef>
                <a:spcPts val="0"/>
              </a:spcBef>
              <a:spcAft>
                <a:spcPts val="0"/>
              </a:spcAft>
              <a:buSzPts val="3000"/>
              <a:buNone/>
              <a:defRPr sz="4800" kern="1200">
                <a:solidFill>
                  <a:schemeClr val="tx1"/>
                </a:solidFill>
                <a:highlight>
                  <a:schemeClr val="accent1"/>
                </a:highlight>
                <a:latin typeface="+mj-lt"/>
                <a:ea typeface="+mj-ea"/>
                <a:cs typeface="+mj-cs"/>
              </a:defRPr>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r>
              <a:rPr lang="vi-VN" sz="3200" b="1"/>
              <a:t>Phân tích</a:t>
            </a:r>
            <a:endParaRPr lang="vi-VN" sz="3200" b="1"/>
          </a:p>
        </p:txBody>
      </p:sp>
      <p:pic>
        <p:nvPicPr>
          <p:cNvPr id="3" name="Picture 2"/>
          <p:cNvPicPr>
            <a:picLocks noChangeAspect="1"/>
          </p:cNvPicPr>
          <p:nvPr/>
        </p:nvPicPr>
        <p:blipFill>
          <a:blip r:embed="rId3"/>
          <a:stretch>
            <a:fillRect/>
          </a:stretch>
        </p:blipFill>
        <p:spPr>
          <a:xfrm>
            <a:off x="9535604" y="153846"/>
            <a:ext cx="4937398" cy="3425382"/>
          </a:xfrm>
          <a:prstGeom prst="rect">
            <a:avLst/>
          </a:prstGeom>
        </p:spPr>
      </p:pic>
      <p:sp>
        <p:nvSpPr>
          <p:cNvPr id="18" name="Rectangle 8"/>
          <p:cNvSpPr>
            <a:spLocks noChangeArrowheads="1"/>
          </p:cNvSpPr>
          <p:nvPr/>
        </p:nvSpPr>
        <p:spPr bwMode="auto">
          <a:xfrm>
            <a:off x="1310185" y="915620"/>
            <a:ext cx="1463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vi-VN"/>
          </a:p>
        </p:txBody>
      </p:sp>
      <p:sp>
        <p:nvSpPr>
          <p:cNvPr id="19" name="Rectangle 9"/>
          <p:cNvSpPr>
            <a:spLocks noChangeArrowheads="1"/>
          </p:cNvSpPr>
          <p:nvPr/>
        </p:nvSpPr>
        <p:spPr bwMode="auto">
          <a:xfrm>
            <a:off x="640478" y="875296"/>
            <a:ext cx="8462577" cy="2776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just" defTabSz="914400" rtl="0" eaLnBrk="0" fontAlgn="base" latinLnBrk="0" hangingPunct="0">
              <a:lnSpc>
                <a:spcPct val="150000"/>
              </a:lnSpc>
              <a:spcBef>
                <a:spcPct val="0"/>
              </a:spcBef>
              <a:spcAft>
                <a:spcPct val="0"/>
              </a:spcAft>
              <a:buClrTx/>
              <a:buSzTx/>
              <a:buFontTx/>
              <a:buNone/>
            </a:pPr>
            <a:r>
              <a:rPr kumimoji="0" lang="en-US" altLang="vi-VN" sz="30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Cho tam giác ABC có AB= 4; BC=6; CA=8, AD là đường phân giác và I là giao điểm ba đường phân giác của tam giác đó (Hình 41). </a:t>
            </a:r>
            <a:endParaRPr kumimoji="0" lang="en-US" altLang="vi-VN" sz="30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pPr>
            <a:r>
              <a:rPr kumimoji="0" lang="en-US" altLang="vi-VN" sz="30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Tính DB và </a:t>
            </a:r>
            <a:endParaRPr kumimoji="0" lang="en-US" altLang="vi-VN" sz="3000" b="0" i="0" u="none" strike="noStrike" cap="none" normalizeH="0" baseline="0">
              <a:ln>
                <a:noFill/>
              </a:ln>
              <a:solidFill>
                <a:schemeClr val="tx1"/>
              </a:solidFill>
              <a:effectLst/>
              <a:latin typeface="Arial" panose="020B0604020202020204" pitchFamily="34" charset="0"/>
            </a:endParaRPr>
          </a:p>
        </p:txBody>
      </p:sp>
      <p:graphicFrame>
        <p:nvGraphicFramePr>
          <p:cNvPr id="21" name="Object 20"/>
          <p:cNvGraphicFramePr>
            <a:graphicFrameLocks noChangeAspect="1"/>
          </p:cNvGraphicFramePr>
          <p:nvPr/>
        </p:nvGraphicFramePr>
        <p:xfrm>
          <a:off x="2801428" y="2940048"/>
          <a:ext cx="570821" cy="970022"/>
        </p:xfrm>
        <a:graphic>
          <a:graphicData uri="http://schemas.openxmlformats.org/presentationml/2006/ole">
            <mc:AlternateContent xmlns:mc="http://schemas.openxmlformats.org/markup-compatibility/2006">
              <mc:Choice xmlns:v="urn:schemas-microsoft-com:vml" Requires="v">
                <p:oleObj spid="_x0000_s2" name="Equation" r:id="rId4" imgW="6096000" imgH="10363200" progId="Equation.DSMT4">
                  <p:embed/>
                </p:oleObj>
              </mc:Choice>
              <mc:Fallback>
                <p:oleObj name="Equation" r:id="rId4" imgW="6096000" imgH="10363200" progId="Equation.DSMT4">
                  <p:embed/>
                  <p:pic>
                    <p:nvPicPr>
                      <p:cNvPr id="0" name="Object 20"/>
                      <p:cNvPicPr/>
                      <p:nvPr/>
                    </p:nvPicPr>
                    <p:blipFill>
                      <a:blip r:embed="rId5"/>
                      <a:stretch>
                        <a:fillRect/>
                      </a:stretch>
                    </p:blipFill>
                    <p:spPr>
                      <a:xfrm>
                        <a:off x="2801428" y="2940048"/>
                        <a:ext cx="570821" cy="970022"/>
                      </a:xfrm>
                      <a:prstGeom prst="rect">
                        <a:avLst/>
                      </a:prstGeom>
                    </p:spPr>
                  </p:pic>
                </p:oleObj>
              </mc:Fallback>
            </mc:AlternateContent>
          </a:graphicData>
        </a:graphic>
      </p:graphicFrame>
      <p:sp>
        <p:nvSpPr>
          <p:cNvPr id="31" name="TextBox 30"/>
          <p:cNvSpPr txBox="1"/>
          <p:nvPr/>
        </p:nvSpPr>
        <p:spPr>
          <a:xfrm>
            <a:off x="4507646" y="4775757"/>
            <a:ext cx="4076796" cy="553998"/>
          </a:xfrm>
          <a:prstGeom prst="rect">
            <a:avLst/>
          </a:prstGeom>
          <a:noFill/>
        </p:spPr>
        <p:txBody>
          <a:bodyPr wrap="square">
            <a:spAutoFit/>
          </a:bodyPr>
          <a:lstStyle/>
          <a:p>
            <a:r>
              <a:rPr lang="en-US" sz="3000" b="0">
                <a:solidFill>
                  <a:srgbClr val="090C26"/>
                </a:solidFill>
                <a:effectLst/>
              </a:rPr>
              <a:t>có </a:t>
            </a:r>
            <a:r>
              <a:rPr kumimoji="0" lang="en-US" altLang="vi-VN" sz="30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AB= 4; BC=6; CA=8</a:t>
            </a:r>
            <a:endParaRPr lang="vi-VN" sz="3000">
              <a:solidFill>
                <a:srgbClr val="090C26"/>
              </a:solidFill>
            </a:endParaRPr>
          </a:p>
        </p:txBody>
      </p:sp>
      <p:sp>
        <p:nvSpPr>
          <p:cNvPr id="33" name="TextBox 32"/>
          <p:cNvSpPr txBox="1"/>
          <p:nvPr/>
        </p:nvSpPr>
        <p:spPr>
          <a:xfrm>
            <a:off x="3259205" y="6874082"/>
            <a:ext cx="1694932" cy="553998"/>
          </a:xfrm>
          <a:prstGeom prst="rect">
            <a:avLst/>
          </a:prstGeom>
          <a:noFill/>
        </p:spPr>
        <p:txBody>
          <a:bodyPr wrap="square">
            <a:spAutoFit/>
          </a:bodyPr>
          <a:lstStyle/>
          <a:p>
            <a:r>
              <a:rPr kumimoji="0" lang="en-US" altLang="vi-VN" sz="30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DB =? ; </a:t>
            </a:r>
            <a:endParaRPr lang="vi-VN" sz="3000">
              <a:solidFill>
                <a:srgbClr val="090C26"/>
              </a:solidFill>
            </a:endParaRPr>
          </a:p>
        </p:txBody>
      </p:sp>
      <p:graphicFrame>
        <p:nvGraphicFramePr>
          <p:cNvPr id="24" name="Object 23"/>
          <p:cNvGraphicFramePr>
            <a:graphicFrameLocks noChangeAspect="1"/>
          </p:cNvGraphicFramePr>
          <p:nvPr/>
        </p:nvGraphicFramePr>
        <p:xfrm>
          <a:off x="4714374" y="6763974"/>
          <a:ext cx="1075122" cy="961951"/>
        </p:xfrm>
        <a:graphic>
          <a:graphicData uri="http://schemas.openxmlformats.org/presentationml/2006/ole">
            <mc:AlternateContent xmlns:mc="http://schemas.openxmlformats.org/markup-compatibility/2006">
              <mc:Choice xmlns:v="urn:schemas-microsoft-com:vml" Requires="v">
                <p:oleObj spid="_x0000_s4" name="Equation" r:id="rId6" imgW="11582400" imgH="10363200" progId="Equation.DSMT4">
                  <p:embed/>
                </p:oleObj>
              </mc:Choice>
              <mc:Fallback>
                <p:oleObj name="Equation" r:id="rId6" imgW="11582400" imgH="10363200" progId="Equation.DSMT4">
                  <p:embed/>
                  <p:pic>
                    <p:nvPicPr>
                      <p:cNvPr id="0" name="Object 23"/>
                      <p:cNvPicPr/>
                      <p:nvPr/>
                    </p:nvPicPr>
                    <p:blipFill>
                      <a:blip r:embed="rId7"/>
                      <a:stretch>
                        <a:fillRect/>
                      </a:stretch>
                    </p:blipFill>
                    <p:spPr>
                      <a:xfrm>
                        <a:off x="4714374" y="6763974"/>
                        <a:ext cx="1075122" cy="961951"/>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par>
                                <p:cTn id="33" presetID="10"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31"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273827" y="122381"/>
            <a:ext cx="1598276" cy="601440"/>
          </a:xfrm>
        </p:spPr>
        <p:txBody>
          <a:bodyPr/>
          <a:lstStyle/>
          <a:p>
            <a:r>
              <a:rPr lang="vi-VN" sz="3600" b="1"/>
              <a:t>VD2.</a:t>
            </a:r>
            <a:endParaRPr lang="vi-VN" sz="3600" b="1"/>
          </a:p>
        </p:txBody>
      </p:sp>
      <p:graphicFrame>
        <p:nvGraphicFramePr>
          <p:cNvPr id="42" name="Table 41"/>
          <p:cNvGraphicFramePr>
            <a:graphicFrameLocks noGrp="1"/>
          </p:cNvGraphicFramePr>
          <p:nvPr/>
        </p:nvGraphicFramePr>
        <p:xfrm>
          <a:off x="1205494" y="191876"/>
          <a:ext cx="6267186" cy="2921915"/>
        </p:xfrm>
        <a:graphic>
          <a:graphicData uri="http://schemas.openxmlformats.org/drawingml/2006/table">
            <a:tbl>
              <a:tblPr firstRow="1" firstCol="1" bandRow="1">
                <a:tableStyleId>{5940675A-B579-460E-94D1-54222C63F5DA}</a:tableStyleId>
              </a:tblPr>
              <a:tblGrid>
                <a:gridCol w="987522"/>
                <a:gridCol w="5279664"/>
              </a:tblGrid>
              <a:tr h="1937982">
                <a:tc>
                  <a:txBody>
                    <a:bodyPr/>
                    <a:lstStyle/>
                    <a:p>
                      <a:pPr algn="just">
                        <a:lnSpc>
                          <a:spcPct val="107000"/>
                        </a:lnSpc>
                        <a:spcAft>
                          <a:spcPts val="800"/>
                        </a:spcAft>
                      </a:pPr>
                      <a:r>
                        <a:rPr lang="en-US" sz="3000" b="1">
                          <a:solidFill>
                            <a:srgbClr val="090C26"/>
                          </a:solidFill>
                          <a:effectLst/>
                        </a:rPr>
                        <a:t>GT</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2000" b="0">
                          <a:solidFill>
                            <a:srgbClr val="090C26"/>
                          </a:solidFill>
                          <a:effectLst/>
                        </a:rPr>
                        <a:t>                        </a:t>
                      </a:r>
                      <a:endParaRPr lang="en-US" sz="2000" b="0">
                        <a:solidFill>
                          <a:srgbClr val="090C26"/>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3368">
                <a:tc>
                  <a:txBody>
                    <a:bodyPr/>
                    <a:lstStyle/>
                    <a:p>
                      <a:pPr algn="just">
                        <a:lnSpc>
                          <a:spcPct val="107000"/>
                        </a:lnSpc>
                        <a:spcAft>
                          <a:spcPts val="800"/>
                        </a:spcAft>
                      </a:pPr>
                      <a:r>
                        <a:rPr lang="en-US" sz="3000" b="1">
                          <a:solidFill>
                            <a:srgbClr val="090C26"/>
                          </a:solidFill>
                          <a:effectLst/>
                        </a:rPr>
                        <a:t>KL</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r>
                        <a:rPr lang="es-E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graphicFrame>
        <p:nvGraphicFramePr>
          <p:cNvPr id="43" name="Object 42"/>
          <p:cNvGraphicFramePr>
            <a:graphicFrameLocks noChangeAspect="1"/>
          </p:cNvGraphicFramePr>
          <p:nvPr/>
        </p:nvGraphicFramePr>
        <p:xfrm>
          <a:off x="2188877" y="409811"/>
          <a:ext cx="1173458" cy="444011"/>
        </p:xfrm>
        <a:graphic>
          <a:graphicData uri="http://schemas.openxmlformats.org/presentationml/2006/ole">
            <mc:AlternateContent xmlns:mc="http://schemas.openxmlformats.org/markup-compatibility/2006">
              <mc:Choice xmlns:v="urn:schemas-microsoft-com:vml" Requires="v">
                <p:oleObj spid="_x0000_s0" name="Equation" r:id="rId1" imgW="469900" imgH="177800" progId="Equation.DSMT4">
                  <p:embed/>
                </p:oleObj>
              </mc:Choice>
              <mc:Fallback>
                <p:oleObj name="Equation" r:id="rId1" imgW="469900" imgH="177800" progId="Equation.DSMT4">
                  <p:embed/>
                  <p:pic>
                    <p:nvPicPr>
                      <p:cNvPr id="0" name="Object 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8877" y="409811"/>
                        <a:ext cx="1173458" cy="444011"/>
                      </a:xfrm>
                      <a:prstGeom prst="rect">
                        <a:avLst/>
                      </a:prstGeom>
                      <a:noFill/>
                    </p:spPr>
                  </p:pic>
                </p:oleObj>
              </mc:Fallback>
            </mc:AlternateContent>
          </a:graphicData>
        </a:graphic>
      </p:graphicFrame>
      <p:sp>
        <p:nvSpPr>
          <p:cNvPr id="47" name="TextBox 46"/>
          <p:cNvSpPr txBox="1"/>
          <p:nvPr/>
        </p:nvSpPr>
        <p:spPr>
          <a:xfrm>
            <a:off x="2188877" y="828528"/>
            <a:ext cx="6842873" cy="1085425"/>
          </a:xfrm>
          <a:prstGeom prst="rect">
            <a:avLst/>
          </a:prstGeom>
          <a:noFill/>
        </p:spPr>
        <p:txBody>
          <a:bodyPr wrap="square">
            <a:spAutoFit/>
          </a:bodyPr>
          <a:lstStyle/>
          <a:p>
            <a:pPr algn="just">
              <a:lnSpc>
                <a:spcPct val="107000"/>
              </a:lnSpc>
              <a:spcAft>
                <a:spcPts val="800"/>
              </a:spcAft>
            </a:pPr>
            <a:r>
              <a:rPr lang="en-US" sz="2800">
                <a:solidFill>
                  <a:srgbClr val="090C26"/>
                </a:solidFill>
                <a:latin typeface="Arial" panose="020B0604020202020204" pitchFamily="34" charset="0"/>
                <a:cs typeface="Times New Roman" panose="02020603050405020304" pitchFamily="18" charset="0"/>
              </a:rPr>
              <a:t>AD là đường phân giác</a:t>
            </a:r>
            <a:endParaRPr lang="en-US" sz="2800">
              <a:solidFill>
                <a:srgbClr val="090C26"/>
              </a:solidFill>
              <a:latin typeface="Arial" panose="020B0604020202020204" pitchFamily="34" charset="0"/>
              <a:cs typeface="Times New Roman" panose="02020603050405020304" pitchFamily="18" charset="0"/>
            </a:endParaRPr>
          </a:p>
          <a:p>
            <a:pPr algn="just">
              <a:lnSpc>
                <a:spcPct val="107000"/>
              </a:lnSpc>
              <a:spcAft>
                <a:spcPts val="800"/>
              </a:spcAft>
            </a:pPr>
            <a:r>
              <a:rPr lang="en-US" sz="2800">
                <a:solidFill>
                  <a:srgbClr val="090C26"/>
                </a:solidFill>
                <a:latin typeface="Arial" panose="020B0604020202020204" pitchFamily="34" charset="0"/>
                <a:cs typeface="Times New Roman" panose="02020603050405020304" pitchFamily="18" charset="0"/>
              </a:rPr>
              <a:t>I là </a:t>
            </a:r>
            <a:r>
              <a:rPr lang="en-US" altLang="vi-VN" sz="2800">
                <a:solidFill>
                  <a:srgbClr val="090C26"/>
                </a:solidFill>
                <a:latin typeface="Arial" panose="020B0604020202020204" pitchFamily="34" charset="0"/>
                <a:cs typeface="Times New Roman" panose="02020603050405020304" pitchFamily="18" charset="0"/>
              </a:rPr>
              <a:t>giao </a:t>
            </a: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điểm ba đường phân giác </a:t>
            </a:r>
            <a:endParaRPr lang="vi-VN" sz="280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9933519" y="437631"/>
            <a:ext cx="3917402" cy="2717747"/>
          </a:xfrm>
          <a:prstGeom prst="rect">
            <a:avLst/>
          </a:prstGeom>
        </p:spPr>
      </p:pic>
      <p:sp>
        <p:nvSpPr>
          <p:cNvPr id="18" name="Rectangle 8"/>
          <p:cNvSpPr>
            <a:spLocks noChangeArrowheads="1"/>
          </p:cNvSpPr>
          <p:nvPr/>
        </p:nvSpPr>
        <p:spPr bwMode="auto">
          <a:xfrm>
            <a:off x="1310185" y="915620"/>
            <a:ext cx="1463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vi-VN"/>
          </a:p>
        </p:txBody>
      </p:sp>
      <p:sp>
        <p:nvSpPr>
          <p:cNvPr id="31" name="TextBox 30"/>
          <p:cNvSpPr txBox="1"/>
          <p:nvPr/>
        </p:nvSpPr>
        <p:spPr>
          <a:xfrm>
            <a:off x="3437318" y="353882"/>
            <a:ext cx="4076796" cy="523220"/>
          </a:xfrm>
          <a:prstGeom prst="rect">
            <a:avLst/>
          </a:prstGeom>
          <a:noFill/>
        </p:spPr>
        <p:txBody>
          <a:bodyPr wrap="square">
            <a:spAutoFit/>
          </a:bodyPr>
          <a:lstStyle/>
          <a:p>
            <a:r>
              <a:rPr lang="en-US" sz="2800" b="0">
                <a:solidFill>
                  <a:srgbClr val="090C26"/>
                </a:solidFill>
                <a:effectLst/>
              </a:rPr>
              <a:t>có </a:t>
            </a: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AB= 4; BC=6; CA=8</a:t>
            </a:r>
            <a:endParaRPr lang="vi-VN" sz="2800">
              <a:solidFill>
                <a:srgbClr val="090C26"/>
              </a:solidFill>
            </a:endParaRPr>
          </a:p>
        </p:txBody>
      </p:sp>
      <p:sp>
        <p:nvSpPr>
          <p:cNvPr id="33" name="TextBox 32"/>
          <p:cNvSpPr txBox="1"/>
          <p:nvPr/>
        </p:nvSpPr>
        <p:spPr>
          <a:xfrm>
            <a:off x="2188877" y="2342099"/>
            <a:ext cx="8004412" cy="523220"/>
          </a:xfrm>
          <a:prstGeom prst="rect">
            <a:avLst/>
          </a:prstGeom>
          <a:noFill/>
        </p:spPr>
        <p:txBody>
          <a:bodyPr wrap="square">
            <a:spAutoFit/>
          </a:bodyPr>
          <a:lstStyle/>
          <a:p>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DB =? ; </a:t>
            </a:r>
            <a:endParaRPr lang="vi-VN" sz="2800">
              <a:solidFill>
                <a:srgbClr val="090C26"/>
              </a:solidFill>
            </a:endParaRPr>
          </a:p>
        </p:txBody>
      </p:sp>
      <p:graphicFrame>
        <p:nvGraphicFramePr>
          <p:cNvPr id="24" name="Object 23"/>
          <p:cNvGraphicFramePr>
            <a:graphicFrameLocks noChangeAspect="1"/>
          </p:cNvGraphicFramePr>
          <p:nvPr/>
        </p:nvGraphicFramePr>
        <p:xfrm>
          <a:off x="3493338" y="2265683"/>
          <a:ext cx="989367" cy="885223"/>
        </p:xfrm>
        <a:graphic>
          <a:graphicData uri="http://schemas.openxmlformats.org/presentationml/2006/ole">
            <mc:AlternateContent xmlns:mc="http://schemas.openxmlformats.org/markup-compatibility/2006">
              <mc:Choice xmlns:v="urn:schemas-microsoft-com:vml" Requires="v">
                <p:oleObj spid="_x0000_s2" name="Equation" r:id="rId4" imgW="11582400" imgH="10363200" progId="Equation.DSMT4">
                  <p:embed/>
                </p:oleObj>
              </mc:Choice>
              <mc:Fallback>
                <p:oleObj name="Equation" r:id="rId4" imgW="11582400" imgH="10363200" progId="Equation.DSMT4">
                  <p:embed/>
                  <p:pic>
                    <p:nvPicPr>
                      <p:cNvPr id="0" name="Object 23"/>
                      <p:cNvPicPr/>
                      <p:nvPr/>
                    </p:nvPicPr>
                    <p:blipFill>
                      <a:blip r:embed="rId5"/>
                      <a:stretch>
                        <a:fillRect/>
                      </a:stretch>
                    </p:blipFill>
                    <p:spPr>
                      <a:xfrm>
                        <a:off x="3493338" y="2265683"/>
                        <a:ext cx="989367" cy="885223"/>
                      </a:xfrm>
                      <a:prstGeom prst="rect">
                        <a:avLst/>
                      </a:prstGeom>
                    </p:spPr>
                  </p:pic>
                </p:oleObj>
              </mc:Fallback>
            </mc:AlternateContent>
          </a:graphicData>
        </a:graphic>
      </p:graphicFrame>
      <p:graphicFrame>
        <p:nvGraphicFramePr>
          <p:cNvPr id="4" name="Object 3"/>
          <p:cNvGraphicFramePr>
            <a:graphicFrameLocks noChangeAspect="1"/>
          </p:cNvGraphicFramePr>
          <p:nvPr/>
        </p:nvGraphicFramePr>
        <p:xfrm>
          <a:off x="10963905" y="3914553"/>
          <a:ext cx="1460670" cy="856255"/>
        </p:xfrm>
        <a:graphic>
          <a:graphicData uri="http://schemas.openxmlformats.org/presentationml/2006/ole">
            <mc:AlternateContent xmlns:mc="http://schemas.openxmlformats.org/markup-compatibility/2006">
              <mc:Choice xmlns:v="urn:schemas-microsoft-com:vml" Requires="v">
                <p:oleObj spid="_x0000_s5" name="Equation" r:id="rId6" imgW="736600" imgH="431800" progId="Equation.DSMT4">
                  <p:embed/>
                </p:oleObj>
              </mc:Choice>
              <mc:Fallback>
                <p:oleObj name="Equation" r:id="rId6" imgW="736600" imgH="4318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63905" y="3914553"/>
                        <a:ext cx="1460670" cy="856255"/>
                      </a:xfrm>
                      <a:prstGeom prst="rect">
                        <a:avLst/>
                      </a:prstGeom>
                      <a:noFill/>
                    </p:spPr>
                  </p:pic>
                </p:oleObj>
              </mc:Fallback>
            </mc:AlternateContent>
          </a:graphicData>
        </a:graphic>
      </p:graphicFrame>
      <p:graphicFrame>
        <p:nvGraphicFramePr>
          <p:cNvPr id="7" name="Object 6"/>
          <p:cNvGraphicFramePr>
            <a:graphicFrameLocks noChangeAspect="1"/>
          </p:cNvGraphicFramePr>
          <p:nvPr/>
        </p:nvGraphicFramePr>
        <p:xfrm>
          <a:off x="2301361" y="4569503"/>
          <a:ext cx="1712510" cy="856255"/>
        </p:xfrm>
        <a:graphic>
          <a:graphicData uri="http://schemas.openxmlformats.org/presentationml/2006/ole">
            <mc:AlternateContent xmlns:mc="http://schemas.openxmlformats.org/markup-compatibility/2006">
              <mc:Choice xmlns:v="urn:schemas-microsoft-com:vml" Requires="v">
                <p:oleObj spid="_x0000_s8" name="Equation" r:id="rId8" imgW="862965" imgH="431800" progId="Equation.DSMT4">
                  <p:embed/>
                </p:oleObj>
              </mc:Choice>
              <mc:Fallback>
                <p:oleObj name="Equation" r:id="rId8" imgW="862965" imgH="43180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01361" y="4569503"/>
                        <a:ext cx="1712510" cy="856255"/>
                      </a:xfrm>
                      <a:prstGeom prst="rect">
                        <a:avLst/>
                      </a:prstGeom>
                      <a:noFill/>
                    </p:spPr>
                  </p:pic>
                </p:oleObj>
              </mc:Fallback>
            </mc:AlternateContent>
          </a:graphicData>
        </a:graphic>
      </p:graphicFrame>
      <p:graphicFrame>
        <p:nvGraphicFramePr>
          <p:cNvPr id="9" name="Object 8"/>
          <p:cNvGraphicFramePr>
            <a:graphicFrameLocks noChangeAspect="1"/>
          </p:cNvGraphicFramePr>
          <p:nvPr/>
        </p:nvGraphicFramePr>
        <p:xfrm>
          <a:off x="5397583" y="4609915"/>
          <a:ext cx="1460670" cy="856255"/>
        </p:xfrm>
        <a:graphic>
          <a:graphicData uri="http://schemas.openxmlformats.org/presentationml/2006/ole">
            <mc:AlternateContent xmlns:mc="http://schemas.openxmlformats.org/markup-compatibility/2006">
              <mc:Choice xmlns:v="urn:schemas-microsoft-com:vml" Requires="v">
                <p:oleObj spid="_x0000_s10" name="Equation" r:id="rId10" imgW="736600" imgH="431800" progId="Equation.DSMT4">
                  <p:embed/>
                </p:oleObj>
              </mc:Choice>
              <mc:Fallback>
                <p:oleObj name="Equation" r:id="rId10" imgW="736600" imgH="431800" progId="Equation.DSMT4">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97583" y="4609915"/>
                        <a:ext cx="1460670" cy="856255"/>
                      </a:xfrm>
                      <a:prstGeom prst="rect">
                        <a:avLst/>
                      </a:prstGeom>
                      <a:noFill/>
                    </p:spPr>
                  </p:pic>
                </p:oleObj>
              </mc:Fallback>
            </mc:AlternateContent>
          </a:graphicData>
        </a:graphic>
      </p:graphicFrame>
      <p:graphicFrame>
        <p:nvGraphicFramePr>
          <p:cNvPr id="11" name="Object 10"/>
          <p:cNvGraphicFramePr>
            <a:graphicFrameLocks noChangeAspect="1"/>
          </p:cNvGraphicFramePr>
          <p:nvPr/>
        </p:nvGraphicFramePr>
        <p:xfrm>
          <a:off x="8375815" y="5274670"/>
          <a:ext cx="4079803" cy="856255"/>
        </p:xfrm>
        <a:graphic>
          <a:graphicData uri="http://schemas.openxmlformats.org/presentationml/2006/ole">
            <mc:AlternateContent xmlns:mc="http://schemas.openxmlformats.org/markup-compatibility/2006">
              <mc:Choice xmlns:v="urn:schemas-microsoft-com:vml" Requires="v">
                <p:oleObj spid="_x0000_s12" name="Equation" r:id="rId12" imgW="2057400" imgH="431800" progId="Equation.DSMT4">
                  <p:embed/>
                </p:oleObj>
              </mc:Choice>
              <mc:Fallback>
                <p:oleObj name="Equation" r:id="rId12" imgW="2057400" imgH="431800" progId="Equation.DSMT4">
                  <p:embed/>
                  <p:pic>
                    <p:nvPicPr>
                      <p:cNvPr id="0" name="Object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75815" y="5274670"/>
                        <a:ext cx="4079803" cy="856255"/>
                      </a:xfrm>
                      <a:prstGeom prst="rect">
                        <a:avLst/>
                      </a:prstGeom>
                      <a:noFill/>
                    </p:spPr>
                  </p:pic>
                </p:oleObj>
              </mc:Fallback>
            </mc:AlternateContent>
          </a:graphicData>
        </a:graphic>
      </p:graphicFrame>
      <p:graphicFrame>
        <p:nvGraphicFramePr>
          <p:cNvPr id="13" name="Object 12"/>
          <p:cNvGraphicFramePr>
            <a:graphicFrameLocks noChangeAspect="1"/>
          </p:cNvGraphicFramePr>
          <p:nvPr/>
        </p:nvGraphicFramePr>
        <p:xfrm>
          <a:off x="10896450" y="6377473"/>
          <a:ext cx="1334750" cy="856255"/>
        </p:xfrm>
        <a:graphic>
          <a:graphicData uri="http://schemas.openxmlformats.org/presentationml/2006/ole">
            <mc:AlternateContent xmlns:mc="http://schemas.openxmlformats.org/markup-compatibility/2006">
              <mc:Choice xmlns:v="urn:schemas-microsoft-com:vml" Requires="v">
                <p:oleObj spid="_x0000_s14" name="Equation" r:id="rId14" imgW="673100" imgH="431800" progId="Equation.DSMT4">
                  <p:embed/>
                </p:oleObj>
              </mc:Choice>
              <mc:Fallback>
                <p:oleObj name="Equation" r:id="rId14" imgW="673100" imgH="431800" progId="Equation.DSMT4">
                  <p:embed/>
                  <p:pic>
                    <p:nvPicPr>
                      <p:cNvPr id="0" name="Object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896450" y="6377473"/>
                        <a:ext cx="1334750" cy="856255"/>
                      </a:xfrm>
                      <a:prstGeom prst="rect">
                        <a:avLst/>
                      </a:prstGeom>
                      <a:noFill/>
                    </p:spPr>
                  </p:pic>
                </p:oleObj>
              </mc:Fallback>
            </mc:AlternateContent>
          </a:graphicData>
        </a:graphic>
      </p:graphicFrame>
      <p:graphicFrame>
        <p:nvGraphicFramePr>
          <p:cNvPr id="15" name="Object 14"/>
          <p:cNvGraphicFramePr>
            <a:graphicFrameLocks noChangeAspect="1"/>
          </p:cNvGraphicFramePr>
          <p:nvPr/>
        </p:nvGraphicFramePr>
        <p:xfrm>
          <a:off x="2301361" y="7103954"/>
          <a:ext cx="1599182" cy="856255"/>
        </p:xfrm>
        <a:graphic>
          <a:graphicData uri="http://schemas.openxmlformats.org/presentationml/2006/ole">
            <mc:AlternateContent xmlns:mc="http://schemas.openxmlformats.org/markup-compatibility/2006">
              <mc:Choice xmlns:v="urn:schemas-microsoft-com:vml" Requires="v">
                <p:oleObj spid="_x0000_s16" name="Equation" r:id="rId16" imgW="799465" imgH="431800" progId="Equation.DSMT4">
                  <p:embed/>
                </p:oleObj>
              </mc:Choice>
              <mc:Fallback>
                <p:oleObj name="Equation" r:id="rId16" imgW="799465" imgH="431800" progId="Equation.DSMT4">
                  <p:embed/>
                  <p:pic>
                    <p:nvPicPr>
                      <p:cNvPr id="0" name="Object 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01361" y="7103954"/>
                        <a:ext cx="1599182" cy="856255"/>
                      </a:xfrm>
                      <a:prstGeom prst="rect">
                        <a:avLst/>
                      </a:prstGeom>
                      <a:noFill/>
                    </p:spPr>
                  </p:pic>
                </p:oleObj>
              </mc:Fallback>
            </mc:AlternateContent>
          </a:graphicData>
        </a:graphic>
      </p:graphicFrame>
      <p:sp>
        <p:nvSpPr>
          <p:cNvPr id="17" name="Rectangle 7"/>
          <p:cNvSpPr>
            <a:spLocks noChangeArrowheads="1"/>
          </p:cNvSpPr>
          <p:nvPr/>
        </p:nvSpPr>
        <p:spPr bwMode="auto">
          <a:xfrm>
            <a:off x="897508" y="4023489"/>
            <a:ext cx="102696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defTabSz="914400" rtl="0" eaLnBrk="0" fontAlgn="base" latinLnBrk="0" hangingPunct="0">
              <a:lnSpc>
                <a:spcPct val="100000"/>
              </a:lnSpc>
              <a:spcBef>
                <a:spcPct val="0"/>
              </a:spcBef>
              <a:spcAft>
                <a:spcPct val="0"/>
              </a:spcAft>
              <a:buClrTx/>
              <a:buSzTx/>
              <a:buFontTx/>
              <a:buNone/>
            </a:pP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Xét tam giác ABC có AD là đường phân giác của góc BAC nên </a:t>
            </a:r>
            <a:endParaRPr kumimoji="0" lang="nl-NL" altLang="vi-VN" sz="2800" b="0" i="0" u="none" strike="noStrike" cap="none" normalizeH="0" baseline="0">
              <a:ln>
                <a:noFill/>
              </a:ln>
              <a:solidFill>
                <a:srgbClr val="090C26"/>
              </a:solidFill>
              <a:effectLst/>
              <a:latin typeface="Arial" panose="020B0604020202020204" pitchFamily="34" charset="0"/>
            </a:endParaRPr>
          </a:p>
        </p:txBody>
      </p:sp>
      <p:sp>
        <p:nvSpPr>
          <p:cNvPr id="19" name="Rectangle 9"/>
          <p:cNvSpPr>
            <a:spLocks noChangeArrowheads="1"/>
          </p:cNvSpPr>
          <p:nvPr/>
        </p:nvSpPr>
        <p:spPr bwMode="auto">
          <a:xfrm>
            <a:off x="4013871" y="4619849"/>
            <a:ext cx="13837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defTabSz="914400" rtl="0" eaLnBrk="0" fontAlgn="base" latinLnBrk="0" hangingPunct="0">
              <a:lnSpc>
                <a:spcPct val="100000"/>
              </a:lnSpc>
              <a:spcBef>
                <a:spcPct val="0"/>
              </a:spcBef>
              <a:spcAft>
                <a:spcPct val="0"/>
              </a:spcAft>
              <a:buClrTx/>
              <a:buSzTx/>
              <a:buFontTx/>
              <a:buNone/>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do đó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20" name="Rectangle 10"/>
          <p:cNvSpPr>
            <a:spLocks noChangeArrowheads="1"/>
          </p:cNvSpPr>
          <p:nvPr/>
        </p:nvSpPr>
        <p:spPr bwMode="auto">
          <a:xfrm>
            <a:off x="883245" y="5954376"/>
            <a:ext cx="23310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lvl="0" eaLnBrk="0" fontAlgn="base" hangingPunct="0">
              <a:spcBef>
                <a:spcPct val="0"/>
              </a:spcBef>
              <a:spcAft>
                <a:spcPct val="0"/>
              </a:spcAft>
            </a:pPr>
            <a:r>
              <a:rPr lang="en-US" altLang="vi-VN" sz="2800">
                <a:solidFill>
                  <a:srgbClr val="090C26"/>
                </a:solidFill>
                <a:latin typeface="Arial" panose="020B0604020202020204" pitchFamily="34" charset="0"/>
                <a:ea typeface="Calibri" panose="020F0502020204030204" pitchFamily="34" charset="0"/>
                <a:cs typeface="Times New Roman" panose="02020603050405020304" pitchFamily="18" charset="0"/>
              </a:rPr>
              <a:t>Suy ra DB=2.</a:t>
            </a:r>
            <a:endParaRPr lang="vi-VN" altLang="vi-VN" sz="2800">
              <a:solidFill>
                <a:srgbClr val="090C26"/>
              </a:solidFill>
              <a:latin typeface="Arial" panose="020B0604020202020204" pitchFamily="34" charset="0"/>
            </a:endParaRPr>
          </a:p>
        </p:txBody>
      </p:sp>
      <p:sp>
        <p:nvSpPr>
          <p:cNvPr id="21" name="Rectangle 11"/>
          <p:cNvSpPr>
            <a:spLocks noChangeArrowheads="1"/>
          </p:cNvSpPr>
          <p:nvPr/>
        </p:nvSpPr>
        <p:spPr bwMode="auto">
          <a:xfrm>
            <a:off x="883245" y="6577718"/>
            <a:ext cx="101093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defTabSz="914400" rtl="0" eaLnBrk="0" fontAlgn="base" latinLnBrk="0" hangingPunct="0">
              <a:lnSpc>
                <a:spcPct val="100000"/>
              </a:lnSpc>
              <a:spcBef>
                <a:spcPct val="0"/>
              </a:spcBef>
              <a:spcAft>
                <a:spcPct val="0"/>
              </a:spcAft>
              <a:buClrTx/>
              <a:buSzTx/>
              <a:buFontTx/>
              <a:buNone/>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Xét tam giác ABD có BI là đường phân giác của góc ABD nên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22" name="Rectangle 12"/>
          <p:cNvSpPr>
            <a:spLocks noChangeArrowheads="1"/>
          </p:cNvSpPr>
          <p:nvPr/>
        </p:nvSpPr>
        <p:spPr bwMode="auto">
          <a:xfrm>
            <a:off x="924877" y="7037277"/>
            <a:ext cx="14221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defTabSz="914400" rtl="0" eaLnBrk="0" fontAlgn="base" latinLnBrk="0" hangingPunct="0">
              <a:lnSpc>
                <a:spcPct val="100000"/>
              </a:lnSpc>
              <a:spcBef>
                <a:spcPct val="0"/>
              </a:spcBef>
              <a:spcAft>
                <a:spcPct val="0"/>
              </a:spcAft>
              <a:buClrTx/>
              <a:buSzTx/>
              <a:buFontTx/>
              <a:buNone/>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Suy ra: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28" name="TextBox 27"/>
          <p:cNvSpPr txBox="1"/>
          <p:nvPr/>
        </p:nvSpPr>
        <p:spPr>
          <a:xfrm>
            <a:off x="883245" y="4679793"/>
            <a:ext cx="1418116" cy="523220"/>
          </a:xfrm>
          <a:prstGeom prst="rect">
            <a:avLst/>
          </a:prstGeom>
          <a:noFill/>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Suy ra: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29" name="Title 5"/>
          <p:cNvSpPr txBox="1"/>
          <p:nvPr/>
        </p:nvSpPr>
        <p:spPr>
          <a:xfrm>
            <a:off x="298031" y="3306609"/>
            <a:ext cx="1598276" cy="601440"/>
          </a:xfrm>
          <a:prstGeom prst="rect">
            <a:avLst/>
          </a:prstGeom>
        </p:spPr>
        <p:txBody>
          <a:bodyPr spcFirstLastPara="1" vert="horz" wrap="square" lIns="91425" tIns="91425" rIns="91425" bIns="91425" rtlCol="0" anchor="t" anchorCtr="0">
            <a:noAutofit/>
          </a:bodyPr>
          <a:lstStyle>
            <a:lvl1pPr lvl="0" algn="l" defTabSz="1097280" rtl="0" eaLnBrk="1" latinLnBrk="0" hangingPunct="1">
              <a:lnSpc>
                <a:spcPct val="100000"/>
              </a:lnSpc>
              <a:spcBef>
                <a:spcPts val="0"/>
              </a:spcBef>
              <a:spcAft>
                <a:spcPts val="0"/>
              </a:spcAft>
              <a:buSzPts val="3000"/>
              <a:buNone/>
              <a:defRPr sz="4800" kern="1200">
                <a:solidFill>
                  <a:schemeClr val="tx1"/>
                </a:solidFill>
                <a:highlight>
                  <a:schemeClr val="accent1"/>
                </a:highlight>
                <a:latin typeface="+mj-lt"/>
                <a:ea typeface="+mj-ea"/>
                <a:cs typeface="+mj-cs"/>
              </a:defRPr>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r>
              <a:rPr lang="vi-VN" sz="3600" b="1"/>
              <a:t>Giải:</a:t>
            </a:r>
            <a:endParaRPr lang="vi-VN" sz="3600" b="1"/>
          </a:p>
        </p:txBody>
      </p:sp>
      <p:sp>
        <p:nvSpPr>
          <p:cNvPr id="25" name="Rectangle 13"/>
          <p:cNvSpPr>
            <a:spLocks noChangeArrowheads="1"/>
          </p:cNvSpPr>
          <p:nvPr/>
        </p:nvSpPr>
        <p:spPr bwMode="auto">
          <a:xfrm>
            <a:off x="842185" y="5417378"/>
            <a:ext cx="738054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Theo tính chất của dãy tỉ số bằng nhau ta có:</a:t>
            </a:r>
            <a:endParaRPr kumimoji="0" lang="vi-VN" altLang="vi-VN" sz="2800" b="0" i="0" u="none" strike="noStrike" cap="none" normalizeH="0" baseline="0">
              <a:ln>
                <a:noFill/>
              </a:ln>
              <a:solidFill>
                <a:srgbClr val="090C26"/>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vi-VN" altLang="vi-VN" sz="2800" b="0" i="0" u="none" strike="noStrike" cap="none" normalizeH="0" baseline="0">
              <a:ln>
                <a:noFill/>
              </a:ln>
              <a:solidFill>
                <a:srgbClr val="090C26"/>
              </a:solidFill>
              <a:effectLst/>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ppt_x"/>
                                          </p:val>
                                        </p:tav>
                                        <p:tav tm="100000">
                                          <p:val>
                                            <p:strVal val="#ppt_x"/>
                                          </p:val>
                                        </p:tav>
                                      </p:tavLst>
                                    </p:anim>
                                    <p:anim calcmode="lin" valueType="num">
                                      <p:cBhvr additive="base">
                                        <p:cTn id="2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28" grpId="0"/>
      <p:bldP spid="29"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75998" y="172024"/>
            <a:ext cx="1506580" cy="601440"/>
          </a:xfrm>
        </p:spPr>
        <p:txBody>
          <a:bodyPr/>
          <a:lstStyle/>
          <a:p>
            <a:r>
              <a:rPr lang="vi-VN" sz="3600" b="1">
                <a:solidFill>
                  <a:srgbClr val="0070C0"/>
                </a:solidFill>
                <a:latin typeface="Arial" panose="020B0604020202020204" pitchFamily="34" charset="0"/>
                <a:cs typeface="Times New Roman" panose="02020603050405020304" pitchFamily="18" charset="0"/>
              </a:rPr>
              <a:t>LT3. </a:t>
            </a:r>
            <a:endParaRPr lang="vi-VN" sz="3600" b="1">
              <a:solidFill>
                <a:srgbClr val="0070C0"/>
              </a:solidFill>
              <a:latin typeface="Arial" panose="020B0604020202020204" pitchFamily="34" charset="0"/>
              <a:cs typeface="Times New Roman" panose="02020603050405020304" pitchFamily="18" charset="0"/>
            </a:endParaRPr>
          </a:p>
        </p:txBody>
      </p:sp>
      <p:sp>
        <p:nvSpPr>
          <p:cNvPr id="2" name="Rectangle 2"/>
          <p:cNvSpPr>
            <a:spLocks noChangeArrowheads="1"/>
          </p:cNvSpPr>
          <p:nvPr/>
        </p:nvSpPr>
        <p:spPr bwMode="auto">
          <a:xfrm>
            <a:off x="671839" y="4350800"/>
            <a:ext cx="6354625" cy="658835"/>
          </a:xfrm>
          <a:prstGeom prst="rect">
            <a:avLst/>
          </a:prstGeom>
          <a:solidFill>
            <a:schemeClr val="accent3">
              <a:lumMod val="40000"/>
              <a:lumOff val="60000"/>
            </a:schemeClr>
          </a:solidFill>
          <a:ln>
            <a:noFill/>
          </a:ln>
          <a:effectLst/>
        </p:spPr>
        <p:txBody>
          <a:bodyPr vert="horz" wrap="none" lIns="91440" tIns="45720" rIns="91440" bIns="45720" numCol="1" anchor="ctr" anchorCtr="0" compatLnSpc="1">
            <a:spAutoFit/>
          </a:bodyPr>
          <a:lstStyle/>
          <a:p>
            <a:pPr marL="0" marR="0" lvl="0" indent="0" algn="just" defTabSz="914400" rtl="0" eaLnBrk="0" fontAlgn="base" latinLnBrk="0" hangingPunct="0">
              <a:lnSpc>
                <a:spcPct val="150000"/>
              </a:lnSpc>
              <a:spcBef>
                <a:spcPct val="0"/>
              </a:spcBef>
              <a:spcAft>
                <a:spcPct val="0"/>
              </a:spcAft>
              <a:buClrTx/>
              <a:buSzTx/>
              <a:buFontTx/>
              <a:buNone/>
            </a:pPr>
            <a:r>
              <a:rPr kumimoji="0" lang="en-US" altLang="vi-VN" sz="2800" b="1" i="0" u="none" strike="noStrike" cap="none" normalizeH="0" baseline="0">
                <a:ln>
                  <a:noFill/>
                </a:ln>
                <a:solidFill>
                  <a:srgbClr val="0070C0"/>
                </a:solidFill>
                <a:effectLst/>
                <a:latin typeface="Arial" panose="020B0604020202020204" pitchFamily="34" charset="0"/>
                <a:cs typeface="Times New Roman" panose="02020603050405020304" pitchFamily="18" charset="0"/>
              </a:rPr>
              <a:t>Hoạt động nhóm bàn: Phiếu</a:t>
            </a:r>
            <a:r>
              <a:rPr kumimoji="0" lang="en-US" altLang="vi-VN" sz="2800" b="1" i="0" u="none" strike="noStrike" cap="none" normalizeH="0">
                <a:ln>
                  <a:noFill/>
                </a:ln>
                <a:solidFill>
                  <a:srgbClr val="0070C0"/>
                </a:solidFill>
                <a:effectLst/>
                <a:latin typeface="Arial" panose="020B0604020202020204" pitchFamily="34" charset="0"/>
                <a:cs typeface="Times New Roman" panose="02020603050405020304" pitchFamily="18" charset="0"/>
              </a:rPr>
              <a:t> học tập</a:t>
            </a:r>
            <a:endParaRPr kumimoji="0" lang="nl-NL" altLang="vi-VN" sz="2800" b="0" i="0" u="none" strike="noStrike" cap="none" normalizeH="0" baseline="0">
              <a:ln>
                <a:noFill/>
              </a:ln>
              <a:solidFill>
                <a:srgbClr val="0070C0"/>
              </a:solidFill>
              <a:effectLst/>
              <a:latin typeface="Arial" panose="020B0604020202020204" pitchFamily="34" charset="0"/>
            </a:endParaRPr>
          </a:p>
        </p:txBody>
      </p:sp>
      <p:grpSp>
        <p:nvGrpSpPr>
          <p:cNvPr id="9" name="Group 8"/>
          <p:cNvGrpSpPr/>
          <p:nvPr/>
        </p:nvGrpSpPr>
        <p:grpSpPr>
          <a:xfrm>
            <a:off x="1514086" y="89989"/>
            <a:ext cx="11410343" cy="2075696"/>
            <a:chOff x="1514086" y="89989"/>
            <a:chExt cx="11410343" cy="2075696"/>
          </a:xfrm>
        </p:grpSpPr>
        <p:sp>
          <p:nvSpPr>
            <p:cNvPr id="19" name="TextBox 18"/>
            <p:cNvSpPr txBox="1"/>
            <p:nvPr/>
          </p:nvSpPr>
          <p:spPr>
            <a:xfrm>
              <a:off x="1514086" y="89989"/>
              <a:ext cx="11410343" cy="2075696"/>
            </a:xfrm>
            <a:prstGeom prst="rect">
              <a:avLst/>
            </a:prstGeom>
            <a:noFill/>
          </p:spPr>
          <p:txBody>
            <a:bodyPr wrap="square">
              <a:spAutoFit/>
            </a:bodyPr>
            <a:lstStyle>
              <a:defPPr>
                <a:defRPr lang="vi-VN"/>
              </a:defPPr>
              <a:lvl1pPr>
                <a:defRPr sz="3000">
                  <a:solidFill>
                    <a:schemeClr val="accent2">
                      <a:lumMod val="75000"/>
                    </a:schemeClr>
                  </a:solidFill>
                </a:defRPr>
              </a:lvl1pPr>
            </a:lstStyle>
            <a:p>
              <a:pPr>
                <a:lnSpc>
                  <a:spcPct val="150000"/>
                </a:lnSpc>
              </a:pPr>
              <a:r>
                <a:rPr lang="vi-VN"/>
                <a:t>Cho tam giác ABC có </a:t>
              </a:r>
              <a:r>
                <a:rPr lang="en-US"/>
                <a:t>AD, BE, CF là 3 đường phân giác của tam giác. Chứng minh </a:t>
              </a:r>
              <a:endParaRPr lang="vi-VN"/>
            </a:p>
            <a:p>
              <a:pPr>
                <a:lnSpc>
                  <a:spcPct val="150000"/>
                </a:lnSpc>
              </a:pPr>
              <a:endParaRPr lang="vi-VN"/>
            </a:p>
          </p:txBody>
        </p:sp>
        <p:graphicFrame>
          <p:nvGraphicFramePr>
            <p:cNvPr id="8" name="Object 7"/>
            <p:cNvGraphicFramePr>
              <a:graphicFrameLocks noChangeAspect="1"/>
            </p:cNvGraphicFramePr>
            <p:nvPr/>
          </p:nvGraphicFramePr>
          <p:xfrm>
            <a:off x="3702050" y="769938"/>
            <a:ext cx="2473325" cy="923925"/>
          </p:xfrm>
          <a:graphic>
            <a:graphicData uri="http://schemas.openxmlformats.org/presentationml/2006/ole">
              <mc:AlternateContent xmlns:mc="http://schemas.openxmlformats.org/markup-compatibility/2006">
                <mc:Choice xmlns:v="urn:schemas-microsoft-com:vml" Requires="v">
                  <p:oleObj spid="_x0000_s0" name="Equation" r:id="rId1" imgW="27736800" imgH="10363200" progId="Equation.DSMT4">
                    <p:embed/>
                  </p:oleObj>
                </mc:Choice>
                <mc:Fallback>
                  <p:oleObj name="Equation" r:id="rId1" imgW="27736800" imgH="10363200" progId="Equation.DSMT4">
                    <p:embed/>
                    <p:pic>
                      <p:nvPicPr>
                        <p:cNvPr id="0" name="Object 7"/>
                        <p:cNvPicPr/>
                        <p:nvPr/>
                      </p:nvPicPr>
                      <p:blipFill>
                        <a:blip r:embed="rId2"/>
                        <a:stretch>
                          <a:fillRect/>
                        </a:stretch>
                      </p:blipFill>
                      <p:spPr>
                        <a:xfrm>
                          <a:off x="3702050" y="769938"/>
                          <a:ext cx="2473325" cy="923925"/>
                        </a:xfrm>
                        <a:prstGeom prst="rect">
                          <a:avLst/>
                        </a:prstGeom>
                      </p:spPr>
                    </p:pic>
                  </p:oleObj>
                </mc:Fallback>
              </mc:AlternateContent>
            </a:graphicData>
          </a:graphic>
        </p:graphicFrame>
      </p:grpSp>
      <p:pic>
        <p:nvPicPr>
          <p:cNvPr id="12" name="Picture 1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88638" y="1606090"/>
            <a:ext cx="4466222" cy="3975846"/>
          </a:xfrm>
          <a:prstGeom prst="rect">
            <a:avLst/>
          </a:prstGeom>
          <a:noFill/>
          <a:ln>
            <a:noFill/>
          </a:ln>
        </p:spPr>
      </p:pic>
      <p:graphicFrame>
        <p:nvGraphicFramePr>
          <p:cNvPr id="14" name="Table 13"/>
          <p:cNvGraphicFramePr>
            <a:graphicFrameLocks noGrp="1"/>
          </p:cNvGraphicFramePr>
          <p:nvPr/>
        </p:nvGraphicFramePr>
        <p:xfrm>
          <a:off x="567777" y="1693863"/>
          <a:ext cx="7786527" cy="2184938"/>
        </p:xfrm>
        <a:graphic>
          <a:graphicData uri="http://schemas.openxmlformats.org/drawingml/2006/table">
            <a:tbl>
              <a:tblPr firstRow="1" firstCol="1" bandRow="1">
                <a:tableStyleId>{5940675A-B579-460E-94D1-54222C63F5DA}</a:tableStyleId>
              </a:tblPr>
              <a:tblGrid>
                <a:gridCol w="1226925"/>
                <a:gridCol w="6559602"/>
              </a:tblGrid>
              <a:tr h="1201005">
                <a:tc>
                  <a:txBody>
                    <a:bodyPr/>
                    <a:lstStyle/>
                    <a:p>
                      <a:pPr algn="just">
                        <a:lnSpc>
                          <a:spcPct val="107000"/>
                        </a:lnSpc>
                        <a:spcAft>
                          <a:spcPts val="800"/>
                        </a:spcAft>
                      </a:pPr>
                      <a:r>
                        <a:rPr lang="en-US" sz="3000" b="1">
                          <a:solidFill>
                            <a:srgbClr val="090C26"/>
                          </a:solidFill>
                          <a:effectLst/>
                        </a:rPr>
                        <a:t>GT</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2000" b="0">
                          <a:solidFill>
                            <a:srgbClr val="090C26"/>
                          </a:solidFill>
                          <a:effectLst/>
                        </a:rPr>
                        <a:t>     </a:t>
                      </a:r>
                      <a:endParaRPr lang="en-US" sz="2000" b="0">
                        <a:solidFill>
                          <a:srgbClr val="090C26"/>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3368">
                <a:tc>
                  <a:txBody>
                    <a:bodyPr/>
                    <a:lstStyle/>
                    <a:p>
                      <a:pPr algn="just">
                        <a:lnSpc>
                          <a:spcPct val="107000"/>
                        </a:lnSpc>
                        <a:spcAft>
                          <a:spcPts val="800"/>
                        </a:spcAft>
                      </a:pPr>
                      <a:r>
                        <a:rPr lang="en-US" sz="3000" b="1">
                          <a:solidFill>
                            <a:srgbClr val="090C26"/>
                          </a:solidFill>
                          <a:effectLst/>
                        </a:rPr>
                        <a:t>KL</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r>
                        <a:rPr lang="es-E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graphicFrame>
        <p:nvGraphicFramePr>
          <p:cNvPr id="17" name="Object 16"/>
          <p:cNvGraphicFramePr>
            <a:graphicFrameLocks noChangeAspect="1"/>
          </p:cNvGraphicFramePr>
          <p:nvPr/>
        </p:nvGraphicFramePr>
        <p:xfrm>
          <a:off x="1992826" y="1713950"/>
          <a:ext cx="1158742" cy="439036"/>
        </p:xfrm>
        <a:graphic>
          <a:graphicData uri="http://schemas.openxmlformats.org/presentationml/2006/ole">
            <mc:AlternateContent xmlns:mc="http://schemas.openxmlformats.org/markup-compatibility/2006">
              <mc:Choice xmlns:v="urn:schemas-microsoft-com:vml" Requires="v">
                <p:oleObj spid="_x0000_s3" name="Equation" r:id="rId4" imgW="1174750" imgH="446405" progId="Equation.DSMT4">
                  <p:embed/>
                </p:oleObj>
              </mc:Choice>
              <mc:Fallback>
                <p:oleObj name="Equation" r:id="rId4" imgW="1174750" imgH="446405" progId="Equation.DSMT4">
                  <p:embed/>
                  <p:pic>
                    <p:nvPicPr>
                      <p:cNvPr id="0" name="Object 16"/>
                      <p:cNvPicPr/>
                      <p:nvPr/>
                    </p:nvPicPr>
                    <p:blipFill>
                      <a:blip r:embed="rId5"/>
                      <a:stretch>
                        <a:fillRect/>
                      </a:stretch>
                    </p:blipFill>
                    <p:spPr>
                      <a:xfrm>
                        <a:off x="1992826" y="1713950"/>
                        <a:ext cx="1158742" cy="439036"/>
                      </a:xfrm>
                      <a:prstGeom prst="rect">
                        <a:avLst/>
                      </a:prstGeom>
                    </p:spPr>
                  </p:pic>
                </p:oleObj>
              </mc:Fallback>
            </mc:AlternateContent>
          </a:graphicData>
        </a:graphic>
      </p:graphicFrame>
      <p:sp>
        <p:nvSpPr>
          <p:cNvPr id="21" name="TextBox 20"/>
          <p:cNvSpPr txBox="1"/>
          <p:nvPr/>
        </p:nvSpPr>
        <p:spPr>
          <a:xfrm>
            <a:off x="1939860" y="2211581"/>
            <a:ext cx="7315200" cy="523220"/>
          </a:xfrm>
          <a:prstGeom prst="rect">
            <a:avLst/>
          </a:prstGeom>
          <a:noFill/>
        </p:spPr>
        <p:txBody>
          <a:bodyPr wrap="square">
            <a:spAutoFit/>
          </a:bodyPr>
          <a:lstStyle/>
          <a:p>
            <a:r>
              <a:rPr lang="en-US" sz="2800">
                <a:solidFill>
                  <a:srgbClr val="090C26"/>
                </a:solidFill>
              </a:rPr>
              <a:t>AD, BE, CF là 3 đường phân giác của tam giác</a:t>
            </a:r>
            <a:endParaRPr lang="vi-VN" sz="2800">
              <a:solidFill>
                <a:srgbClr val="090C26"/>
              </a:solidFill>
            </a:endParaRPr>
          </a:p>
        </p:txBody>
      </p:sp>
      <p:graphicFrame>
        <p:nvGraphicFramePr>
          <p:cNvPr id="22" name="Object 21"/>
          <p:cNvGraphicFramePr>
            <a:graphicFrameLocks noChangeAspect="1"/>
          </p:cNvGraphicFramePr>
          <p:nvPr/>
        </p:nvGraphicFramePr>
        <p:xfrm>
          <a:off x="1992826" y="2928479"/>
          <a:ext cx="2543511" cy="950322"/>
        </p:xfrm>
        <a:graphic>
          <a:graphicData uri="http://schemas.openxmlformats.org/presentationml/2006/ole">
            <mc:AlternateContent xmlns:mc="http://schemas.openxmlformats.org/markup-compatibility/2006">
              <mc:Choice xmlns:v="urn:schemas-microsoft-com:vml" Requires="v">
                <p:oleObj spid="_x0000_s4" name="Equation" r:id="rId6" imgW="27736800" imgH="10363200" progId="Equation.DSMT4">
                  <p:embed/>
                </p:oleObj>
              </mc:Choice>
              <mc:Fallback>
                <p:oleObj name="Equation" r:id="rId6" imgW="27736800" imgH="10363200" progId="Equation.DSMT4">
                  <p:embed/>
                  <p:pic>
                    <p:nvPicPr>
                      <p:cNvPr id="0" name="Object 21"/>
                      <p:cNvPicPr/>
                      <p:nvPr/>
                    </p:nvPicPr>
                    <p:blipFill>
                      <a:blip r:embed="rId7"/>
                      <a:stretch>
                        <a:fillRect/>
                      </a:stretch>
                    </p:blipFill>
                    <p:spPr>
                      <a:xfrm>
                        <a:off x="1992826" y="2928479"/>
                        <a:ext cx="2543511" cy="950322"/>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75998" y="172024"/>
            <a:ext cx="1506580" cy="601440"/>
          </a:xfrm>
        </p:spPr>
        <p:txBody>
          <a:bodyPr/>
          <a:lstStyle/>
          <a:p>
            <a:r>
              <a:rPr lang="vi-VN" sz="3600" b="1">
                <a:solidFill>
                  <a:srgbClr val="0070C0"/>
                </a:solidFill>
                <a:latin typeface="Arial" panose="020B0604020202020204" pitchFamily="34" charset="0"/>
                <a:cs typeface="Times New Roman" panose="02020603050405020304" pitchFamily="18" charset="0"/>
              </a:rPr>
              <a:t>LT3. </a:t>
            </a:r>
            <a:endParaRPr lang="vi-VN" sz="3600" b="1">
              <a:solidFill>
                <a:srgbClr val="0070C0"/>
              </a:solidFill>
              <a:latin typeface="Arial" panose="020B0604020202020204" pitchFamily="34" charset="0"/>
              <a:cs typeface="Times New Roman" panose="02020603050405020304" pitchFamily="18" charset="0"/>
            </a:endParaRPr>
          </a:p>
        </p:txBody>
      </p:sp>
      <p:sp>
        <p:nvSpPr>
          <p:cNvPr id="2" name="Rectangle 2"/>
          <p:cNvSpPr>
            <a:spLocks noChangeArrowheads="1"/>
          </p:cNvSpPr>
          <p:nvPr/>
        </p:nvSpPr>
        <p:spPr bwMode="auto">
          <a:xfrm>
            <a:off x="10713158" y="143326"/>
            <a:ext cx="3778599" cy="658835"/>
          </a:xfrm>
          <a:prstGeom prst="rect">
            <a:avLst/>
          </a:prstGeom>
          <a:solidFill>
            <a:schemeClr val="accent3">
              <a:lumMod val="40000"/>
              <a:lumOff val="60000"/>
            </a:schemeClr>
          </a:solidFill>
          <a:ln>
            <a:noFill/>
          </a:ln>
          <a:effectLst/>
        </p:spPr>
        <p:txBody>
          <a:bodyPr vert="horz" wrap="none" lIns="91440" tIns="45720" rIns="91440" bIns="45720" numCol="1" anchor="ctr" anchorCtr="0" compatLnSpc="1">
            <a:spAutoFit/>
          </a:bodyPr>
          <a:lstStyle/>
          <a:p>
            <a:pPr marL="0" marR="0" lvl="0" indent="0" algn="just" defTabSz="914400" rtl="0" eaLnBrk="0" fontAlgn="base" latinLnBrk="0" hangingPunct="0">
              <a:lnSpc>
                <a:spcPct val="150000"/>
              </a:lnSpc>
              <a:spcBef>
                <a:spcPct val="0"/>
              </a:spcBef>
              <a:spcAft>
                <a:spcPct val="0"/>
              </a:spcAft>
              <a:buClrTx/>
              <a:buSzTx/>
              <a:buFontTx/>
              <a:buNone/>
            </a:pPr>
            <a:r>
              <a:rPr kumimoji="0" lang="en-US" altLang="vi-VN" sz="2800" b="1" i="0" u="none" strike="noStrike" cap="none" normalizeH="0" baseline="0">
                <a:ln>
                  <a:noFill/>
                </a:ln>
                <a:solidFill>
                  <a:srgbClr val="0070C0"/>
                </a:solidFill>
                <a:effectLst/>
                <a:latin typeface="Arial" panose="020B0604020202020204" pitchFamily="34" charset="0"/>
                <a:cs typeface="Times New Roman" panose="02020603050405020304" pitchFamily="18" charset="0"/>
              </a:rPr>
              <a:t>Hoạt động nhóm bàn</a:t>
            </a:r>
            <a:endParaRPr kumimoji="0" lang="nl-NL" altLang="vi-VN" sz="2800" b="0" i="0" u="none" strike="noStrike" cap="none" normalizeH="0" baseline="0">
              <a:ln>
                <a:noFill/>
              </a:ln>
              <a:solidFill>
                <a:srgbClr val="0070C0"/>
              </a:solidFill>
              <a:effectLst/>
              <a:latin typeface="Arial" panose="020B0604020202020204" pitchFamily="34" charset="0"/>
            </a:endParaRPr>
          </a:p>
        </p:txBody>
      </p:sp>
      <p:pic>
        <p:nvPicPr>
          <p:cNvPr id="12" name="Picture 1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071072" y="2812509"/>
            <a:ext cx="4466222" cy="3975846"/>
          </a:xfrm>
          <a:prstGeom prst="rect">
            <a:avLst/>
          </a:prstGeom>
          <a:noFill/>
          <a:ln>
            <a:noFill/>
          </a:ln>
        </p:spPr>
      </p:pic>
      <p:graphicFrame>
        <p:nvGraphicFramePr>
          <p:cNvPr id="14" name="Table 13"/>
          <p:cNvGraphicFramePr>
            <a:graphicFrameLocks noGrp="1"/>
          </p:cNvGraphicFramePr>
          <p:nvPr/>
        </p:nvGraphicFramePr>
        <p:xfrm>
          <a:off x="2217041" y="140628"/>
          <a:ext cx="7786527" cy="2184938"/>
        </p:xfrm>
        <a:graphic>
          <a:graphicData uri="http://schemas.openxmlformats.org/drawingml/2006/table">
            <a:tbl>
              <a:tblPr firstRow="1" firstCol="1" bandRow="1">
                <a:tableStyleId>{5940675A-B579-460E-94D1-54222C63F5DA}</a:tableStyleId>
              </a:tblPr>
              <a:tblGrid>
                <a:gridCol w="1226925"/>
                <a:gridCol w="6559602"/>
              </a:tblGrid>
              <a:tr h="1201005">
                <a:tc>
                  <a:txBody>
                    <a:bodyPr/>
                    <a:lstStyle/>
                    <a:p>
                      <a:pPr algn="just">
                        <a:lnSpc>
                          <a:spcPct val="107000"/>
                        </a:lnSpc>
                        <a:spcAft>
                          <a:spcPts val="800"/>
                        </a:spcAft>
                      </a:pPr>
                      <a:r>
                        <a:rPr lang="en-US" sz="2800" b="1">
                          <a:solidFill>
                            <a:srgbClr val="090C26"/>
                          </a:solidFill>
                          <a:effectLst/>
                        </a:rPr>
                        <a:t>GT</a:t>
                      </a:r>
                      <a:endParaRPr lang="vi-VN" sz="28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2800" b="0">
                          <a:solidFill>
                            <a:srgbClr val="090C26"/>
                          </a:solidFill>
                          <a:effectLst/>
                        </a:rPr>
                        <a:t>     </a:t>
                      </a:r>
                      <a:endParaRPr lang="en-US" sz="2800" b="0">
                        <a:solidFill>
                          <a:srgbClr val="090C26"/>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3368">
                <a:tc>
                  <a:txBody>
                    <a:bodyPr/>
                    <a:lstStyle/>
                    <a:p>
                      <a:pPr algn="just">
                        <a:lnSpc>
                          <a:spcPct val="107000"/>
                        </a:lnSpc>
                        <a:spcAft>
                          <a:spcPts val="800"/>
                        </a:spcAft>
                      </a:pPr>
                      <a:r>
                        <a:rPr lang="en-US" sz="2800" b="1">
                          <a:solidFill>
                            <a:srgbClr val="090C26"/>
                          </a:solidFill>
                          <a:effectLst/>
                        </a:rPr>
                        <a:t>KL</a:t>
                      </a:r>
                      <a:endParaRPr lang="vi-VN" sz="28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r>
                        <a:rPr lang="es-E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graphicFrame>
        <p:nvGraphicFramePr>
          <p:cNvPr id="17" name="Object 16"/>
          <p:cNvGraphicFramePr>
            <a:graphicFrameLocks noChangeAspect="1"/>
          </p:cNvGraphicFramePr>
          <p:nvPr/>
        </p:nvGraphicFramePr>
        <p:xfrm>
          <a:off x="3639612" y="192111"/>
          <a:ext cx="1158742" cy="439036"/>
        </p:xfrm>
        <a:graphic>
          <a:graphicData uri="http://schemas.openxmlformats.org/presentationml/2006/ole">
            <mc:AlternateContent xmlns:mc="http://schemas.openxmlformats.org/markup-compatibility/2006">
              <mc:Choice xmlns:v="urn:schemas-microsoft-com:vml" Requires="v">
                <p:oleObj spid="_x0000_s3" name="Equation" r:id="rId2" imgW="1174750" imgH="446405" progId="Equation.DSMT4">
                  <p:embed/>
                </p:oleObj>
              </mc:Choice>
              <mc:Fallback>
                <p:oleObj name="Equation" r:id="rId2" imgW="1174750" imgH="446405" progId="Equation.DSMT4">
                  <p:embed/>
                  <p:pic>
                    <p:nvPicPr>
                      <p:cNvPr id="0" name="Picture 2"/>
                      <p:cNvPicPr/>
                      <p:nvPr/>
                    </p:nvPicPr>
                    <p:blipFill>
                      <a:blip r:embed="rId3"/>
                      <a:stretch>
                        <a:fillRect/>
                      </a:stretch>
                    </p:blipFill>
                    <p:spPr>
                      <a:xfrm>
                        <a:off x="3639612" y="192111"/>
                        <a:ext cx="1158742" cy="439036"/>
                      </a:xfrm>
                      <a:prstGeom prst="rect">
                        <a:avLst/>
                      </a:prstGeom>
                    </p:spPr>
                  </p:pic>
                </p:oleObj>
              </mc:Fallback>
            </mc:AlternateContent>
          </a:graphicData>
        </a:graphic>
      </p:graphicFrame>
      <p:sp>
        <p:nvSpPr>
          <p:cNvPr id="21" name="TextBox 20"/>
          <p:cNvSpPr txBox="1"/>
          <p:nvPr/>
        </p:nvSpPr>
        <p:spPr>
          <a:xfrm>
            <a:off x="3586646" y="689742"/>
            <a:ext cx="7315200" cy="523220"/>
          </a:xfrm>
          <a:prstGeom prst="rect">
            <a:avLst/>
          </a:prstGeom>
          <a:noFill/>
        </p:spPr>
        <p:txBody>
          <a:bodyPr wrap="square">
            <a:spAutoFit/>
          </a:bodyPr>
          <a:lstStyle/>
          <a:p>
            <a:r>
              <a:rPr lang="en-US" sz="2800">
                <a:solidFill>
                  <a:srgbClr val="090C26"/>
                </a:solidFill>
              </a:rPr>
              <a:t>AD, BE, CF là 3 đường phân giác của tam giác</a:t>
            </a:r>
            <a:endParaRPr lang="vi-VN" sz="2800">
              <a:solidFill>
                <a:srgbClr val="090C26"/>
              </a:solidFill>
            </a:endParaRPr>
          </a:p>
        </p:txBody>
      </p:sp>
      <p:graphicFrame>
        <p:nvGraphicFramePr>
          <p:cNvPr id="22" name="Object 21"/>
          <p:cNvGraphicFramePr>
            <a:graphicFrameLocks noChangeAspect="1"/>
          </p:cNvGraphicFramePr>
          <p:nvPr/>
        </p:nvGraphicFramePr>
        <p:xfrm>
          <a:off x="3639612" y="1406640"/>
          <a:ext cx="2543511" cy="950322"/>
        </p:xfrm>
        <a:graphic>
          <a:graphicData uri="http://schemas.openxmlformats.org/presentationml/2006/ole">
            <mc:AlternateContent xmlns:mc="http://schemas.openxmlformats.org/markup-compatibility/2006">
              <mc:Choice xmlns:v="urn:schemas-microsoft-com:vml" Requires="v">
                <p:oleObj spid="_x0000_s4" name="Equation" r:id="rId4" imgW="27736800" imgH="10363200" progId="Equation.DSMT4">
                  <p:embed/>
                </p:oleObj>
              </mc:Choice>
              <mc:Fallback>
                <p:oleObj name="Equation" r:id="rId4" imgW="27736800" imgH="10363200" progId="Equation.DSMT4">
                  <p:embed/>
                  <p:pic>
                    <p:nvPicPr>
                      <p:cNvPr id="0" name="Picture 3"/>
                      <p:cNvPicPr/>
                      <p:nvPr/>
                    </p:nvPicPr>
                    <p:blipFill>
                      <a:blip r:embed="rId5"/>
                      <a:stretch>
                        <a:fillRect/>
                      </a:stretch>
                    </p:blipFill>
                    <p:spPr>
                      <a:xfrm>
                        <a:off x="3639612" y="1406640"/>
                        <a:ext cx="2543511" cy="950322"/>
                      </a:xfrm>
                      <a:prstGeom prst="rect">
                        <a:avLst/>
                      </a:prstGeom>
                    </p:spPr>
                  </p:pic>
                </p:oleObj>
              </mc:Fallback>
            </mc:AlternateContent>
          </a:graphicData>
        </a:graphic>
      </p:graphicFrame>
      <p:graphicFrame>
        <p:nvGraphicFramePr>
          <p:cNvPr id="26" name="Object 25"/>
          <p:cNvGraphicFramePr>
            <a:graphicFrameLocks noChangeAspect="1"/>
          </p:cNvGraphicFramePr>
          <p:nvPr/>
        </p:nvGraphicFramePr>
        <p:xfrm>
          <a:off x="551866" y="4787529"/>
          <a:ext cx="1972282" cy="894865"/>
        </p:xfrm>
        <a:graphic>
          <a:graphicData uri="http://schemas.openxmlformats.org/presentationml/2006/ole">
            <mc:AlternateContent xmlns:mc="http://schemas.openxmlformats.org/markup-compatibility/2006">
              <mc:Choice xmlns:v="urn:schemas-microsoft-com:vml" Requires="v">
                <p:oleObj spid="_x0000_s5" name="Equation" r:id="rId6" imgW="22860000" imgH="10363200" progId="Equation.DSMT4">
                  <p:embed/>
                </p:oleObj>
              </mc:Choice>
              <mc:Fallback>
                <p:oleObj name="Equation" r:id="rId6" imgW="22860000" imgH="10363200" progId="Equation.DSMT4">
                  <p:embed/>
                  <p:pic>
                    <p:nvPicPr>
                      <p:cNvPr id="0" name="Object 4"/>
                      <p:cNvPicPr>
                        <a:picLocks noChangeAspect="1" noChangeArrowheads="1"/>
                      </p:cNvPicPr>
                      <p:nvPr/>
                    </p:nvPicPr>
                    <p:blipFill>
                      <a:blip r:embed="rId7"/>
                      <a:srcRect/>
                      <a:stretch>
                        <a:fillRect/>
                      </a:stretch>
                    </p:blipFill>
                    <p:spPr bwMode="auto">
                      <a:xfrm>
                        <a:off x="551866" y="4787529"/>
                        <a:ext cx="1972282" cy="894865"/>
                      </a:xfrm>
                      <a:prstGeom prst="rect">
                        <a:avLst/>
                      </a:prstGeom>
                      <a:noFill/>
                    </p:spPr>
                  </p:pic>
                </p:oleObj>
              </mc:Fallback>
            </mc:AlternateContent>
          </a:graphicData>
        </a:graphic>
      </p:graphicFrame>
      <p:graphicFrame>
        <p:nvGraphicFramePr>
          <p:cNvPr id="27" name="Object 26"/>
          <p:cNvGraphicFramePr>
            <a:graphicFrameLocks noChangeAspect="1"/>
          </p:cNvGraphicFramePr>
          <p:nvPr/>
        </p:nvGraphicFramePr>
        <p:xfrm>
          <a:off x="4107403" y="4802181"/>
          <a:ext cx="1665600" cy="894499"/>
        </p:xfrm>
        <a:graphic>
          <a:graphicData uri="http://schemas.openxmlformats.org/presentationml/2006/ole">
            <mc:AlternateContent xmlns:mc="http://schemas.openxmlformats.org/markup-compatibility/2006">
              <mc:Choice xmlns:v="urn:schemas-microsoft-com:vml" Requires="v">
                <p:oleObj spid="_x0000_s7" name="Equation" r:id="rId8" imgW="711200" imgH="431800" progId="Equation.DSMT4">
                  <p:embed/>
                </p:oleObj>
              </mc:Choice>
              <mc:Fallback>
                <p:oleObj name="Equation" r:id="rId8" imgW="711200" imgH="431800" progId="Equation.DSMT4">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07403" y="4802181"/>
                        <a:ext cx="1665600" cy="894499"/>
                      </a:xfrm>
                      <a:prstGeom prst="rect">
                        <a:avLst/>
                      </a:prstGeom>
                      <a:noFill/>
                    </p:spPr>
                  </p:pic>
                </p:oleObj>
              </mc:Fallback>
            </mc:AlternateContent>
          </a:graphicData>
        </a:graphic>
      </p:graphicFrame>
      <p:graphicFrame>
        <p:nvGraphicFramePr>
          <p:cNvPr id="28" name="Object 27"/>
          <p:cNvGraphicFramePr>
            <a:graphicFrameLocks noChangeAspect="1"/>
          </p:cNvGraphicFramePr>
          <p:nvPr/>
        </p:nvGraphicFramePr>
        <p:xfrm>
          <a:off x="2345740" y="4800432"/>
          <a:ext cx="1421041" cy="893076"/>
        </p:xfrm>
        <a:graphic>
          <a:graphicData uri="http://schemas.openxmlformats.org/presentationml/2006/ole">
            <mc:AlternateContent xmlns:mc="http://schemas.openxmlformats.org/markup-compatibility/2006">
              <mc:Choice xmlns:v="urn:schemas-microsoft-com:vml" Requires="v">
                <p:oleObj spid="_x0000_s8" name="Equation" r:id="rId10" imgW="15544800" imgH="10363200" progId="Equation.DSMT4">
                  <p:embed/>
                </p:oleObj>
              </mc:Choice>
              <mc:Fallback>
                <p:oleObj name="Equation" r:id="rId10" imgW="15544800" imgH="10363200" progId="Equation.DSMT4">
                  <p:embed/>
                  <p:pic>
                    <p:nvPicPr>
                      <p:cNvPr id="0" name="Object 2"/>
                      <p:cNvPicPr>
                        <a:picLocks noChangeAspect="1" noChangeArrowheads="1"/>
                      </p:cNvPicPr>
                      <p:nvPr/>
                    </p:nvPicPr>
                    <p:blipFill>
                      <a:blip r:embed="rId11"/>
                      <a:srcRect/>
                      <a:stretch>
                        <a:fillRect/>
                      </a:stretch>
                    </p:blipFill>
                    <p:spPr bwMode="auto">
                      <a:xfrm>
                        <a:off x="2345740" y="4800432"/>
                        <a:ext cx="1421041" cy="893076"/>
                      </a:xfrm>
                      <a:prstGeom prst="rect">
                        <a:avLst/>
                      </a:prstGeom>
                      <a:noFill/>
                    </p:spPr>
                  </p:pic>
                </p:oleObj>
              </mc:Fallback>
            </mc:AlternateContent>
          </a:graphicData>
        </a:graphic>
      </p:graphicFrame>
      <p:graphicFrame>
        <p:nvGraphicFramePr>
          <p:cNvPr id="29" name="Object 28"/>
          <p:cNvGraphicFramePr>
            <a:graphicFrameLocks noChangeAspect="1"/>
          </p:cNvGraphicFramePr>
          <p:nvPr/>
        </p:nvGraphicFramePr>
        <p:xfrm>
          <a:off x="1707565" y="5897060"/>
          <a:ext cx="5454139" cy="895350"/>
        </p:xfrm>
        <a:graphic>
          <a:graphicData uri="http://schemas.openxmlformats.org/presentationml/2006/ole">
            <mc:AlternateContent xmlns:mc="http://schemas.openxmlformats.org/markup-compatibility/2006">
              <mc:Choice xmlns:v="urn:schemas-microsoft-com:vml" Requires="v">
                <p:oleObj spid="_x0000_s9" name="Equation" r:id="rId12" imgW="45415200" imgH="10363200" progId="Equation.DSMT4">
                  <p:embed/>
                </p:oleObj>
              </mc:Choice>
              <mc:Fallback>
                <p:oleObj name="Equation" r:id="rId12" imgW="45415200" imgH="10363200" progId="Equation.DSMT4">
                  <p:embed/>
                  <p:pic>
                    <p:nvPicPr>
                      <p:cNvPr id="0" name="Object 1"/>
                      <p:cNvPicPr>
                        <a:picLocks noChangeAspect="1" noChangeArrowheads="1"/>
                      </p:cNvPicPr>
                      <p:nvPr/>
                    </p:nvPicPr>
                    <p:blipFill>
                      <a:blip r:embed="rId13"/>
                      <a:srcRect/>
                      <a:stretch>
                        <a:fillRect/>
                      </a:stretch>
                    </p:blipFill>
                    <p:spPr bwMode="auto">
                      <a:xfrm>
                        <a:off x="1707565" y="5897060"/>
                        <a:ext cx="5454139" cy="895350"/>
                      </a:xfrm>
                      <a:prstGeom prst="rect">
                        <a:avLst/>
                      </a:prstGeom>
                      <a:noFill/>
                    </p:spPr>
                  </p:pic>
                </p:oleObj>
              </mc:Fallback>
            </mc:AlternateContent>
          </a:graphicData>
        </a:graphic>
      </p:graphicFrame>
      <p:sp>
        <p:nvSpPr>
          <p:cNvPr id="30" name="Rectangle 5"/>
          <p:cNvSpPr>
            <a:spLocks noChangeArrowheads="1"/>
          </p:cNvSpPr>
          <p:nvPr/>
        </p:nvSpPr>
        <p:spPr bwMode="auto">
          <a:xfrm>
            <a:off x="519351" y="3202520"/>
            <a:ext cx="904260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lang="en-US" altLang="vi-VN" sz="2800" b="1">
                <a:latin typeface="Arial" panose="020B0604020202020204" pitchFamily="34" charset="0"/>
                <a:ea typeface="Calibri" panose="020F0502020204030204" pitchFamily="34" charset="0"/>
                <a:cs typeface="Times New Roman" panose="02020603050405020304" pitchFamily="18" charset="0"/>
              </a:rPr>
              <a:t>Giải: </a:t>
            </a:r>
            <a:endParaRPr kumimoji="0" lang="vi-VN" altLang="vi-VN" sz="2800" b="0" i="0" u="none" strike="noStrike" cap="none" normalizeH="0" baseline="0">
              <a:ln>
                <a:noFill/>
              </a:ln>
              <a:solidFill>
                <a:srgbClr val="090C26"/>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Xét tam giác ABC có AD, BE, CF là đường phân giác của góc BAC nên </a:t>
            </a:r>
            <a:endParaRPr kumimoji="0" lang="nl-NL" altLang="vi-VN" sz="2800" b="0" i="0" u="none" strike="noStrike" cap="none" normalizeH="0" baseline="0">
              <a:ln>
                <a:noFill/>
              </a:ln>
              <a:solidFill>
                <a:srgbClr val="090C26"/>
              </a:solidFill>
              <a:effectLst/>
              <a:latin typeface="Arial" panose="020B0604020202020204" pitchFamily="34" charset="0"/>
            </a:endParaRPr>
          </a:p>
        </p:txBody>
      </p:sp>
      <p:sp>
        <p:nvSpPr>
          <p:cNvPr id="33" name="Rectangle 8"/>
          <p:cNvSpPr>
            <a:spLocks noChangeArrowheads="1"/>
          </p:cNvSpPr>
          <p:nvPr/>
        </p:nvSpPr>
        <p:spPr bwMode="auto">
          <a:xfrm>
            <a:off x="507176" y="5897537"/>
            <a:ext cx="124290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Ta có: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34" name="Rectangle 9"/>
          <p:cNvSpPr>
            <a:spLocks noChangeArrowheads="1"/>
          </p:cNvSpPr>
          <p:nvPr/>
        </p:nvSpPr>
        <p:spPr bwMode="auto">
          <a:xfrm>
            <a:off x="7161705" y="6083125"/>
            <a:ext cx="14638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(Đpcm)</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21406" y="219208"/>
            <a:ext cx="5203200" cy="601440"/>
          </a:xfrm>
        </p:spPr>
        <p:txBody>
          <a:bodyPr/>
          <a:lstStyle/>
          <a:p>
            <a:r>
              <a:rPr lang="vi-VN" sz="3600" b="1"/>
              <a:t>VD3.</a:t>
            </a:r>
            <a:endParaRPr lang="vi-VN" sz="3600" b="1"/>
          </a:p>
        </p:txBody>
      </p:sp>
      <p:graphicFrame>
        <p:nvGraphicFramePr>
          <p:cNvPr id="42" name="Table 41"/>
          <p:cNvGraphicFramePr>
            <a:graphicFrameLocks noGrp="1"/>
          </p:cNvGraphicFramePr>
          <p:nvPr/>
        </p:nvGraphicFramePr>
        <p:xfrm>
          <a:off x="1599727" y="4798278"/>
          <a:ext cx="10181230" cy="2635314"/>
        </p:xfrm>
        <a:graphic>
          <a:graphicData uri="http://schemas.openxmlformats.org/drawingml/2006/table">
            <a:tbl>
              <a:tblPr firstRow="1" firstCol="1" bandRow="1">
                <a:tableStyleId>{5940675A-B579-460E-94D1-54222C63F5DA}</a:tableStyleId>
              </a:tblPr>
              <a:tblGrid>
                <a:gridCol w="1604259"/>
                <a:gridCol w="8576971"/>
              </a:tblGrid>
              <a:tr h="1651381">
                <a:tc>
                  <a:txBody>
                    <a:bodyPr/>
                    <a:lstStyle/>
                    <a:p>
                      <a:pPr algn="ctr">
                        <a:lnSpc>
                          <a:spcPct val="107000"/>
                        </a:lnSpc>
                        <a:spcAft>
                          <a:spcPts val="800"/>
                        </a:spcAft>
                      </a:pPr>
                      <a:r>
                        <a:rPr lang="en-US" sz="3000" b="1">
                          <a:solidFill>
                            <a:srgbClr val="090C26"/>
                          </a:solidFill>
                          <a:effectLst/>
                        </a:rPr>
                        <a:t>GT</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2000" b="0">
                          <a:solidFill>
                            <a:srgbClr val="090C26"/>
                          </a:solidFill>
                          <a:effectLst/>
                        </a:rPr>
                        <a:t>                        </a:t>
                      </a:r>
                      <a:endParaRPr lang="en-US" sz="2000" b="0">
                        <a:solidFill>
                          <a:srgbClr val="090C26"/>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3368">
                <a:tc>
                  <a:txBody>
                    <a:bodyPr/>
                    <a:lstStyle/>
                    <a:p>
                      <a:pPr algn="ctr">
                        <a:lnSpc>
                          <a:spcPct val="107000"/>
                        </a:lnSpc>
                        <a:spcAft>
                          <a:spcPts val="800"/>
                        </a:spcAft>
                      </a:pPr>
                      <a:r>
                        <a:rPr lang="en-US" sz="3000" b="1">
                          <a:solidFill>
                            <a:srgbClr val="090C26"/>
                          </a:solidFill>
                          <a:effectLst/>
                        </a:rPr>
                        <a:t>KL</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r>
                        <a:rPr lang="es-E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graphicFrame>
        <p:nvGraphicFramePr>
          <p:cNvPr id="43" name="Object 42"/>
          <p:cNvGraphicFramePr>
            <a:graphicFrameLocks noChangeAspect="1"/>
          </p:cNvGraphicFramePr>
          <p:nvPr/>
        </p:nvGraphicFramePr>
        <p:xfrm>
          <a:off x="3259205" y="4831686"/>
          <a:ext cx="1173458" cy="444011"/>
        </p:xfrm>
        <a:graphic>
          <a:graphicData uri="http://schemas.openxmlformats.org/presentationml/2006/ole">
            <mc:AlternateContent xmlns:mc="http://schemas.openxmlformats.org/markup-compatibility/2006">
              <mc:Choice xmlns:v="urn:schemas-microsoft-com:vml" Requires="v">
                <p:oleObj spid="_x0000_s0" name="Equation" r:id="rId1" imgW="469900" imgH="177800" progId="Equation.DSMT4">
                  <p:embed/>
                </p:oleObj>
              </mc:Choice>
              <mc:Fallback>
                <p:oleObj name="Equation" r:id="rId1" imgW="469900" imgH="177800" progId="Equation.DSMT4">
                  <p:embed/>
                  <p:pic>
                    <p:nvPicPr>
                      <p:cNvPr id="0" name="Object 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9205" y="4831686"/>
                        <a:ext cx="1173458" cy="444011"/>
                      </a:xfrm>
                      <a:prstGeom prst="rect">
                        <a:avLst/>
                      </a:prstGeom>
                      <a:noFill/>
                    </p:spPr>
                  </p:pic>
                </p:oleObj>
              </mc:Fallback>
            </mc:AlternateContent>
          </a:graphicData>
        </a:graphic>
      </p:graphicFrame>
      <p:sp>
        <p:nvSpPr>
          <p:cNvPr id="48" name="Title 5"/>
          <p:cNvSpPr txBox="1"/>
          <p:nvPr/>
        </p:nvSpPr>
        <p:spPr>
          <a:xfrm>
            <a:off x="321406" y="4056320"/>
            <a:ext cx="5203200" cy="601440"/>
          </a:xfrm>
          <a:prstGeom prst="rect">
            <a:avLst/>
          </a:prstGeom>
        </p:spPr>
        <p:txBody>
          <a:bodyPr spcFirstLastPara="1" vert="horz" wrap="square" lIns="91425" tIns="91425" rIns="91425" bIns="91425" rtlCol="0" anchor="t" anchorCtr="0">
            <a:noAutofit/>
          </a:bodyPr>
          <a:lstStyle>
            <a:lvl1pPr lvl="0" algn="l" defTabSz="1097280" rtl="0" eaLnBrk="1" latinLnBrk="0" hangingPunct="1">
              <a:lnSpc>
                <a:spcPct val="100000"/>
              </a:lnSpc>
              <a:spcBef>
                <a:spcPts val="0"/>
              </a:spcBef>
              <a:spcAft>
                <a:spcPts val="0"/>
              </a:spcAft>
              <a:buSzPts val="3000"/>
              <a:buNone/>
              <a:defRPr sz="4800" kern="1200">
                <a:solidFill>
                  <a:schemeClr val="tx1"/>
                </a:solidFill>
                <a:highlight>
                  <a:schemeClr val="accent1"/>
                </a:highlight>
                <a:latin typeface="+mj-lt"/>
                <a:ea typeface="+mj-ea"/>
                <a:cs typeface="+mj-cs"/>
              </a:defRPr>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r>
              <a:rPr lang="vi-VN" sz="3200" b="1"/>
              <a:t>Phân tích</a:t>
            </a:r>
            <a:endParaRPr lang="vi-VN" sz="3200" b="1"/>
          </a:p>
        </p:txBody>
      </p:sp>
      <p:sp>
        <p:nvSpPr>
          <p:cNvPr id="18" name="Rectangle 8"/>
          <p:cNvSpPr>
            <a:spLocks noChangeArrowheads="1"/>
          </p:cNvSpPr>
          <p:nvPr/>
        </p:nvSpPr>
        <p:spPr bwMode="auto">
          <a:xfrm>
            <a:off x="1310185" y="915620"/>
            <a:ext cx="1463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vi-VN"/>
          </a:p>
        </p:txBody>
      </p:sp>
      <p:sp>
        <p:nvSpPr>
          <p:cNvPr id="19" name="Rectangle 9"/>
          <p:cNvSpPr>
            <a:spLocks noChangeArrowheads="1"/>
          </p:cNvSpPr>
          <p:nvPr/>
        </p:nvSpPr>
        <p:spPr bwMode="auto">
          <a:xfrm>
            <a:off x="993806" y="851857"/>
            <a:ext cx="9420656" cy="2776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just" defTabSz="914400" rtl="0" eaLnBrk="0" fontAlgn="base" latinLnBrk="0" hangingPunct="0">
              <a:lnSpc>
                <a:spcPct val="150000"/>
              </a:lnSpc>
              <a:spcBef>
                <a:spcPct val="0"/>
              </a:spcBef>
              <a:spcAft>
                <a:spcPct val="0"/>
              </a:spcAft>
              <a:buClrTx/>
              <a:buSzTx/>
              <a:buFontTx/>
              <a:buNone/>
            </a:pPr>
            <a:r>
              <a:rPr kumimoji="0" lang="en-US" altLang="vi-VN" sz="30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Cho tam giác ABC có AM là đường trung tuyến. Gọi MD, ME lần lượt là đường phân giác của các tam giác AMB và AMC. Giả sử DE cắt AM tại I. Chứng minh DE//BC và I là trung điểm của DE</a:t>
            </a:r>
            <a:endParaRPr kumimoji="0" lang="en-US" altLang="vi-VN" sz="3000" b="0" i="0" u="none" strike="noStrike" cap="none" normalizeH="0" baseline="0">
              <a:ln>
                <a:noFill/>
              </a:ln>
              <a:solidFill>
                <a:schemeClr val="tx1"/>
              </a:solidFill>
              <a:effectLst/>
              <a:latin typeface="Arial" panose="020B0604020202020204" pitchFamily="34" charset="0"/>
            </a:endParaRPr>
          </a:p>
        </p:txBody>
      </p:sp>
      <p:pic>
        <p:nvPicPr>
          <p:cNvPr id="14" name="Picture 13"/>
          <p:cNvPicPr/>
          <p:nvPr/>
        </p:nvPicPr>
        <p:blipFill>
          <a:blip r:embed="rId3" cstate="print">
            <a:extLst>
              <a:ext uri="{28A0092B-C50C-407E-A947-70E740481C1C}">
                <a14:useLocalDpi xmlns:a14="http://schemas.microsoft.com/office/drawing/2010/main" val="0"/>
              </a:ext>
            </a:extLst>
          </a:blip>
          <a:stretch>
            <a:fillRect/>
          </a:stretch>
        </p:blipFill>
        <p:spPr>
          <a:xfrm>
            <a:off x="10565957" y="342215"/>
            <a:ext cx="3743037" cy="4154497"/>
          </a:xfrm>
          <a:prstGeom prst="rect">
            <a:avLst/>
          </a:prstGeom>
        </p:spPr>
      </p:pic>
      <p:sp>
        <p:nvSpPr>
          <p:cNvPr id="17" name="TextBox 16"/>
          <p:cNvSpPr txBox="1"/>
          <p:nvPr/>
        </p:nvSpPr>
        <p:spPr>
          <a:xfrm>
            <a:off x="3330054" y="4798278"/>
            <a:ext cx="10181230" cy="1647118"/>
          </a:xfrm>
          <a:prstGeom prst="rect">
            <a:avLst/>
          </a:prstGeom>
          <a:noFill/>
        </p:spPr>
        <p:txBody>
          <a:bodyPr wrap="square">
            <a:spAutoFit/>
          </a:bodyPr>
          <a:lstStyle/>
          <a:p>
            <a:pPr algn="just">
              <a:lnSpc>
                <a:spcPct val="107000"/>
              </a:lnSpc>
              <a:spcAft>
                <a:spcPts val="800"/>
              </a:spcAft>
            </a:pPr>
            <a:r>
              <a:rPr lang="en-US" sz="2800">
                <a:solidFill>
                  <a:srgbClr val="090C26"/>
                </a:solidFill>
                <a:effectLst/>
                <a:latin typeface="Arial" panose="020B0604020202020204" pitchFamily="34" charset="0"/>
                <a:ea typeface="Calibri" panose="020F0502020204030204" pitchFamily="34" charset="0"/>
                <a:cs typeface="Arial" panose="020B0604020202020204" pitchFamily="34" charset="0"/>
              </a:rPr>
              <a:t>           ,  AM là đường trung tuyến</a:t>
            </a:r>
            <a:endParaRPr lang="vi-VN" sz="2800">
              <a:solidFill>
                <a:srgbClr val="090C26"/>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800">
                <a:solidFill>
                  <a:srgbClr val="090C26"/>
                </a:solidFill>
                <a:effectLst/>
                <a:latin typeface="Arial" panose="020B0604020202020204" pitchFamily="34" charset="0"/>
                <a:ea typeface="Calibri" panose="020F0502020204030204" pitchFamily="34" charset="0"/>
                <a:cs typeface="Arial" panose="020B0604020202020204" pitchFamily="34" charset="0"/>
              </a:rPr>
              <a:t>MD, ME là đường phân giác của tam giác AMB, AMC</a:t>
            </a:r>
            <a:endParaRPr lang="vi-VN" sz="2800">
              <a:solidFill>
                <a:srgbClr val="090C26"/>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800">
                <a:solidFill>
                  <a:srgbClr val="090C26"/>
                </a:solidFill>
                <a:effectLst/>
                <a:latin typeface="Arial" panose="020B0604020202020204" pitchFamily="34" charset="0"/>
                <a:ea typeface="Calibri" panose="020F0502020204030204" pitchFamily="34" charset="0"/>
                <a:cs typeface="Arial" panose="020B0604020202020204" pitchFamily="34" charset="0"/>
              </a:rPr>
              <a:t>DE cắt AM tại I</a:t>
            </a:r>
            <a:endParaRPr lang="vi-VN" sz="2800">
              <a:solidFill>
                <a:srgbClr val="090C26"/>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0" name="TextBox 19"/>
          <p:cNvSpPr txBox="1"/>
          <p:nvPr/>
        </p:nvSpPr>
        <p:spPr>
          <a:xfrm>
            <a:off x="3330054" y="6792427"/>
            <a:ext cx="7970292" cy="523220"/>
          </a:xfrm>
          <a:prstGeom prst="rect">
            <a:avLst/>
          </a:prstGeom>
          <a:noFill/>
        </p:spPr>
        <p:txBody>
          <a:bodyPr wrap="square">
            <a:spAutoFit/>
          </a:bodyPr>
          <a:lstStyle/>
          <a:p>
            <a:r>
              <a:rPr lang="en-US" sz="2800">
                <a:solidFill>
                  <a:srgbClr val="090C26"/>
                </a:solidFill>
                <a:effectLst/>
                <a:latin typeface="Arial" panose="020B0604020202020204" pitchFamily="34" charset="0"/>
                <a:ea typeface="Calibri" panose="020F0502020204030204" pitchFamily="34" charset="0"/>
                <a:cs typeface="Arial" panose="020B0604020202020204" pitchFamily="34" charset="0"/>
              </a:rPr>
              <a:t>DE//BC, ID là trung điểm của DE</a:t>
            </a:r>
            <a:endParaRPr lang="vi-VN" sz="2800">
              <a:solidFill>
                <a:srgbClr val="090C26"/>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17"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21406" y="219208"/>
            <a:ext cx="5203200" cy="601440"/>
          </a:xfrm>
        </p:spPr>
        <p:txBody>
          <a:bodyPr/>
          <a:lstStyle/>
          <a:p>
            <a:r>
              <a:rPr lang="vi-VN" sz="4000" b="1"/>
              <a:t>VD3.</a:t>
            </a:r>
            <a:endParaRPr lang="vi-VN" sz="4000" b="1"/>
          </a:p>
        </p:txBody>
      </p:sp>
      <p:sp>
        <p:nvSpPr>
          <p:cNvPr id="18" name="Rectangle 8"/>
          <p:cNvSpPr>
            <a:spLocks noChangeArrowheads="1"/>
          </p:cNvSpPr>
          <p:nvPr/>
        </p:nvSpPr>
        <p:spPr bwMode="auto">
          <a:xfrm>
            <a:off x="1310185" y="915620"/>
            <a:ext cx="1463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vi-VN"/>
          </a:p>
        </p:txBody>
      </p:sp>
      <p:pic>
        <p:nvPicPr>
          <p:cNvPr id="14" name="Picture 13"/>
          <p:cNvPicPr/>
          <p:nvPr/>
        </p:nvPicPr>
        <p:blipFill>
          <a:blip r:embed="rId1" cstate="print">
            <a:extLst>
              <a:ext uri="{28A0092B-C50C-407E-A947-70E740481C1C}">
                <a14:useLocalDpi xmlns:a14="http://schemas.microsoft.com/office/drawing/2010/main" val="0"/>
              </a:ext>
            </a:extLst>
          </a:blip>
          <a:stretch>
            <a:fillRect/>
          </a:stretch>
        </p:blipFill>
        <p:spPr>
          <a:xfrm>
            <a:off x="10601744" y="4360696"/>
            <a:ext cx="3974855" cy="3553963"/>
          </a:xfrm>
          <a:prstGeom prst="rect">
            <a:avLst/>
          </a:prstGeom>
        </p:spPr>
      </p:pic>
      <p:graphicFrame>
        <p:nvGraphicFramePr>
          <p:cNvPr id="2" name="Object 1"/>
          <p:cNvGraphicFramePr>
            <a:graphicFrameLocks noChangeAspect="1"/>
          </p:cNvGraphicFramePr>
          <p:nvPr/>
        </p:nvGraphicFramePr>
        <p:xfrm>
          <a:off x="12055461" y="219505"/>
          <a:ext cx="1565314" cy="917598"/>
        </p:xfrm>
        <a:graphic>
          <a:graphicData uri="http://schemas.openxmlformats.org/presentationml/2006/ole">
            <mc:AlternateContent xmlns:mc="http://schemas.openxmlformats.org/markup-compatibility/2006">
              <mc:Choice xmlns:v="urn:schemas-microsoft-com:vml" Requires="v">
                <p:oleObj spid="_x0000_s3" name="Equation" r:id="rId2" imgW="736600" imgH="431800" progId="Equation.DSMT4">
                  <p:embed/>
                </p:oleObj>
              </mc:Choice>
              <mc:Fallback>
                <p:oleObj name="Equation" r:id="rId2" imgW="736600" imgH="431800" progId="Equation.DSMT4">
                  <p:embed/>
                  <p:pic>
                    <p:nvPicPr>
                      <p:cNvPr id="0"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55461" y="219505"/>
                        <a:ext cx="1565314" cy="917598"/>
                      </a:xfrm>
                      <a:prstGeom prst="rect">
                        <a:avLst/>
                      </a:prstGeom>
                      <a:noFill/>
                    </p:spPr>
                  </p:pic>
                </p:oleObj>
              </mc:Fallback>
            </mc:AlternateContent>
          </a:graphicData>
        </a:graphic>
      </p:graphicFrame>
      <p:graphicFrame>
        <p:nvGraphicFramePr>
          <p:cNvPr id="4" name="Object 3"/>
          <p:cNvGraphicFramePr>
            <a:graphicFrameLocks noChangeAspect="1"/>
          </p:cNvGraphicFramePr>
          <p:nvPr/>
        </p:nvGraphicFramePr>
        <p:xfrm>
          <a:off x="12029714" y="1318860"/>
          <a:ext cx="1646279" cy="917598"/>
        </p:xfrm>
        <a:graphic>
          <a:graphicData uri="http://schemas.openxmlformats.org/presentationml/2006/ole">
            <mc:AlternateContent xmlns:mc="http://schemas.openxmlformats.org/markup-compatibility/2006">
              <mc:Choice xmlns:v="urn:schemas-microsoft-com:vml" Requires="v">
                <p:oleObj spid="_x0000_s5" name="Equation" r:id="rId4" imgW="774065" imgH="431800" progId="Equation.DSMT4">
                  <p:embed/>
                </p:oleObj>
              </mc:Choice>
              <mc:Fallback>
                <p:oleObj name="Equation" r:id="rId4" imgW="774065" imgH="431800" progId="Equation.DSMT4">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29714" y="1318860"/>
                        <a:ext cx="1646279" cy="917598"/>
                      </a:xfrm>
                      <a:prstGeom prst="rect">
                        <a:avLst/>
                      </a:prstGeom>
                      <a:noFill/>
                    </p:spPr>
                  </p:pic>
                </p:oleObj>
              </mc:Fallback>
            </mc:AlternateContent>
          </a:graphicData>
        </a:graphic>
      </p:graphicFrame>
      <p:graphicFrame>
        <p:nvGraphicFramePr>
          <p:cNvPr id="7" name="Object 6"/>
          <p:cNvGraphicFramePr>
            <a:graphicFrameLocks noChangeAspect="1"/>
          </p:cNvGraphicFramePr>
          <p:nvPr/>
        </p:nvGraphicFramePr>
        <p:xfrm>
          <a:off x="4658496" y="2166923"/>
          <a:ext cx="1619290" cy="917597"/>
        </p:xfrm>
        <a:graphic>
          <a:graphicData uri="http://schemas.openxmlformats.org/presentationml/2006/ole">
            <mc:AlternateContent xmlns:mc="http://schemas.openxmlformats.org/markup-compatibility/2006">
              <mc:Choice xmlns:v="urn:schemas-microsoft-com:vml" Requires="v">
                <p:oleObj spid="_x0000_s8" name="Equation" r:id="rId6" imgW="761365" imgH="431800" progId="Equation.DSMT4">
                  <p:embed/>
                </p:oleObj>
              </mc:Choice>
              <mc:Fallback>
                <p:oleObj name="Equation" r:id="rId6" imgW="761365" imgH="431800"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58496" y="2166923"/>
                        <a:ext cx="1619290" cy="917597"/>
                      </a:xfrm>
                      <a:prstGeom prst="rect">
                        <a:avLst/>
                      </a:prstGeom>
                      <a:noFill/>
                    </p:spPr>
                  </p:pic>
                </p:oleObj>
              </mc:Fallback>
            </mc:AlternateContent>
          </a:graphicData>
        </a:graphic>
      </p:graphicFrame>
      <p:graphicFrame>
        <p:nvGraphicFramePr>
          <p:cNvPr id="9" name="Object 8"/>
          <p:cNvGraphicFramePr>
            <a:graphicFrameLocks noChangeAspect="1"/>
          </p:cNvGraphicFramePr>
          <p:nvPr/>
        </p:nvGraphicFramePr>
        <p:xfrm>
          <a:off x="7749262" y="2151298"/>
          <a:ext cx="1619290" cy="917597"/>
        </p:xfrm>
        <a:graphic>
          <a:graphicData uri="http://schemas.openxmlformats.org/presentationml/2006/ole">
            <mc:AlternateContent xmlns:mc="http://schemas.openxmlformats.org/markup-compatibility/2006">
              <mc:Choice xmlns:v="urn:schemas-microsoft-com:vml" Requires="v">
                <p:oleObj spid="_x0000_s10" name="Equation" r:id="rId8" imgW="761365" imgH="431800" progId="Equation.DSMT4">
                  <p:embed/>
                </p:oleObj>
              </mc:Choice>
              <mc:Fallback>
                <p:oleObj name="Equation" r:id="rId8" imgW="761365" imgH="431800"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49262" y="2151298"/>
                        <a:ext cx="1619290" cy="917597"/>
                      </a:xfrm>
                      <a:prstGeom prst="rect">
                        <a:avLst/>
                      </a:prstGeom>
                      <a:noFill/>
                    </p:spPr>
                  </p:pic>
                </p:oleObj>
              </mc:Fallback>
            </mc:AlternateContent>
          </a:graphicData>
        </a:graphic>
      </p:graphicFrame>
      <p:graphicFrame>
        <p:nvGraphicFramePr>
          <p:cNvPr id="11" name="Object 10"/>
          <p:cNvGraphicFramePr>
            <a:graphicFrameLocks noChangeAspect="1"/>
          </p:cNvGraphicFramePr>
          <p:nvPr/>
        </p:nvGraphicFramePr>
        <p:xfrm>
          <a:off x="3621907" y="3791318"/>
          <a:ext cx="1946381" cy="486596"/>
        </p:xfrm>
        <a:graphic>
          <a:graphicData uri="http://schemas.openxmlformats.org/presentationml/2006/ole">
            <mc:AlternateContent xmlns:mc="http://schemas.openxmlformats.org/markup-compatibility/2006">
              <mc:Choice xmlns:v="urn:schemas-microsoft-com:vml" Requires="v">
                <p:oleObj spid="_x0000_s12" name="Equation" r:id="rId10" imgW="914400" imgH="228600" progId="Equation.DSMT4">
                  <p:embed/>
                </p:oleObj>
              </mc:Choice>
              <mc:Fallback>
                <p:oleObj name="Equation" r:id="rId10" imgW="914400" imgH="228600" progId="Equation.DSMT4">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21907" y="3791318"/>
                        <a:ext cx="1946381" cy="486596"/>
                      </a:xfrm>
                      <a:prstGeom prst="rect">
                        <a:avLst/>
                      </a:prstGeom>
                      <a:noFill/>
                    </p:spPr>
                  </p:pic>
                </p:oleObj>
              </mc:Fallback>
            </mc:AlternateContent>
          </a:graphicData>
        </a:graphic>
      </p:graphicFrame>
      <p:graphicFrame>
        <p:nvGraphicFramePr>
          <p:cNvPr id="13" name="Object 12"/>
          <p:cNvGraphicFramePr>
            <a:graphicFrameLocks noChangeAspect="1"/>
          </p:cNvGraphicFramePr>
          <p:nvPr/>
        </p:nvGraphicFramePr>
        <p:xfrm>
          <a:off x="6389219" y="3792126"/>
          <a:ext cx="1943149" cy="485788"/>
        </p:xfrm>
        <a:graphic>
          <a:graphicData uri="http://schemas.openxmlformats.org/presentationml/2006/ole">
            <mc:AlternateContent xmlns:mc="http://schemas.openxmlformats.org/markup-compatibility/2006">
              <mc:Choice xmlns:v="urn:schemas-microsoft-com:vml" Requires="v">
                <p:oleObj spid="_x0000_s15" name="Equation" r:id="rId12" imgW="914400" imgH="228600" progId="Equation.DSMT4">
                  <p:embed/>
                </p:oleObj>
              </mc:Choice>
              <mc:Fallback>
                <p:oleObj name="Equation" r:id="rId12" imgW="914400" imgH="228600" progId="Equation.DSMT4">
                  <p:embed/>
                  <p:pic>
                    <p:nvPicPr>
                      <p:cNvPr id="0"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89219" y="3792126"/>
                        <a:ext cx="1943149" cy="485788"/>
                      </a:xfrm>
                      <a:prstGeom prst="rect">
                        <a:avLst/>
                      </a:prstGeom>
                      <a:noFill/>
                    </p:spPr>
                  </p:pic>
                </p:oleObj>
              </mc:Fallback>
            </mc:AlternateContent>
          </a:graphicData>
        </a:graphic>
      </p:graphicFrame>
      <p:graphicFrame>
        <p:nvGraphicFramePr>
          <p:cNvPr id="16" name="Object 15"/>
          <p:cNvGraphicFramePr>
            <a:graphicFrameLocks noChangeAspect="1"/>
          </p:cNvGraphicFramePr>
          <p:nvPr/>
        </p:nvGraphicFramePr>
        <p:xfrm>
          <a:off x="9251647" y="3802819"/>
          <a:ext cx="1875679" cy="485787"/>
        </p:xfrm>
        <a:graphic>
          <a:graphicData uri="http://schemas.openxmlformats.org/presentationml/2006/ole">
            <mc:AlternateContent xmlns:mc="http://schemas.openxmlformats.org/markup-compatibility/2006">
              <mc:Choice xmlns:v="urn:schemas-microsoft-com:vml" Requires="v">
                <p:oleObj spid="_x0000_s17" name="Equation" r:id="rId14" imgW="889000" imgH="228600" progId="Equation.DSMT4">
                  <p:embed/>
                </p:oleObj>
              </mc:Choice>
              <mc:Fallback>
                <p:oleObj name="Equation" r:id="rId14" imgW="889000" imgH="228600" progId="Equation.DSMT4">
                  <p:embed/>
                  <p:pic>
                    <p:nvPicPr>
                      <p:cNvPr id="0" name="Object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251647" y="3802819"/>
                        <a:ext cx="1875679" cy="485787"/>
                      </a:xfrm>
                      <a:prstGeom prst="rect">
                        <a:avLst/>
                      </a:prstGeom>
                      <a:noFill/>
                    </p:spPr>
                  </p:pic>
                </p:oleObj>
              </mc:Fallback>
            </mc:AlternateContent>
          </a:graphicData>
        </a:graphic>
      </p:graphicFrame>
      <p:graphicFrame>
        <p:nvGraphicFramePr>
          <p:cNvPr id="19" name="Object 18"/>
          <p:cNvGraphicFramePr>
            <a:graphicFrameLocks noChangeAspect="1"/>
          </p:cNvGraphicFramePr>
          <p:nvPr/>
        </p:nvGraphicFramePr>
        <p:xfrm>
          <a:off x="3522484" y="5016858"/>
          <a:ext cx="1875679" cy="512775"/>
        </p:xfrm>
        <a:graphic>
          <a:graphicData uri="http://schemas.openxmlformats.org/presentationml/2006/ole">
            <mc:AlternateContent xmlns:mc="http://schemas.openxmlformats.org/markup-compatibility/2006">
              <mc:Choice xmlns:v="urn:schemas-microsoft-com:vml" Requires="v">
                <p:oleObj spid="_x0000_s20" name="Equation" r:id="rId16" imgW="888365" imgH="241300" progId="Equation.DSMT4">
                  <p:embed/>
                </p:oleObj>
              </mc:Choice>
              <mc:Fallback>
                <p:oleObj name="Equation" r:id="rId16" imgW="888365" imgH="241300" progId="Equation.DSMT4">
                  <p:embed/>
                  <p:pic>
                    <p:nvPicPr>
                      <p:cNvPr id="0" name="Object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22484" y="5016858"/>
                        <a:ext cx="1875679" cy="512775"/>
                      </a:xfrm>
                      <a:prstGeom prst="rect">
                        <a:avLst/>
                      </a:prstGeom>
                      <a:noFill/>
                    </p:spPr>
                  </p:pic>
                </p:oleObj>
              </mc:Fallback>
            </mc:AlternateContent>
          </a:graphicData>
        </a:graphic>
      </p:graphicFrame>
      <p:graphicFrame>
        <p:nvGraphicFramePr>
          <p:cNvPr id="21" name="Object 20"/>
          <p:cNvGraphicFramePr>
            <a:graphicFrameLocks noChangeAspect="1"/>
          </p:cNvGraphicFramePr>
          <p:nvPr/>
        </p:nvGraphicFramePr>
        <p:xfrm>
          <a:off x="6156749" y="5004111"/>
          <a:ext cx="1875679" cy="512775"/>
        </p:xfrm>
        <a:graphic>
          <a:graphicData uri="http://schemas.openxmlformats.org/presentationml/2006/ole">
            <mc:AlternateContent xmlns:mc="http://schemas.openxmlformats.org/markup-compatibility/2006">
              <mc:Choice xmlns:v="urn:schemas-microsoft-com:vml" Requires="v">
                <p:oleObj spid="_x0000_s22" name="Equation" r:id="rId18" imgW="876300" imgH="241300" progId="Equation.DSMT4">
                  <p:embed/>
                </p:oleObj>
              </mc:Choice>
              <mc:Fallback>
                <p:oleObj name="Equation" r:id="rId18" imgW="876300" imgH="241300" progId="Equation.DSMT4">
                  <p:embed/>
                  <p:pic>
                    <p:nvPicPr>
                      <p:cNvPr id="0" name="Object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156749" y="5004111"/>
                        <a:ext cx="1875679" cy="512775"/>
                      </a:xfrm>
                      <a:prstGeom prst="rect">
                        <a:avLst/>
                      </a:prstGeom>
                      <a:noFill/>
                    </p:spPr>
                  </p:pic>
                </p:oleObj>
              </mc:Fallback>
            </mc:AlternateContent>
          </a:graphicData>
        </a:graphic>
      </p:graphicFrame>
      <p:graphicFrame>
        <p:nvGraphicFramePr>
          <p:cNvPr id="23" name="Object 22"/>
          <p:cNvGraphicFramePr>
            <a:graphicFrameLocks noChangeAspect="1"/>
          </p:cNvGraphicFramePr>
          <p:nvPr/>
        </p:nvGraphicFramePr>
        <p:xfrm>
          <a:off x="8883460" y="5013558"/>
          <a:ext cx="1767727" cy="485788"/>
        </p:xfrm>
        <a:graphic>
          <a:graphicData uri="http://schemas.openxmlformats.org/presentationml/2006/ole">
            <mc:AlternateContent xmlns:mc="http://schemas.openxmlformats.org/markup-compatibility/2006">
              <mc:Choice xmlns:v="urn:schemas-microsoft-com:vml" Requires="v">
                <p:oleObj spid="_x0000_s24" name="Equation" r:id="rId20" imgW="838200" imgH="228600" progId="Equation.DSMT4">
                  <p:embed/>
                </p:oleObj>
              </mc:Choice>
              <mc:Fallback>
                <p:oleObj name="Equation" r:id="rId20" imgW="838200" imgH="228600" progId="Equation.DSMT4">
                  <p:embed/>
                  <p:pic>
                    <p:nvPicPr>
                      <p:cNvPr id="0" name="Object 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883460" y="5013558"/>
                        <a:ext cx="1767727" cy="485788"/>
                      </a:xfrm>
                      <a:prstGeom prst="rect">
                        <a:avLst/>
                      </a:prstGeom>
                      <a:noFill/>
                    </p:spPr>
                  </p:pic>
                </p:oleObj>
              </mc:Fallback>
            </mc:AlternateContent>
          </a:graphicData>
        </a:graphic>
      </p:graphicFrame>
      <p:sp>
        <p:nvSpPr>
          <p:cNvPr id="25" name="Rectangle 11"/>
          <p:cNvSpPr>
            <a:spLocks noChangeArrowheads="1"/>
          </p:cNvSpPr>
          <p:nvPr/>
        </p:nvSpPr>
        <p:spPr bwMode="auto">
          <a:xfrm>
            <a:off x="1703104" y="387142"/>
            <a:ext cx="1055013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Xét tam giác AMB có MD là đường phân giác của góc AMB nên </a:t>
            </a:r>
            <a:endParaRPr kumimoji="0" lang="nl-NL" altLang="vi-VN" sz="2800" b="0" i="0" u="none" strike="noStrike" cap="none" normalizeH="0" baseline="0">
              <a:ln>
                <a:noFill/>
              </a:ln>
              <a:solidFill>
                <a:srgbClr val="090C26"/>
              </a:solidFill>
              <a:effectLst/>
              <a:latin typeface="Arial" panose="020B0604020202020204" pitchFamily="34" charset="0"/>
            </a:endParaRPr>
          </a:p>
        </p:txBody>
      </p:sp>
      <p:sp>
        <p:nvSpPr>
          <p:cNvPr id="26" name="Rectangle 12"/>
          <p:cNvSpPr>
            <a:spLocks noChangeArrowheads="1"/>
          </p:cNvSpPr>
          <p:nvPr/>
        </p:nvSpPr>
        <p:spPr bwMode="auto">
          <a:xfrm>
            <a:off x="1820235" y="1511984"/>
            <a:ext cx="1043151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Xét tam giác AMC có ME là đường phân giác của góc AMC nên </a:t>
            </a:r>
            <a:endParaRPr kumimoji="0" lang="nl-NL" altLang="vi-VN" sz="2800" b="0" i="0" u="none" strike="noStrike" cap="none" normalizeH="0" baseline="0">
              <a:ln>
                <a:noFill/>
              </a:ln>
              <a:solidFill>
                <a:srgbClr val="090C26"/>
              </a:solidFill>
              <a:effectLst/>
              <a:latin typeface="Arial" panose="020B0604020202020204" pitchFamily="34" charset="0"/>
            </a:endParaRPr>
          </a:p>
        </p:txBody>
      </p:sp>
      <p:sp>
        <p:nvSpPr>
          <p:cNvPr id="27" name="Rectangle 13"/>
          <p:cNvSpPr>
            <a:spLocks noChangeArrowheads="1"/>
          </p:cNvSpPr>
          <p:nvPr/>
        </p:nvSpPr>
        <p:spPr bwMode="auto">
          <a:xfrm>
            <a:off x="1841075" y="2381617"/>
            <a:ext cx="27927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Mà MB=MC nên</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28" name="Rectangle 14"/>
          <p:cNvSpPr>
            <a:spLocks noChangeArrowheads="1"/>
          </p:cNvSpPr>
          <p:nvPr/>
        </p:nvSpPr>
        <p:spPr bwMode="auto">
          <a:xfrm>
            <a:off x="6129972" y="2331994"/>
            <a:ext cx="162095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 Suy ra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29" name="Rectangle 15"/>
          <p:cNvSpPr>
            <a:spLocks noChangeArrowheads="1"/>
          </p:cNvSpPr>
          <p:nvPr/>
        </p:nvSpPr>
        <p:spPr bwMode="auto">
          <a:xfrm>
            <a:off x="1841827" y="3060704"/>
            <a:ext cx="9026189" cy="65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just" defTabSz="914400" rtl="0" eaLnBrk="0" fontAlgn="base" latinLnBrk="0" hangingPunct="0">
              <a:lnSpc>
                <a:spcPct val="150000"/>
              </a:lnSpc>
              <a:spcBef>
                <a:spcPct val="0"/>
              </a:spcBef>
              <a:spcAft>
                <a:spcPct val="0"/>
              </a:spcAft>
              <a:buClrTx/>
              <a:buSzTx/>
              <a:buFontTx/>
              <a:buNone/>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Vì thế DE//BC (Định lý Thales đảo trong tam giác ABC).</a:t>
            </a:r>
            <a:endParaRPr kumimoji="0" lang="vi-VN" altLang="vi-VN" sz="2800" b="0" i="0" u="none" strike="noStrike" cap="none" normalizeH="0" baseline="0">
              <a:ln>
                <a:noFill/>
              </a:ln>
              <a:solidFill>
                <a:srgbClr val="090C26"/>
              </a:solidFill>
              <a:effectLst/>
              <a:latin typeface="Arial" panose="020B0604020202020204" pitchFamily="34" charset="0"/>
            </a:endParaRPr>
          </a:p>
        </p:txBody>
      </p:sp>
      <p:sp>
        <p:nvSpPr>
          <p:cNvPr id="30" name="Rectangle 16"/>
          <p:cNvSpPr>
            <a:spLocks noChangeArrowheads="1"/>
          </p:cNvSpPr>
          <p:nvPr/>
        </p:nvSpPr>
        <p:spPr bwMode="auto">
          <a:xfrm>
            <a:off x="5344042" y="5033946"/>
            <a:ext cx="8835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mà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31" name="Rectangle 17"/>
          <p:cNvSpPr>
            <a:spLocks noChangeArrowheads="1"/>
          </p:cNvSpPr>
          <p:nvPr/>
        </p:nvSpPr>
        <p:spPr bwMode="auto">
          <a:xfrm>
            <a:off x="8337720" y="3875406"/>
            <a:ext cx="98456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nên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32" name="Rectangle 18"/>
          <p:cNvSpPr>
            <a:spLocks noChangeArrowheads="1"/>
          </p:cNvSpPr>
          <p:nvPr/>
        </p:nvSpPr>
        <p:spPr bwMode="auto">
          <a:xfrm>
            <a:off x="1781745" y="4456132"/>
            <a:ext cx="71256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hay tam giác DIM cân tại I suy ra ID=IM (1)</a:t>
            </a:r>
            <a:endParaRPr kumimoji="0" lang="vi-VN" altLang="vi-VN" sz="2800" b="0" i="0" u="none" strike="noStrike" cap="none" normalizeH="0" baseline="0">
              <a:ln>
                <a:noFill/>
              </a:ln>
              <a:solidFill>
                <a:srgbClr val="090C26"/>
              </a:solidFill>
              <a:effectLst/>
              <a:latin typeface="Arial" panose="020B0604020202020204" pitchFamily="34" charset="0"/>
            </a:endParaRPr>
          </a:p>
        </p:txBody>
      </p:sp>
      <p:sp>
        <p:nvSpPr>
          <p:cNvPr id="33" name="Rectangle 19"/>
          <p:cNvSpPr>
            <a:spLocks noChangeArrowheads="1"/>
          </p:cNvSpPr>
          <p:nvPr/>
        </p:nvSpPr>
        <p:spPr bwMode="auto">
          <a:xfrm>
            <a:off x="5636352" y="3838696"/>
            <a:ext cx="68480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mà</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34" name="Rectangle 20"/>
          <p:cNvSpPr>
            <a:spLocks noChangeArrowheads="1"/>
          </p:cNvSpPr>
          <p:nvPr/>
        </p:nvSpPr>
        <p:spPr bwMode="auto">
          <a:xfrm>
            <a:off x="7931597" y="5060336"/>
            <a:ext cx="10839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nên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35" name="Rectangle 21"/>
          <p:cNvSpPr>
            <a:spLocks noChangeArrowheads="1"/>
          </p:cNvSpPr>
          <p:nvPr/>
        </p:nvSpPr>
        <p:spPr bwMode="auto">
          <a:xfrm>
            <a:off x="1802584" y="5749972"/>
            <a:ext cx="71048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hay tam giác DIM cân tại I suy ra IM=IE (2)</a:t>
            </a:r>
            <a:endParaRPr kumimoji="0" lang="vi-VN" altLang="vi-VN" sz="2800" b="0" i="0" u="none" strike="noStrike" cap="none" normalizeH="0" baseline="0">
              <a:ln>
                <a:noFill/>
              </a:ln>
              <a:solidFill>
                <a:srgbClr val="090C26"/>
              </a:solidFill>
              <a:effectLst/>
              <a:latin typeface="Arial" panose="020B0604020202020204" pitchFamily="34" charset="0"/>
            </a:endParaRPr>
          </a:p>
        </p:txBody>
      </p:sp>
      <p:sp>
        <p:nvSpPr>
          <p:cNvPr id="36" name="TextBox 32"/>
          <p:cNvSpPr txBox="1"/>
          <p:nvPr/>
        </p:nvSpPr>
        <p:spPr>
          <a:xfrm>
            <a:off x="1971269" y="3693730"/>
            <a:ext cx="1775480" cy="658835"/>
          </a:xfrm>
          <a:prstGeom prst="rect">
            <a:avLst/>
          </a:prstGeom>
          <a:noFill/>
        </p:spPr>
        <p:txBody>
          <a:bodyPr wrap="square">
            <a:spAutoFit/>
          </a:bodyPr>
          <a:lstStyle/>
          <a:p>
            <a:pPr marL="0" marR="0" lvl="0" indent="0" algn="just" defTabSz="914400" rtl="0" eaLnBrk="0" fontAlgn="base" latinLnBrk="0" hangingPunct="0">
              <a:lnSpc>
                <a:spcPct val="150000"/>
              </a:lnSpc>
              <a:spcBef>
                <a:spcPct val="0"/>
              </a:spcBef>
              <a:spcAft>
                <a:spcPct val="0"/>
              </a:spcAft>
              <a:buClrTx/>
              <a:buSzTx/>
              <a:buFontTx/>
              <a:buNone/>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Suy ra </a:t>
            </a:r>
            <a:endParaRPr kumimoji="0" lang="vi-VN" altLang="vi-VN" sz="2800" b="0" i="0" u="none" strike="noStrike" cap="none" normalizeH="0" baseline="0">
              <a:ln>
                <a:noFill/>
              </a:ln>
              <a:solidFill>
                <a:srgbClr val="090C26"/>
              </a:solidFill>
              <a:effectLst/>
              <a:latin typeface="Arial" panose="020B0604020202020204" pitchFamily="34" charset="0"/>
            </a:endParaRPr>
          </a:p>
        </p:txBody>
      </p:sp>
      <p:sp>
        <p:nvSpPr>
          <p:cNvPr id="37" name="TextBox 33"/>
          <p:cNvSpPr txBox="1"/>
          <p:nvPr/>
        </p:nvSpPr>
        <p:spPr>
          <a:xfrm>
            <a:off x="1800368" y="4927034"/>
            <a:ext cx="1946381" cy="658835"/>
          </a:xfrm>
          <a:prstGeom prst="rect">
            <a:avLst/>
          </a:prstGeom>
          <a:noFill/>
        </p:spPr>
        <p:txBody>
          <a:bodyPr wrap="square">
            <a:spAutoFit/>
          </a:bodyPr>
          <a:lstStyle/>
          <a:p>
            <a:pPr marL="0" marR="0" lvl="0" indent="0" algn="just" defTabSz="914400" rtl="0" eaLnBrk="0" fontAlgn="base" latinLnBrk="0" hangingPunct="0">
              <a:lnSpc>
                <a:spcPct val="150000"/>
              </a:lnSpc>
              <a:spcBef>
                <a:spcPct val="0"/>
              </a:spcBef>
              <a:spcAft>
                <a:spcPct val="0"/>
              </a:spcAft>
              <a:buClrTx/>
              <a:buSzTx/>
              <a:buFontTx/>
              <a:buNone/>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Tương tự</a:t>
            </a:r>
            <a:endParaRPr kumimoji="0" lang="vi-VN" altLang="vi-VN" sz="2800" b="0" i="0" u="none" strike="noStrike" cap="none" normalizeH="0" baseline="0">
              <a:ln>
                <a:noFill/>
              </a:ln>
              <a:solidFill>
                <a:srgbClr val="090C26"/>
              </a:solidFill>
              <a:effectLst/>
              <a:latin typeface="Arial" panose="020B0604020202020204" pitchFamily="34" charset="0"/>
            </a:endParaRPr>
          </a:p>
        </p:txBody>
      </p:sp>
      <p:sp>
        <p:nvSpPr>
          <p:cNvPr id="38" name="TextBox 35"/>
          <p:cNvSpPr txBox="1"/>
          <p:nvPr/>
        </p:nvSpPr>
        <p:spPr>
          <a:xfrm>
            <a:off x="475177" y="7273541"/>
            <a:ext cx="7970292"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vi-VN" sz="2800" b="0" i="0" u="none" strike="noStrike" cap="none" normalizeH="0" baseline="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Cách 2 (SGK, BTVN)</a:t>
            </a:r>
            <a:r>
              <a:rPr kumimoji="0" lang="vi-VN" altLang="vi-VN" sz="2800" b="0" i="0" u="none" strike="noStrike" cap="none" normalizeH="0" baseline="0">
                <a:ln>
                  <a:noFill/>
                </a:ln>
                <a:solidFill>
                  <a:srgbClr val="FF0000"/>
                </a:solidFill>
                <a:effectLst/>
                <a:latin typeface="Arial" panose="020B0604020202020204" pitchFamily="34" charset="0"/>
                <a:cs typeface="Arial" panose="020B0604020202020204" pitchFamily="34" charset="0"/>
              </a:rPr>
              <a:t> </a:t>
            </a:r>
            <a:endParaRPr kumimoji="0" lang="vi-VN" altLang="vi-VN" sz="2800" b="0" i="0" u="none" strike="noStrike" cap="none" normalizeH="0" baseline="0">
              <a:ln>
                <a:noFill/>
              </a:ln>
              <a:solidFill>
                <a:srgbClr val="FF0000"/>
              </a:solidFill>
              <a:effectLst/>
              <a:latin typeface="Arial" panose="020B0604020202020204" pitchFamily="34" charset="0"/>
              <a:cs typeface="Arial" panose="020B0604020202020204" pitchFamily="34" charset="0"/>
            </a:endParaRPr>
          </a:p>
        </p:txBody>
      </p:sp>
      <p:sp>
        <p:nvSpPr>
          <p:cNvPr id="39" name="TextBox 37"/>
          <p:cNvSpPr txBox="1"/>
          <p:nvPr/>
        </p:nvSpPr>
        <p:spPr>
          <a:xfrm>
            <a:off x="475177" y="3823259"/>
            <a:ext cx="1345058" cy="523220"/>
          </a:xfrm>
          <a:prstGeom prst="rect">
            <a:avLst/>
          </a:prstGeom>
          <a:noFill/>
        </p:spPr>
        <p:txBody>
          <a:bodyPr wrap="square">
            <a:spAutoFit/>
          </a:bodyPr>
          <a:lstStyle/>
          <a:p>
            <a:r>
              <a:rPr kumimoji="0" lang="en-US" altLang="vi-VN" sz="2800" b="0" i="0" u="none" strike="noStrike" cap="none" normalizeH="0" baseline="0">
                <a:ln>
                  <a:noFill/>
                </a:ln>
                <a:solidFill>
                  <a:srgbClr val="FF0000"/>
                </a:solidFill>
                <a:effectLst/>
                <a:latin typeface="Arial" panose="020B0604020202020204" pitchFamily="34" charset="0"/>
                <a:ea typeface="Calibri" panose="020F0502020204030204" pitchFamily="34" charset="0"/>
                <a:cs typeface="Arial" panose="020B0604020202020204" pitchFamily="34" charset="0"/>
              </a:rPr>
              <a:t>Cách 1 </a:t>
            </a:r>
            <a:endParaRPr lang="vi-VN" sz="2800">
              <a:solidFill>
                <a:srgbClr val="FF0000"/>
              </a:solidFill>
            </a:endParaRPr>
          </a:p>
        </p:txBody>
      </p:sp>
      <p:sp>
        <p:nvSpPr>
          <p:cNvPr id="40" name="TextBox 39"/>
          <p:cNvSpPr txBox="1"/>
          <p:nvPr/>
        </p:nvSpPr>
        <p:spPr>
          <a:xfrm>
            <a:off x="1843438" y="6456006"/>
            <a:ext cx="8955434"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Từ (1) (2) suy ra ID=IE hay I là trung điểm của DE.</a:t>
            </a:r>
            <a:endParaRPr kumimoji="0" lang="en-US" altLang="vi-VN" sz="2800" b="0" i="0" u="none" strike="noStrike" cap="none" normalizeH="0" baseline="0">
              <a:ln>
                <a:noFill/>
              </a:ln>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500"/>
                                        <p:tgtEl>
                                          <p:spTgt spid="3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5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500"/>
                                        <p:tgtEl>
                                          <p:spTgt spid="4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fade">
                                      <p:cBhvr>
                                        <p:cTn id="9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21" grpId="0"/>
      <p:bldP spid="23" grpId="0"/>
      <p:bldP spid="25" grpId="0"/>
      <p:bldP spid="26" grpId="0"/>
      <p:bldP spid="27" grpId="0"/>
      <p:bldP spid="28" grpId="0"/>
      <p:bldP spid="33" grpId="0"/>
      <p:bldP spid="34" grpId="0"/>
      <p:bldP spid="36" grpId="0"/>
      <p:bldP spid="38"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Google Shape;1096;p39"/>
          <p:cNvSpPr txBox="1">
            <a:spLocks noGrp="1"/>
          </p:cNvSpPr>
          <p:nvPr>
            <p:ph type="title"/>
          </p:nvPr>
        </p:nvSpPr>
        <p:spPr>
          <a:xfrm>
            <a:off x="0" y="-31115"/>
            <a:ext cx="9695180" cy="1626235"/>
          </a:xfrm>
          <a:prstGeom prst="rect">
            <a:avLst/>
          </a:prstGeom>
        </p:spPr>
        <p:txBody>
          <a:bodyPr spcFirstLastPara="1" wrap="square" lIns="146280" tIns="0" rIns="0" bIns="0" anchor="ctr" anchorCtr="0">
            <a:noAutofit/>
          </a:bodyPr>
          <a:lstStyle/>
          <a:p>
            <a:pPr marL="0" lvl="0" indent="0" algn="l" rtl="0">
              <a:spcBef>
                <a:spcPts val="0"/>
              </a:spcBef>
              <a:spcAft>
                <a:spcPts val="0"/>
              </a:spcAft>
              <a:buNone/>
            </a:pPr>
            <a:r>
              <a:rPr lang="en-US" altLang="en-GB"/>
              <a:t>HÌNH THÀNH KIẾN THỨC</a:t>
            </a:r>
            <a:endParaRPr lang="en-US" altLang="en-GB"/>
          </a:p>
        </p:txBody>
      </p:sp>
      <p:grpSp>
        <p:nvGrpSpPr>
          <p:cNvPr id="1260" name="Google Shape;1260;p39"/>
          <p:cNvGrpSpPr/>
          <p:nvPr/>
        </p:nvGrpSpPr>
        <p:grpSpPr>
          <a:xfrm rot="-1960985">
            <a:off x="12318602" y="1086285"/>
            <a:ext cx="421005" cy="569798"/>
            <a:chOff x="5408700" y="2855000"/>
            <a:chExt cx="121525" cy="164475"/>
          </a:xfrm>
        </p:grpSpPr>
        <p:sp>
          <p:nvSpPr>
            <p:cNvPr id="1261" name="Google Shape;1261;p39"/>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1262" name="Google Shape;1262;p39"/>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mc:AlternateContent xmlns:mc="http://schemas.openxmlformats.org/markup-compatibility/2006">
        <mc:Choice xmlns:a14="http://schemas.microsoft.com/office/drawing/2010/main" Requires="a14">
          <p:sp>
            <p:nvSpPr>
              <p:cNvPr id="12" name="Google Shape;1346;p45"/>
              <p:cNvSpPr txBox="1"/>
              <p:nvPr/>
            </p:nvSpPr>
            <p:spPr>
              <a:xfrm>
                <a:off x="186407" y="3826727"/>
                <a:ext cx="7729294" cy="2425722"/>
              </a:xfrm>
              <a:prstGeom prst="rect">
                <a:avLst/>
              </a:prstGeom>
              <a:noFill/>
              <a:ln>
                <a:noFill/>
              </a:ln>
            </p:spPr>
            <p:txBody>
              <a:bodyPr wrap="square" lIns="146280" tIns="146280" rIns="146280" bIns="14628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800"/>
                  <a:buFont typeface="Raleway Black"/>
                  <a:buNone/>
                  <a:defRPr sz="9280" b="0" i="0" u="none" strike="noStrike" cap="none">
                    <a:solidFill>
                      <a:schemeClr val="dk1"/>
                    </a:solidFill>
                    <a:latin typeface="Raleway Black"/>
                    <a:ea typeface="Raleway Black"/>
                    <a:cs typeface="Raleway Black"/>
                    <a:sym typeface="Raleway Black"/>
                  </a:defRPr>
                </a:lvl1pPr>
                <a:lvl2pPr marR="0" lvl="1"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l" rtl="0">
                  <a:lnSpc>
                    <a:spcPct val="150000"/>
                  </a:lnSpc>
                  <a:spcBef>
                    <a:spcPts val="0"/>
                  </a:spcBef>
                  <a:spcAft>
                    <a:spcPts val="0"/>
                  </a:spcAft>
                  <a:buNone/>
                </a:pPr>
                <a:r>
                  <a:rPr lang="en-US" altLang="en-GB" sz="5400" b="1">
                    <a:solidFill>
                      <a:srgbClr val="0070C0"/>
                    </a:solidFill>
                    <a:latin typeface="+mj-lt"/>
                  </a:rPr>
                  <a:t>HĐ1.</a:t>
                </a:r>
                <a:endParaRPr lang="en-US" altLang="en-GB" sz="5400" b="1">
                  <a:solidFill>
                    <a:srgbClr val="0070C0"/>
                  </a:solidFill>
                  <a:latin typeface="+mj-lt"/>
                </a:endParaRPr>
              </a:p>
              <a:p>
                <a:pPr marL="0" lvl="0" indent="0" algn="l" rtl="0">
                  <a:lnSpc>
                    <a:spcPct val="150000"/>
                  </a:lnSpc>
                  <a:spcBef>
                    <a:spcPts val="0"/>
                  </a:spcBef>
                  <a:spcAft>
                    <a:spcPts val="0"/>
                  </a:spcAft>
                  <a:buNone/>
                </a:pPr>
                <a:r>
                  <a:rPr lang="en-US" altLang="en-GB" sz="2800" b="1">
                    <a:solidFill>
                      <a:srgbClr val="0070C0"/>
                    </a:solidFill>
                    <a:latin typeface="+mj-lt"/>
                  </a:rPr>
                  <a:t>Trong Hình 38, tam giác ABC có AD là đường phân giác của giác của góc BAC. Giả sử mỗi ô vuông của lưới ô vuông có độ dài cạnh bằng 1 cm.</a:t>
                </a:r>
                <a:endParaRPr lang="en-US" altLang="en-GB" sz="2800" b="1">
                  <a:solidFill>
                    <a:srgbClr val="0070C0"/>
                  </a:solidFill>
                  <a:latin typeface="+mj-lt"/>
                </a:endParaRPr>
              </a:p>
              <a:p>
                <a:pPr lvl="0" algn="l" rtl="0">
                  <a:lnSpc>
                    <a:spcPct val="150000"/>
                  </a:lnSpc>
                  <a:spcBef>
                    <a:spcPts val="0"/>
                  </a:spcBef>
                  <a:spcAft>
                    <a:spcPts val="0"/>
                  </a:spcAft>
                </a:pPr>
                <a:r>
                  <a:rPr lang="en-US" altLang="en-GB" sz="2800" b="1">
                    <a:solidFill>
                      <a:srgbClr val="0070C0"/>
                    </a:solidFill>
                    <a:latin typeface="+mj-lt"/>
                  </a:rPr>
                  <a:t>a) Tính độ dài các đoạn thẳng DB, DC</a:t>
                </a:r>
                <a:endParaRPr lang="en-US" altLang="en-GB" sz="2800" b="1">
                  <a:solidFill>
                    <a:srgbClr val="0070C0"/>
                  </a:solidFill>
                  <a:latin typeface="+mj-lt"/>
                </a:endParaRPr>
              </a:p>
              <a:p>
                <a:pPr lvl="0" algn="l" rtl="0">
                  <a:lnSpc>
                    <a:spcPct val="150000"/>
                  </a:lnSpc>
                  <a:spcBef>
                    <a:spcPts val="0"/>
                  </a:spcBef>
                  <a:spcAft>
                    <a:spcPts val="0"/>
                  </a:spcAft>
                </a:pPr>
                <a:r>
                  <a:rPr lang="en-US" altLang="en-GB" sz="2800" b="1">
                    <a:solidFill>
                      <a:srgbClr val="0070C0"/>
                    </a:solidFill>
                    <a:latin typeface="+mj-lt"/>
                  </a:rPr>
                  <a:t>b) Tính độ dài các đoạn thẳng AB, AC</a:t>
                </a:r>
                <a:endParaRPr lang="en-US" altLang="en-GB" sz="2800" b="1">
                  <a:solidFill>
                    <a:srgbClr val="0070C0"/>
                  </a:solidFill>
                  <a:latin typeface="+mj-lt"/>
                </a:endParaRPr>
              </a:p>
              <a:p>
                <a:pPr lvl="0" algn="l" rtl="0">
                  <a:lnSpc>
                    <a:spcPct val="150000"/>
                  </a:lnSpc>
                  <a:spcBef>
                    <a:spcPts val="0"/>
                  </a:spcBef>
                  <a:spcAft>
                    <a:spcPts val="0"/>
                  </a:spcAft>
                </a:pPr>
                <a:r>
                  <a:rPr lang="en-US" altLang="en-GB" sz="2800" b="1">
                    <a:solidFill>
                      <a:srgbClr val="0070C0"/>
                    </a:solidFill>
                    <a:latin typeface="+mj-lt"/>
                  </a:rPr>
                  <a:t>c) So sánh các tỉ số  </a:t>
                </a:r>
                <a14:m>
                  <m:oMath xmlns:m="http://schemas.openxmlformats.org/officeDocument/2006/math">
                    <m:f>
                      <m:fPr>
                        <m:ctrlPr>
                          <a:rPr lang="en-US" altLang="en-GB" sz="4800" b="1" i="1" smtClean="0">
                            <a:solidFill>
                              <a:srgbClr val="0070C0"/>
                            </a:solidFill>
                            <a:latin typeface="Cambria Math" panose="02040503050406030204" pitchFamily="18" charset="0"/>
                          </a:rPr>
                        </m:ctrlPr>
                      </m:fPr>
                      <m:num>
                        <m:r>
                          <a:rPr lang="en-US" altLang="en-GB" sz="4800" b="1" i="1" smtClean="0">
                            <a:solidFill>
                              <a:srgbClr val="0070C0"/>
                            </a:solidFill>
                            <a:latin typeface="Cambria Math" panose="02040503050406030204" pitchFamily="18" charset="0"/>
                          </a:rPr>
                          <m:t>𝑫𝑩</m:t>
                        </m:r>
                      </m:num>
                      <m:den>
                        <m:r>
                          <a:rPr lang="en-US" altLang="en-GB" sz="4800" b="1" i="1" smtClean="0">
                            <a:solidFill>
                              <a:srgbClr val="0070C0"/>
                            </a:solidFill>
                            <a:latin typeface="Cambria Math" panose="02040503050406030204" pitchFamily="18" charset="0"/>
                          </a:rPr>
                          <m:t>𝑫𝑪</m:t>
                        </m:r>
                      </m:den>
                    </m:f>
                    <m:r>
                      <a:rPr lang="en-US" altLang="en-GB" sz="4800" b="1" i="1" smtClean="0">
                        <a:solidFill>
                          <a:srgbClr val="0070C0"/>
                        </a:solidFill>
                        <a:latin typeface="Cambria Math" panose="02040503050406030204" pitchFamily="18" charset="0"/>
                      </a:rPr>
                      <m:t>;</m:t>
                    </m:r>
                    <m:f>
                      <m:fPr>
                        <m:ctrlPr>
                          <a:rPr lang="en-US" altLang="en-GB" sz="4800" b="1" i="1" smtClean="0">
                            <a:solidFill>
                              <a:srgbClr val="0070C0"/>
                            </a:solidFill>
                            <a:latin typeface="Cambria Math" panose="02040503050406030204" pitchFamily="18" charset="0"/>
                          </a:rPr>
                        </m:ctrlPr>
                      </m:fPr>
                      <m:num>
                        <m:r>
                          <a:rPr lang="en-US" altLang="en-GB" sz="4800" b="1" i="1" smtClean="0">
                            <a:solidFill>
                              <a:srgbClr val="0070C0"/>
                            </a:solidFill>
                            <a:latin typeface="Cambria Math" panose="02040503050406030204" pitchFamily="18" charset="0"/>
                          </a:rPr>
                          <m:t>𝑨𝑩</m:t>
                        </m:r>
                      </m:num>
                      <m:den>
                        <m:r>
                          <a:rPr lang="en-US" altLang="en-GB" sz="4800" b="1" i="1" smtClean="0">
                            <a:solidFill>
                              <a:srgbClr val="0070C0"/>
                            </a:solidFill>
                            <a:latin typeface="Cambria Math" panose="02040503050406030204" pitchFamily="18" charset="0"/>
                          </a:rPr>
                          <m:t>𝑨𝑪</m:t>
                        </m:r>
                      </m:den>
                    </m:f>
                  </m:oMath>
                </a14:m>
                <a:endParaRPr lang="en-US" altLang="en-GB" sz="4800" b="1">
                  <a:solidFill>
                    <a:srgbClr val="0070C0"/>
                  </a:solidFill>
                  <a:latin typeface="+mj-lt"/>
                </a:endParaRPr>
              </a:p>
              <a:p>
                <a:pPr lvl="0" algn="l" rtl="0">
                  <a:lnSpc>
                    <a:spcPct val="150000"/>
                  </a:lnSpc>
                  <a:spcBef>
                    <a:spcPts val="0"/>
                  </a:spcBef>
                  <a:spcAft>
                    <a:spcPts val="0"/>
                  </a:spcAft>
                </a:pPr>
                <a:endParaRPr lang="en-US" altLang="en-GB" sz="8800" b="1">
                  <a:solidFill>
                    <a:srgbClr val="0070C0"/>
                  </a:solidFill>
                  <a:latin typeface="+mj-lt"/>
                </a:endParaRPr>
              </a:p>
            </p:txBody>
          </p:sp>
        </mc:Choice>
        <mc:Fallback>
          <p:sp>
            <p:nvSpPr>
              <p:cNvPr id="12" name="Google Shape;1346;p45"/>
              <p:cNvSpPr txBox="1">
                <a:spLocks noRot="1" noChangeAspect="1" noMove="1" noResize="1" noEditPoints="1" noAdjustHandles="1" noChangeArrowheads="1" noChangeShapeType="1" noTextEdit="1"/>
              </p:cNvSpPr>
              <p:nvPr/>
            </p:nvSpPr>
            <p:spPr>
              <a:xfrm>
                <a:off x="186407" y="3826727"/>
                <a:ext cx="7729294" cy="2425722"/>
              </a:xfrm>
              <a:prstGeom prst="rect">
                <a:avLst/>
              </a:prstGeom>
              <a:blipFill rotWithShape="1">
                <a:blip r:embed="rId1"/>
                <a:stretch>
                  <a:fillRect l="-5" t="-115113" r="6" b="-115146"/>
                </a:stretch>
              </a:blipFill>
              <a:ln>
                <a:noFill/>
              </a:ln>
            </p:spPr>
            <p:txBody>
              <a:bodyPr/>
              <a:lstStyle/>
              <a:p>
                <a:r>
                  <a:rPr lang="en-US" altLang="en-US">
                    <a:noFill/>
                  </a:rPr>
                  <a:t> </a:t>
                </a:r>
              </a:p>
            </p:txBody>
          </p:sp>
        </mc:Fallback>
      </mc:AlternateContent>
      <p:grpSp>
        <p:nvGrpSpPr>
          <p:cNvPr id="14" name="Google Shape;1442;p45"/>
          <p:cNvGrpSpPr/>
          <p:nvPr/>
        </p:nvGrpSpPr>
        <p:grpSpPr>
          <a:xfrm rot="600000">
            <a:off x="7961587" y="718947"/>
            <a:ext cx="6014400" cy="3827520"/>
            <a:chOff x="4050400" y="864870"/>
            <a:chExt cx="3759000" cy="2392200"/>
          </a:xfrm>
        </p:grpSpPr>
        <p:sp>
          <p:nvSpPr>
            <p:cNvPr id="15" name="Google Shape;1443;p45"/>
            <p:cNvSpPr/>
            <p:nvPr/>
          </p:nvSpPr>
          <p:spPr>
            <a:xfrm rot="381417">
              <a:off x="4539720" y="915050"/>
              <a:ext cx="417609" cy="381782"/>
            </a:xfrm>
            <a:custGeom>
              <a:avLst/>
              <a:gdLst/>
              <a:ahLst/>
              <a:cxnLst/>
              <a:rect l="l" t="t" r="r" b="b"/>
              <a:pathLst>
                <a:path w="17699" h="15265" extrusionOk="0">
                  <a:moveTo>
                    <a:pt x="8936" y="0"/>
                  </a:moveTo>
                  <a:cubicBezTo>
                    <a:pt x="7104" y="3663"/>
                    <a:pt x="5221" y="7335"/>
                    <a:pt x="2840" y="10668"/>
                  </a:cubicBezTo>
                  <a:cubicBezTo>
                    <a:pt x="1939" y="11929"/>
                    <a:pt x="-520" y="13091"/>
                    <a:pt x="173" y="14478"/>
                  </a:cubicBezTo>
                  <a:cubicBezTo>
                    <a:pt x="1027" y="16186"/>
                    <a:pt x="4016" y="14471"/>
                    <a:pt x="5888" y="14097"/>
                  </a:cubicBezTo>
                  <a:cubicBezTo>
                    <a:pt x="9767" y="13321"/>
                    <a:pt x="13744" y="12954"/>
                    <a:pt x="17699" y="12954"/>
                  </a:cubicBezTo>
                </a:path>
              </a:pathLst>
            </a:custGeom>
            <a:noFill/>
            <a:ln w="28575" cap="flat" cmpd="sng">
              <a:solidFill>
                <a:schemeClr val="dk1"/>
              </a:solidFill>
              <a:prstDash val="dash"/>
              <a:round/>
              <a:headEnd type="none" w="med" len="med"/>
              <a:tailEnd type="none" w="med" len="med"/>
            </a:ln>
          </p:spPr>
        </p:sp>
        <p:sp>
          <p:nvSpPr>
            <p:cNvPr id="16" name="Google Shape;1444;p45"/>
            <p:cNvSpPr/>
            <p:nvPr/>
          </p:nvSpPr>
          <p:spPr>
            <a:xfrm>
              <a:off x="4050400" y="864870"/>
              <a:ext cx="3759000" cy="2392200"/>
            </a:xfrm>
            <a:prstGeom prst="arc">
              <a:avLst>
                <a:gd name="adj1" fmla="val 12973513"/>
                <a:gd name="adj2" fmla="val 1661112"/>
              </a:avLst>
            </a:prstGeom>
            <a:noFill/>
            <a:ln w="28575" cap="flat" cmpd="sng">
              <a:solidFill>
                <a:schemeClr val="dk1"/>
              </a:solidFill>
              <a:prstDash val="dash"/>
              <a:round/>
              <a:headEnd type="none" w="sm" len="sm"/>
              <a:tailEnd type="none" w="sm" len="sm"/>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pic>
        <p:nvPicPr>
          <p:cNvPr id="38" name="Picture 37"/>
          <p:cNvPicPr/>
          <p:nvPr/>
        </p:nvPicPr>
        <p:blipFill>
          <a:blip r:embed="rId2" cstate="print">
            <a:extLst>
              <a:ext uri="{28A0092B-C50C-407E-A947-70E740481C1C}">
                <a14:useLocalDpi xmlns:a14="http://schemas.microsoft.com/office/drawing/2010/main" val="0"/>
              </a:ext>
            </a:extLst>
          </a:blip>
          <a:stretch>
            <a:fillRect/>
          </a:stretch>
        </p:blipFill>
        <p:spPr>
          <a:xfrm>
            <a:off x="7724762" y="1944597"/>
            <a:ext cx="6719231" cy="51605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 calcmode="lin" valueType="num">
                                      <p:cBhvr>
                                        <p:cTn id="13" dur="1000" fill="hold"/>
                                        <p:tgtEl>
                                          <p:spTgt spid="12"/>
                                        </p:tgtEl>
                                        <p:attrNameLst>
                                          <p:attrName>style.rotation</p:attrName>
                                        </p:attrNameLst>
                                      </p:cBhvr>
                                      <p:tavLst>
                                        <p:tav tm="0">
                                          <p:val>
                                            <p:fltVal val="90"/>
                                          </p:val>
                                        </p:tav>
                                        <p:tav tm="100000">
                                          <p:val>
                                            <p:fltVal val="0"/>
                                          </p:val>
                                        </p:tav>
                                      </p:tavLst>
                                    </p:anim>
                                    <p:animEffect transition="in" filter="fade">
                                      <p:cBhvr>
                                        <p:cTn id="1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75998" y="172024"/>
            <a:ext cx="1506580" cy="601440"/>
          </a:xfrm>
        </p:spPr>
        <p:txBody>
          <a:bodyPr/>
          <a:lstStyle/>
          <a:p>
            <a:r>
              <a:rPr lang="vi-VN" sz="3600" b="1">
                <a:solidFill>
                  <a:srgbClr val="0070C0"/>
                </a:solidFill>
                <a:latin typeface="Arial" panose="020B0604020202020204" pitchFamily="34" charset="0"/>
                <a:cs typeface="Times New Roman" panose="02020603050405020304" pitchFamily="18" charset="0"/>
              </a:rPr>
              <a:t>LT4. </a:t>
            </a:r>
            <a:endParaRPr lang="vi-VN" sz="3600" b="1">
              <a:solidFill>
                <a:srgbClr val="0070C0"/>
              </a:solidFill>
              <a:latin typeface="Arial" panose="020B0604020202020204" pitchFamily="34" charset="0"/>
              <a:cs typeface="Times New Roman" panose="02020603050405020304" pitchFamily="18" charset="0"/>
            </a:endParaRPr>
          </a:p>
        </p:txBody>
      </p:sp>
      <p:grpSp>
        <p:nvGrpSpPr>
          <p:cNvPr id="7" name="Group 6"/>
          <p:cNvGrpSpPr/>
          <p:nvPr/>
        </p:nvGrpSpPr>
        <p:grpSpPr>
          <a:xfrm>
            <a:off x="1576390" y="309906"/>
            <a:ext cx="11410343" cy="1391728"/>
            <a:chOff x="1576390" y="309906"/>
            <a:chExt cx="11410343" cy="1391728"/>
          </a:xfrm>
        </p:grpSpPr>
        <p:sp>
          <p:nvSpPr>
            <p:cNvPr id="19" name="TextBox 18"/>
            <p:cNvSpPr txBox="1"/>
            <p:nvPr/>
          </p:nvSpPr>
          <p:spPr>
            <a:xfrm>
              <a:off x="1576390" y="309906"/>
              <a:ext cx="11410343" cy="1391728"/>
            </a:xfrm>
            <a:prstGeom prst="rect">
              <a:avLst/>
            </a:prstGeom>
            <a:noFill/>
          </p:spPr>
          <p:txBody>
            <a:bodyPr wrap="square">
              <a:spAutoFit/>
            </a:bodyPr>
            <a:lstStyle>
              <a:defPPr>
                <a:defRPr lang="vi-VN"/>
              </a:defPPr>
              <a:lvl1pPr>
                <a:defRPr sz="3000">
                  <a:solidFill>
                    <a:schemeClr val="accent2">
                      <a:lumMod val="75000"/>
                    </a:schemeClr>
                  </a:solidFill>
                </a:defRPr>
              </a:lvl1pPr>
            </a:lstStyle>
            <a:p>
              <a:pPr>
                <a:lnSpc>
                  <a:spcPct val="150000"/>
                </a:lnSpc>
              </a:pPr>
              <a:r>
                <a:rPr lang="vi-VN">
                  <a:latin typeface="Arial" panose="020B0604020202020204" pitchFamily="34" charset="0"/>
                  <a:cs typeface="Arial" panose="020B0604020202020204" pitchFamily="34" charset="0"/>
                </a:rPr>
                <a:t>Cho tam giác ABC</a:t>
              </a:r>
              <a:r>
                <a:rPr lang="en-US">
                  <a:latin typeface="Arial" panose="020B0604020202020204" pitchFamily="34" charset="0"/>
                  <a:cs typeface="Arial" panose="020B0604020202020204" pitchFamily="34" charset="0"/>
                </a:rPr>
                <a:t>, điểm D thuộc cạnh BC sao cho </a:t>
              </a:r>
              <a:endParaRPr lang="en-US">
                <a:latin typeface="Arial" panose="020B0604020202020204" pitchFamily="34" charset="0"/>
                <a:cs typeface="Arial" panose="020B0604020202020204" pitchFamily="34" charset="0"/>
              </a:endParaRPr>
            </a:p>
            <a:p>
              <a:pPr>
                <a:lnSpc>
                  <a:spcPct val="150000"/>
                </a:lnSpc>
              </a:pPr>
              <a:r>
                <a:rPr lang="en-US">
                  <a:latin typeface="Arial" panose="020B0604020202020204" pitchFamily="34" charset="0"/>
                  <a:cs typeface="Arial" panose="020B0604020202020204" pitchFamily="34" charset="0"/>
                </a:rPr>
                <a:t>Chứng minh AD là tia phân giác của góc BAC. </a:t>
              </a:r>
              <a:endParaRPr lang="vi-VN">
                <a:latin typeface="Arial" panose="020B0604020202020204" pitchFamily="34" charset="0"/>
                <a:cs typeface="Arial" panose="020B0604020202020204" pitchFamily="34" charset="0"/>
              </a:endParaRPr>
            </a:p>
          </p:txBody>
        </p:sp>
        <p:graphicFrame>
          <p:nvGraphicFramePr>
            <p:cNvPr id="3" name="Object 2"/>
            <p:cNvGraphicFramePr>
              <a:graphicFrameLocks noChangeAspect="1"/>
            </p:cNvGraphicFramePr>
            <p:nvPr/>
          </p:nvGraphicFramePr>
          <p:xfrm>
            <a:off x="10442813" y="309906"/>
            <a:ext cx="1678936" cy="984204"/>
          </p:xfrm>
          <a:graphic>
            <a:graphicData uri="http://schemas.openxmlformats.org/presentationml/2006/ole">
              <mc:AlternateContent xmlns:mc="http://schemas.openxmlformats.org/markup-compatibility/2006">
                <mc:Choice xmlns:v="urn:schemas-microsoft-com:vml" Requires="v">
                  <p:oleObj spid="_x0000_s2" name="Equation" r:id="rId1" imgW="17678400" imgH="10363200" progId="Equation.DSMT4">
                    <p:embed/>
                  </p:oleObj>
                </mc:Choice>
                <mc:Fallback>
                  <p:oleObj name="Equation" r:id="rId1" imgW="17678400" imgH="10363200" progId="Equation.DSMT4">
                    <p:embed/>
                    <p:pic>
                      <p:nvPicPr>
                        <p:cNvPr id="0" name="Picture 1"/>
                        <p:cNvPicPr/>
                        <p:nvPr/>
                      </p:nvPicPr>
                      <p:blipFill>
                        <a:blip r:embed="rId2"/>
                        <a:stretch>
                          <a:fillRect/>
                        </a:stretch>
                      </p:blipFill>
                      <p:spPr>
                        <a:xfrm>
                          <a:off x="10442813" y="309906"/>
                          <a:ext cx="1678936" cy="984204"/>
                        </a:xfrm>
                        <a:prstGeom prst="rect">
                          <a:avLst/>
                        </a:prstGeom>
                      </p:spPr>
                    </p:pic>
                  </p:oleObj>
                </mc:Fallback>
              </mc:AlternateContent>
            </a:graphicData>
          </a:graphic>
        </p:graphicFrame>
      </p:grpSp>
      <p:pic>
        <p:nvPicPr>
          <p:cNvPr id="13" name="Picture 1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68958" y="1927822"/>
            <a:ext cx="4133394" cy="4053385"/>
          </a:xfrm>
          <a:prstGeom prst="rect">
            <a:avLst/>
          </a:prstGeom>
          <a:noFill/>
          <a:ln>
            <a:noFill/>
          </a:ln>
        </p:spPr>
      </p:pic>
      <p:graphicFrame>
        <p:nvGraphicFramePr>
          <p:cNvPr id="15" name="Table 14"/>
          <p:cNvGraphicFramePr>
            <a:graphicFrameLocks noGrp="1"/>
          </p:cNvGraphicFramePr>
          <p:nvPr/>
        </p:nvGraphicFramePr>
        <p:xfrm>
          <a:off x="608720" y="2156346"/>
          <a:ext cx="6655376" cy="2631831"/>
        </p:xfrm>
        <a:graphic>
          <a:graphicData uri="http://schemas.openxmlformats.org/drawingml/2006/table">
            <a:tbl>
              <a:tblPr firstRow="1" firstCol="1" bandRow="1">
                <a:tableStyleId>{5940675A-B579-460E-94D1-54222C63F5DA}</a:tableStyleId>
              </a:tblPr>
              <a:tblGrid>
                <a:gridCol w="1048689"/>
                <a:gridCol w="5606687"/>
              </a:tblGrid>
              <a:tr h="1472257">
                <a:tc>
                  <a:txBody>
                    <a:bodyPr/>
                    <a:lstStyle/>
                    <a:p>
                      <a:pPr algn="just">
                        <a:lnSpc>
                          <a:spcPct val="107000"/>
                        </a:lnSpc>
                        <a:spcAft>
                          <a:spcPts val="800"/>
                        </a:spcAft>
                      </a:pPr>
                      <a:r>
                        <a:rPr lang="en-US" sz="2800" b="1">
                          <a:solidFill>
                            <a:srgbClr val="11184A"/>
                          </a:solidFill>
                          <a:effectLst/>
                        </a:rPr>
                        <a:t>GT</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endParaRPr lang="en-US" sz="2000" b="1">
                        <a:effectLst/>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86970">
                <a:tc>
                  <a:txBody>
                    <a:bodyPr/>
                    <a:lstStyle/>
                    <a:p>
                      <a:pPr algn="just">
                        <a:lnSpc>
                          <a:spcPct val="107000"/>
                        </a:lnSpc>
                        <a:spcAft>
                          <a:spcPts val="800"/>
                        </a:spcAft>
                      </a:pPr>
                      <a:r>
                        <a:rPr lang="en-US" sz="2800" b="1">
                          <a:solidFill>
                            <a:srgbClr val="11184A"/>
                          </a:solidFill>
                          <a:effectLst/>
                        </a:rPr>
                        <a:t>KL</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graphicFrame>
        <p:nvGraphicFramePr>
          <p:cNvPr id="16" name="Object 15"/>
          <p:cNvGraphicFramePr>
            <a:graphicFrameLocks noChangeAspect="1"/>
          </p:cNvGraphicFramePr>
          <p:nvPr/>
        </p:nvGraphicFramePr>
        <p:xfrm>
          <a:off x="1832305" y="2223653"/>
          <a:ext cx="1173458" cy="444011"/>
        </p:xfrm>
        <a:graphic>
          <a:graphicData uri="http://schemas.openxmlformats.org/presentationml/2006/ole">
            <mc:AlternateContent xmlns:mc="http://schemas.openxmlformats.org/markup-compatibility/2006">
              <mc:Choice xmlns:v="urn:schemas-microsoft-com:vml" Requires="v">
                <p:oleObj spid="_x0000_s4" name="Equation" r:id="rId4" imgW="469900" imgH="177800" progId="Equation.DSMT4">
                  <p:embed/>
                </p:oleObj>
              </mc:Choice>
              <mc:Fallback>
                <p:oleObj name="Equation" r:id="rId4" imgW="469900" imgH="177800" progId="Equation.DSMT4">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2305" y="2223653"/>
                        <a:ext cx="1173458" cy="444011"/>
                      </a:xfrm>
                      <a:prstGeom prst="rect">
                        <a:avLst/>
                      </a:prstGeom>
                      <a:noFill/>
                    </p:spPr>
                  </p:pic>
                </p:oleObj>
              </mc:Fallback>
            </mc:AlternateContent>
          </a:graphicData>
        </a:graphic>
      </p:graphicFrame>
      <p:graphicFrame>
        <p:nvGraphicFramePr>
          <p:cNvPr id="18" name="Object 17"/>
          <p:cNvGraphicFramePr>
            <a:graphicFrameLocks noChangeAspect="1"/>
          </p:cNvGraphicFramePr>
          <p:nvPr/>
        </p:nvGraphicFramePr>
        <p:xfrm>
          <a:off x="3241513" y="2686921"/>
          <a:ext cx="1666815" cy="977098"/>
        </p:xfrm>
        <a:graphic>
          <a:graphicData uri="http://schemas.openxmlformats.org/presentationml/2006/ole">
            <mc:AlternateContent xmlns:mc="http://schemas.openxmlformats.org/markup-compatibility/2006">
              <mc:Choice xmlns:v="urn:schemas-microsoft-com:vml" Requires="v">
                <p:oleObj spid="_x0000_s5" name="Equation" r:id="rId6" imgW="736600" imgH="431800" progId="Equation.DSMT4">
                  <p:embed/>
                </p:oleObj>
              </mc:Choice>
              <mc:Fallback>
                <p:oleObj name="Equation" r:id="rId6" imgW="736600" imgH="431800" progId="Equation.DSMT4">
                  <p:embed/>
                  <p:pic>
                    <p:nvPicPr>
                      <p:cNvPr id="0"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41513" y="2686921"/>
                        <a:ext cx="1666815" cy="977098"/>
                      </a:xfrm>
                      <a:prstGeom prst="rect">
                        <a:avLst/>
                      </a:prstGeom>
                      <a:noFill/>
                    </p:spPr>
                  </p:pic>
                </p:oleObj>
              </mc:Fallback>
            </mc:AlternateContent>
          </a:graphicData>
        </a:graphic>
      </p:graphicFrame>
      <p:graphicFrame>
        <p:nvGraphicFramePr>
          <p:cNvPr id="20" name="Object 19"/>
          <p:cNvGraphicFramePr>
            <a:graphicFrameLocks noChangeAspect="1"/>
          </p:cNvGraphicFramePr>
          <p:nvPr/>
        </p:nvGraphicFramePr>
        <p:xfrm>
          <a:off x="1681640" y="2957802"/>
          <a:ext cx="1474788" cy="461962"/>
        </p:xfrm>
        <a:graphic>
          <a:graphicData uri="http://schemas.openxmlformats.org/presentationml/2006/ole">
            <mc:AlternateContent xmlns:mc="http://schemas.openxmlformats.org/markup-compatibility/2006">
              <mc:Choice xmlns:v="urn:schemas-microsoft-com:vml" Requires="v">
                <p:oleObj spid="_x0000_s8" name="Equation" r:id="rId8" imgW="14325600" imgH="4876800" progId="Equation.DSMT4">
                  <p:embed/>
                </p:oleObj>
              </mc:Choice>
              <mc:Fallback>
                <p:oleObj name="Equation" r:id="rId8" imgW="14325600" imgH="4876800" progId="Equation.DSMT4">
                  <p:embed/>
                  <p:pic>
                    <p:nvPicPr>
                      <p:cNvPr id="0" name="Object 22"/>
                      <p:cNvPicPr>
                        <a:picLocks noChangeAspect="1" noChangeArrowheads="1"/>
                      </p:cNvPicPr>
                      <p:nvPr/>
                    </p:nvPicPr>
                    <p:blipFill>
                      <a:blip r:embed="rId9"/>
                      <a:srcRect/>
                      <a:stretch>
                        <a:fillRect/>
                      </a:stretch>
                    </p:blipFill>
                    <p:spPr bwMode="auto">
                      <a:xfrm>
                        <a:off x="1681640" y="2957802"/>
                        <a:ext cx="1474788" cy="461962"/>
                      </a:xfrm>
                      <a:prstGeom prst="rect">
                        <a:avLst/>
                      </a:prstGeom>
                      <a:noFill/>
                    </p:spPr>
                  </p:pic>
                </p:oleObj>
              </mc:Fallback>
            </mc:AlternateContent>
          </a:graphicData>
        </a:graphic>
      </p:graphicFrame>
      <p:sp>
        <p:nvSpPr>
          <p:cNvPr id="23" name="TextBox 22"/>
          <p:cNvSpPr txBox="1"/>
          <p:nvPr/>
        </p:nvSpPr>
        <p:spPr>
          <a:xfrm>
            <a:off x="1681640" y="3984803"/>
            <a:ext cx="7215907" cy="561949"/>
          </a:xfrm>
          <a:prstGeom prst="rect">
            <a:avLst/>
          </a:prstGeom>
          <a:noFill/>
        </p:spPr>
        <p:txBody>
          <a:bodyPr wrap="square">
            <a:spAutoFit/>
          </a:bodyPr>
          <a:lstStyle/>
          <a:p>
            <a:pPr algn="just">
              <a:lnSpc>
                <a:spcPct val="107000"/>
              </a:lnSpc>
              <a:spcAft>
                <a:spcPts val="800"/>
              </a:spcAft>
            </a:pPr>
            <a:r>
              <a:rPr lang="en-US" sz="3000">
                <a:solidFill>
                  <a:srgbClr val="090C26"/>
                </a:solidFill>
                <a:effectLst/>
              </a:rPr>
              <a:t>AD là đường phân giác của góc BAC</a:t>
            </a:r>
            <a:endParaRPr lang="vi-VN" sz="300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 name="TextBox 23"/>
          <p:cNvSpPr txBox="1"/>
          <p:nvPr/>
        </p:nvSpPr>
        <p:spPr>
          <a:xfrm>
            <a:off x="608719" y="5441803"/>
            <a:ext cx="11019173" cy="519886"/>
          </a:xfrm>
          <a:prstGeom prst="rect">
            <a:avLst/>
          </a:prstGeom>
          <a:noFill/>
        </p:spPr>
        <p:txBody>
          <a:bodyPr wrap="square">
            <a:spAutoFit/>
          </a:bodyPr>
          <a:lstStyle/>
          <a:p>
            <a:pPr algn="just">
              <a:lnSpc>
                <a:spcPct val="107000"/>
              </a:lnSpc>
              <a:spcAft>
                <a:spcPts val="800"/>
              </a:spcAft>
            </a:pPr>
            <a:r>
              <a:rPr lang="nl-NL" sz="2800">
                <a:effectLst/>
                <a:latin typeface="Arial" panose="020B0604020202020204" pitchFamily="34" charset="0"/>
                <a:ea typeface="Calibri" panose="020F0502020204030204" pitchFamily="34" charset="0"/>
                <a:cs typeface="Arial" panose="020B0604020202020204" pitchFamily="34" charset="0"/>
              </a:rPr>
              <a:t>Hướng dẫn chứng minh: Lấy E thuộc AD sao cho BE//AC </a:t>
            </a:r>
            <a:endParaRPr lang="vi-VN" sz="2800">
              <a:effectLst/>
              <a:latin typeface="Arial" panose="020B0604020202020204" pitchFamily="34" charset="0"/>
              <a:ea typeface="Calibri" panose="020F0502020204030204" pitchFamily="34" charset="0"/>
              <a:cs typeface="Arial" panose="020B0604020202020204" pitchFamily="34" charset="0"/>
            </a:endParaRPr>
          </a:p>
        </p:txBody>
      </p:sp>
      <p:sp>
        <p:nvSpPr>
          <p:cNvPr id="25" name="Title 5"/>
          <p:cNvSpPr txBox="1"/>
          <p:nvPr/>
        </p:nvSpPr>
        <p:spPr>
          <a:xfrm>
            <a:off x="615616" y="6107113"/>
            <a:ext cx="1506580" cy="601440"/>
          </a:xfrm>
          <a:prstGeom prst="rect">
            <a:avLst/>
          </a:prstGeom>
        </p:spPr>
        <p:txBody>
          <a:bodyPr spcFirstLastPara="1" vert="horz" wrap="square" lIns="91425" tIns="91425" rIns="91425" bIns="91425" rtlCol="0" anchor="t" anchorCtr="0">
            <a:noAutofit/>
          </a:bodyPr>
          <a:lstStyle>
            <a:lvl1pPr lvl="0" algn="l" defTabSz="1097280" rtl="0" eaLnBrk="1" latinLnBrk="0" hangingPunct="1">
              <a:lnSpc>
                <a:spcPct val="100000"/>
              </a:lnSpc>
              <a:spcBef>
                <a:spcPts val="0"/>
              </a:spcBef>
              <a:spcAft>
                <a:spcPts val="0"/>
              </a:spcAft>
              <a:buSzPts val="3000"/>
              <a:buNone/>
              <a:defRPr sz="4800" kern="1200">
                <a:solidFill>
                  <a:schemeClr val="tx1"/>
                </a:solidFill>
                <a:highlight>
                  <a:schemeClr val="accent1"/>
                </a:highlight>
                <a:latin typeface="+mj-lt"/>
                <a:ea typeface="+mj-ea"/>
                <a:cs typeface="+mj-cs"/>
              </a:defRPr>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r>
              <a:rPr lang="vi-VN" sz="3600" b="1">
                <a:solidFill>
                  <a:srgbClr val="0070C0"/>
                </a:solidFill>
                <a:latin typeface="Arial" panose="020B0604020202020204" pitchFamily="34" charset="0"/>
                <a:cs typeface="Times New Roman" panose="02020603050405020304" pitchFamily="18" charset="0"/>
              </a:rPr>
              <a:t>BTVN</a:t>
            </a:r>
            <a:endParaRPr lang="vi-VN" sz="3600" b="1">
              <a:solidFill>
                <a:srgbClr val="0070C0"/>
              </a:solidFill>
              <a:latin typeface="Arial" panose="020B06040202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13" name="Title 1"/>
          <p:cNvSpPr txBox="1"/>
          <p:nvPr/>
        </p:nvSpPr>
        <p:spPr>
          <a:xfrm>
            <a:off x="547454" y="216019"/>
            <a:ext cx="13605274" cy="903605"/>
          </a:xfrm>
          <a:prstGeom prst="rect">
            <a:avLst/>
          </a:prstGeom>
          <a:ln>
            <a:solidFill>
              <a:schemeClr val="tx1"/>
            </a:solidFill>
          </a:ln>
        </p:spPr>
        <p:txBody>
          <a:bodyPr spcFirstLastPara="1" vert="horz" wrap="square" lIns="91425" tIns="91425" rIns="91425" bIns="91425" rtlCol="0" anchor="t" anchorCtr="0">
            <a:noAutofit/>
          </a:bodyPr>
          <a:lstStyle>
            <a:lvl1pPr lvl="0" algn="l" defTabSz="1097280" rtl="0" eaLnBrk="1" latinLnBrk="0" hangingPunct="1">
              <a:lnSpc>
                <a:spcPct val="100000"/>
              </a:lnSpc>
              <a:spcBef>
                <a:spcPts val="0"/>
              </a:spcBef>
              <a:spcAft>
                <a:spcPts val="0"/>
              </a:spcAft>
              <a:buSzPts val="3000"/>
              <a:buNone/>
              <a:defRPr sz="4800" kern="1200">
                <a:solidFill>
                  <a:schemeClr val="tx1"/>
                </a:solidFill>
                <a:highlight>
                  <a:schemeClr val="accent1"/>
                </a:highlight>
                <a:latin typeface="+mj-lt"/>
                <a:ea typeface="+mj-ea"/>
                <a:cs typeface="+mj-cs"/>
              </a:defRPr>
            </a:lvl1pPr>
            <a:lvl2pPr lvl="1" rtl="0">
              <a:lnSpc>
                <a:spcPct val="100000"/>
              </a:lnSpc>
              <a:spcBef>
                <a:spcPts val="0"/>
              </a:spcBef>
              <a:spcAft>
                <a:spcPts val="0"/>
              </a:spcAft>
              <a:buSzPts val="2800"/>
              <a:buNone/>
              <a:defRPr/>
            </a:lvl2pPr>
            <a:lvl3pPr lvl="2" rtl="0">
              <a:lnSpc>
                <a:spcPct val="100000"/>
              </a:lnSpc>
              <a:spcBef>
                <a:spcPts val="0"/>
              </a:spcBef>
              <a:spcAft>
                <a:spcPts val="0"/>
              </a:spcAft>
              <a:buSzPts val="2800"/>
              <a:buNone/>
              <a:defRPr/>
            </a:lvl3pPr>
            <a:lvl4pPr lvl="3" rtl="0">
              <a:lnSpc>
                <a:spcPct val="100000"/>
              </a:lnSpc>
              <a:spcBef>
                <a:spcPts val="0"/>
              </a:spcBef>
              <a:spcAft>
                <a:spcPts val="0"/>
              </a:spcAft>
              <a:buSzPts val="2800"/>
              <a:buNone/>
              <a:defRPr/>
            </a:lvl4pPr>
            <a:lvl5pPr lvl="4" rtl="0">
              <a:lnSpc>
                <a:spcPct val="100000"/>
              </a:lnSpc>
              <a:spcBef>
                <a:spcPts val="0"/>
              </a:spcBef>
              <a:spcAft>
                <a:spcPts val="0"/>
              </a:spcAft>
              <a:buSzPts val="2800"/>
              <a:buNone/>
              <a:defRPr/>
            </a:lvl5pPr>
            <a:lvl6pPr lvl="5" rtl="0">
              <a:lnSpc>
                <a:spcPct val="100000"/>
              </a:lnSpc>
              <a:spcBef>
                <a:spcPts val="0"/>
              </a:spcBef>
              <a:spcAft>
                <a:spcPts val="0"/>
              </a:spcAft>
              <a:buSzPts val="2800"/>
              <a:buNone/>
              <a:defRPr/>
            </a:lvl6pPr>
            <a:lvl7pPr lvl="6" rtl="0">
              <a:lnSpc>
                <a:spcPct val="100000"/>
              </a:lnSpc>
              <a:spcBef>
                <a:spcPts val="0"/>
              </a:spcBef>
              <a:spcAft>
                <a:spcPts val="0"/>
              </a:spcAft>
              <a:buSzPts val="2800"/>
              <a:buNone/>
              <a:defRPr/>
            </a:lvl7pPr>
            <a:lvl8pPr lvl="7" rtl="0">
              <a:lnSpc>
                <a:spcPct val="100000"/>
              </a:lnSpc>
              <a:spcBef>
                <a:spcPts val="0"/>
              </a:spcBef>
              <a:spcAft>
                <a:spcPts val="0"/>
              </a:spcAft>
              <a:buSzPts val="2800"/>
              <a:buNone/>
              <a:defRPr/>
            </a:lvl8pPr>
            <a:lvl9pPr lvl="8" rtl="0">
              <a:lnSpc>
                <a:spcPct val="100000"/>
              </a:lnSpc>
              <a:spcBef>
                <a:spcPts val="0"/>
              </a:spcBef>
              <a:spcAft>
                <a:spcPts val="0"/>
              </a:spcAft>
              <a:buSzPts val="2800"/>
              <a:buNone/>
              <a:defRPr/>
            </a:lvl9pPr>
          </a:lstStyle>
          <a:p>
            <a:r>
              <a:rPr lang="en-US" sz="4000" b="1">
                <a:solidFill>
                  <a:schemeClr val="tx2">
                    <a:lumMod val="25000"/>
                  </a:schemeClr>
                </a:solidFill>
                <a:latin typeface="Arial" panose="020B0604020202020204" pitchFamily="34" charset="0"/>
                <a:cs typeface="Arial" panose="020B0604020202020204" pitchFamily="34" charset="0"/>
              </a:rPr>
              <a:t>2. Định lý đảo</a:t>
            </a:r>
            <a:endParaRPr lang="en-US" sz="4000" b="1">
              <a:solidFill>
                <a:schemeClr val="tx2">
                  <a:lumMod val="25000"/>
                </a:schemeClr>
              </a:solidFill>
              <a:latin typeface="Arial" panose="020B0604020202020204" pitchFamily="34" charset="0"/>
              <a:cs typeface="Arial" panose="020B0604020202020204" pitchFamily="34" charset="0"/>
            </a:endParaRPr>
          </a:p>
        </p:txBody>
      </p:sp>
      <p:graphicFrame>
        <p:nvGraphicFramePr>
          <p:cNvPr id="15" name="Table 14"/>
          <p:cNvGraphicFramePr>
            <a:graphicFrameLocks noGrp="1"/>
          </p:cNvGraphicFramePr>
          <p:nvPr/>
        </p:nvGraphicFramePr>
        <p:xfrm>
          <a:off x="659824" y="1753498"/>
          <a:ext cx="6655376" cy="2631831"/>
        </p:xfrm>
        <a:graphic>
          <a:graphicData uri="http://schemas.openxmlformats.org/drawingml/2006/table">
            <a:tbl>
              <a:tblPr firstRow="1" firstCol="1" bandRow="1">
                <a:tableStyleId>{5940675A-B579-460E-94D1-54222C63F5DA}</a:tableStyleId>
              </a:tblPr>
              <a:tblGrid>
                <a:gridCol w="1048689"/>
                <a:gridCol w="5606687"/>
              </a:tblGrid>
              <a:tr h="1472257">
                <a:tc>
                  <a:txBody>
                    <a:bodyPr/>
                    <a:lstStyle/>
                    <a:p>
                      <a:pPr algn="just">
                        <a:lnSpc>
                          <a:spcPct val="107000"/>
                        </a:lnSpc>
                        <a:spcAft>
                          <a:spcPts val="800"/>
                        </a:spcAft>
                      </a:pPr>
                      <a:r>
                        <a:rPr lang="en-US" sz="2800" b="1">
                          <a:solidFill>
                            <a:srgbClr val="11184A"/>
                          </a:solidFill>
                          <a:effectLst/>
                        </a:rPr>
                        <a:t>GT</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endParaRPr lang="en-US" sz="2000" b="1">
                        <a:effectLst/>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86970">
                <a:tc>
                  <a:txBody>
                    <a:bodyPr/>
                    <a:lstStyle/>
                    <a:p>
                      <a:pPr algn="just">
                        <a:lnSpc>
                          <a:spcPct val="107000"/>
                        </a:lnSpc>
                        <a:spcAft>
                          <a:spcPts val="800"/>
                        </a:spcAft>
                      </a:pPr>
                      <a:r>
                        <a:rPr lang="en-US" sz="2800" b="1">
                          <a:solidFill>
                            <a:srgbClr val="11184A"/>
                          </a:solidFill>
                          <a:effectLst/>
                        </a:rPr>
                        <a:t>KL</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graphicFrame>
        <p:nvGraphicFramePr>
          <p:cNvPr id="16" name="Object 15"/>
          <p:cNvGraphicFramePr>
            <a:graphicFrameLocks noChangeAspect="1"/>
          </p:cNvGraphicFramePr>
          <p:nvPr/>
        </p:nvGraphicFramePr>
        <p:xfrm>
          <a:off x="1883409" y="1820805"/>
          <a:ext cx="1173458" cy="444011"/>
        </p:xfrm>
        <a:graphic>
          <a:graphicData uri="http://schemas.openxmlformats.org/presentationml/2006/ole">
            <mc:AlternateContent xmlns:mc="http://schemas.openxmlformats.org/markup-compatibility/2006">
              <mc:Choice xmlns:v="urn:schemas-microsoft-com:vml" Requires="v">
                <p:oleObj spid="_x0000_s0" name="Equation" r:id="rId1" imgW="469900" imgH="177800" progId="Equation.DSMT4">
                  <p:embed/>
                </p:oleObj>
              </mc:Choice>
              <mc:Fallback>
                <p:oleObj name="Equation" r:id="rId1" imgW="469900" imgH="177800" progId="Equation.DSMT4">
                  <p:embed/>
                  <p:pic>
                    <p:nvPicPr>
                      <p:cNvPr id="0" name="Object 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3409" y="1820805"/>
                        <a:ext cx="1173458" cy="444011"/>
                      </a:xfrm>
                      <a:prstGeom prst="rect">
                        <a:avLst/>
                      </a:prstGeom>
                      <a:noFill/>
                    </p:spPr>
                  </p:pic>
                </p:oleObj>
              </mc:Fallback>
            </mc:AlternateContent>
          </a:graphicData>
        </a:graphic>
      </p:graphicFrame>
      <p:graphicFrame>
        <p:nvGraphicFramePr>
          <p:cNvPr id="18" name="Object 17"/>
          <p:cNvGraphicFramePr>
            <a:graphicFrameLocks noChangeAspect="1"/>
          </p:cNvGraphicFramePr>
          <p:nvPr/>
        </p:nvGraphicFramePr>
        <p:xfrm>
          <a:off x="3292617" y="2284073"/>
          <a:ext cx="1666815" cy="977098"/>
        </p:xfrm>
        <a:graphic>
          <a:graphicData uri="http://schemas.openxmlformats.org/presentationml/2006/ole">
            <mc:AlternateContent xmlns:mc="http://schemas.openxmlformats.org/markup-compatibility/2006">
              <mc:Choice xmlns:v="urn:schemas-microsoft-com:vml" Requires="v">
                <p:oleObj spid="_x0000_s2" name="Equation" r:id="rId3" imgW="736600" imgH="431800" progId="Equation.DSMT4">
                  <p:embed/>
                </p:oleObj>
              </mc:Choice>
              <mc:Fallback>
                <p:oleObj name="Equation" r:id="rId3" imgW="736600" imgH="431800" progId="Equation.DSMT4">
                  <p:embed/>
                  <p:pic>
                    <p:nvPicPr>
                      <p:cNvPr id="0" name="Object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2617" y="2284073"/>
                        <a:ext cx="1666815" cy="977098"/>
                      </a:xfrm>
                      <a:prstGeom prst="rect">
                        <a:avLst/>
                      </a:prstGeom>
                      <a:noFill/>
                    </p:spPr>
                  </p:pic>
                </p:oleObj>
              </mc:Fallback>
            </mc:AlternateContent>
          </a:graphicData>
        </a:graphic>
      </p:graphicFrame>
      <p:graphicFrame>
        <p:nvGraphicFramePr>
          <p:cNvPr id="23" name="Object 22"/>
          <p:cNvGraphicFramePr>
            <a:graphicFrameLocks noChangeAspect="1"/>
          </p:cNvGraphicFramePr>
          <p:nvPr/>
        </p:nvGraphicFramePr>
        <p:xfrm>
          <a:off x="1732744" y="2554954"/>
          <a:ext cx="1474788" cy="461962"/>
        </p:xfrm>
        <a:graphic>
          <a:graphicData uri="http://schemas.openxmlformats.org/presentationml/2006/ole">
            <mc:AlternateContent xmlns:mc="http://schemas.openxmlformats.org/markup-compatibility/2006">
              <mc:Choice xmlns:v="urn:schemas-microsoft-com:vml" Requires="v">
                <p:oleObj spid="_x0000_s3" name="Equation" r:id="rId5" imgW="14325600" imgH="4876800" progId="Equation.DSMT4">
                  <p:embed/>
                </p:oleObj>
              </mc:Choice>
              <mc:Fallback>
                <p:oleObj name="Equation" r:id="rId5" imgW="14325600" imgH="4876800" progId="Equation.DSMT4">
                  <p:embed/>
                  <p:pic>
                    <p:nvPicPr>
                      <p:cNvPr id="0" name="Object 39"/>
                      <p:cNvPicPr>
                        <a:picLocks noChangeAspect="1" noChangeArrowheads="1"/>
                      </p:cNvPicPr>
                      <p:nvPr/>
                    </p:nvPicPr>
                    <p:blipFill>
                      <a:blip r:embed="rId6"/>
                      <a:srcRect/>
                      <a:stretch>
                        <a:fillRect/>
                      </a:stretch>
                    </p:blipFill>
                    <p:spPr bwMode="auto">
                      <a:xfrm>
                        <a:off x="1732744" y="2554954"/>
                        <a:ext cx="1474788" cy="461962"/>
                      </a:xfrm>
                      <a:prstGeom prst="rect">
                        <a:avLst/>
                      </a:prstGeom>
                      <a:noFill/>
                    </p:spPr>
                  </p:pic>
                </p:oleObj>
              </mc:Fallback>
            </mc:AlternateContent>
          </a:graphicData>
        </a:graphic>
      </p:graphicFrame>
      <p:sp>
        <p:nvSpPr>
          <p:cNvPr id="24" name="TextBox 23"/>
          <p:cNvSpPr txBox="1"/>
          <p:nvPr/>
        </p:nvSpPr>
        <p:spPr>
          <a:xfrm>
            <a:off x="1732744" y="3581955"/>
            <a:ext cx="7215907" cy="561949"/>
          </a:xfrm>
          <a:prstGeom prst="rect">
            <a:avLst/>
          </a:prstGeom>
          <a:noFill/>
        </p:spPr>
        <p:txBody>
          <a:bodyPr wrap="square">
            <a:spAutoFit/>
          </a:bodyPr>
          <a:lstStyle/>
          <a:p>
            <a:pPr algn="just">
              <a:lnSpc>
                <a:spcPct val="107000"/>
              </a:lnSpc>
              <a:spcAft>
                <a:spcPts val="800"/>
              </a:spcAft>
            </a:pPr>
            <a:r>
              <a:rPr lang="en-US" sz="3000">
                <a:solidFill>
                  <a:srgbClr val="090C26"/>
                </a:solidFill>
                <a:effectLst/>
              </a:rPr>
              <a:t>AD là đường phân giác của góc BAC</a:t>
            </a:r>
            <a:endParaRPr lang="vi-VN" sz="300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25" name="Group 24"/>
          <p:cNvGrpSpPr/>
          <p:nvPr/>
        </p:nvGrpSpPr>
        <p:grpSpPr>
          <a:xfrm>
            <a:off x="659824" y="5160186"/>
            <a:ext cx="11410343" cy="1391728"/>
            <a:chOff x="1576390" y="309906"/>
            <a:chExt cx="11410343" cy="1391728"/>
          </a:xfrm>
        </p:grpSpPr>
        <p:sp>
          <p:nvSpPr>
            <p:cNvPr id="26" name="TextBox 25"/>
            <p:cNvSpPr txBox="1"/>
            <p:nvPr/>
          </p:nvSpPr>
          <p:spPr>
            <a:xfrm>
              <a:off x="1576390" y="309906"/>
              <a:ext cx="11410343" cy="1391728"/>
            </a:xfrm>
            <a:prstGeom prst="rect">
              <a:avLst/>
            </a:prstGeom>
            <a:noFill/>
          </p:spPr>
          <p:txBody>
            <a:bodyPr wrap="square">
              <a:spAutoFit/>
            </a:bodyPr>
            <a:lstStyle>
              <a:defPPr>
                <a:defRPr lang="vi-VN"/>
              </a:defPPr>
              <a:lvl1pPr>
                <a:defRPr sz="3000">
                  <a:solidFill>
                    <a:schemeClr val="accent2">
                      <a:lumMod val="75000"/>
                    </a:schemeClr>
                  </a:solidFill>
                </a:defRPr>
              </a:lvl1pPr>
            </a:lstStyle>
            <a:p>
              <a:pPr>
                <a:lnSpc>
                  <a:spcPct val="150000"/>
                </a:lnSpc>
              </a:pPr>
              <a:r>
                <a:rPr lang="vi-VN">
                  <a:latin typeface="Arial" panose="020B0604020202020204" pitchFamily="34" charset="0"/>
                  <a:cs typeface="Arial" panose="020B0604020202020204" pitchFamily="34" charset="0"/>
                </a:rPr>
                <a:t>Trong tam giác ABC</a:t>
              </a:r>
              <a:r>
                <a:rPr lang="en-US">
                  <a:latin typeface="Arial" panose="020B0604020202020204" pitchFamily="34" charset="0"/>
                  <a:cs typeface="Arial" panose="020B0604020202020204" pitchFamily="34" charset="0"/>
                </a:rPr>
                <a:t>, điểm D thuộc cạnh BC sao cho </a:t>
              </a:r>
              <a:endParaRPr lang="en-US">
                <a:latin typeface="Arial" panose="020B0604020202020204" pitchFamily="34" charset="0"/>
                <a:cs typeface="Arial" panose="020B0604020202020204" pitchFamily="34" charset="0"/>
              </a:endParaRPr>
            </a:p>
            <a:p>
              <a:pPr>
                <a:lnSpc>
                  <a:spcPct val="150000"/>
                </a:lnSpc>
              </a:pPr>
              <a:r>
                <a:rPr lang="en-US">
                  <a:latin typeface="Arial" panose="020B0604020202020204" pitchFamily="34" charset="0"/>
                  <a:cs typeface="Arial" panose="020B0604020202020204" pitchFamily="34" charset="0"/>
                </a:rPr>
                <a:t>Thì AD là tia phân giác của góc BAC. </a:t>
              </a:r>
              <a:endParaRPr lang="vi-VN">
                <a:latin typeface="Arial" panose="020B0604020202020204" pitchFamily="34" charset="0"/>
                <a:cs typeface="Arial" panose="020B0604020202020204" pitchFamily="34" charset="0"/>
              </a:endParaRPr>
            </a:p>
          </p:txBody>
        </p:sp>
        <p:graphicFrame>
          <p:nvGraphicFramePr>
            <p:cNvPr id="27" name="Object 26"/>
            <p:cNvGraphicFramePr>
              <a:graphicFrameLocks noChangeAspect="1"/>
            </p:cNvGraphicFramePr>
            <p:nvPr/>
          </p:nvGraphicFramePr>
          <p:xfrm>
            <a:off x="10579291" y="309906"/>
            <a:ext cx="1678936" cy="984204"/>
          </p:xfrm>
          <a:graphic>
            <a:graphicData uri="http://schemas.openxmlformats.org/presentationml/2006/ole">
              <mc:AlternateContent xmlns:mc="http://schemas.openxmlformats.org/markup-compatibility/2006">
                <mc:Choice xmlns:v="urn:schemas-microsoft-com:vml" Requires="v">
                  <p:oleObj spid="_x0000_s4" name="Equation" r:id="rId7" imgW="17678400" imgH="10363200" progId="Equation.DSMT4">
                    <p:embed/>
                  </p:oleObj>
                </mc:Choice>
                <mc:Fallback>
                  <p:oleObj name="Equation" r:id="rId7" imgW="17678400" imgH="10363200" progId="Equation.DSMT4">
                    <p:embed/>
                    <p:pic>
                      <p:nvPicPr>
                        <p:cNvPr id="0" name="Object 2"/>
                        <p:cNvPicPr/>
                        <p:nvPr/>
                      </p:nvPicPr>
                      <p:blipFill>
                        <a:blip r:embed="rId8"/>
                        <a:stretch>
                          <a:fillRect/>
                        </a:stretch>
                      </p:blipFill>
                      <p:spPr>
                        <a:xfrm>
                          <a:off x="10579291" y="309906"/>
                          <a:ext cx="1678936" cy="984204"/>
                        </a:xfrm>
                        <a:prstGeom prst="rect">
                          <a:avLst/>
                        </a:prstGeom>
                      </p:spPr>
                    </p:pic>
                  </p:oleObj>
                </mc:Fallback>
              </mc:AlternateContent>
            </a:graphicData>
          </a:graphic>
        </p:graphicFrame>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864906" y="75876"/>
            <a:ext cx="6939202" cy="601440"/>
          </a:xfrm>
        </p:spPr>
        <p:txBody>
          <a:bodyPr/>
          <a:lstStyle/>
          <a:p>
            <a:r>
              <a:rPr lang="en-US"/>
              <a:t>TỔNG HỢP KIẾN THỨC</a:t>
            </a:r>
            <a:endParaRPr lang="vi-VN"/>
          </a:p>
        </p:txBody>
      </p:sp>
      <p:graphicFrame>
        <p:nvGraphicFramePr>
          <p:cNvPr id="5" name="Table 4"/>
          <p:cNvGraphicFramePr>
            <a:graphicFrameLocks noGrp="1"/>
          </p:cNvGraphicFramePr>
          <p:nvPr/>
        </p:nvGraphicFramePr>
        <p:xfrm>
          <a:off x="0" y="1181509"/>
          <a:ext cx="10527853" cy="3859433"/>
        </p:xfrm>
        <a:graphic>
          <a:graphicData uri="http://schemas.openxmlformats.org/drawingml/2006/table">
            <a:tbl>
              <a:tblPr firstRow="1" firstCol="1" bandRow="1">
                <a:tableStyleId>{5940675A-B579-460E-94D1-54222C63F5DA}</a:tableStyleId>
              </a:tblPr>
              <a:tblGrid>
                <a:gridCol w="1658876"/>
                <a:gridCol w="8868977"/>
              </a:tblGrid>
              <a:tr h="1201005">
                <a:tc>
                  <a:txBody>
                    <a:bodyPr/>
                    <a:lstStyle/>
                    <a:p>
                      <a:pPr algn="ctr">
                        <a:lnSpc>
                          <a:spcPct val="107000"/>
                        </a:lnSpc>
                        <a:spcAft>
                          <a:spcPts val="800"/>
                        </a:spcAft>
                      </a:pPr>
                      <a:r>
                        <a:rPr lang="en-US" sz="3000" b="1">
                          <a:solidFill>
                            <a:srgbClr val="090C26"/>
                          </a:solidFill>
                          <a:effectLst/>
                        </a:rPr>
                        <a:t>GT</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2000" b="0">
                          <a:solidFill>
                            <a:srgbClr val="090C26"/>
                          </a:solidFill>
                          <a:effectLst/>
                        </a:rPr>
                        <a:t>     </a:t>
                      </a:r>
                      <a:endParaRPr lang="en-US" sz="2000" b="0">
                        <a:solidFill>
                          <a:srgbClr val="090C26"/>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3368">
                <a:tc>
                  <a:txBody>
                    <a:bodyPr/>
                    <a:lstStyle/>
                    <a:p>
                      <a:pPr algn="ctr">
                        <a:lnSpc>
                          <a:spcPct val="107000"/>
                        </a:lnSpc>
                        <a:spcAft>
                          <a:spcPts val="800"/>
                        </a:spcAft>
                      </a:pPr>
                      <a:r>
                        <a:rPr lang="en-US" sz="3000" b="1">
                          <a:solidFill>
                            <a:srgbClr val="090C26"/>
                          </a:solidFill>
                          <a:effectLst/>
                        </a:rPr>
                        <a:t>KL</a:t>
                      </a:r>
                      <a:endParaRPr lang="vi-VN" sz="3000" b="1">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r>
                        <a:rPr lang="vi-VN"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vi-VN"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vi-VN"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rPr>
                        <a:t>b)</a:t>
                      </a:r>
                      <a:endParaRPr lang="vi-VN"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rPr>
                        <a:t>c)</a:t>
                      </a:r>
                      <a:endParaRPr lang="vi-VN" sz="2800" b="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graphicFrame>
        <p:nvGraphicFramePr>
          <p:cNvPr id="6" name="Object 5"/>
          <p:cNvGraphicFramePr>
            <a:graphicFrameLocks noChangeAspect="1"/>
          </p:cNvGraphicFramePr>
          <p:nvPr/>
        </p:nvGraphicFramePr>
        <p:xfrm>
          <a:off x="1992826" y="1249926"/>
          <a:ext cx="1158742" cy="439036"/>
        </p:xfrm>
        <a:graphic>
          <a:graphicData uri="http://schemas.openxmlformats.org/presentationml/2006/ole">
            <mc:AlternateContent xmlns:mc="http://schemas.openxmlformats.org/markup-compatibility/2006">
              <mc:Choice xmlns:v="urn:schemas-microsoft-com:vml" Requires="v">
                <p:oleObj spid="_x0000_s0" name="Equation" r:id="rId1" imgW="1174750" imgH="446405" progId="Equation.DSMT4">
                  <p:embed/>
                </p:oleObj>
              </mc:Choice>
              <mc:Fallback>
                <p:oleObj name="Equation" r:id="rId1" imgW="1174750" imgH="446405" progId="Equation.DSMT4">
                  <p:embed/>
                  <p:pic>
                    <p:nvPicPr>
                      <p:cNvPr id="0" name="Object 16"/>
                      <p:cNvPicPr/>
                      <p:nvPr/>
                    </p:nvPicPr>
                    <p:blipFill>
                      <a:blip r:embed="rId2"/>
                      <a:stretch>
                        <a:fillRect/>
                      </a:stretch>
                    </p:blipFill>
                    <p:spPr>
                      <a:xfrm>
                        <a:off x="1992826" y="1249926"/>
                        <a:ext cx="1158742" cy="439036"/>
                      </a:xfrm>
                      <a:prstGeom prst="rect">
                        <a:avLst/>
                      </a:prstGeom>
                    </p:spPr>
                  </p:pic>
                </p:oleObj>
              </mc:Fallback>
            </mc:AlternateContent>
          </a:graphicData>
        </a:graphic>
      </p:graphicFrame>
      <p:sp>
        <p:nvSpPr>
          <p:cNvPr id="7" name="TextBox 6"/>
          <p:cNvSpPr txBox="1"/>
          <p:nvPr/>
        </p:nvSpPr>
        <p:spPr>
          <a:xfrm>
            <a:off x="1939860" y="1747557"/>
            <a:ext cx="8828224" cy="553998"/>
          </a:xfrm>
          <a:prstGeom prst="rect">
            <a:avLst/>
          </a:prstGeom>
          <a:noFill/>
        </p:spPr>
        <p:txBody>
          <a:bodyPr wrap="square">
            <a:spAutoFit/>
          </a:bodyPr>
          <a:lstStyle/>
          <a:p>
            <a:r>
              <a:rPr lang="en-US" sz="3000">
                <a:solidFill>
                  <a:srgbClr val="090C26"/>
                </a:solidFill>
                <a:latin typeface="Arial" panose="020B0604020202020204" pitchFamily="34" charset="0"/>
                <a:cs typeface="Arial" panose="020B0604020202020204" pitchFamily="34" charset="0"/>
              </a:rPr>
              <a:t>AD, BE, CF là 3 đường phân giác của tam giác</a:t>
            </a:r>
            <a:endParaRPr lang="vi-VN" sz="3000">
              <a:solidFill>
                <a:srgbClr val="090C26"/>
              </a:solidFill>
              <a:latin typeface="Arial" panose="020B0604020202020204" pitchFamily="34" charset="0"/>
              <a:cs typeface="Arial" panose="020B0604020202020204" pitchFamily="34" charset="0"/>
            </a:endParaRPr>
          </a:p>
        </p:txBody>
      </p:sp>
      <p:graphicFrame>
        <p:nvGraphicFramePr>
          <p:cNvPr id="8" name="Object 7"/>
          <p:cNvGraphicFramePr>
            <a:graphicFrameLocks noChangeAspect="1"/>
          </p:cNvGraphicFramePr>
          <p:nvPr/>
        </p:nvGraphicFramePr>
        <p:xfrm>
          <a:off x="2183895" y="3436464"/>
          <a:ext cx="2543511" cy="950322"/>
        </p:xfrm>
        <a:graphic>
          <a:graphicData uri="http://schemas.openxmlformats.org/presentationml/2006/ole">
            <mc:AlternateContent xmlns:mc="http://schemas.openxmlformats.org/markup-compatibility/2006">
              <mc:Choice xmlns:v="urn:schemas-microsoft-com:vml" Requires="v">
                <p:oleObj spid="_x0000_s3" name="Equation" r:id="rId3" imgW="27736800" imgH="10363200" progId="Equation.DSMT4">
                  <p:embed/>
                </p:oleObj>
              </mc:Choice>
              <mc:Fallback>
                <p:oleObj name="Equation" r:id="rId3" imgW="27736800" imgH="10363200" progId="Equation.DSMT4">
                  <p:embed/>
                  <p:pic>
                    <p:nvPicPr>
                      <p:cNvPr id="0" name="Object 21"/>
                      <p:cNvPicPr/>
                      <p:nvPr/>
                    </p:nvPicPr>
                    <p:blipFill>
                      <a:blip r:embed="rId4"/>
                      <a:stretch>
                        <a:fillRect/>
                      </a:stretch>
                    </p:blipFill>
                    <p:spPr>
                      <a:xfrm>
                        <a:off x="2183895" y="3436464"/>
                        <a:ext cx="2543511" cy="950322"/>
                      </a:xfrm>
                      <a:prstGeom prst="rect">
                        <a:avLst/>
                      </a:prstGeom>
                    </p:spPr>
                  </p:pic>
                </p:oleObj>
              </mc:Fallback>
            </mc:AlternateContent>
          </a:graphicData>
        </a:graphic>
      </p:graphicFrame>
      <p:graphicFrame>
        <p:nvGraphicFramePr>
          <p:cNvPr id="9" name="Object 8"/>
          <p:cNvGraphicFramePr>
            <a:graphicFrameLocks noChangeAspect="1"/>
          </p:cNvGraphicFramePr>
          <p:nvPr/>
        </p:nvGraphicFramePr>
        <p:xfrm>
          <a:off x="2263775" y="2398239"/>
          <a:ext cx="1776413" cy="958850"/>
        </p:xfrm>
        <a:graphic>
          <a:graphicData uri="http://schemas.openxmlformats.org/presentationml/2006/ole">
            <mc:AlternateContent xmlns:mc="http://schemas.openxmlformats.org/markup-compatibility/2006">
              <mc:Choice xmlns:v="urn:schemas-microsoft-com:vml" Requires="v">
                <p:oleObj spid="_x0000_s4" name="Equation" r:id="rId5" imgW="19202400" imgH="10363200" progId="Equation.DSMT4">
                  <p:embed/>
                </p:oleObj>
              </mc:Choice>
              <mc:Fallback>
                <p:oleObj name="Equation" r:id="rId5" imgW="19202400" imgH="10363200" progId="Equation.DSMT4">
                  <p:embed/>
                  <p:pic>
                    <p:nvPicPr>
                      <p:cNvPr id="0" name="Picture 3"/>
                      <p:cNvPicPr/>
                      <p:nvPr/>
                    </p:nvPicPr>
                    <p:blipFill>
                      <a:blip r:embed="rId6"/>
                      <a:stretch>
                        <a:fillRect/>
                      </a:stretch>
                    </p:blipFill>
                    <p:spPr>
                      <a:xfrm>
                        <a:off x="2263775" y="2398239"/>
                        <a:ext cx="1776413" cy="958850"/>
                      </a:xfrm>
                      <a:prstGeom prst="rect">
                        <a:avLst/>
                      </a:prstGeom>
                    </p:spPr>
                  </p:pic>
                </p:oleObj>
              </mc:Fallback>
            </mc:AlternateContent>
          </a:graphicData>
        </a:graphic>
      </p:graphicFrame>
      <p:graphicFrame>
        <p:nvGraphicFramePr>
          <p:cNvPr id="10" name="Object 9"/>
          <p:cNvGraphicFramePr>
            <a:graphicFrameLocks noChangeAspect="1"/>
          </p:cNvGraphicFramePr>
          <p:nvPr/>
        </p:nvGraphicFramePr>
        <p:xfrm>
          <a:off x="5736186" y="2437335"/>
          <a:ext cx="1689100" cy="957262"/>
        </p:xfrm>
        <a:graphic>
          <a:graphicData uri="http://schemas.openxmlformats.org/presentationml/2006/ole">
            <mc:AlternateContent xmlns:mc="http://schemas.openxmlformats.org/markup-compatibility/2006">
              <mc:Choice xmlns:v="urn:schemas-microsoft-com:vml" Requires="v">
                <p:oleObj spid="_x0000_s11" name="Equation" r:id="rId7" imgW="18288000" imgH="10363200" progId="Equation.DSMT4">
                  <p:embed/>
                </p:oleObj>
              </mc:Choice>
              <mc:Fallback>
                <p:oleObj name="Equation" r:id="rId7" imgW="18288000" imgH="10363200" progId="Equation.DSMT4">
                  <p:embed/>
                  <p:pic>
                    <p:nvPicPr>
                      <p:cNvPr id="0" name="Picture 10"/>
                      <p:cNvPicPr/>
                      <p:nvPr/>
                    </p:nvPicPr>
                    <p:blipFill>
                      <a:blip r:embed="rId8"/>
                      <a:stretch>
                        <a:fillRect/>
                      </a:stretch>
                    </p:blipFill>
                    <p:spPr>
                      <a:xfrm>
                        <a:off x="5736186" y="2437335"/>
                        <a:ext cx="1689100" cy="957262"/>
                      </a:xfrm>
                      <a:prstGeom prst="rect">
                        <a:avLst/>
                      </a:prstGeom>
                    </p:spPr>
                  </p:pic>
                </p:oleObj>
              </mc:Fallback>
            </mc:AlternateContent>
          </a:graphicData>
        </a:graphic>
      </p:graphicFrame>
      <p:graphicFrame>
        <p:nvGraphicFramePr>
          <p:cNvPr id="12" name="Object 11"/>
          <p:cNvGraphicFramePr>
            <a:graphicFrameLocks noChangeAspect="1"/>
          </p:cNvGraphicFramePr>
          <p:nvPr/>
        </p:nvGraphicFramePr>
        <p:xfrm>
          <a:off x="3903663" y="2398239"/>
          <a:ext cx="1687512" cy="958850"/>
        </p:xfrm>
        <a:graphic>
          <a:graphicData uri="http://schemas.openxmlformats.org/presentationml/2006/ole">
            <mc:AlternateContent xmlns:mc="http://schemas.openxmlformats.org/markup-compatibility/2006">
              <mc:Choice xmlns:v="urn:schemas-microsoft-com:vml" Requires="v">
                <p:oleObj spid="_x0000_s13" name="Equation" r:id="rId9" imgW="18288000" imgH="10363200" progId="Equation.DSMT4">
                  <p:embed/>
                </p:oleObj>
              </mc:Choice>
              <mc:Fallback>
                <p:oleObj name="Equation" r:id="rId9" imgW="18288000" imgH="10363200" progId="Equation.DSMT4">
                  <p:embed/>
                  <p:pic>
                    <p:nvPicPr>
                      <p:cNvPr id="0" name="Picture 12"/>
                      <p:cNvPicPr/>
                      <p:nvPr/>
                    </p:nvPicPr>
                    <p:blipFill>
                      <a:blip r:embed="rId10"/>
                      <a:stretch>
                        <a:fillRect/>
                      </a:stretch>
                    </p:blipFill>
                    <p:spPr>
                      <a:xfrm>
                        <a:off x="3903663" y="2398239"/>
                        <a:ext cx="1687512" cy="958850"/>
                      </a:xfrm>
                      <a:prstGeom prst="rect">
                        <a:avLst/>
                      </a:prstGeom>
                    </p:spPr>
                  </p:pic>
                </p:oleObj>
              </mc:Fallback>
            </mc:AlternateContent>
          </a:graphicData>
        </a:graphic>
      </p:graphicFrame>
      <p:sp>
        <p:nvSpPr>
          <p:cNvPr id="14" name="TextBox 13"/>
          <p:cNvSpPr txBox="1"/>
          <p:nvPr/>
        </p:nvSpPr>
        <p:spPr>
          <a:xfrm>
            <a:off x="2143355" y="4624647"/>
            <a:ext cx="7315200" cy="553998"/>
          </a:xfrm>
          <a:prstGeom prst="rect">
            <a:avLst/>
          </a:prstGeom>
          <a:noFill/>
        </p:spPr>
        <p:txBody>
          <a:bodyPr wrap="square">
            <a:spAutoFit/>
          </a:bodyPr>
          <a:lstStyle/>
          <a:p>
            <a:r>
              <a:rPr lang="en-US" sz="3000">
                <a:solidFill>
                  <a:srgbClr val="090C26"/>
                </a:solidFill>
                <a:effectLst/>
                <a:latin typeface="Arial" panose="020B0604020202020204" pitchFamily="34" charset="0"/>
                <a:ea typeface="Calibri" panose="020F0502020204030204" pitchFamily="34" charset="0"/>
                <a:cs typeface="Arial" panose="020B0604020202020204" pitchFamily="34" charset="0"/>
              </a:rPr>
              <a:t>Nếu AB&lt; AC thì DB &lt; DC</a:t>
            </a:r>
            <a:endParaRPr lang="vi-VN" sz="3000">
              <a:solidFill>
                <a:srgbClr val="090C26"/>
              </a:solidFill>
              <a:latin typeface="Arial" panose="020B0604020202020204" pitchFamily="34" charset="0"/>
              <a:cs typeface="Arial" panose="020B0604020202020204" pitchFamily="34" charset="0"/>
            </a:endParaRPr>
          </a:p>
        </p:txBody>
      </p:sp>
      <p:sp>
        <p:nvSpPr>
          <p:cNvPr id="15" name="TextBox 14"/>
          <p:cNvSpPr txBox="1"/>
          <p:nvPr/>
        </p:nvSpPr>
        <p:spPr>
          <a:xfrm>
            <a:off x="535192" y="379242"/>
            <a:ext cx="2112473" cy="553998"/>
          </a:xfrm>
          <a:prstGeom prst="rect">
            <a:avLst/>
          </a:prstGeom>
          <a:noFill/>
        </p:spPr>
        <p:txBody>
          <a:bodyPr wrap="square">
            <a:spAutoFit/>
          </a:bodyPr>
          <a:lstStyle/>
          <a:p>
            <a:r>
              <a:rPr lang="en-US" sz="3000" b="1">
                <a:solidFill>
                  <a:srgbClr val="FF0000"/>
                </a:solidFill>
                <a:effectLst/>
                <a:latin typeface="Arial" panose="020B0604020202020204" pitchFamily="34" charset="0"/>
                <a:ea typeface="Calibri" panose="020F0502020204030204" pitchFamily="34" charset="0"/>
                <a:cs typeface="Arial" panose="020B0604020202020204" pitchFamily="34" charset="0"/>
              </a:rPr>
              <a:t>1. Thuận</a:t>
            </a:r>
            <a:endParaRPr lang="vi-VN" sz="3000" b="1">
              <a:solidFill>
                <a:srgbClr val="FF0000"/>
              </a:solidFill>
              <a:latin typeface="Arial" panose="020B0604020202020204" pitchFamily="34" charset="0"/>
              <a:cs typeface="Arial" panose="020B0604020202020204" pitchFamily="34" charset="0"/>
            </a:endParaRPr>
          </a:p>
        </p:txBody>
      </p:sp>
      <p:sp>
        <p:nvSpPr>
          <p:cNvPr id="16" name="TextBox 15"/>
          <p:cNvSpPr txBox="1"/>
          <p:nvPr/>
        </p:nvSpPr>
        <p:spPr>
          <a:xfrm>
            <a:off x="512459" y="5178645"/>
            <a:ext cx="1728582" cy="553998"/>
          </a:xfrm>
          <a:prstGeom prst="rect">
            <a:avLst/>
          </a:prstGeom>
          <a:noFill/>
        </p:spPr>
        <p:txBody>
          <a:bodyPr wrap="square">
            <a:spAutoFit/>
          </a:bodyPr>
          <a:lstStyle/>
          <a:p>
            <a:r>
              <a:rPr lang="en-US" sz="3000" b="1">
                <a:solidFill>
                  <a:srgbClr val="FF0000"/>
                </a:solidFill>
                <a:latin typeface="Arial" panose="020B0604020202020204" pitchFamily="34" charset="0"/>
                <a:ea typeface="Calibri" panose="020F0502020204030204" pitchFamily="34" charset="0"/>
                <a:cs typeface="Arial" panose="020B0604020202020204" pitchFamily="34" charset="0"/>
              </a:rPr>
              <a:t>2</a:t>
            </a:r>
            <a:r>
              <a:rPr lang="en-US" sz="3000" b="1">
                <a:solidFill>
                  <a:srgbClr val="FF0000"/>
                </a:solidFill>
                <a:effectLst/>
                <a:latin typeface="Arial" panose="020B0604020202020204" pitchFamily="34" charset="0"/>
                <a:ea typeface="Calibri" panose="020F0502020204030204" pitchFamily="34" charset="0"/>
                <a:cs typeface="Arial" panose="020B0604020202020204" pitchFamily="34" charset="0"/>
              </a:rPr>
              <a:t>. Đảo</a:t>
            </a:r>
            <a:endParaRPr lang="vi-VN" sz="3000" b="1">
              <a:solidFill>
                <a:srgbClr val="FF0000"/>
              </a:solidFill>
              <a:latin typeface="Arial" panose="020B0604020202020204" pitchFamily="34" charset="0"/>
              <a:cs typeface="Arial" panose="020B0604020202020204" pitchFamily="34" charset="0"/>
            </a:endParaRPr>
          </a:p>
        </p:txBody>
      </p:sp>
      <p:graphicFrame>
        <p:nvGraphicFramePr>
          <p:cNvPr id="17" name="Table 16"/>
          <p:cNvGraphicFramePr>
            <a:graphicFrameLocks noGrp="1"/>
          </p:cNvGraphicFramePr>
          <p:nvPr/>
        </p:nvGraphicFramePr>
        <p:xfrm>
          <a:off x="497746" y="5848230"/>
          <a:ext cx="6655376" cy="2631831"/>
        </p:xfrm>
        <a:graphic>
          <a:graphicData uri="http://schemas.openxmlformats.org/drawingml/2006/table">
            <a:tbl>
              <a:tblPr firstRow="1" firstCol="1" bandRow="1">
                <a:tableStyleId>{5940675A-B579-460E-94D1-54222C63F5DA}</a:tableStyleId>
              </a:tblPr>
              <a:tblGrid>
                <a:gridCol w="1048689"/>
                <a:gridCol w="5606687"/>
              </a:tblGrid>
              <a:tr h="1472257">
                <a:tc>
                  <a:txBody>
                    <a:bodyPr/>
                    <a:lstStyle/>
                    <a:p>
                      <a:pPr algn="just">
                        <a:lnSpc>
                          <a:spcPct val="107000"/>
                        </a:lnSpc>
                        <a:spcAft>
                          <a:spcPts val="800"/>
                        </a:spcAft>
                      </a:pPr>
                      <a:r>
                        <a:rPr lang="en-US" sz="2800" b="1">
                          <a:solidFill>
                            <a:srgbClr val="11184A"/>
                          </a:solidFill>
                          <a:effectLst/>
                        </a:rPr>
                        <a:t>GT</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endParaRPr lang="en-US" sz="2000" b="1">
                        <a:effectLst/>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86970">
                <a:tc>
                  <a:txBody>
                    <a:bodyPr/>
                    <a:lstStyle/>
                    <a:p>
                      <a:pPr algn="just">
                        <a:lnSpc>
                          <a:spcPct val="107000"/>
                        </a:lnSpc>
                        <a:spcAft>
                          <a:spcPts val="800"/>
                        </a:spcAft>
                      </a:pPr>
                      <a:r>
                        <a:rPr lang="en-US" sz="2800" b="1">
                          <a:solidFill>
                            <a:srgbClr val="11184A"/>
                          </a:solidFill>
                          <a:effectLst/>
                        </a:rPr>
                        <a:t>KL</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graphicFrame>
        <p:nvGraphicFramePr>
          <p:cNvPr id="18" name="Object 17"/>
          <p:cNvGraphicFramePr>
            <a:graphicFrameLocks noChangeAspect="1"/>
          </p:cNvGraphicFramePr>
          <p:nvPr/>
        </p:nvGraphicFramePr>
        <p:xfrm>
          <a:off x="1654312" y="5968035"/>
          <a:ext cx="1173458" cy="444011"/>
        </p:xfrm>
        <a:graphic>
          <a:graphicData uri="http://schemas.openxmlformats.org/presentationml/2006/ole">
            <mc:AlternateContent xmlns:mc="http://schemas.openxmlformats.org/markup-compatibility/2006">
              <mc:Choice xmlns:v="urn:schemas-microsoft-com:vml" Requires="v">
                <p:oleObj spid="_x0000_s19" name="Equation" r:id="rId11" imgW="469900" imgH="177800" progId="Equation.DSMT4">
                  <p:embed/>
                </p:oleObj>
              </mc:Choice>
              <mc:Fallback>
                <p:oleObj name="Equation" r:id="rId11" imgW="469900" imgH="177800" progId="Equation.DSMT4">
                  <p:embed/>
                  <p:pic>
                    <p:nvPicPr>
                      <p:cNvPr id="0"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54312" y="5968035"/>
                        <a:ext cx="1173458" cy="444011"/>
                      </a:xfrm>
                      <a:prstGeom prst="rect">
                        <a:avLst/>
                      </a:prstGeom>
                      <a:noFill/>
                    </p:spPr>
                  </p:pic>
                </p:oleObj>
              </mc:Fallback>
            </mc:AlternateContent>
          </a:graphicData>
        </a:graphic>
      </p:graphicFrame>
      <p:graphicFrame>
        <p:nvGraphicFramePr>
          <p:cNvPr id="20" name="Object 19"/>
          <p:cNvGraphicFramePr>
            <a:graphicFrameLocks noChangeAspect="1"/>
          </p:cNvGraphicFramePr>
          <p:nvPr/>
        </p:nvGraphicFramePr>
        <p:xfrm>
          <a:off x="3063520" y="6431303"/>
          <a:ext cx="1666815" cy="977098"/>
        </p:xfrm>
        <a:graphic>
          <a:graphicData uri="http://schemas.openxmlformats.org/presentationml/2006/ole">
            <mc:AlternateContent xmlns:mc="http://schemas.openxmlformats.org/markup-compatibility/2006">
              <mc:Choice xmlns:v="urn:schemas-microsoft-com:vml" Requires="v">
                <p:oleObj spid="_x0000_s21" name="Equation" r:id="rId13" imgW="736600" imgH="431800" progId="Equation.DSMT4">
                  <p:embed/>
                </p:oleObj>
              </mc:Choice>
              <mc:Fallback>
                <p:oleObj name="Equation" r:id="rId13" imgW="736600" imgH="431800" progId="Equation.DSMT4">
                  <p:embed/>
                  <p:pic>
                    <p:nvPicPr>
                      <p:cNvPr id="0" name="Object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63520" y="6431303"/>
                        <a:ext cx="1666815" cy="977098"/>
                      </a:xfrm>
                      <a:prstGeom prst="rect">
                        <a:avLst/>
                      </a:prstGeom>
                      <a:noFill/>
                    </p:spPr>
                  </p:pic>
                </p:oleObj>
              </mc:Fallback>
            </mc:AlternateContent>
          </a:graphicData>
        </a:graphic>
      </p:graphicFrame>
      <p:graphicFrame>
        <p:nvGraphicFramePr>
          <p:cNvPr id="22" name="Object 21"/>
          <p:cNvGraphicFramePr>
            <a:graphicFrameLocks noChangeAspect="1"/>
          </p:cNvGraphicFramePr>
          <p:nvPr/>
        </p:nvGraphicFramePr>
        <p:xfrm>
          <a:off x="1503647" y="6702184"/>
          <a:ext cx="1474788" cy="461962"/>
        </p:xfrm>
        <a:graphic>
          <a:graphicData uri="http://schemas.openxmlformats.org/presentationml/2006/ole">
            <mc:AlternateContent xmlns:mc="http://schemas.openxmlformats.org/markup-compatibility/2006">
              <mc:Choice xmlns:v="urn:schemas-microsoft-com:vml" Requires="v">
                <p:oleObj spid="_x0000_s23" name="Equation" r:id="rId15" imgW="14325600" imgH="4876800" progId="Equation.DSMT4">
                  <p:embed/>
                </p:oleObj>
              </mc:Choice>
              <mc:Fallback>
                <p:oleObj name="Equation" r:id="rId15" imgW="14325600" imgH="4876800" progId="Equation.DSMT4">
                  <p:embed/>
                  <p:pic>
                    <p:nvPicPr>
                      <p:cNvPr id="0" name="Object 22"/>
                      <p:cNvPicPr>
                        <a:picLocks noChangeAspect="1" noChangeArrowheads="1"/>
                      </p:cNvPicPr>
                      <p:nvPr/>
                    </p:nvPicPr>
                    <p:blipFill>
                      <a:blip r:embed="rId16"/>
                      <a:srcRect/>
                      <a:stretch>
                        <a:fillRect/>
                      </a:stretch>
                    </p:blipFill>
                    <p:spPr bwMode="auto">
                      <a:xfrm>
                        <a:off x="1503647" y="6702184"/>
                        <a:ext cx="1474788" cy="461962"/>
                      </a:xfrm>
                      <a:prstGeom prst="rect">
                        <a:avLst/>
                      </a:prstGeom>
                      <a:noFill/>
                    </p:spPr>
                  </p:pic>
                </p:oleObj>
              </mc:Fallback>
            </mc:AlternateContent>
          </a:graphicData>
        </a:graphic>
      </p:graphicFrame>
      <p:sp>
        <p:nvSpPr>
          <p:cNvPr id="24" name="TextBox 20"/>
          <p:cNvSpPr txBox="1"/>
          <p:nvPr/>
        </p:nvSpPr>
        <p:spPr>
          <a:xfrm>
            <a:off x="1503647" y="7530658"/>
            <a:ext cx="7215907" cy="561949"/>
          </a:xfrm>
          <a:prstGeom prst="rect">
            <a:avLst/>
          </a:prstGeom>
          <a:noFill/>
        </p:spPr>
        <p:txBody>
          <a:bodyPr wrap="square">
            <a:spAutoFit/>
          </a:bodyPr>
          <a:lstStyle/>
          <a:p>
            <a:pPr algn="just">
              <a:lnSpc>
                <a:spcPct val="107000"/>
              </a:lnSpc>
              <a:spcAft>
                <a:spcPts val="800"/>
              </a:spcAft>
            </a:pPr>
            <a:r>
              <a:rPr lang="en-US" sz="3000">
                <a:solidFill>
                  <a:srgbClr val="090C26"/>
                </a:solidFill>
                <a:effectLst/>
              </a:rPr>
              <a:t>AD là đường phân giác của góc BAC</a:t>
            </a:r>
            <a:endParaRPr lang="vi-VN" sz="300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4"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8701" y="104683"/>
            <a:ext cx="7594295" cy="601440"/>
          </a:xfrm>
        </p:spPr>
        <p:txBody>
          <a:bodyPr/>
          <a:lstStyle/>
          <a:p>
            <a:r>
              <a:rPr lang="en-US"/>
              <a:t>2. Luyện tập – củng cố</a:t>
            </a:r>
            <a:endParaRPr lang="vi-VN"/>
          </a:p>
        </p:txBody>
      </p:sp>
      <p:sp>
        <p:nvSpPr>
          <p:cNvPr id="3" name="TextBox 2"/>
          <p:cNvSpPr txBox="1"/>
          <p:nvPr/>
        </p:nvSpPr>
        <p:spPr>
          <a:xfrm>
            <a:off x="444235" y="1042523"/>
            <a:ext cx="4550845" cy="553998"/>
          </a:xfrm>
          <a:prstGeom prst="rect">
            <a:avLst/>
          </a:prstGeom>
          <a:noFill/>
        </p:spPr>
        <p:txBody>
          <a:bodyPr wrap="square">
            <a:spAutoFit/>
          </a:bodyPr>
          <a:lstStyle/>
          <a:p>
            <a:r>
              <a:rPr lang="en-US" sz="3000" b="1">
                <a:solidFill>
                  <a:srgbClr val="FF0000"/>
                </a:solidFill>
                <a:effectLst/>
                <a:latin typeface="Arial" panose="020B0604020202020204" pitchFamily="34" charset="0"/>
                <a:ea typeface="Calibri" panose="020F0502020204030204" pitchFamily="34" charset="0"/>
                <a:cs typeface="Arial" panose="020B0604020202020204" pitchFamily="34" charset="0"/>
              </a:rPr>
              <a:t>BÀI 1: (SGK/T69)</a:t>
            </a:r>
            <a:endParaRPr lang="vi-VN" sz="3000" b="1">
              <a:solidFill>
                <a:srgbClr val="FF0000"/>
              </a:solidFill>
              <a:latin typeface="Arial" panose="020B0604020202020204" pitchFamily="34" charset="0"/>
              <a:cs typeface="Arial" panose="020B0604020202020204" pitchFamily="34" charset="0"/>
            </a:endParaRPr>
          </a:p>
        </p:txBody>
      </p:sp>
      <p:pic>
        <p:nvPicPr>
          <p:cNvPr id="3105"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748480" y="4590584"/>
            <a:ext cx="4727983" cy="35087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5" name="Object 24"/>
          <p:cNvGraphicFramePr>
            <a:graphicFrameLocks noChangeAspect="1"/>
          </p:cNvGraphicFramePr>
          <p:nvPr/>
        </p:nvGraphicFramePr>
        <p:xfrm>
          <a:off x="1741488" y="2095512"/>
          <a:ext cx="1653067" cy="891292"/>
        </p:xfrm>
        <a:graphic>
          <a:graphicData uri="http://schemas.openxmlformats.org/presentationml/2006/ole">
            <mc:AlternateContent xmlns:mc="http://schemas.openxmlformats.org/markup-compatibility/2006">
              <mc:Choice xmlns:v="urn:schemas-microsoft-com:vml" Requires="v">
                <p:oleObj spid="_x0000_s4" name="Equation" r:id="rId2" imgW="19202400" imgH="10363200" progId="Equation.DSMT4">
                  <p:embed/>
                </p:oleObj>
              </mc:Choice>
              <mc:Fallback>
                <p:oleObj name="Equation" r:id="rId2" imgW="19202400" imgH="10363200" progId="Equation.DSMT4">
                  <p:embed/>
                  <p:pic>
                    <p:nvPicPr>
                      <p:cNvPr id="0" name="Object 32"/>
                      <p:cNvPicPr>
                        <a:picLocks noChangeAspect="1" noChangeArrowheads="1"/>
                      </p:cNvPicPr>
                      <p:nvPr/>
                    </p:nvPicPr>
                    <p:blipFill>
                      <a:blip r:embed="rId3"/>
                      <a:srcRect/>
                      <a:stretch>
                        <a:fillRect/>
                      </a:stretch>
                    </p:blipFill>
                    <p:spPr bwMode="auto">
                      <a:xfrm>
                        <a:off x="1741488" y="2095512"/>
                        <a:ext cx="1653067" cy="891292"/>
                      </a:xfrm>
                      <a:prstGeom prst="rect">
                        <a:avLst/>
                      </a:prstGeom>
                      <a:noFill/>
                    </p:spPr>
                  </p:pic>
                </p:oleObj>
              </mc:Fallback>
            </mc:AlternateContent>
          </a:graphicData>
        </a:graphic>
      </p:graphicFrame>
      <p:graphicFrame>
        <p:nvGraphicFramePr>
          <p:cNvPr id="26" name="Object 25"/>
          <p:cNvGraphicFramePr>
            <a:graphicFrameLocks noChangeAspect="1"/>
          </p:cNvGraphicFramePr>
          <p:nvPr/>
        </p:nvGraphicFramePr>
        <p:xfrm>
          <a:off x="3493941" y="2143311"/>
          <a:ext cx="1584899" cy="891293"/>
        </p:xfrm>
        <a:graphic>
          <a:graphicData uri="http://schemas.openxmlformats.org/presentationml/2006/ole">
            <mc:AlternateContent xmlns:mc="http://schemas.openxmlformats.org/markup-compatibility/2006">
              <mc:Choice xmlns:v="urn:schemas-microsoft-com:vml" Requires="v">
                <p:oleObj spid="_x0000_s5" name="Equation" r:id="rId4" imgW="18592800" imgH="10363200" progId="Equation.DSMT4">
                  <p:embed/>
                </p:oleObj>
              </mc:Choice>
              <mc:Fallback>
                <p:oleObj name="Equation" r:id="rId4" imgW="18592800" imgH="10363200" progId="Equation.DSMT4">
                  <p:embed/>
                  <p:pic>
                    <p:nvPicPr>
                      <p:cNvPr id="0" name="Object 31"/>
                      <p:cNvPicPr>
                        <a:picLocks noChangeAspect="1" noChangeArrowheads="1"/>
                      </p:cNvPicPr>
                      <p:nvPr/>
                    </p:nvPicPr>
                    <p:blipFill>
                      <a:blip r:embed="rId5"/>
                      <a:srcRect/>
                      <a:stretch>
                        <a:fillRect/>
                      </a:stretch>
                    </p:blipFill>
                    <p:spPr bwMode="auto">
                      <a:xfrm>
                        <a:off x="3493941" y="2143311"/>
                        <a:ext cx="1584899" cy="891293"/>
                      </a:xfrm>
                      <a:prstGeom prst="rect">
                        <a:avLst/>
                      </a:prstGeom>
                      <a:noFill/>
                    </p:spPr>
                  </p:pic>
                </p:oleObj>
              </mc:Fallback>
            </mc:AlternateContent>
          </a:graphicData>
        </a:graphic>
      </p:graphicFrame>
      <p:graphicFrame>
        <p:nvGraphicFramePr>
          <p:cNvPr id="27" name="Object 26"/>
          <p:cNvGraphicFramePr>
            <a:graphicFrameLocks noChangeAspect="1"/>
          </p:cNvGraphicFramePr>
          <p:nvPr/>
        </p:nvGraphicFramePr>
        <p:xfrm>
          <a:off x="5318945" y="2143135"/>
          <a:ext cx="1455478" cy="891644"/>
        </p:xfrm>
        <a:graphic>
          <a:graphicData uri="http://schemas.openxmlformats.org/presentationml/2006/ole">
            <mc:AlternateContent xmlns:mc="http://schemas.openxmlformats.org/markup-compatibility/2006">
              <mc:Choice xmlns:v="urn:schemas-microsoft-com:vml" Requires="v">
                <p:oleObj spid="_x0000_s6" name="Equation" r:id="rId6" imgW="711200" imgH="431800" progId="Equation.DSMT4">
                  <p:embed/>
                </p:oleObj>
              </mc:Choice>
              <mc:Fallback>
                <p:oleObj name="Equation" r:id="rId6" imgW="711200" imgH="431800" progId="Equation.DSMT4">
                  <p:embed/>
                  <p:pic>
                    <p:nvPicPr>
                      <p:cNvPr id="0" name="Object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18945" y="2143135"/>
                        <a:ext cx="1455478" cy="891644"/>
                      </a:xfrm>
                      <a:prstGeom prst="rect">
                        <a:avLst/>
                      </a:prstGeom>
                      <a:noFill/>
                    </p:spPr>
                  </p:pic>
                </p:oleObj>
              </mc:Fallback>
            </mc:AlternateContent>
          </a:graphicData>
        </a:graphic>
      </p:graphicFrame>
      <p:graphicFrame>
        <p:nvGraphicFramePr>
          <p:cNvPr id="28" name="Object 27"/>
          <p:cNvGraphicFramePr>
            <a:graphicFrameLocks noChangeAspect="1"/>
          </p:cNvGraphicFramePr>
          <p:nvPr/>
        </p:nvGraphicFramePr>
        <p:xfrm>
          <a:off x="1779878" y="3130596"/>
          <a:ext cx="2661822" cy="891645"/>
        </p:xfrm>
        <a:graphic>
          <a:graphicData uri="http://schemas.openxmlformats.org/presentationml/2006/ole">
            <mc:AlternateContent xmlns:mc="http://schemas.openxmlformats.org/markup-compatibility/2006">
              <mc:Choice xmlns:v="urn:schemas-microsoft-com:vml" Requires="v">
                <p:oleObj spid="_x0000_s7" name="Equation" r:id="rId8" imgW="1282700" imgH="431800" progId="Equation.DSMT4">
                  <p:embed/>
                </p:oleObj>
              </mc:Choice>
              <mc:Fallback>
                <p:oleObj name="Equation" r:id="rId8" imgW="1282700" imgH="431800" progId="Equation.DSMT4">
                  <p:embed/>
                  <p:pic>
                    <p:nvPicPr>
                      <p:cNvPr id="0" name="Object 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79878" y="3130596"/>
                        <a:ext cx="2661822" cy="891645"/>
                      </a:xfrm>
                      <a:prstGeom prst="rect">
                        <a:avLst/>
                      </a:prstGeom>
                      <a:noFill/>
                    </p:spPr>
                  </p:pic>
                </p:oleObj>
              </mc:Fallback>
            </mc:AlternateContent>
          </a:graphicData>
        </a:graphic>
      </p:graphicFrame>
      <p:graphicFrame>
        <p:nvGraphicFramePr>
          <p:cNvPr id="30" name="Object 29"/>
          <p:cNvGraphicFramePr>
            <a:graphicFrameLocks noChangeAspect="1"/>
          </p:cNvGraphicFramePr>
          <p:nvPr/>
        </p:nvGraphicFramePr>
        <p:xfrm>
          <a:off x="4640310" y="3998613"/>
          <a:ext cx="4169749" cy="891645"/>
        </p:xfrm>
        <a:graphic>
          <a:graphicData uri="http://schemas.openxmlformats.org/presentationml/2006/ole">
            <mc:AlternateContent xmlns:mc="http://schemas.openxmlformats.org/markup-compatibility/2006">
              <mc:Choice xmlns:v="urn:schemas-microsoft-com:vml" Requires="v">
                <p:oleObj spid="_x0000_s8" name="Equation" r:id="rId10" imgW="2019300" imgH="431800" progId="Equation.DSMT4">
                  <p:embed/>
                </p:oleObj>
              </mc:Choice>
              <mc:Fallback>
                <p:oleObj name="Equation" r:id="rId10" imgW="2019300" imgH="431800" progId="Equation.DSMT4">
                  <p:embed/>
                  <p:pic>
                    <p:nvPicPr>
                      <p:cNvPr id="0" name="Object 2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40310" y="3998613"/>
                        <a:ext cx="4169749" cy="891645"/>
                      </a:xfrm>
                      <a:prstGeom prst="rect">
                        <a:avLst/>
                      </a:prstGeom>
                      <a:noFill/>
                    </p:spPr>
                  </p:pic>
                </p:oleObj>
              </mc:Fallback>
            </mc:AlternateContent>
          </a:graphicData>
        </a:graphic>
      </p:graphicFrame>
      <p:sp>
        <p:nvSpPr>
          <p:cNvPr id="3076" name="Rectangle 35"/>
          <p:cNvSpPr>
            <a:spLocks noChangeArrowheads="1"/>
          </p:cNvSpPr>
          <p:nvPr/>
        </p:nvSpPr>
        <p:spPr bwMode="auto">
          <a:xfrm>
            <a:off x="444235" y="1620091"/>
            <a:ext cx="125619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fr-FR"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Giải : </a:t>
            </a: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Xét tam giác ABC có AD, BE, CF là đường phân giác của góc BAC nên </a:t>
            </a:r>
            <a:endParaRPr kumimoji="0" lang="nl-NL" altLang="vi-VN" sz="2800" b="0" i="0" u="none" strike="noStrike" cap="none" normalizeH="0" baseline="0">
              <a:ln>
                <a:noFill/>
              </a:ln>
              <a:solidFill>
                <a:srgbClr val="090C26"/>
              </a:solidFill>
              <a:effectLst/>
              <a:latin typeface="Arial" panose="020B0604020202020204" pitchFamily="34" charset="0"/>
            </a:endParaRPr>
          </a:p>
        </p:txBody>
      </p:sp>
      <p:sp>
        <p:nvSpPr>
          <p:cNvPr id="3077" name="Rectangle 36"/>
          <p:cNvSpPr>
            <a:spLocks noChangeArrowheads="1"/>
          </p:cNvSpPr>
          <p:nvPr/>
        </p:nvSpPr>
        <p:spPr bwMode="auto">
          <a:xfrm>
            <a:off x="14696124" y="2329969"/>
            <a:ext cx="4828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3078" name="Rectangle 37"/>
          <p:cNvSpPr>
            <a:spLocks noChangeArrowheads="1"/>
          </p:cNvSpPr>
          <p:nvPr/>
        </p:nvSpPr>
        <p:spPr bwMode="auto">
          <a:xfrm>
            <a:off x="14795510" y="2761769"/>
            <a:ext cx="2840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3079" name="Rectangle 38"/>
          <p:cNvSpPr>
            <a:spLocks noChangeArrowheads="1"/>
          </p:cNvSpPr>
          <p:nvPr/>
        </p:nvSpPr>
        <p:spPr bwMode="auto">
          <a:xfrm>
            <a:off x="14630400" y="3422169"/>
            <a:ext cx="61427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3080" name="Rectangle 39"/>
          <p:cNvSpPr>
            <a:spLocks noChangeArrowheads="1"/>
          </p:cNvSpPr>
          <p:nvPr/>
        </p:nvSpPr>
        <p:spPr bwMode="auto">
          <a:xfrm>
            <a:off x="1264993" y="3244298"/>
            <a:ext cx="51488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3081" name="Rectangle 40"/>
          <p:cNvSpPr>
            <a:spLocks noChangeArrowheads="1"/>
          </p:cNvSpPr>
          <p:nvPr/>
        </p:nvSpPr>
        <p:spPr bwMode="auto">
          <a:xfrm>
            <a:off x="3171644" y="4099658"/>
            <a:ext cx="139808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Suy ra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3082" name="Rectangle 41"/>
          <p:cNvSpPr>
            <a:spLocks noChangeArrowheads="1"/>
          </p:cNvSpPr>
          <p:nvPr/>
        </p:nvSpPr>
        <p:spPr bwMode="auto">
          <a:xfrm>
            <a:off x="8880636" y="4129502"/>
            <a:ext cx="51635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(Tính chất dãy tỉ số bằng nhau)</a:t>
            </a:r>
            <a:endPar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084" name="Rectangle 42"/>
          <p:cNvSpPr>
            <a:spLocks noChangeArrowheads="1"/>
          </p:cNvSpPr>
          <p:nvPr/>
        </p:nvSpPr>
        <p:spPr bwMode="auto">
          <a:xfrm>
            <a:off x="650722" y="5563111"/>
            <a:ext cx="61427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grpSp>
        <p:nvGrpSpPr>
          <p:cNvPr id="3089" name="Group 3088"/>
          <p:cNvGrpSpPr/>
          <p:nvPr/>
        </p:nvGrpSpPr>
        <p:grpSpPr>
          <a:xfrm>
            <a:off x="1377917" y="5458249"/>
            <a:ext cx="5764142" cy="891644"/>
            <a:chOff x="59739" y="5396211"/>
            <a:chExt cx="5764142" cy="891644"/>
          </a:xfrm>
        </p:grpSpPr>
        <p:graphicFrame>
          <p:nvGraphicFramePr>
            <p:cNvPr id="3074" name="Object 3073"/>
            <p:cNvGraphicFramePr>
              <a:graphicFrameLocks noChangeAspect="1"/>
            </p:cNvGraphicFramePr>
            <p:nvPr/>
          </p:nvGraphicFramePr>
          <p:xfrm>
            <a:off x="3453991" y="5396211"/>
            <a:ext cx="445822" cy="891644"/>
          </p:xfrm>
          <a:graphic>
            <a:graphicData uri="http://schemas.openxmlformats.org/presentationml/2006/ole">
              <mc:AlternateContent xmlns:mc="http://schemas.openxmlformats.org/markup-compatibility/2006">
                <mc:Choice xmlns:v="urn:schemas-microsoft-com:vml" Requires="v">
                  <p:oleObj spid="_x0000_s9" name="Equation" r:id="rId12" imgW="215900" imgH="431800" progId="Equation.DSMT4">
                    <p:embed/>
                  </p:oleObj>
                </mc:Choice>
                <mc:Fallback>
                  <p:oleObj name="Equation" r:id="rId12" imgW="215900" imgH="431800" progId="Equation.DSMT4">
                    <p:embed/>
                    <p:pic>
                      <p:nvPicPr>
                        <p:cNvPr id="0" name="Object 2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53991" y="5396211"/>
                          <a:ext cx="445822" cy="891644"/>
                        </a:xfrm>
                        <a:prstGeom prst="rect">
                          <a:avLst/>
                        </a:prstGeom>
                        <a:noFill/>
                      </p:spPr>
                    </p:pic>
                  </p:oleObj>
                </mc:Fallback>
              </mc:AlternateContent>
            </a:graphicData>
          </a:graphic>
        </p:graphicFrame>
        <p:sp>
          <p:nvSpPr>
            <p:cNvPr id="3086" name="Rectangle 44"/>
            <p:cNvSpPr>
              <a:spLocks noChangeArrowheads="1"/>
            </p:cNvSpPr>
            <p:nvPr/>
          </p:nvSpPr>
          <p:spPr bwMode="auto">
            <a:xfrm>
              <a:off x="59739" y="5580423"/>
              <a:ext cx="576414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Tương tự tính: EC =      ; AF=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grpSp>
      <p:sp>
        <p:nvSpPr>
          <p:cNvPr id="51" name="TextBox 50"/>
          <p:cNvSpPr txBox="1"/>
          <p:nvPr/>
        </p:nvSpPr>
        <p:spPr>
          <a:xfrm>
            <a:off x="1228839" y="4068087"/>
            <a:ext cx="770473" cy="523220"/>
          </a:xfrm>
          <a:prstGeom prst="rect">
            <a:avLst/>
          </a:prstGeom>
          <a:noFill/>
        </p:spPr>
        <p:txBody>
          <a:bodyPr wrap="square">
            <a:spAutoFit/>
          </a:bodyPr>
          <a:lstStyle/>
          <a:p>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Từ </a:t>
            </a:r>
            <a:endParaRPr lang="vi-VN" sz="2800"/>
          </a:p>
        </p:txBody>
      </p:sp>
      <p:graphicFrame>
        <p:nvGraphicFramePr>
          <p:cNvPr id="3088" name="Object 3087"/>
          <p:cNvGraphicFramePr>
            <a:graphicFrameLocks noChangeAspect="1"/>
          </p:cNvGraphicFramePr>
          <p:nvPr/>
        </p:nvGraphicFramePr>
        <p:xfrm>
          <a:off x="1999312" y="3974089"/>
          <a:ext cx="1091419" cy="836755"/>
        </p:xfrm>
        <a:graphic>
          <a:graphicData uri="http://schemas.openxmlformats.org/presentationml/2006/ole">
            <mc:AlternateContent xmlns:mc="http://schemas.openxmlformats.org/markup-compatibility/2006">
              <mc:Choice xmlns:v="urn:schemas-microsoft-com:vml" Requires="v">
                <p:oleObj spid="_x0000_s10" name="Equation" r:id="rId14" imgW="574040" imgH="439420" progId="Equation.DSMT4">
                  <p:embed/>
                </p:oleObj>
              </mc:Choice>
              <mc:Fallback>
                <p:oleObj name="Equation" r:id="rId14" imgW="574040" imgH="439420" progId="Equation.DSMT4">
                  <p:embed/>
                  <p:pic>
                    <p:nvPicPr>
                      <p:cNvPr id="0" name="Picture 9"/>
                      <p:cNvPicPr/>
                      <p:nvPr/>
                    </p:nvPicPr>
                    <p:blipFill>
                      <a:blip r:embed="rId15"/>
                      <a:stretch>
                        <a:fillRect/>
                      </a:stretch>
                    </p:blipFill>
                    <p:spPr>
                      <a:xfrm>
                        <a:off x="1999312" y="3974089"/>
                        <a:ext cx="1091419" cy="836755"/>
                      </a:xfrm>
                      <a:prstGeom prst="rect">
                        <a:avLst/>
                      </a:prstGeom>
                    </p:spPr>
                  </p:pic>
                </p:oleObj>
              </mc:Fallback>
            </mc:AlternateContent>
          </a:graphicData>
        </a:graphic>
      </p:graphicFrame>
      <p:sp>
        <p:nvSpPr>
          <p:cNvPr id="53" name="Rectangle 41"/>
          <p:cNvSpPr>
            <a:spLocks noChangeArrowheads="1"/>
          </p:cNvSpPr>
          <p:nvPr/>
        </p:nvSpPr>
        <p:spPr bwMode="auto">
          <a:xfrm>
            <a:off x="1228839" y="4972200"/>
            <a:ext cx="18117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Vậy BD=2</a:t>
            </a:r>
            <a:endParaRPr kumimoji="0" lang="vi-VN" altLang="vi-VN" sz="2800" b="0" i="0" u="none" strike="noStrike" cap="none" normalizeH="0" baseline="0">
              <a:ln>
                <a:noFill/>
              </a:ln>
              <a:solidFill>
                <a:srgbClr val="090C26"/>
              </a:solidFill>
              <a:effectLst/>
              <a:latin typeface="Arial" panose="020B0604020202020204" pitchFamily="34" charset="0"/>
            </a:endParaRPr>
          </a:p>
        </p:txBody>
      </p:sp>
      <p:graphicFrame>
        <p:nvGraphicFramePr>
          <p:cNvPr id="3090" name="Object 3089"/>
          <p:cNvGraphicFramePr>
            <a:graphicFrameLocks noChangeAspect="1"/>
          </p:cNvGraphicFramePr>
          <p:nvPr/>
        </p:nvGraphicFramePr>
        <p:xfrm>
          <a:off x="6231599" y="5526748"/>
          <a:ext cx="445821" cy="797785"/>
        </p:xfrm>
        <a:graphic>
          <a:graphicData uri="http://schemas.openxmlformats.org/presentationml/2006/ole">
            <mc:AlternateContent xmlns:mc="http://schemas.openxmlformats.org/markup-compatibility/2006">
              <mc:Choice xmlns:v="urn:schemas-microsoft-com:vml" Requires="v">
                <p:oleObj spid="_x0000_s11" name="Equation" r:id="rId16" imgW="5791200" imgH="10363200" progId="Equation.DSMT4">
                  <p:embed/>
                </p:oleObj>
              </mc:Choice>
              <mc:Fallback>
                <p:oleObj name="Equation" r:id="rId16" imgW="5791200" imgH="10363200" progId="Equation.DSMT4">
                  <p:embed/>
                  <p:pic>
                    <p:nvPicPr>
                      <p:cNvPr id="0" name="Picture 10"/>
                      <p:cNvPicPr/>
                      <p:nvPr/>
                    </p:nvPicPr>
                    <p:blipFill>
                      <a:blip r:embed="rId17"/>
                      <a:stretch>
                        <a:fillRect/>
                      </a:stretch>
                    </p:blipFill>
                    <p:spPr>
                      <a:xfrm>
                        <a:off x="6231599" y="5526748"/>
                        <a:ext cx="445821" cy="797785"/>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05"/>
                                        </p:tgtEl>
                                        <p:attrNameLst>
                                          <p:attrName>style.visibility</p:attrName>
                                        </p:attrNameLst>
                                      </p:cBhvr>
                                      <p:to>
                                        <p:strVal val="visible"/>
                                      </p:to>
                                    </p:set>
                                    <p:animEffect transition="in" filter="fade">
                                      <p:cBhvr>
                                        <p:cTn id="12" dur="500"/>
                                        <p:tgtEl>
                                          <p:spTgt spid="310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5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80"/>
                                        </p:tgtEl>
                                        <p:attrNameLst>
                                          <p:attrName>style.visibility</p:attrName>
                                        </p:attrNameLst>
                                      </p:cBhvr>
                                      <p:to>
                                        <p:strVal val="visible"/>
                                      </p:to>
                                    </p:set>
                                    <p:animEffect transition="in" filter="fade">
                                      <p:cBhvr>
                                        <p:cTn id="37" dur="500"/>
                                        <p:tgtEl>
                                          <p:spTgt spid="308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500"/>
                                        <p:tgtEl>
                                          <p:spTgt spid="5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088"/>
                                        </p:tgtEl>
                                        <p:attrNameLst>
                                          <p:attrName>style.visibility</p:attrName>
                                        </p:attrNameLst>
                                      </p:cBhvr>
                                      <p:to>
                                        <p:strVal val="visible"/>
                                      </p:to>
                                    </p:set>
                                    <p:animEffect transition="in" filter="fade">
                                      <p:cBhvr>
                                        <p:cTn id="52" dur="500"/>
                                        <p:tgtEl>
                                          <p:spTgt spid="308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081"/>
                                        </p:tgtEl>
                                        <p:attrNameLst>
                                          <p:attrName>style.visibility</p:attrName>
                                        </p:attrNameLst>
                                      </p:cBhvr>
                                      <p:to>
                                        <p:strVal val="visible"/>
                                      </p:to>
                                    </p:set>
                                    <p:animEffect transition="in" filter="fade">
                                      <p:cBhvr>
                                        <p:cTn id="57" dur="500"/>
                                        <p:tgtEl>
                                          <p:spTgt spid="308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082"/>
                                        </p:tgtEl>
                                        <p:attrNameLst>
                                          <p:attrName>style.visibility</p:attrName>
                                        </p:attrNameLst>
                                      </p:cBhvr>
                                      <p:to>
                                        <p:strVal val="visible"/>
                                      </p:to>
                                    </p:set>
                                    <p:animEffect transition="in" filter="fade">
                                      <p:cBhvr>
                                        <p:cTn id="67" dur="500"/>
                                        <p:tgtEl>
                                          <p:spTgt spid="308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500"/>
                                        <p:tgtEl>
                                          <p:spTgt spid="5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089"/>
                                        </p:tgtEl>
                                        <p:attrNameLst>
                                          <p:attrName>style.visibility</p:attrName>
                                        </p:attrNameLst>
                                      </p:cBhvr>
                                      <p:to>
                                        <p:strVal val="visible"/>
                                      </p:to>
                                    </p:set>
                                    <p:animEffect transition="in" filter="fade">
                                      <p:cBhvr>
                                        <p:cTn id="77" dur="500"/>
                                        <p:tgtEl>
                                          <p:spTgt spid="308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084"/>
                                        </p:tgtEl>
                                        <p:attrNameLst>
                                          <p:attrName>style.visibility</p:attrName>
                                        </p:attrNameLst>
                                      </p:cBhvr>
                                      <p:to>
                                        <p:strVal val="visible"/>
                                      </p:to>
                                    </p:set>
                                    <p:animEffect transition="in" filter="fade">
                                      <p:cBhvr>
                                        <p:cTn id="80" dur="500"/>
                                        <p:tgtEl>
                                          <p:spTgt spid="3084"/>
                                        </p:tgtEl>
                                      </p:cBhvr>
                                    </p:animEffect>
                                  </p:childTnLst>
                                </p:cTn>
                              </p:par>
                              <p:par>
                                <p:cTn id="81" presetID="10" presetClass="entr" presetSubtype="0" fill="hold" nodeType="withEffect">
                                  <p:stCondLst>
                                    <p:cond delay="0"/>
                                  </p:stCondLst>
                                  <p:childTnLst>
                                    <p:set>
                                      <p:cBhvr>
                                        <p:cTn id="82" dur="1" fill="hold">
                                          <p:stCondLst>
                                            <p:cond delay="0"/>
                                          </p:stCondLst>
                                        </p:cTn>
                                        <p:tgtEl>
                                          <p:spTgt spid="3090"/>
                                        </p:tgtEl>
                                        <p:attrNameLst>
                                          <p:attrName>style.visibility</p:attrName>
                                        </p:attrNameLst>
                                      </p:cBhvr>
                                      <p:to>
                                        <p:strVal val="visible"/>
                                      </p:to>
                                    </p:set>
                                    <p:animEffect transition="in" filter="fade">
                                      <p:cBhvr>
                                        <p:cTn id="83" dur="500"/>
                                        <p:tgtEl>
                                          <p:spTgt spid="3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076" grpId="0"/>
      <p:bldP spid="3080" grpId="0"/>
      <p:bldP spid="3081" grpId="0"/>
      <p:bldP spid="3082" grpId="0"/>
      <p:bldP spid="3084" grpId="0"/>
      <p:bldP spid="51" grpId="0"/>
      <p:bldP spid="5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8701" y="254400"/>
            <a:ext cx="7594295" cy="601440"/>
          </a:xfrm>
        </p:spPr>
        <p:txBody>
          <a:bodyPr/>
          <a:lstStyle/>
          <a:p>
            <a:r>
              <a:rPr lang="en-US"/>
              <a:t>2. Luyện tập – củng cố</a:t>
            </a:r>
            <a:endParaRPr lang="vi-VN"/>
          </a:p>
        </p:txBody>
      </p:sp>
      <p:graphicFrame>
        <p:nvGraphicFramePr>
          <p:cNvPr id="4" name="Object 3"/>
          <p:cNvGraphicFramePr>
            <a:graphicFrameLocks noChangeAspect="1"/>
          </p:cNvGraphicFramePr>
          <p:nvPr/>
        </p:nvGraphicFramePr>
        <p:xfrm>
          <a:off x="10448043" y="1997766"/>
          <a:ext cx="1458687" cy="855092"/>
        </p:xfrm>
        <a:graphic>
          <a:graphicData uri="http://schemas.openxmlformats.org/presentationml/2006/ole">
            <mc:AlternateContent xmlns:mc="http://schemas.openxmlformats.org/markup-compatibility/2006">
              <mc:Choice xmlns:v="urn:schemas-microsoft-com:vml" Requires="v">
                <p:oleObj spid="_x0000_s3" name="Equation" r:id="rId1" imgW="736600" imgH="431800" progId="Equation.DSMT4">
                  <p:embed/>
                </p:oleObj>
              </mc:Choice>
              <mc:Fallback>
                <p:oleObj name="Equation" r:id="rId1" imgW="736600" imgH="431800" progId="Equation.DSMT4">
                  <p:embed/>
                  <p:pic>
                    <p:nvPicPr>
                      <p:cNvPr id="0" name="Object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8043" y="1997766"/>
                        <a:ext cx="1458687" cy="855092"/>
                      </a:xfrm>
                      <a:prstGeom prst="rect">
                        <a:avLst/>
                      </a:prstGeom>
                      <a:noFill/>
                    </p:spPr>
                  </p:pic>
                </p:oleObj>
              </mc:Fallback>
            </mc:AlternateContent>
          </a:graphicData>
        </a:graphic>
      </p:graphicFrame>
      <p:graphicFrame>
        <p:nvGraphicFramePr>
          <p:cNvPr id="5" name="Object 4"/>
          <p:cNvGraphicFramePr>
            <a:graphicFrameLocks noChangeAspect="1"/>
          </p:cNvGraphicFramePr>
          <p:nvPr/>
        </p:nvGraphicFramePr>
        <p:xfrm>
          <a:off x="1807387" y="2730961"/>
          <a:ext cx="4325760" cy="855092"/>
        </p:xfrm>
        <a:graphic>
          <a:graphicData uri="http://schemas.openxmlformats.org/presentationml/2006/ole">
            <mc:AlternateContent xmlns:mc="http://schemas.openxmlformats.org/markup-compatibility/2006">
              <mc:Choice xmlns:v="urn:schemas-microsoft-com:vml" Requires="v">
                <p:oleObj spid="_x0000_s6" name="Equation" r:id="rId3" imgW="2184400" imgH="431800" progId="Equation.DSMT4">
                  <p:embed/>
                </p:oleObj>
              </mc:Choice>
              <mc:Fallback>
                <p:oleObj name="Equation" r:id="rId3" imgW="2184400" imgH="4318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7387" y="2730961"/>
                        <a:ext cx="4325760" cy="855092"/>
                      </a:xfrm>
                      <a:prstGeom prst="rect">
                        <a:avLst/>
                      </a:prstGeom>
                      <a:noFill/>
                    </p:spPr>
                  </p:pic>
                </p:oleObj>
              </mc:Fallback>
            </mc:AlternateContent>
          </a:graphicData>
        </a:graphic>
      </p:graphicFrame>
      <p:graphicFrame>
        <p:nvGraphicFramePr>
          <p:cNvPr id="7" name="Object 6"/>
          <p:cNvGraphicFramePr>
            <a:graphicFrameLocks noChangeAspect="1"/>
          </p:cNvGraphicFramePr>
          <p:nvPr/>
        </p:nvGraphicFramePr>
        <p:xfrm>
          <a:off x="1672534" y="3716649"/>
          <a:ext cx="2162880" cy="855092"/>
        </p:xfrm>
        <a:graphic>
          <a:graphicData uri="http://schemas.openxmlformats.org/presentationml/2006/ole">
            <mc:AlternateContent xmlns:mc="http://schemas.openxmlformats.org/markup-compatibility/2006">
              <mc:Choice xmlns:v="urn:schemas-microsoft-com:vml" Requires="v">
                <p:oleObj spid="_x0000_s8" name="Equation" r:id="rId5" imgW="1091565" imgH="431800" progId="Equation.DSMT4">
                  <p:embed/>
                </p:oleObj>
              </mc:Choice>
              <mc:Fallback>
                <p:oleObj name="Equation" r:id="rId5" imgW="1091565" imgH="4318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2534" y="3716649"/>
                        <a:ext cx="2162880" cy="855092"/>
                      </a:xfrm>
                      <a:prstGeom prst="rect">
                        <a:avLst/>
                      </a:prstGeom>
                      <a:noFill/>
                    </p:spPr>
                  </p:pic>
                </p:oleObj>
              </mc:Fallback>
            </mc:AlternateContent>
          </a:graphicData>
        </a:graphic>
      </p:graphicFrame>
      <p:graphicFrame>
        <p:nvGraphicFramePr>
          <p:cNvPr id="9" name="Object 8"/>
          <p:cNvGraphicFramePr>
            <a:graphicFrameLocks noChangeAspect="1"/>
          </p:cNvGraphicFramePr>
          <p:nvPr/>
        </p:nvGraphicFramePr>
        <p:xfrm>
          <a:off x="4923137" y="3685915"/>
          <a:ext cx="2087431" cy="855092"/>
        </p:xfrm>
        <a:graphic>
          <a:graphicData uri="http://schemas.openxmlformats.org/presentationml/2006/ole">
            <mc:AlternateContent xmlns:mc="http://schemas.openxmlformats.org/markup-compatibility/2006">
              <mc:Choice xmlns:v="urn:schemas-microsoft-com:vml" Requires="v">
                <p:oleObj spid="_x0000_s10" name="Equation" r:id="rId7" imgW="1054100" imgH="431800" progId="Equation.DSMT4">
                  <p:embed/>
                </p:oleObj>
              </mc:Choice>
              <mc:Fallback>
                <p:oleObj name="Equation" r:id="rId7" imgW="1054100" imgH="431800" progId="Equation.DSMT4">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3137" y="3685915"/>
                        <a:ext cx="2087431" cy="855092"/>
                      </a:xfrm>
                      <a:prstGeom prst="rect">
                        <a:avLst/>
                      </a:prstGeom>
                      <a:noFill/>
                    </p:spPr>
                  </p:pic>
                </p:oleObj>
              </mc:Fallback>
            </mc:AlternateContent>
          </a:graphicData>
        </a:graphic>
      </p:graphicFrame>
      <p:graphicFrame>
        <p:nvGraphicFramePr>
          <p:cNvPr id="11" name="Object 10"/>
          <p:cNvGraphicFramePr>
            <a:graphicFrameLocks noChangeAspect="1"/>
          </p:cNvGraphicFramePr>
          <p:nvPr/>
        </p:nvGraphicFramePr>
        <p:xfrm>
          <a:off x="1672534" y="4643145"/>
          <a:ext cx="1458687" cy="855092"/>
        </p:xfrm>
        <a:graphic>
          <a:graphicData uri="http://schemas.openxmlformats.org/presentationml/2006/ole">
            <mc:AlternateContent xmlns:mc="http://schemas.openxmlformats.org/markup-compatibility/2006">
              <mc:Choice xmlns:v="urn:schemas-microsoft-com:vml" Requires="v">
                <p:oleObj spid="_x0000_s12" name="Equation" r:id="rId9" imgW="736600" imgH="431800" progId="Equation.DSMT4">
                  <p:embed/>
                </p:oleObj>
              </mc:Choice>
              <mc:Fallback>
                <p:oleObj name="Equation" r:id="rId9" imgW="736600" imgH="431800" progId="Equation.DSMT4">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72534" y="4643145"/>
                        <a:ext cx="1458687" cy="855092"/>
                      </a:xfrm>
                      <a:prstGeom prst="rect">
                        <a:avLst/>
                      </a:prstGeom>
                      <a:noFill/>
                    </p:spPr>
                  </p:pic>
                </p:oleObj>
              </mc:Fallback>
            </mc:AlternateContent>
          </a:graphicData>
        </a:graphic>
      </p:graphicFrame>
      <p:sp>
        <p:nvSpPr>
          <p:cNvPr id="13" name="Rectangle 6"/>
          <p:cNvSpPr>
            <a:spLocks noChangeArrowheads="1"/>
          </p:cNvSpPr>
          <p:nvPr/>
        </p:nvSpPr>
        <p:spPr bwMode="auto">
          <a:xfrm>
            <a:off x="348700" y="2176164"/>
            <a:ext cx="102696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nl-NL"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Xét tam giác ABC có AD là đường phân giác của góc BAC nên </a:t>
            </a:r>
            <a:endParaRPr kumimoji="0" lang="nl-NL" altLang="vi-VN" sz="2800" b="0" i="0" u="none" strike="noStrike" cap="none" normalizeH="0" baseline="0">
              <a:ln>
                <a:noFill/>
              </a:ln>
              <a:solidFill>
                <a:srgbClr val="090C26"/>
              </a:solidFill>
              <a:effectLst/>
              <a:latin typeface="Arial" panose="020B0604020202020204" pitchFamily="34" charset="0"/>
            </a:endParaRPr>
          </a:p>
        </p:txBody>
      </p:sp>
      <p:sp>
        <p:nvSpPr>
          <p:cNvPr id="14" name="Rectangle 7"/>
          <p:cNvSpPr>
            <a:spLocks noChangeArrowheads="1"/>
          </p:cNvSpPr>
          <p:nvPr/>
        </p:nvSpPr>
        <p:spPr bwMode="auto">
          <a:xfrm>
            <a:off x="348700" y="2813937"/>
            <a:ext cx="12234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fr-FR"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Suy ra</a:t>
            </a:r>
            <a:endParaRPr kumimoji="0" lang="fr-FR" altLang="vi-VN" sz="2800" b="0" i="0" u="none" strike="noStrike" cap="none" normalizeH="0" baseline="0">
              <a:ln>
                <a:noFill/>
              </a:ln>
              <a:solidFill>
                <a:srgbClr val="090C26"/>
              </a:solidFill>
              <a:effectLst/>
              <a:latin typeface="Arial" panose="020B0604020202020204" pitchFamily="34" charset="0"/>
            </a:endParaRPr>
          </a:p>
        </p:txBody>
      </p:sp>
      <p:sp>
        <p:nvSpPr>
          <p:cNvPr id="15" name="Rectangle 8"/>
          <p:cNvSpPr>
            <a:spLocks noChangeArrowheads="1"/>
          </p:cNvSpPr>
          <p:nvPr/>
        </p:nvSpPr>
        <p:spPr bwMode="auto">
          <a:xfrm>
            <a:off x="409614" y="3768957"/>
            <a:ext cx="11015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Pcm: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6" name="Rectangle 9"/>
          <p:cNvSpPr>
            <a:spLocks noChangeArrowheads="1"/>
          </p:cNvSpPr>
          <p:nvPr/>
        </p:nvSpPr>
        <p:spPr bwMode="auto">
          <a:xfrm>
            <a:off x="3959412" y="3803074"/>
            <a:ext cx="9637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hay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7" name="Rectangle 10"/>
          <p:cNvSpPr>
            <a:spLocks noChangeArrowheads="1"/>
          </p:cNvSpPr>
          <p:nvPr/>
        </p:nvSpPr>
        <p:spPr bwMode="auto">
          <a:xfrm>
            <a:off x="311528" y="4809081"/>
            <a:ext cx="149585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Tức là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8" name="Rectangle 11"/>
          <p:cNvSpPr>
            <a:spLocks noChangeArrowheads="1"/>
          </p:cNvSpPr>
          <p:nvPr/>
        </p:nvSpPr>
        <p:spPr bwMode="auto">
          <a:xfrm>
            <a:off x="3156044" y="4753029"/>
            <a:ext cx="957390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(luôn đúng, vì AE là đường phân giác trong tam giác ABG) </a:t>
            </a:r>
            <a:endParaRPr kumimoji="0" lang="vi-VN" altLang="vi-VN" sz="2800" b="0" i="0" u="none" strike="noStrike" cap="none" normalizeH="0" baseline="0">
              <a:ln>
                <a:noFill/>
              </a:ln>
              <a:solidFill>
                <a:srgbClr val="090C26"/>
              </a:solidFill>
              <a:effectLst/>
              <a:latin typeface="Arial" panose="020B0604020202020204" pitchFamily="34" charset="0"/>
            </a:endParaRPr>
          </a:p>
        </p:txBody>
      </p:sp>
      <p:sp>
        <p:nvSpPr>
          <p:cNvPr id="19" name="TextBox 14"/>
          <p:cNvSpPr txBox="1"/>
          <p:nvPr/>
        </p:nvSpPr>
        <p:spPr>
          <a:xfrm>
            <a:off x="348700" y="1443768"/>
            <a:ext cx="4550845" cy="553998"/>
          </a:xfrm>
          <a:prstGeom prst="rect">
            <a:avLst/>
          </a:prstGeom>
          <a:noFill/>
        </p:spPr>
        <p:txBody>
          <a:bodyPr wrap="square">
            <a:spAutoFit/>
          </a:bodyPr>
          <a:lstStyle/>
          <a:p>
            <a:r>
              <a:rPr lang="en-US" sz="3000" b="1">
                <a:solidFill>
                  <a:srgbClr val="FF0000"/>
                </a:solidFill>
                <a:effectLst/>
                <a:latin typeface="Arial" panose="020B0604020202020204" pitchFamily="34" charset="0"/>
                <a:ea typeface="Calibri" panose="020F0502020204030204" pitchFamily="34" charset="0"/>
                <a:cs typeface="Arial" panose="020B0604020202020204" pitchFamily="34" charset="0"/>
              </a:rPr>
              <a:t>BÀI 3: (SGK/T69)</a:t>
            </a:r>
            <a:endParaRPr lang="vi-VN" sz="3000" b="1">
              <a:solidFill>
                <a:srgbClr val="FF0000"/>
              </a:solidFill>
              <a:latin typeface="Arial" panose="020B0604020202020204" pitchFamily="34" charset="0"/>
              <a:cs typeface="Arial" panose="020B0604020202020204" pitchFamily="34" charset="0"/>
            </a:endParaRPr>
          </a:p>
        </p:txBody>
      </p:sp>
      <p:sp>
        <p:nvSpPr>
          <p:cNvPr id="20" name="TextBox 16"/>
          <p:cNvSpPr txBox="1"/>
          <p:nvPr/>
        </p:nvSpPr>
        <p:spPr>
          <a:xfrm>
            <a:off x="409614" y="5794997"/>
            <a:ext cx="7315200" cy="523220"/>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Suy ra đpcm</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pic>
        <p:nvPicPr>
          <p:cNvPr id="21" name="Picture 20"/>
          <p:cNvPicPr>
            <a:picLocks noChangeAspect="1"/>
          </p:cNvPicPr>
          <p:nvPr/>
        </p:nvPicPr>
        <p:blipFill>
          <a:blip r:embed="rId11">
            <a:extLst>
              <a:ext uri="{BEBA8EAE-BF5A-486C-A8C5-ECC9F3942E4B}">
                <a14:imgProps xmlns:a14="http://schemas.microsoft.com/office/drawing/2010/main">
                  <a14:imgLayer r:embed="rId12">
                    <a14:imgEffect>
                      <a14:colorTemperature colorTemp="5300"/>
                    </a14:imgEffect>
                  </a14:imgLayer>
                </a14:imgProps>
              </a:ext>
            </a:extLst>
          </a:blip>
          <a:stretch>
            <a:fillRect/>
          </a:stretch>
        </p:blipFill>
        <p:spPr>
          <a:xfrm>
            <a:off x="10618306" y="5276249"/>
            <a:ext cx="4012094" cy="31259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4" grpId="0"/>
      <p:bldP spid="15"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8701" y="88969"/>
            <a:ext cx="7594295" cy="601440"/>
          </a:xfrm>
        </p:spPr>
        <p:txBody>
          <a:bodyPr/>
          <a:lstStyle/>
          <a:p>
            <a:r>
              <a:rPr lang="en-US"/>
              <a:t>2. Luyện tập – củng cố</a:t>
            </a:r>
            <a:endParaRPr lang="vi-VN"/>
          </a:p>
        </p:txBody>
      </p:sp>
      <p:graphicFrame>
        <p:nvGraphicFramePr>
          <p:cNvPr id="5" name="Object 4"/>
          <p:cNvGraphicFramePr>
            <a:graphicFrameLocks noChangeAspect="1"/>
          </p:cNvGraphicFramePr>
          <p:nvPr/>
        </p:nvGraphicFramePr>
        <p:xfrm>
          <a:off x="1476602" y="3415210"/>
          <a:ext cx="1578088" cy="905686"/>
        </p:xfrm>
        <a:graphic>
          <a:graphicData uri="http://schemas.openxmlformats.org/presentationml/2006/ole">
            <mc:AlternateContent xmlns:mc="http://schemas.openxmlformats.org/markup-compatibility/2006">
              <mc:Choice xmlns:v="urn:schemas-microsoft-com:vml" Requires="v">
                <p:oleObj spid="_x0000_s3" name="Equation" r:id="rId1" imgW="736600" imgH="431800" progId="Equation.DSMT4">
                  <p:embed/>
                </p:oleObj>
              </mc:Choice>
              <mc:Fallback>
                <p:oleObj name="Equation" r:id="rId1" imgW="736600" imgH="431800" progId="Equation.DSMT4">
                  <p:embed/>
                  <p:pic>
                    <p:nvPicPr>
                      <p:cNvPr id="0" name="Object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602" y="3415210"/>
                        <a:ext cx="1578088" cy="905686"/>
                      </a:xfrm>
                      <a:prstGeom prst="rect">
                        <a:avLst/>
                      </a:prstGeom>
                      <a:noFill/>
                    </p:spPr>
                  </p:pic>
                </p:oleObj>
              </mc:Fallback>
            </mc:AlternateContent>
          </a:graphicData>
        </a:graphic>
      </p:graphicFrame>
      <p:graphicFrame>
        <p:nvGraphicFramePr>
          <p:cNvPr id="6" name="Object 5"/>
          <p:cNvGraphicFramePr>
            <a:graphicFrameLocks noChangeAspect="1"/>
          </p:cNvGraphicFramePr>
          <p:nvPr/>
        </p:nvGraphicFramePr>
        <p:xfrm>
          <a:off x="7567745" y="3452469"/>
          <a:ext cx="430851" cy="836358"/>
        </p:xfrm>
        <a:graphic>
          <a:graphicData uri="http://schemas.openxmlformats.org/presentationml/2006/ole">
            <mc:AlternateContent xmlns:mc="http://schemas.openxmlformats.org/markup-compatibility/2006">
              <mc:Choice xmlns:v="urn:schemas-microsoft-com:vml" Requires="v">
                <p:oleObj spid="_x0000_s4" name="Equation" r:id="rId3" imgW="215900" imgH="431800" progId="Equation.DSMT4">
                  <p:embed/>
                </p:oleObj>
              </mc:Choice>
              <mc:Fallback>
                <p:oleObj name="Equation" r:id="rId3" imgW="215900" imgH="4318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7745" y="3452469"/>
                        <a:ext cx="430851" cy="836358"/>
                      </a:xfrm>
                      <a:prstGeom prst="rect">
                        <a:avLst/>
                      </a:prstGeom>
                      <a:noFill/>
                    </p:spPr>
                  </p:pic>
                </p:oleObj>
              </mc:Fallback>
            </mc:AlternateContent>
          </a:graphicData>
        </a:graphic>
      </p:graphicFrame>
      <p:graphicFrame>
        <p:nvGraphicFramePr>
          <p:cNvPr id="7" name="Object 6"/>
          <p:cNvGraphicFramePr>
            <a:graphicFrameLocks noChangeAspect="1"/>
          </p:cNvGraphicFramePr>
          <p:nvPr/>
        </p:nvGraphicFramePr>
        <p:xfrm>
          <a:off x="5885234" y="3490174"/>
          <a:ext cx="494211" cy="874373"/>
        </p:xfrm>
        <a:graphic>
          <a:graphicData uri="http://schemas.openxmlformats.org/presentationml/2006/ole">
            <mc:AlternateContent xmlns:mc="http://schemas.openxmlformats.org/markup-compatibility/2006">
              <mc:Choice xmlns:v="urn:schemas-microsoft-com:vml" Requires="v">
                <p:oleObj spid="_x0000_s8" name="Equation" r:id="rId5" imgW="241300" imgH="431800" progId="Equation.DSMT4">
                  <p:embed/>
                </p:oleObj>
              </mc:Choice>
              <mc:Fallback>
                <p:oleObj name="Equation" r:id="rId5" imgW="241300" imgH="4318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5234" y="3490174"/>
                        <a:ext cx="494211" cy="874373"/>
                      </a:xfrm>
                      <a:prstGeom prst="rect">
                        <a:avLst/>
                      </a:prstGeom>
                      <a:noFill/>
                    </p:spPr>
                  </p:pic>
                </p:oleObj>
              </mc:Fallback>
            </mc:AlternateContent>
          </a:graphicData>
        </a:graphic>
      </p:graphicFrame>
      <p:graphicFrame>
        <p:nvGraphicFramePr>
          <p:cNvPr id="9" name="Object 8"/>
          <p:cNvGraphicFramePr>
            <a:graphicFrameLocks noChangeAspect="1"/>
          </p:cNvGraphicFramePr>
          <p:nvPr/>
        </p:nvGraphicFramePr>
        <p:xfrm>
          <a:off x="1673576" y="6232928"/>
          <a:ext cx="4748213" cy="1236663"/>
        </p:xfrm>
        <a:graphic>
          <a:graphicData uri="http://schemas.openxmlformats.org/presentationml/2006/ole">
            <mc:AlternateContent xmlns:mc="http://schemas.openxmlformats.org/markup-compatibility/2006">
              <mc:Choice xmlns:v="urn:schemas-microsoft-com:vml" Requires="v">
                <p:oleObj spid="_x0000_s10" name="Equation" r:id="rId7" imgW="57607200" imgH="14935200" progId="Equation.DSMT4">
                  <p:embed/>
                </p:oleObj>
              </mc:Choice>
              <mc:Fallback>
                <p:oleObj name="Equation" r:id="rId7" imgW="57607200" imgH="14935200" progId="Equation.DSMT4">
                  <p:embed/>
                  <p:pic>
                    <p:nvPicPr>
                      <p:cNvPr id="0" name="Object 2"/>
                      <p:cNvPicPr>
                        <a:picLocks noChangeAspect="1" noChangeArrowheads="1"/>
                      </p:cNvPicPr>
                      <p:nvPr/>
                    </p:nvPicPr>
                    <p:blipFill>
                      <a:blip r:embed="rId8"/>
                      <a:srcRect/>
                      <a:stretch>
                        <a:fillRect/>
                      </a:stretch>
                    </p:blipFill>
                    <p:spPr bwMode="auto">
                      <a:xfrm>
                        <a:off x="1673576" y="6232928"/>
                        <a:ext cx="4748213" cy="1236663"/>
                      </a:xfrm>
                      <a:prstGeom prst="rect">
                        <a:avLst/>
                      </a:prstGeom>
                      <a:noFill/>
                    </p:spPr>
                  </p:pic>
                </p:oleObj>
              </mc:Fallback>
            </mc:AlternateContent>
          </a:graphicData>
        </a:graphic>
      </p:graphicFrame>
      <p:graphicFrame>
        <p:nvGraphicFramePr>
          <p:cNvPr id="11" name="Object 10"/>
          <p:cNvGraphicFramePr>
            <a:graphicFrameLocks noChangeAspect="1"/>
          </p:cNvGraphicFramePr>
          <p:nvPr/>
        </p:nvGraphicFramePr>
        <p:xfrm>
          <a:off x="11967456" y="6594620"/>
          <a:ext cx="430851" cy="874374"/>
        </p:xfrm>
        <a:graphic>
          <a:graphicData uri="http://schemas.openxmlformats.org/presentationml/2006/ole">
            <mc:AlternateContent xmlns:mc="http://schemas.openxmlformats.org/markup-compatibility/2006">
              <mc:Choice xmlns:v="urn:schemas-microsoft-com:vml" Requires="v">
                <p:oleObj spid="_x0000_s12" name="Equation" r:id="rId9" imgW="215900" imgH="431800" progId="Equation.DSMT4">
                  <p:embed/>
                </p:oleObj>
              </mc:Choice>
              <mc:Fallback>
                <p:oleObj name="Equation" r:id="rId9" imgW="215900" imgH="431800" progId="Equation.DSMT4">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967456" y="6594620"/>
                        <a:ext cx="430851" cy="874374"/>
                      </a:xfrm>
                      <a:prstGeom prst="rect">
                        <a:avLst/>
                      </a:prstGeom>
                      <a:noFill/>
                    </p:spPr>
                  </p:pic>
                </p:oleObj>
              </mc:Fallback>
            </mc:AlternateContent>
          </a:graphicData>
        </a:graphic>
      </p:graphicFrame>
      <p:pic>
        <p:nvPicPr>
          <p:cNvPr id="4102"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754014" y="642328"/>
            <a:ext cx="3527685" cy="4366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8"/>
          <p:cNvSpPr>
            <a:spLocks noChangeArrowheads="1"/>
          </p:cNvSpPr>
          <p:nvPr/>
        </p:nvSpPr>
        <p:spPr bwMode="auto">
          <a:xfrm>
            <a:off x="348701" y="1521963"/>
            <a:ext cx="992335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a) Tính BC, DB, DC</a:t>
            </a:r>
            <a:endParaRPr kumimoji="0" lang="vi-VN" altLang="vi-VN" sz="2800" b="0" i="0" u="none" strike="noStrike" cap="none" normalizeH="0" baseline="0">
              <a:ln>
                <a:noFill/>
              </a:ln>
              <a:solidFill>
                <a:srgbClr val="090C26"/>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Áp dụng Đly Pythagoras tính được BC=5cm</a:t>
            </a:r>
            <a:endParaRPr kumimoji="0" lang="vi-VN" altLang="vi-VN" sz="2800" b="0" i="0" u="none" strike="noStrike" cap="none" normalizeH="0" baseline="0">
              <a:ln>
                <a:noFill/>
              </a:ln>
              <a:solidFill>
                <a:srgbClr val="090C26"/>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DB+DC=BC=5cm</a:t>
            </a:r>
            <a:endParaRPr kumimoji="0" lang="vi-VN" altLang="vi-VN" sz="2800" b="0" i="0" u="none" strike="noStrike" cap="none" normalizeH="0" baseline="0">
              <a:ln>
                <a:noFill/>
              </a:ln>
              <a:solidFill>
                <a:srgbClr val="090C26"/>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Áp dụng tính chất đường phân giác AD trong tam giác ABC</a:t>
            </a:r>
            <a:endParaRPr kumimoji="0" lang="vi-VN" altLang="vi-VN" sz="2800" b="0" i="0" u="none" strike="noStrike" cap="none" normalizeH="0" baseline="0">
              <a:ln>
                <a:noFill/>
              </a:ln>
              <a:solidFill>
                <a:srgbClr val="090C26"/>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Ta có: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4" name="Rectangle 9"/>
          <p:cNvSpPr>
            <a:spLocks noChangeArrowheads="1"/>
          </p:cNvSpPr>
          <p:nvPr/>
        </p:nvSpPr>
        <p:spPr bwMode="auto">
          <a:xfrm>
            <a:off x="3136103" y="3556545"/>
            <a:ext cx="26677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Tính được DB=</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5" name="Rectangle 10"/>
          <p:cNvSpPr>
            <a:spLocks noChangeArrowheads="1"/>
          </p:cNvSpPr>
          <p:nvPr/>
        </p:nvSpPr>
        <p:spPr bwMode="auto">
          <a:xfrm>
            <a:off x="6316831" y="3526797"/>
            <a:ext cx="13115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 ; DC=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6" name="Rectangle 11"/>
          <p:cNvSpPr>
            <a:spLocks noChangeArrowheads="1"/>
          </p:cNvSpPr>
          <p:nvPr/>
        </p:nvSpPr>
        <p:spPr bwMode="auto">
          <a:xfrm>
            <a:off x="410582" y="4361547"/>
            <a:ext cx="8619924" cy="1951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just" defTabSz="914400" rtl="0" eaLnBrk="0" fontAlgn="base" latinLnBrk="0" hangingPunct="0">
              <a:lnSpc>
                <a:spcPct val="150000"/>
              </a:lnSpc>
              <a:spcBef>
                <a:spcPct val="0"/>
              </a:spcBef>
              <a:spcAft>
                <a:spcPct val="0"/>
              </a:spcAft>
              <a:buClrTx/>
              <a:buSzTx/>
              <a:buFontTx/>
              <a:buNone/>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b) Gọi chân đường vuông góc kẻ từ D đến AC </a:t>
            </a:r>
            <a:endParaRPr kumimoji="0" lang="vi-VN" altLang="vi-VN" sz="2800" b="0" i="0" u="none" strike="noStrike" cap="none" normalizeH="0" baseline="0">
              <a:ln>
                <a:noFill/>
              </a:ln>
              <a:solidFill>
                <a:srgbClr val="090C26"/>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Nên khoảng cách từ D đến AC là DE</a:t>
            </a:r>
            <a:endParaRPr kumimoji="0" lang="vi-VN" altLang="vi-VN" sz="2800" b="0" i="0" u="none" strike="noStrike" cap="none" normalizeH="0" baseline="0">
              <a:ln>
                <a:noFill/>
              </a:ln>
              <a:solidFill>
                <a:srgbClr val="090C26"/>
              </a:solidFill>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ct val="0"/>
              </a:spcAft>
              <a:buClrTx/>
              <a:buSzTx/>
              <a:buFontTx/>
              <a:buNone/>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Ta có ED//AB (quan hệ từ song song đến vuông góc)</a:t>
            </a:r>
            <a:endParaRPr kumimoji="0" lang="vi-VN" altLang="vi-VN" sz="2800" b="0" i="0" u="none" strike="noStrike" cap="none" normalizeH="0" baseline="0">
              <a:ln>
                <a:noFill/>
              </a:ln>
              <a:solidFill>
                <a:srgbClr val="090C26"/>
              </a:solidFill>
              <a:effectLst/>
              <a:latin typeface="Arial" panose="020B0604020202020204" pitchFamily="34" charset="0"/>
            </a:endParaRPr>
          </a:p>
        </p:txBody>
      </p:sp>
      <p:sp>
        <p:nvSpPr>
          <p:cNvPr id="17" name="Rectangle 12"/>
          <p:cNvSpPr>
            <a:spLocks noChangeArrowheads="1"/>
          </p:cNvSpPr>
          <p:nvPr/>
        </p:nvSpPr>
        <p:spPr bwMode="auto">
          <a:xfrm>
            <a:off x="6567971" y="6752304"/>
            <a:ext cx="549964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Vậy khoảng cách từ D đến AC là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8" name="Rectangle 13"/>
          <p:cNvSpPr>
            <a:spLocks noChangeArrowheads="1"/>
          </p:cNvSpPr>
          <p:nvPr/>
        </p:nvSpPr>
        <p:spPr bwMode="auto">
          <a:xfrm>
            <a:off x="410582" y="7617357"/>
            <a:ext cx="1332166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c) Hướng dẫn: Tính AE và áp dụng định lý Pytago trong tam giác AED vuông tại E.</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9" name="TextBox 18"/>
          <p:cNvSpPr txBox="1"/>
          <p:nvPr/>
        </p:nvSpPr>
        <p:spPr>
          <a:xfrm>
            <a:off x="370156" y="953969"/>
            <a:ext cx="7315200" cy="523220"/>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en-US" altLang="vi-VN" sz="2800" i="0" u="none" strike="noStrike" cap="none" normalizeH="0" baseline="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Bài 5: SGK/T69 </a:t>
            </a:r>
            <a:endParaRPr kumimoji="0" lang="vi-VN" altLang="vi-VN" sz="2800" i="0" u="none" strike="noStrike" cap="none" normalizeH="0" baseline="0">
              <a:ln>
                <a:noFill/>
              </a:ln>
              <a:solidFill>
                <a:srgbClr val="FF0000"/>
              </a:solidFill>
              <a:effectLst/>
              <a:latin typeface="Arial" panose="020B0604020202020204" pitchFamily="34" charset="0"/>
            </a:endParaRPr>
          </a:p>
        </p:txBody>
      </p:sp>
      <p:sp>
        <p:nvSpPr>
          <p:cNvPr id="21" name="TextBox 20"/>
          <p:cNvSpPr txBox="1"/>
          <p:nvPr/>
        </p:nvSpPr>
        <p:spPr>
          <a:xfrm>
            <a:off x="488248" y="6635703"/>
            <a:ext cx="1408791" cy="658835"/>
          </a:xfrm>
          <a:prstGeom prst="rect">
            <a:avLst/>
          </a:prstGeom>
          <a:noFill/>
        </p:spPr>
        <p:txBody>
          <a:bodyPr wrap="square">
            <a:spAutoFit/>
          </a:bodyPr>
          <a:lstStyle/>
          <a:p>
            <a:pPr marL="0" marR="0" lvl="0" indent="0" algn="just" defTabSz="914400" rtl="0" eaLnBrk="0" fontAlgn="base" latinLnBrk="0" hangingPunct="0">
              <a:lnSpc>
                <a:spcPct val="150000"/>
              </a:lnSpc>
              <a:spcBef>
                <a:spcPct val="0"/>
              </a:spcBef>
              <a:spcAft>
                <a:spcPct val="0"/>
              </a:spcAft>
              <a:buClrTx/>
              <a:buSzTx/>
              <a:buFontTx/>
              <a:buNone/>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Suy ra: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fade">
                                      <p:cBhvr>
                                        <p:cTn id="12" dur="500"/>
                                        <p:tgtEl>
                                          <p:spTgt spid="410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6" grpId="0"/>
      <p:bldP spid="19"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8701" y="254400"/>
            <a:ext cx="7594295" cy="601440"/>
          </a:xfrm>
        </p:spPr>
        <p:txBody>
          <a:bodyPr/>
          <a:lstStyle/>
          <a:p>
            <a:r>
              <a:rPr lang="en-US"/>
              <a:t>2. Luyện tập – củng cố</a:t>
            </a:r>
            <a:endParaRPr lang="vi-VN"/>
          </a:p>
        </p:txBody>
      </p:sp>
      <p:graphicFrame>
        <p:nvGraphicFramePr>
          <p:cNvPr id="3" name="Object 2"/>
          <p:cNvGraphicFramePr>
            <a:graphicFrameLocks noChangeAspect="1"/>
          </p:cNvGraphicFramePr>
          <p:nvPr/>
        </p:nvGraphicFramePr>
        <p:xfrm>
          <a:off x="1083502" y="2939674"/>
          <a:ext cx="3485771" cy="987386"/>
        </p:xfrm>
        <a:graphic>
          <a:graphicData uri="http://schemas.openxmlformats.org/presentationml/2006/ole">
            <mc:AlternateContent xmlns:mc="http://schemas.openxmlformats.org/markup-compatibility/2006">
              <mc:Choice xmlns:v="urn:schemas-microsoft-com:vml" Requires="v">
                <p:oleObj spid="_x0000_s4" name="Equation" r:id="rId1" imgW="1473200" imgH="431800" progId="Equation.DSMT4">
                  <p:embed/>
                </p:oleObj>
              </mc:Choice>
              <mc:Fallback>
                <p:oleObj name="Equation" r:id="rId1" imgW="1473200" imgH="431800" progId="Equation.DSMT4">
                  <p:embed/>
                  <p:pic>
                    <p:nvPicPr>
                      <p:cNvPr id="0" name="Object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502" y="2939674"/>
                        <a:ext cx="3485771" cy="987386"/>
                      </a:xfrm>
                      <a:prstGeom prst="rect">
                        <a:avLst/>
                      </a:prstGeom>
                      <a:noFill/>
                    </p:spPr>
                  </p:pic>
                </p:oleObj>
              </mc:Fallback>
            </mc:AlternateContent>
          </a:graphicData>
        </a:graphic>
      </p:graphicFrame>
      <p:graphicFrame>
        <p:nvGraphicFramePr>
          <p:cNvPr id="5" name="Object 4"/>
          <p:cNvGraphicFramePr>
            <a:graphicFrameLocks noChangeAspect="1"/>
          </p:cNvGraphicFramePr>
          <p:nvPr/>
        </p:nvGraphicFramePr>
        <p:xfrm>
          <a:off x="2240072" y="3987371"/>
          <a:ext cx="1705484" cy="1032267"/>
        </p:xfrm>
        <a:graphic>
          <a:graphicData uri="http://schemas.openxmlformats.org/presentationml/2006/ole">
            <mc:AlternateContent xmlns:mc="http://schemas.openxmlformats.org/markup-compatibility/2006">
              <mc:Choice xmlns:v="urn:schemas-microsoft-com:vml" Requires="v">
                <p:oleObj spid="_x0000_s6" name="Equation" r:id="rId3" imgW="723900" imgH="431800" progId="Equation.DSMT4">
                  <p:embed/>
                </p:oleObj>
              </mc:Choice>
              <mc:Fallback>
                <p:oleObj name="Equation" r:id="rId3" imgW="723900" imgH="4318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0072" y="3987371"/>
                        <a:ext cx="1705484" cy="1032267"/>
                      </a:xfrm>
                      <a:prstGeom prst="rect">
                        <a:avLst/>
                      </a:prstGeom>
                      <a:noFill/>
                    </p:spPr>
                  </p:pic>
                </p:oleObj>
              </mc:Fallback>
            </mc:AlternateContent>
          </a:graphicData>
        </a:graphic>
      </p:graphicFrame>
      <p:graphicFrame>
        <p:nvGraphicFramePr>
          <p:cNvPr id="7" name="Object 6"/>
          <p:cNvGraphicFramePr>
            <a:graphicFrameLocks noChangeAspect="1"/>
          </p:cNvGraphicFramePr>
          <p:nvPr/>
        </p:nvGraphicFramePr>
        <p:xfrm>
          <a:off x="2771795" y="5246649"/>
          <a:ext cx="2812555" cy="433852"/>
        </p:xfrm>
        <a:graphic>
          <a:graphicData uri="http://schemas.openxmlformats.org/presentationml/2006/ole">
            <mc:AlternateContent xmlns:mc="http://schemas.openxmlformats.org/markup-compatibility/2006">
              <mc:Choice xmlns:v="urn:schemas-microsoft-com:vml" Requires="v">
                <p:oleObj spid="_x0000_s8" name="Equation" r:id="rId5" imgW="1193165" imgH="177800" progId="Equation.DSMT4">
                  <p:embed/>
                </p:oleObj>
              </mc:Choice>
              <mc:Fallback>
                <p:oleObj name="Equation" r:id="rId5" imgW="1193165" imgH="1778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795" y="5246649"/>
                        <a:ext cx="2812555" cy="433852"/>
                      </a:xfrm>
                      <a:prstGeom prst="rect">
                        <a:avLst/>
                      </a:prstGeom>
                      <a:noFill/>
                    </p:spPr>
                  </p:pic>
                </p:oleObj>
              </mc:Fallback>
            </mc:AlternateContent>
          </a:graphicData>
        </a:graphic>
      </p:graphicFrame>
      <p:sp>
        <p:nvSpPr>
          <p:cNvPr id="9" name="Rectangle 4"/>
          <p:cNvSpPr>
            <a:spLocks noChangeArrowheads="1"/>
          </p:cNvSpPr>
          <p:nvPr/>
        </p:nvSpPr>
        <p:spPr bwMode="auto">
          <a:xfrm>
            <a:off x="1028910" y="2242806"/>
            <a:ext cx="1218384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Ta có AE; BE lần lượt là đường phân giác trong tam giác ADC và BDC nên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0" name="Rectangle 5"/>
          <p:cNvSpPr>
            <a:spLocks noChangeArrowheads="1"/>
          </p:cNvSpPr>
          <p:nvPr/>
        </p:nvSpPr>
        <p:spPr bwMode="auto">
          <a:xfrm>
            <a:off x="592260" y="3007537"/>
            <a:ext cx="2202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vi-VN" sz="2800">
              <a:solidFill>
                <a:srgbClr val="090C26"/>
              </a:solidFill>
            </a:endParaRPr>
          </a:p>
        </p:txBody>
      </p:sp>
      <p:sp>
        <p:nvSpPr>
          <p:cNvPr id="11" name="Rectangle 6"/>
          <p:cNvSpPr>
            <a:spLocks noChangeArrowheads="1"/>
          </p:cNvSpPr>
          <p:nvPr/>
        </p:nvSpPr>
        <p:spPr bwMode="auto">
          <a:xfrm>
            <a:off x="1097148" y="4209892"/>
            <a:ext cx="8643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hay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sp>
        <p:nvSpPr>
          <p:cNvPr id="12" name="TextBox 9"/>
          <p:cNvSpPr txBox="1"/>
          <p:nvPr/>
        </p:nvSpPr>
        <p:spPr>
          <a:xfrm>
            <a:off x="627797" y="1478376"/>
            <a:ext cx="7629098" cy="523220"/>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en-US" altLang="vi-VN" sz="2800" b="1" i="0" u="none" strike="noStrike" cap="none" normalizeH="0" baseline="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Bài </a:t>
            </a:r>
            <a:r>
              <a:rPr lang="en-US" altLang="vi-VN" sz="2800" b="1">
                <a:solidFill>
                  <a:srgbClr val="FF0000"/>
                </a:solidFill>
                <a:latin typeface="Arial" panose="020B0604020202020204" pitchFamily="34" charset="0"/>
                <a:ea typeface="Calibri" panose="020F0502020204030204" pitchFamily="34" charset="0"/>
                <a:cs typeface="Times New Roman" panose="02020603050405020304" pitchFamily="18" charset="0"/>
              </a:rPr>
              <a:t>6</a:t>
            </a:r>
            <a:r>
              <a:rPr kumimoji="0" lang="en-US" altLang="vi-VN" sz="2800" b="1" i="0" u="none" strike="noStrike" cap="none" normalizeH="0" baseline="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t>
            </a:r>
            <a:r>
              <a:rPr kumimoji="0" lang="en-US" altLang="vi-VN" sz="2800" b="0" i="0" u="none" strike="noStrike" cap="none" normalizeH="0" baseline="0">
                <a:ln>
                  <a:noFill/>
                </a:ln>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SGK/T69 </a:t>
            </a:r>
            <a:endParaRPr kumimoji="0" lang="vi-VN" altLang="vi-VN" sz="2800" b="0" i="0" u="none" strike="noStrike" cap="none" normalizeH="0" baseline="0">
              <a:ln>
                <a:noFill/>
              </a:ln>
              <a:solidFill>
                <a:srgbClr val="FF0000"/>
              </a:solidFill>
              <a:effectLst/>
              <a:latin typeface="Arial" panose="020B0604020202020204" pitchFamily="34" charset="0"/>
            </a:endParaRPr>
          </a:p>
        </p:txBody>
      </p:sp>
      <p:sp>
        <p:nvSpPr>
          <p:cNvPr id="13" name="TextBox 10"/>
          <p:cNvSpPr txBox="1"/>
          <p:nvPr/>
        </p:nvSpPr>
        <p:spPr>
          <a:xfrm>
            <a:off x="1028910" y="5019638"/>
            <a:ext cx="1408791" cy="658835"/>
          </a:xfrm>
          <a:prstGeom prst="rect">
            <a:avLst/>
          </a:prstGeom>
          <a:noFill/>
        </p:spPr>
        <p:txBody>
          <a:bodyPr wrap="square">
            <a:spAutoFit/>
          </a:bodyPr>
          <a:lstStyle/>
          <a:p>
            <a:pPr marL="0" marR="0" lvl="0" indent="0" algn="just" defTabSz="914400" rtl="0" eaLnBrk="0" fontAlgn="base" latinLnBrk="0" hangingPunct="0">
              <a:lnSpc>
                <a:spcPct val="150000"/>
              </a:lnSpc>
              <a:spcBef>
                <a:spcPct val="0"/>
              </a:spcBef>
              <a:spcAft>
                <a:spcPct val="0"/>
              </a:spcAft>
              <a:buClrTx/>
              <a:buSzTx/>
              <a:buFontTx/>
              <a:buNone/>
            </a:pPr>
            <a:r>
              <a:rPr kumimoji="0" lang="en-US" altLang="vi-VN" sz="2800" b="0" i="0" u="none" strike="noStrike" cap="none" normalizeH="0" baseline="0">
                <a:ln>
                  <a:noFill/>
                </a:ln>
                <a:solidFill>
                  <a:srgbClr val="090C26"/>
                </a:solidFill>
                <a:effectLst/>
                <a:latin typeface="Arial" panose="020B0604020202020204" pitchFamily="34" charset="0"/>
                <a:ea typeface="Calibri" panose="020F0502020204030204" pitchFamily="34" charset="0"/>
                <a:cs typeface="Times New Roman" panose="02020603050405020304" pitchFamily="18" charset="0"/>
              </a:rPr>
              <a:t>Suy ra:  </a:t>
            </a:r>
            <a:endParaRPr kumimoji="0" lang="en-US" altLang="vi-VN" sz="2800" b="0" i="0" u="none" strike="noStrike" cap="none" normalizeH="0" baseline="0">
              <a:ln>
                <a:noFill/>
              </a:ln>
              <a:solidFill>
                <a:srgbClr val="090C26"/>
              </a:solidFill>
              <a:effectLst/>
              <a:latin typeface="Arial" panose="020B0604020202020204" pitchFamily="34" charset="0"/>
            </a:endParaRPr>
          </a:p>
        </p:txBody>
      </p:sp>
      <p:pic>
        <p:nvPicPr>
          <p:cNvPr id="14" name="Picture 13"/>
          <p:cNvPicPr>
            <a:picLocks noChangeAspect="1"/>
          </p:cNvPicPr>
          <p:nvPr/>
        </p:nvPicPr>
        <p:blipFill>
          <a:blip r:embed="rId7"/>
          <a:stretch>
            <a:fillRect/>
          </a:stretch>
        </p:blipFill>
        <p:spPr>
          <a:xfrm>
            <a:off x="9421344" y="3684896"/>
            <a:ext cx="5121916" cy="41484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01"/>
        <p:cNvGrpSpPr/>
        <p:nvPr/>
      </p:nvGrpSpPr>
      <p:grpSpPr>
        <a:xfrm>
          <a:off x="0" y="0"/>
          <a:ext cx="0" cy="0"/>
          <a:chOff x="0" y="0"/>
          <a:chExt cx="0" cy="0"/>
        </a:xfrm>
      </p:grpSpPr>
      <p:sp>
        <p:nvSpPr>
          <p:cNvPr id="2403" name="Google Shape;2403;p96"/>
          <p:cNvSpPr txBox="1">
            <a:spLocks noGrp="1"/>
          </p:cNvSpPr>
          <p:nvPr>
            <p:ph type="subTitle" idx="1"/>
          </p:nvPr>
        </p:nvSpPr>
        <p:spPr>
          <a:xfrm>
            <a:off x="5051280" y="2314631"/>
            <a:ext cx="4527840" cy="1669920"/>
          </a:xfrm>
          <a:prstGeom prst="rect">
            <a:avLst/>
          </a:prstGeom>
        </p:spPr>
        <p:txBody>
          <a:bodyPr spcFirstLastPara="1" wrap="square" lIns="146280" tIns="146280" rIns="146280" bIns="146280" anchor="t" anchorCtr="0">
            <a:noAutofit/>
          </a:bodyPr>
          <a:lstStyle/>
          <a:p>
            <a:pPr marL="0" lvl="0" indent="0" algn="ctr" rtl="0">
              <a:spcBef>
                <a:spcPts val="0"/>
              </a:spcBef>
              <a:spcAft>
                <a:spcPts val="0"/>
              </a:spcAft>
              <a:buClr>
                <a:schemeClr val="dk1"/>
              </a:buClr>
              <a:buSzPts val="1100"/>
              <a:buFont typeface="Arial" panose="020B0604020202020204"/>
              <a:buNone/>
            </a:pPr>
          </a:p>
          <a:p>
            <a:pPr marL="0" lvl="0" indent="0" algn="ctr" rtl="0">
              <a:spcBef>
                <a:spcPts val="0"/>
              </a:spcBef>
              <a:spcAft>
                <a:spcPts val="0"/>
              </a:spcAft>
              <a:buNone/>
            </a:pPr>
          </a:p>
        </p:txBody>
      </p:sp>
      <p:sp>
        <p:nvSpPr>
          <p:cNvPr id="2404" name="Google Shape;2404;p96"/>
          <p:cNvSpPr txBox="1"/>
          <p:nvPr/>
        </p:nvSpPr>
        <p:spPr>
          <a:xfrm>
            <a:off x="3624960" y="6772160"/>
            <a:ext cx="7380480" cy="273600"/>
          </a:xfrm>
          <a:prstGeom prst="rect">
            <a:avLst/>
          </a:prstGeom>
          <a:noFill/>
          <a:ln>
            <a:noFill/>
          </a:ln>
        </p:spPr>
        <p:txBody>
          <a:bodyPr spcFirstLastPara="1" wrap="square" lIns="146280" tIns="146280" rIns="146280" bIns="146280" anchor="ctr" anchorCtr="0">
            <a:noAutofit/>
          </a:bodyPr>
          <a:lstStyle/>
          <a:p>
            <a:pPr marL="0" lvl="0" indent="0" algn="ctr" rtl="0">
              <a:spcBef>
                <a:spcPts val="0"/>
              </a:spcBef>
              <a:spcAft>
                <a:spcPts val="0"/>
              </a:spcAft>
              <a:buNone/>
            </a:pPr>
            <a:r>
              <a:rPr lang="en-GB" sz="1600" b="1">
                <a:solidFill>
                  <a:schemeClr val="accent2"/>
                </a:solidFill>
                <a:latin typeface="Raleway"/>
                <a:ea typeface="Raleway"/>
                <a:cs typeface="Raleway"/>
                <a:sym typeface="Raleway"/>
              </a:rPr>
              <a:t>Please keep this slide for attribution</a:t>
            </a:r>
            <a:endParaRPr sz="1600" b="1">
              <a:solidFill>
                <a:schemeClr val="accent2"/>
              </a:solidFill>
              <a:latin typeface="Raleway"/>
              <a:ea typeface="Raleway"/>
              <a:cs typeface="Raleway"/>
              <a:sym typeface="Raleway"/>
            </a:endParaRPr>
          </a:p>
        </p:txBody>
      </p:sp>
      <p:grpSp>
        <p:nvGrpSpPr>
          <p:cNvPr id="2405" name="Google Shape;2405;p96"/>
          <p:cNvGrpSpPr/>
          <p:nvPr/>
        </p:nvGrpSpPr>
        <p:grpSpPr>
          <a:xfrm>
            <a:off x="668707" y="6130475"/>
            <a:ext cx="1770565" cy="1669910"/>
            <a:chOff x="713221" y="3759631"/>
            <a:chExt cx="900116" cy="848946"/>
          </a:xfrm>
        </p:grpSpPr>
        <p:sp>
          <p:nvSpPr>
            <p:cNvPr id="2406" name="Google Shape;2406;p96"/>
            <p:cNvSpPr/>
            <p:nvPr/>
          </p:nvSpPr>
          <p:spPr>
            <a:xfrm rot="2829198">
              <a:off x="869084" y="4057356"/>
              <a:ext cx="654856" cy="242932"/>
            </a:xfrm>
            <a:custGeom>
              <a:avLst/>
              <a:gdLst/>
              <a:ahLst/>
              <a:cxnLst/>
              <a:rect l="l" t="t" r="r" b="b"/>
              <a:pathLst>
                <a:path w="18147" h="6732" extrusionOk="0">
                  <a:moveTo>
                    <a:pt x="333" y="1"/>
                  </a:moveTo>
                  <a:lnTo>
                    <a:pt x="1" y="5944"/>
                  </a:lnTo>
                  <a:cubicBezTo>
                    <a:pt x="2745" y="6102"/>
                    <a:pt x="5910" y="6224"/>
                    <a:pt x="8951" y="6347"/>
                  </a:cubicBezTo>
                  <a:cubicBezTo>
                    <a:pt x="11993" y="6469"/>
                    <a:pt x="15122" y="6591"/>
                    <a:pt x="17814" y="6731"/>
                  </a:cubicBezTo>
                  <a:lnTo>
                    <a:pt x="18146" y="787"/>
                  </a:lnTo>
                  <a:cubicBezTo>
                    <a:pt x="15419" y="630"/>
                    <a:pt x="12255" y="508"/>
                    <a:pt x="9196" y="385"/>
                  </a:cubicBezTo>
                  <a:cubicBezTo>
                    <a:pt x="6154" y="281"/>
                    <a:pt x="3025" y="141"/>
                    <a:pt x="333" y="1"/>
                  </a:cubicBezTo>
                  <a:close/>
                </a:path>
              </a:pathLst>
            </a:custGeom>
            <a:solidFill>
              <a:schemeClr val="accent3"/>
            </a:solidFill>
            <a:ln w="9525" cap="flat" cmpd="sng">
              <a:solidFill>
                <a:schemeClr val="dk1"/>
              </a:solidFill>
              <a:prstDash val="solid"/>
              <a:round/>
              <a:headEnd type="none" w="sm" len="sm"/>
              <a:tailEnd type="none" w="sm" len="sm"/>
            </a:ln>
            <a:effectLst>
              <a:outerShdw dist="19050" dir="21540000" algn="bl" rotWithShape="0">
                <a:schemeClr val="dk1"/>
              </a:outerShdw>
            </a:effectLst>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07" name="Google Shape;2407;p96"/>
            <p:cNvSpPr/>
            <p:nvPr/>
          </p:nvSpPr>
          <p:spPr>
            <a:xfrm rot="2829198">
              <a:off x="1290075" y="3813761"/>
              <a:ext cx="266244" cy="271729"/>
            </a:xfrm>
            <a:custGeom>
              <a:avLst/>
              <a:gdLst/>
              <a:ahLst/>
              <a:cxnLst/>
              <a:rect l="l" t="t" r="r" b="b"/>
              <a:pathLst>
                <a:path w="7378" h="7530" extrusionOk="0">
                  <a:moveTo>
                    <a:pt x="3662" y="0"/>
                  </a:moveTo>
                  <a:cubicBezTo>
                    <a:pt x="1955" y="0"/>
                    <a:pt x="378" y="1473"/>
                    <a:pt x="193" y="3171"/>
                  </a:cubicBezTo>
                  <a:cubicBezTo>
                    <a:pt x="0" y="4955"/>
                    <a:pt x="1224" y="6755"/>
                    <a:pt x="2920" y="7314"/>
                  </a:cubicBezTo>
                  <a:cubicBezTo>
                    <a:pt x="3361" y="7457"/>
                    <a:pt x="3800" y="7530"/>
                    <a:pt x="4219" y="7530"/>
                  </a:cubicBezTo>
                  <a:cubicBezTo>
                    <a:pt x="4978" y="7530"/>
                    <a:pt x="5671" y="7292"/>
                    <a:pt x="6189" y="6808"/>
                  </a:cubicBezTo>
                  <a:cubicBezTo>
                    <a:pt x="7011" y="6056"/>
                    <a:pt x="7378" y="4902"/>
                    <a:pt x="7325" y="3783"/>
                  </a:cubicBezTo>
                  <a:cubicBezTo>
                    <a:pt x="7220" y="1930"/>
                    <a:pt x="5734" y="130"/>
                    <a:pt x="3864" y="7"/>
                  </a:cubicBezTo>
                  <a:cubicBezTo>
                    <a:pt x="3796" y="3"/>
                    <a:pt x="3729" y="0"/>
                    <a:pt x="3662" y="0"/>
                  </a:cubicBezTo>
                  <a:close/>
                </a:path>
              </a:pathLst>
            </a:custGeom>
            <a:solidFill>
              <a:schemeClr val="accent3"/>
            </a:solidFill>
            <a:ln w="9525" cap="flat" cmpd="sng">
              <a:solidFill>
                <a:schemeClr val="dk1"/>
              </a:solidFill>
              <a:prstDash val="solid"/>
              <a:round/>
              <a:headEnd type="none" w="sm" len="sm"/>
              <a:tailEnd type="none" w="sm" len="sm"/>
            </a:ln>
            <a:effectLst>
              <a:outerShdw dist="19050" dir="21540000" algn="bl" rotWithShape="0">
                <a:schemeClr val="dk1"/>
              </a:outerShdw>
            </a:effectLst>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08" name="Google Shape;2408;p96"/>
            <p:cNvSpPr/>
            <p:nvPr/>
          </p:nvSpPr>
          <p:spPr>
            <a:xfrm rot="2829198">
              <a:off x="770178" y="4256507"/>
              <a:ext cx="302185" cy="287246"/>
            </a:xfrm>
            <a:custGeom>
              <a:avLst/>
              <a:gdLst/>
              <a:ahLst/>
              <a:cxnLst/>
              <a:rect l="l" t="t" r="r" b="b"/>
              <a:pathLst>
                <a:path w="8374" h="7960" extrusionOk="0">
                  <a:moveTo>
                    <a:pt x="4190" y="0"/>
                  </a:moveTo>
                  <a:cubicBezTo>
                    <a:pt x="2232" y="0"/>
                    <a:pt x="523" y="1469"/>
                    <a:pt x="280" y="3491"/>
                  </a:cubicBezTo>
                  <a:cubicBezTo>
                    <a:pt x="0" y="5676"/>
                    <a:pt x="1539" y="7651"/>
                    <a:pt x="3706" y="7931"/>
                  </a:cubicBezTo>
                  <a:cubicBezTo>
                    <a:pt x="3865" y="7950"/>
                    <a:pt x="4023" y="7960"/>
                    <a:pt x="4180" y="7960"/>
                  </a:cubicBezTo>
                  <a:cubicBezTo>
                    <a:pt x="6139" y="7960"/>
                    <a:pt x="7853" y="6476"/>
                    <a:pt x="8112" y="4452"/>
                  </a:cubicBezTo>
                  <a:cubicBezTo>
                    <a:pt x="8374" y="2285"/>
                    <a:pt x="6836" y="292"/>
                    <a:pt x="4668" y="30"/>
                  </a:cubicBezTo>
                  <a:cubicBezTo>
                    <a:pt x="4507" y="10"/>
                    <a:pt x="4348" y="0"/>
                    <a:pt x="4190" y="0"/>
                  </a:cubicBezTo>
                  <a:close/>
                </a:path>
              </a:pathLst>
            </a:custGeom>
            <a:solidFill>
              <a:schemeClr val="accent3"/>
            </a:solidFill>
            <a:ln w="9525" cap="flat" cmpd="sng">
              <a:solidFill>
                <a:schemeClr val="dk1"/>
              </a:solidFill>
              <a:prstDash val="solid"/>
              <a:round/>
              <a:headEnd type="none" w="sm" len="sm"/>
              <a:tailEnd type="none" w="sm" len="sm"/>
            </a:ln>
            <a:effectLst>
              <a:outerShdw dist="19050" dir="21540000" algn="bl" rotWithShape="0">
                <a:schemeClr val="dk1"/>
              </a:outerShdw>
            </a:effectLst>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grpSp>
        <p:nvGrpSpPr>
          <p:cNvPr id="2409" name="Google Shape;2409;p96"/>
          <p:cNvGrpSpPr/>
          <p:nvPr/>
        </p:nvGrpSpPr>
        <p:grpSpPr>
          <a:xfrm>
            <a:off x="11380384" y="863192"/>
            <a:ext cx="2724245" cy="2371710"/>
            <a:chOff x="7112740" y="539495"/>
            <a:chExt cx="1702653" cy="1482319"/>
          </a:xfrm>
        </p:grpSpPr>
        <p:sp>
          <p:nvSpPr>
            <p:cNvPr id="2410" name="Google Shape;2410;p96"/>
            <p:cNvSpPr/>
            <p:nvPr/>
          </p:nvSpPr>
          <p:spPr>
            <a:xfrm rot="-824666">
              <a:off x="7230378" y="697103"/>
              <a:ext cx="1467377" cy="1167103"/>
            </a:xfrm>
            <a:custGeom>
              <a:avLst/>
              <a:gdLst/>
              <a:ahLst/>
              <a:cxnLst/>
              <a:rect l="l" t="t" r="r" b="b"/>
              <a:pathLst>
                <a:path w="40663" h="32342" extrusionOk="0">
                  <a:moveTo>
                    <a:pt x="40453" y="1"/>
                  </a:moveTo>
                  <a:lnTo>
                    <a:pt x="17308" y="805"/>
                  </a:lnTo>
                  <a:lnTo>
                    <a:pt x="16801" y="3025"/>
                  </a:lnTo>
                  <a:cubicBezTo>
                    <a:pt x="15472" y="8689"/>
                    <a:pt x="14073" y="14178"/>
                    <a:pt x="12675" y="19545"/>
                  </a:cubicBezTo>
                  <a:lnTo>
                    <a:pt x="4616" y="9755"/>
                  </a:lnTo>
                  <a:lnTo>
                    <a:pt x="1" y="13531"/>
                  </a:lnTo>
                  <a:lnTo>
                    <a:pt x="15472" y="32341"/>
                  </a:lnTo>
                  <a:lnTo>
                    <a:pt x="16958" y="26695"/>
                  </a:lnTo>
                  <a:cubicBezTo>
                    <a:pt x="18654" y="20227"/>
                    <a:pt x="20419" y="13531"/>
                    <a:pt x="22062" y="6609"/>
                  </a:cubicBezTo>
                  <a:lnTo>
                    <a:pt x="40663" y="5945"/>
                  </a:lnTo>
                  <a:lnTo>
                    <a:pt x="40453" y="1"/>
                  </a:lnTo>
                  <a:close/>
                </a:path>
              </a:pathLst>
            </a:custGeom>
            <a:solidFill>
              <a:schemeClr val="accent2"/>
            </a:solidFill>
            <a:ln w="9525" cap="flat" cmpd="sng">
              <a:solidFill>
                <a:schemeClr val="dk1"/>
              </a:solidFill>
              <a:prstDash val="solid"/>
              <a:round/>
              <a:headEnd type="none" w="sm" len="sm"/>
              <a:tailEnd type="none" w="sm" len="sm"/>
            </a:ln>
            <a:effectLst>
              <a:outerShdw dist="57150" dir="2880000" algn="bl" rotWithShape="0">
                <a:schemeClr val="dk1"/>
              </a:outerShdw>
            </a:effectLst>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11" name="Google Shape;2411;p96"/>
            <p:cNvSpPr/>
            <p:nvPr/>
          </p:nvSpPr>
          <p:spPr>
            <a:xfrm rot="-824666">
              <a:off x="7310780" y="849120"/>
              <a:ext cx="1279367" cy="810173"/>
            </a:xfrm>
            <a:custGeom>
              <a:avLst/>
              <a:gdLst/>
              <a:ahLst/>
              <a:cxnLst/>
              <a:rect l="l" t="t" r="r" b="b"/>
              <a:pathLst>
                <a:path w="35453" h="22451" extrusionOk="0">
                  <a:moveTo>
                    <a:pt x="35138" y="0"/>
                  </a:moveTo>
                  <a:cubicBezTo>
                    <a:pt x="35050" y="17"/>
                    <a:pt x="34998" y="70"/>
                    <a:pt x="34998" y="157"/>
                  </a:cubicBezTo>
                  <a:cubicBezTo>
                    <a:pt x="34998" y="245"/>
                    <a:pt x="35068" y="297"/>
                    <a:pt x="35138" y="297"/>
                  </a:cubicBezTo>
                  <a:lnTo>
                    <a:pt x="35313" y="297"/>
                  </a:lnTo>
                  <a:cubicBezTo>
                    <a:pt x="35400" y="297"/>
                    <a:pt x="35453" y="227"/>
                    <a:pt x="35453" y="140"/>
                  </a:cubicBezTo>
                  <a:cubicBezTo>
                    <a:pt x="35453" y="70"/>
                    <a:pt x="35383" y="0"/>
                    <a:pt x="35313" y="0"/>
                  </a:cubicBezTo>
                  <a:close/>
                  <a:moveTo>
                    <a:pt x="33652" y="35"/>
                  </a:moveTo>
                  <a:cubicBezTo>
                    <a:pt x="33145" y="52"/>
                    <a:pt x="32656" y="70"/>
                    <a:pt x="32149" y="70"/>
                  </a:cubicBezTo>
                  <a:cubicBezTo>
                    <a:pt x="32079" y="70"/>
                    <a:pt x="32009" y="140"/>
                    <a:pt x="32009" y="227"/>
                  </a:cubicBezTo>
                  <a:cubicBezTo>
                    <a:pt x="32009" y="297"/>
                    <a:pt x="32079" y="367"/>
                    <a:pt x="32166" y="367"/>
                  </a:cubicBezTo>
                  <a:cubicBezTo>
                    <a:pt x="32656" y="350"/>
                    <a:pt x="33163" y="350"/>
                    <a:pt x="33652" y="332"/>
                  </a:cubicBezTo>
                  <a:cubicBezTo>
                    <a:pt x="33739" y="332"/>
                    <a:pt x="33792" y="262"/>
                    <a:pt x="33792" y="175"/>
                  </a:cubicBezTo>
                  <a:cubicBezTo>
                    <a:pt x="33792" y="105"/>
                    <a:pt x="33722" y="35"/>
                    <a:pt x="33652" y="35"/>
                  </a:cubicBezTo>
                  <a:close/>
                  <a:moveTo>
                    <a:pt x="30663" y="105"/>
                  </a:moveTo>
                  <a:cubicBezTo>
                    <a:pt x="30173" y="122"/>
                    <a:pt x="29666" y="122"/>
                    <a:pt x="29177" y="140"/>
                  </a:cubicBezTo>
                  <a:cubicBezTo>
                    <a:pt x="29089" y="140"/>
                    <a:pt x="29037" y="210"/>
                    <a:pt x="29037" y="280"/>
                  </a:cubicBezTo>
                  <a:cubicBezTo>
                    <a:pt x="29037" y="367"/>
                    <a:pt x="29107" y="437"/>
                    <a:pt x="29177" y="437"/>
                  </a:cubicBezTo>
                  <a:cubicBezTo>
                    <a:pt x="29684" y="420"/>
                    <a:pt x="30173" y="402"/>
                    <a:pt x="30680" y="402"/>
                  </a:cubicBezTo>
                  <a:cubicBezTo>
                    <a:pt x="30750" y="402"/>
                    <a:pt x="30820" y="332"/>
                    <a:pt x="30820" y="245"/>
                  </a:cubicBezTo>
                  <a:cubicBezTo>
                    <a:pt x="30820" y="175"/>
                    <a:pt x="30750" y="105"/>
                    <a:pt x="30663" y="105"/>
                  </a:cubicBezTo>
                  <a:close/>
                  <a:moveTo>
                    <a:pt x="27691" y="175"/>
                  </a:moveTo>
                  <a:cubicBezTo>
                    <a:pt x="27201" y="175"/>
                    <a:pt x="26694" y="192"/>
                    <a:pt x="26205" y="210"/>
                  </a:cubicBezTo>
                  <a:cubicBezTo>
                    <a:pt x="26118" y="210"/>
                    <a:pt x="26065" y="280"/>
                    <a:pt x="26065" y="350"/>
                  </a:cubicBezTo>
                  <a:cubicBezTo>
                    <a:pt x="26065" y="437"/>
                    <a:pt x="26135" y="489"/>
                    <a:pt x="26205" y="489"/>
                  </a:cubicBezTo>
                  <a:cubicBezTo>
                    <a:pt x="26712" y="489"/>
                    <a:pt x="27201" y="472"/>
                    <a:pt x="27691" y="472"/>
                  </a:cubicBezTo>
                  <a:cubicBezTo>
                    <a:pt x="27778" y="455"/>
                    <a:pt x="27848" y="402"/>
                    <a:pt x="27831" y="315"/>
                  </a:cubicBezTo>
                  <a:cubicBezTo>
                    <a:pt x="27831" y="227"/>
                    <a:pt x="27778" y="175"/>
                    <a:pt x="27691" y="175"/>
                  </a:cubicBezTo>
                  <a:close/>
                  <a:moveTo>
                    <a:pt x="24719" y="245"/>
                  </a:moveTo>
                  <a:cubicBezTo>
                    <a:pt x="24212" y="245"/>
                    <a:pt x="23723" y="262"/>
                    <a:pt x="23216" y="280"/>
                  </a:cubicBezTo>
                  <a:cubicBezTo>
                    <a:pt x="23146" y="280"/>
                    <a:pt x="23076" y="332"/>
                    <a:pt x="23076" y="420"/>
                  </a:cubicBezTo>
                  <a:cubicBezTo>
                    <a:pt x="23076" y="507"/>
                    <a:pt x="23146" y="559"/>
                    <a:pt x="23233" y="559"/>
                  </a:cubicBezTo>
                  <a:cubicBezTo>
                    <a:pt x="23723" y="559"/>
                    <a:pt x="24230" y="542"/>
                    <a:pt x="24719" y="524"/>
                  </a:cubicBezTo>
                  <a:cubicBezTo>
                    <a:pt x="24806" y="524"/>
                    <a:pt x="24859" y="455"/>
                    <a:pt x="24859" y="385"/>
                  </a:cubicBezTo>
                  <a:cubicBezTo>
                    <a:pt x="24859" y="297"/>
                    <a:pt x="24789" y="245"/>
                    <a:pt x="24719" y="245"/>
                  </a:cubicBezTo>
                  <a:close/>
                  <a:moveTo>
                    <a:pt x="21730" y="297"/>
                  </a:moveTo>
                  <a:cubicBezTo>
                    <a:pt x="21240" y="315"/>
                    <a:pt x="20733" y="332"/>
                    <a:pt x="20244" y="332"/>
                  </a:cubicBezTo>
                  <a:cubicBezTo>
                    <a:pt x="20156" y="332"/>
                    <a:pt x="20104" y="402"/>
                    <a:pt x="20104" y="489"/>
                  </a:cubicBezTo>
                  <a:cubicBezTo>
                    <a:pt x="20104" y="559"/>
                    <a:pt x="20174" y="629"/>
                    <a:pt x="20244" y="629"/>
                  </a:cubicBezTo>
                  <a:cubicBezTo>
                    <a:pt x="20751" y="612"/>
                    <a:pt x="21240" y="612"/>
                    <a:pt x="21747" y="594"/>
                  </a:cubicBezTo>
                  <a:cubicBezTo>
                    <a:pt x="21817" y="594"/>
                    <a:pt x="21887" y="524"/>
                    <a:pt x="21887" y="455"/>
                  </a:cubicBezTo>
                  <a:cubicBezTo>
                    <a:pt x="21887" y="367"/>
                    <a:pt x="21817" y="297"/>
                    <a:pt x="21730" y="297"/>
                  </a:cubicBezTo>
                  <a:close/>
                  <a:moveTo>
                    <a:pt x="18758" y="367"/>
                  </a:moveTo>
                  <a:cubicBezTo>
                    <a:pt x="18636" y="367"/>
                    <a:pt x="18513" y="367"/>
                    <a:pt x="18391" y="385"/>
                  </a:cubicBezTo>
                  <a:cubicBezTo>
                    <a:pt x="18321" y="385"/>
                    <a:pt x="18268" y="420"/>
                    <a:pt x="18251" y="472"/>
                  </a:cubicBezTo>
                  <a:cubicBezTo>
                    <a:pt x="18129" y="839"/>
                    <a:pt x="18024" y="1189"/>
                    <a:pt x="17919" y="1538"/>
                  </a:cubicBezTo>
                  <a:cubicBezTo>
                    <a:pt x="17884" y="1626"/>
                    <a:pt x="17936" y="1713"/>
                    <a:pt x="18006" y="1731"/>
                  </a:cubicBezTo>
                  <a:cubicBezTo>
                    <a:pt x="18021" y="1734"/>
                    <a:pt x="18035" y="1735"/>
                    <a:pt x="18048" y="1735"/>
                  </a:cubicBezTo>
                  <a:cubicBezTo>
                    <a:pt x="18116" y="1735"/>
                    <a:pt x="18169" y="1699"/>
                    <a:pt x="18198" y="1626"/>
                  </a:cubicBezTo>
                  <a:cubicBezTo>
                    <a:pt x="18293" y="1310"/>
                    <a:pt x="18388" y="993"/>
                    <a:pt x="18496" y="664"/>
                  </a:cubicBezTo>
                  <a:lnTo>
                    <a:pt x="18758" y="664"/>
                  </a:lnTo>
                  <a:cubicBezTo>
                    <a:pt x="18845" y="664"/>
                    <a:pt x="18915" y="594"/>
                    <a:pt x="18898" y="507"/>
                  </a:cubicBezTo>
                  <a:cubicBezTo>
                    <a:pt x="18898" y="437"/>
                    <a:pt x="18845" y="367"/>
                    <a:pt x="18758" y="367"/>
                  </a:cubicBezTo>
                  <a:close/>
                  <a:moveTo>
                    <a:pt x="17620" y="2863"/>
                  </a:moveTo>
                  <a:cubicBezTo>
                    <a:pt x="17559" y="2863"/>
                    <a:pt x="17493" y="2899"/>
                    <a:pt x="17464" y="2972"/>
                  </a:cubicBezTo>
                  <a:cubicBezTo>
                    <a:pt x="17324" y="3444"/>
                    <a:pt x="17185" y="3916"/>
                    <a:pt x="17027" y="4388"/>
                  </a:cubicBezTo>
                  <a:cubicBezTo>
                    <a:pt x="17010" y="4458"/>
                    <a:pt x="17045" y="4545"/>
                    <a:pt x="17115" y="4580"/>
                  </a:cubicBezTo>
                  <a:cubicBezTo>
                    <a:pt x="17126" y="4582"/>
                    <a:pt x="17138" y="4583"/>
                    <a:pt x="17149" y="4583"/>
                  </a:cubicBezTo>
                  <a:cubicBezTo>
                    <a:pt x="17224" y="4583"/>
                    <a:pt x="17292" y="4536"/>
                    <a:pt x="17307" y="4475"/>
                  </a:cubicBezTo>
                  <a:cubicBezTo>
                    <a:pt x="17447" y="4003"/>
                    <a:pt x="17604" y="3531"/>
                    <a:pt x="17744" y="3059"/>
                  </a:cubicBezTo>
                  <a:cubicBezTo>
                    <a:pt x="17779" y="2972"/>
                    <a:pt x="17726" y="2902"/>
                    <a:pt x="17657" y="2867"/>
                  </a:cubicBezTo>
                  <a:cubicBezTo>
                    <a:pt x="17645" y="2864"/>
                    <a:pt x="17633" y="2863"/>
                    <a:pt x="17620" y="2863"/>
                  </a:cubicBezTo>
                  <a:close/>
                  <a:moveTo>
                    <a:pt x="16717" y="5705"/>
                  </a:moveTo>
                  <a:cubicBezTo>
                    <a:pt x="16659" y="5705"/>
                    <a:pt x="16600" y="5749"/>
                    <a:pt x="16573" y="5804"/>
                  </a:cubicBezTo>
                  <a:cubicBezTo>
                    <a:pt x="16433" y="6276"/>
                    <a:pt x="16276" y="6748"/>
                    <a:pt x="16136" y="7237"/>
                  </a:cubicBezTo>
                  <a:cubicBezTo>
                    <a:pt x="16101" y="7307"/>
                    <a:pt x="16153" y="7395"/>
                    <a:pt x="16223" y="7412"/>
                  </a:cubicBezTo>
                  <a:cubicBezTo>
                    <a:pt x="16238" y="7415"/>
                    <a:pt x="16253" y="7417"/>
                    <a:pt x="16266" y="7417"/>
                  </a:cubicBezTo>
                  <a:cubicBezTo>
                    <a:pt x="16333" y="7417"/>
                    <a:pt x="16386" y="7383"/>
                    <a:pt x="16415" y="7325"/>
                  </a:cubicBezTo>
                  <a:cubicBezTo>
                    <a:pt x="16555" y="6835"/>
                    <a:pt x="16713" y="6363"/>
                    <a:pt x="16852" y="5891"/>
                  </a:cubicBezTo>
                  <a:cubicBezTo>
                    <a:pt x="16887" y="5821"/>
                    <a:pt x="16835" y="5734"/>
                    <a:pt x="16765" y="5716"/>
                  </a:cubicBezTo>
                  <a:cubicBezTo>
                    <a:pt x="16750" y="5709"/>
                    <a:pt x="16734" y="5705"/>
                    <a:pt x="16717" y="5705"/>
                  </a:cubicBezTo>
                  <a:close/>
                  <a:moveTo>
                    <a:pt x="15831" y="8544"/>
                  </a:moveTo>
                  <a:cubicBezTo>
                    <a:pt x="15764" y="8544"/>
                    <a:pt x="15710" y="8580"/>
                    <a:pt x="15681" y="8653"/>
                  </a:cubicBezTo>
                  <a:cubicBezTo>
                    <a:pt x="15541" y="9125"/>
                    <a:pt x="15384" y="9597"/>
                    <a:pt x="15227" y="10069"/>
                  </a:cubicBezTo>
                  <a:cubicBezTo>
                    <a:pt x="15209" y="10139"/>
                    <a:pt x="15244" y="10227"/>
                    <a:pt x="15332" y="10244"/>
                  </a:cubicBezTo>
                  <a:cubicBezTo>
                    <a:pt x="15347" y="10252"/>
                    <a:pt x="15363" y="10255"/>
                    <a:pt x="15379" y="10255"/>
                  </a:cubicBezTo>
                  <a:cubicBezTo>
                    <a:pt x="15436" y="10255"/>
                    <a:pt x="15493" y="10211"/>
                    <a:pt x="15506" y="10157"/>
                  </a:cubicBezTo>
                  <a:cubicBezTo>
                    <a:pt x="15664" y="9685"/>
                    <a:pt x="15804" y="9213"/>
                    <a:pt x="15961" y="8741"/>
                  </a:cubicBezTo>
                  <a:cubicBezTo>
                    <a:pt x="15978" y="8653"/>
                    <a:pt x="15943" y="8583"/>
                    <a:pt x="15873" y="8548"/>
                  </a:cubicBezTo>
                  <a:cubicBezTo>
                    <a:pt x="15859" y="8545"/>
                    <a:pt x="15845" y="8544"/>
                    <a:pt x="15831" y="8544"/>
                  </a:cubicBezTo>
                  <a:close/>
                  <a:moveTo>
                    <a:pt x="166" y="10030"/>
                  </a:moveTo>
                  <a:cubicBezTo>
                    <a:pt x="132" y="10030"/>
                    <a:pt x="97" y="10043"/>
                    <a:pt x="70" y="10069"/>
                  </a:cubicBezTo>
                  <a:cubicBezTo>
                    <a:pt x="0" y="10122"/>
                    <a:pt x="0" y="10209"/>
                    <a:pt x="53" y="10279"/>
                  </a:cubicBezTo>
                  <a:cubicBezTo>
                    <a:pt x="402" y="10646"/>
                    <a:pt x="735" y="10996"/>
                    <a:pt x="1067" y="11363"/>
                  </a:cubicBezTo>
                  <a:cubicBezTo>
                    <a:pt x="1095" y="11391"/>
                    <a:pt x="1138" y="11409"/>
                    <a:pt x="1180" y="11409"/>
                  </a:cubicBezTo>
                  <a:cubicBezTo>
                    <a:pt x="1216" y="11409"/>
                    <a:pt x="1252" y="11395"/>
                    <a:pt x="1277" y="11363"/>
                  </a:cubicBezTo>
                  <a:cubicBezTo>
                    <a:pt x="1329" y="11310"/>
                    <a:pt x="1346" y="11223"/>
                    <a:pt x="1277" y="11171"/>
                  </a:cubicBezTo>
                  <a:cubicBezTo>
                    <a:pt x="944" y="10803"/>
                    <a:pt x="612" y="10436"/>
                    <a:pt x="263" y="10069"/>
                  </a:cubicBezTo>
                  <a:cubicBezTo>
                    <a:pt x="236" y="10043"/>
                    <a:pt x="201" y="10030"/>
                    <a:pt x="166" y="10030"/>
                  </a:cubicBezTo>
                  <a:close/>
                  <a:moveTo>
                    <a:pt x="14917" y="11387"/>
                  </a:moveTo>
                  <a:cubicBezTo>
                    <a:pt x="14860" y="11387"/>
                    <a:pt x="14803" y="11431"/>
                    <a:pt x="14790" y="11485"/>
                  </a:cubicBezTo>
                  <a:cubicBezTo>
                    <a:pt x="14632" y="11957"/>
                    <a:pt x="14475" y="12429"/>
                    <a:pt x="14335" y="12901"/>
                  </a:cubicBezTo>
                  <a:cubicBezTo>
                    <a:pt x="14300" y="12989"/>
                    <a:pt x="14353" y="13059"/>
                    <a:pt x="14423" y="13093"/>
                  </a:cubicBezTo>
                  <a:cubicBezTo>
                    <a:pt x="14434" y="13096"/>
                    <a:pt x="14446" y="13098"/>
                    <a:pt x="14459" y="13098"/>
                  </a:cubicBezTo>
                  <a:cubicBezTo>
                    <a:pt x="14520" y="13098"/>
                    <a:pt x="14586" y="13061"/>
                    <a:pt x="14615" y="12989"/>
                  </a:cubicBezTo>
                  <a:cubicBezTo>
                    <a:pt x="14755" y="12517"/>
                    <a:pt x="14912" y="12045"/>
                    <a:pt x="15052" y="11573"/>
                  </a:cubicBezTo>
                  <a:cubicBezTo>
                    <a:pt x="15087" y="11503"/>
                    <a:pt x="15034" y="11415"/>
                    <a:pt x="14964" y="11398"/>
                  </a:cubicBezTo>
                  <a:cubicBezTo>
                    <a:pt x="14949" y="11390"/>
                    <a:pt x="14933" y="11387"/>
                    <a:pt x="14917" y="11387"/>
                  </a:cubicBezTo>
                  <a:close/>
                  <a:moveTo>
                    <a:pt x="2194" y="12215"/>
                  </a:moveTo>
                  <a:cubicBezTo>
                    <a:pt x="2159" y="12215"/>
                    <a:pt x="2124" y="12228"/>
                    <a:pt x="2098" y="12254"/>
                  </a:cubicBezTo>
                  <a:cubicBezTo>
                    <a:pt x="2028" y="12307"/>
                    <a:pt x="2028" y="12394"/>
                    <a:pt x="2081" y="12447"/>
                  </a:cubicBezTo>
                  <a:cubicBezTo>
                    <a:pt x="2430" y="12814"/>
                    <a:pt x="2762" y="13181"/>
                    <a:pt x="3095" y="13548"/>
                  </a:cubicBezTo>
                  <a:cubicBezTo>
                    <a:pt x="3121" y="13574"/>
                    <a:pt x="3160" y="13587"/>
                    <a:pt x="3199" y="13587"/>
                  </a:cubicBezTo>
                  <a:cubicBezTo>
                    <a:pt x="3239" y="13587"/>
                    <a:pt x="3278" y="13574"/>
                    <a:pt x="3304" y="13548"/>
                  </a:cubicBezTo>
                  <a:cubicBezTo>
                    <a:pt x="3357" y="13496"/>
                    <a:pt x="3374" y="13408"/>
                    <a:pt x="3304" y="13356"/>
                  </a:cubicBezTo>
                  <a:cubicBezTo>
                    <a:pt x="2972" y="12989"/>
                    <a:pt x="2640" y="12621"/>
                    <a:pt x="2290" y="12254"/>
                  </a:cubicBezTo>
                  <a:cubicBezTo>
                    <a:pt x="2264" y="12228"/>
                    <a:pt x="2229" y="12215"/>
                    <a:pt x="2194" y="12215"/>
                  </a:cubicBezTo>
                  <a:close/>
                  <a:moveTo>
                    <a:pt x="4212" y="14393"/>
                  </a:moveTo>
                  <a:cubicBezTo>
                    <a:pt x="4177" y="14393"/>
                    <a:pt x="4141" y="14407"/>
                    <a:pt x="4109" y="14440"/>
                  </a:cubicBezTo>
                  <a:cubicBezTo>
                    <a:pt x="4056" y="14492"/>
                    <a:pt x="4056" y="14579"/>
                    <a:pt x="4109" y="14632"/>
                  </a:cubicBezTo>
                  <a:cubicBezTo>
                    <a:pt x="4441" y="14999"/>
                    <a:pt x="4773" y="15366"/>
                    <a:pt x="5122" y="15733"/>
                  </a:cubicBezTo>
                  <a:cubicBezTo>
                    <a:pt x="5153" y="15764"/>
                    <a:pt x="5195" y="15782"/>
                    <a:pt x="5236" y="15782"/>
                  </a:cubicBezTo>
                  <a:cubicBezTo>
                    <a:pt x="5265" y="15782"/>
                    <a:pt x="5293" y="15773"/>
                    <a:pt x="5315" y="15751"/>
                  </a:cubicBezTo>
                  <a:cubicBezTo>
                    <a:pt x="5385" y="15681"/>
                    <a:pt x="5385" y="15593"/>
                    <a:pt x="5332" y="15541"/>
                  </a:cubicBezTo>
                  <a:cubicBezTo>
                    <a:pt x="5000" y="15174"/>
                    <a:pt x="4668" y="14807"/>
                    <a:pt x="4318" y="14440"/>
                  </a:cubicBezTo>
                  <a:cubicBezTo>
                    <a:pt x="4290" y="14411"/>
                    <a:pt x="4252" y="14393"/>
                    <a:pt x="4212" y="14393"/>
                  </a:cubicBezTo>
                  <a:close/>
                  <a:moveTo>
                    <a:pt x="14018" y="14225"/>
                  </a:moveTo>
                  <a:cubicBezTo>
                    <a:pt x="13958" y="14225"/>
                    <a:pt x="13895" y="14259"/>
                    <a:pt x="13881" y="14317"/>
                  </a:cubicBezTo>
                  <a:cubicBezTo>
                    <a:pt x="13723" y="14789"/>
                    <a:pt x="13566" y="15279"/>
                    <a:pt x="13426" y="15751"/>
                  </a:cubicBezTo>
                  <a:cubicBezTo>
                    <a:pt x="13391" y="15821"/>
                    <a:pt x="13444" y="15908"/>
                    <a:pt x="13513" y="15925"/>
                  </a:cubicBezTo>
                  <a:cubicBezTo>
                    <a:pt x="13525" y="15928"/>
                    <a:pt x="13538" y="15930"/>
                    <a:pt x="13551" y="15930"/>
                  </a:cubicBezTo>
                  <a:cubicBezTo>
                    <a:pt x="13612" y="15930"/>
                    <a:pt x="13677" y="15896"/>
                    <a:pt x="13706" y="15838"/>
                  </a:cubicBezTo>
                  <a:cubicBezTo>
                    <a:pt x="13846" y="15366"/>
                    <a:pt x="14003" y="14894"/>
                    <a:pt x="14160" y="14422"/>
                  </a:cubicBezTo>
                  <a:cubicBezTo>
                    <a:pt x="14178" y="14335"/>
                    <a:pt x="14143" y="14247"/>
                    <a:pt x="14055" y="14230"/>
                  </a:cubicBezTo>
                  <a:cubicBezTo>
                    <a:pt x="14043" y="14227"/>
                    <a:pt x="14031" y="14225"/>
                    <a:pt x="14018" y="14225"/>
                  </a:cubicBezTo>
                  <a:close/>
                  <a:moveTo>
                    <a:pt x="6225" y="16587"/>
                  </a:moveTo>
                  <a:cubicBezTo>
                    <a:pt x="6193" y="16587"/>
                    <a:pt x="6161" y="16600"/>
                    <a:pt x="6136" y="16625"/>
                  </a:cubicBezTo>
                  <a:cubicBezTo>
                    <a:pt x="6066" y="16677"/>
                    <a:pt x="6066" y="16782"/>
                    <a:pt x="6119" y="16834"/>
                  </a:cubicBezTo>
                  <a:cubicBezTo>
                    <a:pt x="6451" y="17202"/>
                    <a:pt x="6783" y="17569"/>
                    <a:pt x="7115" y="17936"/>
                  </a:cubicBezTo>
                  <a:cubicBezTo>
                    <a:pt x="7146" y="17966"/>
                    <a:pt x="7194" y="17985"/>
                    <a:pt x="7239" y="17985"/>
                  </a:cubicBezTo>
                  <a:cubicBezTo>
                    <a:pt x="7272" y="17985"/>
                    <a:pt x="7303" y="17975"/>
                    <a:pt x="7325" y="17953"/>
                  </a:cubicBezTo>
                  <a:cubicBezTo>
                    <a:pt x="7378" y="17901"/>
                    <a:pt x="7395" y="17796"/>
                    <a:pt x="7343" y="17744"/>
                  </a:cubicBezTo>
                  <a:cubicBezTo>
                    <a:pt x="7010" y="17376"/>
                    <a:pt x="6678" y="17009"/>
                    <a:pt x="6329" y="16642"/>
                  </a:cubicBezTo>
                  <a:cubicBezTo>
                    <a:pt x="6301" y="16605"/>
                    <a:pt x="6262" y="16587"/>
                    <a:pt x="6225" y="16587"/>
                  </a:cubicBezTo>
                  <a:close/>
                  <a:moveTo>
                    <a:pt x="13110" y="17057"/>
                  </a:moveTo>
                  <a:cubicBezTo>
                    <a:pt x="13049" y="17057"/>
                    <a:pt x="12986" y="17094"/>
                    <a:pt x="12972" y="17167"/>
                  </a:cubicBezTo>
                  <a:cubicBezTo>
                    <a:pt x="12814" y="17639"/>
                    <a:pt x="12657" y="18111"/>
                    <a:pt x="12517" y="18583"/>
                  </a:cubicBezTo>
                  <a:cubicBezTo>
                    <a:pt x="12482" y="18653"/>
                    <a:pt x="12535" y="18740"/>
                    <a:pt x="12604" y="18757"/>
                  </a:cubicBezTo>
                  <a:cubicBezTo>
                    <a:pt x="12620" y="18765"/>
                    <a:pt x="12636" y="18769"/>
                    <a:pt x="12652" y="18769"/>
                  </a:cubicBezTo>
                  <a:cubicBezTo>
                    <a:pt x="12710" y="18769"/>
                    <a:pt x="12769" y="18725"/>
                    <a:pt x="12797" y="18670"/>
                  </a:cubicBezTo>
                  <a:cubicBezTo>
                    <a:pt x="12937" y="18198"/>
                    <a:pt x="13094" y="17726"/>
                    <a:pt x="13251" y="17254"/>
                  </a:cubicBezTo>
                  <a:cubicBezTo>
                    <a:pt x="13269" y="17167"/>
                    <a:pt x="13234" y="17097"/>
                    <a:pt x="13146" y="17062"/>
                  </a:cubicBezTo>
                  <a:cubicBezTo>
                    <a:pt x="13135" y="17059"/>
                    <a:pt x="13123" y="17057"/>
                    <a:pt x="13110" y="17057"/>
                  </a:cubicBezTo>
                  <a:close/>
                  <a:moveTo>
                    <a:pt x="8234" y="18805"/>
                  </a:moveTo>
                  <a:cubicBezTo>
                    <a:pt x="8195" y="18805"/>
                    <a:pt x="8155" y="18819"/>
                    <a:pt x="8129" y="18845"/>
                  </a:cubicBezTo>
                  <a:cubicBezTo>
                    <a:pt x="8059" y="18897"/>
                    <a:pt x="8059" y="18985"/>
                    <a:pt x="8112" y="19037"/>
                  </a:cubicBezTo>
                  <a:cubicBezTo>
                    <a:pt x="8444" y="19422"/>
                    <a:pt x="8776" y="19789"/>
                    <a:pt x="9108" y="20156"/>
                  </a:cubicBezTo>
                  <a:cubicBezTo>
                    <a:pt x="9136" y="20193"/>
                    <a:pt x="9174" y="20211"/>
                    <a:pt x="9212" y="20211"/>
                  </a:cubicBezTo>
                  <a:cubicBezTo>
                    <a:pt x="9244" y="20211"/>
                    <a:pt x="9276" y="20198"/>
                    <a:pt x="9300" y="20173"/>
                  </a:cubicBezTo>
                  <a:cubicBezTo>
                    <a:pt x="9370" y="20121"/>
                    <a:pt x="9370" y="20034"/>
                    <a:pt x="9318" y="19964"/>
                  </a:cubicBezTo>
                  <a:cubicBezTo>
                    <a:pt x="8986" y="19597"/>
                    <a:pt x="8654" y="19229"/>
                    <a:pt x="8339" y="18845"/>
                  </a:cubicBezTo>
                  <a:cubicBezTo>
                    <a:pt x="8313" y="18819"/>
                    <a:pt x="8273" y="18805"/>
                    <a:pt x="8234" y="18805"/>
                  </a:cubicBezTo>
                  <a:close/>
                  <a:moveTo>
                    <a:pt x="12190" y="19900"/>
                  </a:moveTo>
                  <a:cubicBezTo>
                    <a:pt x="12132" y="19900"/>
                    <a:pt x="12076" y="19944"/>
                    <a:pt x="12063" y="19999"/>
                  </a:cubicBezTo>
                  <a:cubicBezTo>
                    <a:pt x="11905" y="20471"/>
                    <a:pt x="11748" y="20943"/>
                    <a:pt x="11608" y="21415"/>
                  </a:cubicBezTo>
                  <a:cubicBezTo>
                    <a:pt x="11573" y="21485"/>
                    <a:pt x="11626" y="21572"/>
                    <a:pt x="11695" y="21607"/>
                  </a:cubicBezTo>
                  <a:cubicBezTo>
                    <a:pt x="11707" y="21610"/>
                    <a:pt x="11719" y="21611"/>
                    <a:pt x="11731" y="21611"/>
                  </a:cubicBezTo>
                  <a:cubicBezTo>
                    <a:pt x="11793" y="21611"/>
                    <a:pt x="11856" y="21575"/>
                    <a:pt x="11870" y="21502"/>
                  </a:cubicBezTo>
                  <a:cubicBezTo>
                    <a:pt x="12028" y="21030"/>
                    <a:pt x="12185" y="20558"/>
                    <a:pt x="12342" y="20086"/>
                  </a:cubicBezTo>
                  <a:cubicBezTo>
                    <a:pt x="12360" y="20016"/>
                    <a:pt x="12307" y="19929"/>
                    <a:pt x="12237" y="19911"/>
                  </a:cubicBezTo>
                  <a:cubicBezTo>
                    <a:pt x="12222" y="19904"/>
                    <a:pt x="12206" y="19900"/>
                    <a:pt x="12190" y="19900"/>
                  </a:cubicBezTo>
                  <a:close/>
                  <a:moveTo>
                    <a:pt x="10184" y="21033"/>
                  </a:moveTo>
                  <a:cubicBezTo>
                    <a:pt x="10155" y="21033"/>
                    <a:pt x="10127" y="21043"/>
                    <a:pt x="10105" y="21065"/>
                  </a:cubicBezTo>
                  <a:cubicBezTo>
                    <a:pt x="10035" y="21117"/>
                    <a:pt x="10035" y="21222"/>
                    <a:pt x="10087" y="21275"/>
                  </a:cubicBezTo>
                  <a:cubicBezTo>
                    <a:pt x="10402" y="21659"/>
                    <a:pt x="10734" y="22026"/>
                    <a:pt x="11066" y="22411"/>
                  </a:cubicBezTo>
                  <a:cubicBezTo>
                    <a:pt x="11092" y="22437"/>
                    <a:pt x="11127" y="22450"/>
                    <a:pt x="11162" y="22450"/>
                  </a:cubicBezTo>
                  <a:cubicBezTo>
                    <a:pt x="11197" y="22450"/>
                    <a:pt x="11232" y="22437"/>
                    <a:pt x="11258" y="22411"/>
                  </a:cubicBezTo>
                  <a:cubicBezTo>
                    <a:pt x="11328" y="22359"/>
                    <a:pt x="11328" y="22271"/>
                    <a:pt x="11276" y="22219"/>
                  </a:cubicBezTo>
                  <a:cubicBezTo>
                    <a:pt x="10961" y="21834"/>
                    <a:pt x="10629" y="21467"/>
                    <a:pt x="10297" y="21082"/>
                  </a:cubicBezTo>
                  <a:cubicBezTo>
                    <a:pt x="10266" y="21052"/>
                    <a:pt x="10224" y="21033"/>
                    <a:pt x="10184" y="21033"/>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grpSp>
        <p:nvGrpSpPr>
          <p:cNvPr id="2412" name="Google Shape;2412;p96"/>
          <p:cNvGrpSpPr/>
          <p:nvPr/>
        </p:nvGrpSpPr>
        <p:grpSpPr>
          <a:xfrm rot="-2127592">
            <a:off x="-275374" y="1277784"/>
            <a:ext cx="3247006" cy="1542570"/>
            <a:chOff x="3081063" y="3872425"/>
            <a:chExt cx="1339525" cy="636350"/>
          </a:xfrm>
        </p:grpSpPr>
        <p:sp>
          <p:nvSpPr>
            <p:cNvPr id="2413" name="Google Shape;2413;p96"/>
            <p:cNvSpPr/>
            <p:nvPr/>
          </p:nvSpPr>
          <p:spPr>
            <a:xfrm>
              <a:off x="3081063" y="3898225"/>
              <a:ext cx="1339525" cy="607050"/>
            </a:xfrm>
            <a:custGeom>
              <a:avLst/>
              <a:gdLst/>
              <a:ahLst/>
              <a:cxnLst/>
              <a:rect l="l" t="t" r="r" b="b"/>
              <a:pathLst>
                <a:path w="53581" h="24282" extrusionOk="0">
                  <a:moveTo>
                    <a:pt x="16556" y="10009"/>
                  </a:moveTo>
                  <a:cubicBezTo>
                    <a:pt x="16666" y="10009"/>
                    <a:pt x="16778" y="10028"/>
                    <a:pt x="16887" y="10069"/>
                  </a:cubicBezTo>
                  <a:lnTo>
                    <a:pt x="36624" y="17779"/>
                  </a:lnTo>
                  <a:cubicBezTo>
                    <a:pt x="37271" y="18023"/>
                    <a:pt x="37096" y="18985"/>
                    <a:pt x="36414" y="18985"/>
                  </a:cubicBezTo>
                  <a:lnTo>
                    <a:pt x="12063" y="18985"/>
                  </a:lnTo>
                  <a:cubicBezTo>
                    <a:pt x="11346" y="18985"/>
                    <a:pt x="10909" y="18181"/>
                    <a:pt x="11293" y="17569"/>
                  </a:cubicBezTo>
                  <a:lnTo>
                    <a:pt x="15786" y="10436"/>
                  </a:lnTo>
                  <a:cubicBezTo>
                    <a:pt x="15954" y="10165"/>
                    <a:pt x="16246" y="10009"/>
                    <a:pt x="16556" y="10009"/>
                  </a:cubicBezTo>
                  <a:close/>
                  <a:moveTo>
                    <a:pt x="14437" y="1"/>
                  </a:moveTo>
                  <a:cubicBezTo>
                    <a:pt x="13645" y="1"/>
                    <a:pt x="12871" y="415"/>
                    <a:pt x="12430" y="1154"/>
                  </a:cubicBezTo>
                  <a:lnTo>
                    <a:pt x="927" y="20733"/>
                  </a:lnTo>
                  <a:cubicBezTo>
                    <a:pt x="0" y="22289"/>
                    <a:pt x="1119" y="24282"/>
                    <a:pt x="2920" y="24282"/>
                  </a:cubicBezTo>
                  <a:lnTo>
                    <a:pt x="50364" y="24282"/>
                  </a:lnTo>
                  <a:cubicBezTo>
                    <a:pt x="52777" y="24282"/>
                    <a:pt x="53581" y="21013"/>
                    <a:pt x="51466" y="19859"/>
                  </a:cubicBezTo>
                  <a:lnTo>
                    <a:pt x="15524" y="280"/>
                  </a:lnTo>
                  <a:cubicBezTo>
                    <a:pt x="15179" y="91"/>
                    <a:pt x="14806" y="1"/>
                    <a:pt x="14437"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14" name="Google Shape;2414;p96"/>
            <p:cNvSpPr/>
            <p:nvPr/>
          </p:nvSpPr>
          <p:spPr>
            <a:xfrm>
              <a:off x="3092413" y="3894725"/>
              <a:ext cx="1309400" cy="614050"/>
            </a:xfrm>
            <a:custGeom>
              <a:avLst/>
              <a:gdLst/>
              <a:ahLst/>
              <a:cxnLst/>
              <a:rect l="l" t="t" r="r" b="b"/>
              <a:pathLst>
                <a:path w="52376" h="24562" extrusionOk="0">
                  <a:moveTo>
                    <a:pt x="16101" y="10297"/>
                  </a:moveTo>
                  <a:cubicBezTo>
                    <a:pt x="16189" y="10297"/>
                    <a:pt x="16276" y="10314"/>
                    <a:pt x="16381" y="10349"/>
                  </a:cubicBezTo>
                  <a:lnTo>
                    <a:pt x="36117" y="18058"/>
                  </a:lnTo>
                  <a:cubicBezTo>
                    <a:pt x="36345" y="18146"/>
                    <a:pt x="36432" y="18303"/>
                    <a:pt x="36432" y="18495"/>
                  </a:cubicBezTo>
                  <a:cubicBezTo>
                    <a:pt x="36432" y="18618"/>
                    <a:pt x="36380" y="18740"/>
                    <a:pt x="36310" y="18828"/>
                  </a:cubicBezTo>
                  <a:cubicBezTo>
                    <a:pt x="36222" y="18915"/>
                    <a:pt x="36117" y="18985"/>
                    <a:pt x="35960" y="18985"/>
                  </a:cubicBezTo>
                  <a:lnTo>
                    <a:pt x="11609" y="18985"/>
                  </a:lnTo>
                  <a:cubicBezTo>
                    <a:pt x="11381" y="18985"/>
                    <a:pt x="11189" y="18880"/>
                    <a:pt x="11049" y="18740"/>
                  </a:cubicBezTo>
                  <a:cubicBezTo>
                    <a:pt x="10927" y="18600"/>
                    <a:pt x="10839" y="18408"/>
                    <a:pt x="10839" y="18198"/>
                  </a:cubicBezTo>
                  <a:cubicBezTo>
                    <a:pt x="10839" y="18058"/>
                    <a:pt x="10874" y="17919"/>
                    <a:pt x="10962" y="17796"/>
                  </a:cubicBezTo>
                  <a:lnTo>
                    <a:pt x="15454" y="10646"/>
                  </a:lnTo>
                  <a:cubicBezTo>
                    <a:pt x="15594" y="10419"/>
                    <a:pt x="15839" y="10297"/>
                    <a:pt x="16101" y="10297"/>
                  </a:cubicBezTo>
                  <a:close/>
                  <a:moveTo>
                    <a:pt x="16101" y="10000"/>
                  </a:moveTo>
                  <a:cubicBezTo>
                    <a:pt x="15752" y="10000"/>
                    <a:pt x="15402" y="10174"/>
                    <a:pt x="15210" y="10489"/>
                  </a:cubicBezTo>
                  <a:lnTo>
                    <a:pt x="10717" y="17639"/>
                  </a:lnTo>
                  <a:cubicBezTo>
                    <a:pt x="10595" y="17814"/>
                    <a:pt x="10542" y="18006"/>
                    <a:pt x="10542" y="18198"/>
                  </a:cubicBezTo>
                  <a:cubicBezTo>
                    <a:pt x="10542" y="18478"/>
                    <a:pt x="10665" y="18740"/>
                    <a:pt x="10839" y="18950"/>
                  </a:cubicBezTo>
                  <a:cubicBezTo>
                    <a:pt x="11032" y="19142"/>
                    <a:pt x="11294" y="19265"/>
                    <a:pt x="11609" y="19265"/>
                  </a:cubicBezTo>
                  <a:lnTo>
                    <a:pt x="35960" y="19265"/>
                  </a:lnTo>
                  <a:cubicBezTo>
                    <a:pt x="36187" y="19265"/>
                    <a:pt x="36397" y="19177"/>
                    <a:pt x="36519" y="19020"/>
                  </a:cubicBezTo>
                  <a:cubicBezTo>
                    <a:pt x="36659" y="18880"/>
                    <a:pt x="36712" y="18688"/>
                    <a:pt x="36712" y="18495"/>
                  </a:cubicBezTo>
                  <a:cubicBezTo>
                    <a:pt x="36729" y="18216"/>
                    <a:pt x="36554" y="17901"/>
                    <a:pt x="36240" y="17779"/>
                  </a:cubicBezTo>
                  <a:lnTo>
                    <a:pt x="16486" y="10069"/>
                  </a:lnTo>
                  <a:cubicBezTo>
                    <a:pt x="16363" y="10017"/>
                    <a:pt x="16224" y="10000"/>
                    <a:pt x="16101" y="10000"/>
                  </a:cubicBezTo>
                  <a:close/>
                  <a:moveTo>
                    <a:pt x="13969" y="280"/>
                  </a:moveTo>
                  <a:cubicBezTo>
                    <a:pt x="14318" y="280"/>
                    <a:pt x="14668" y="367"/>
                    <a:pt x="15000" y="560"/>
                  </a:cubicBezTo>
                  <a:lnTo>
                    <a:pt x="50942" y="20139"/>
                  </a:lnTo>
                  <a:cubicBezTo>
                    <a:pt x="51728" y="20576"/>
                    <a:pt x="52078" y="21292"/>
                    <a:pt x="52078" y="22044"/>
                  </a:cubicBezTo>
                  <a:cubicBezTo>
                    <a:pt x="52078" y="22604"/>
                    <a:pt x="51886" y="23163"/>
                    <a:pt x="51501" y="23582"/>
                  </a:cubicBezTo>
                  <a:cubicBezTo>
                    <a:pt x="51134" y="23985"/>
                    <a:pt x="50592" y="24264"/>
                    <a:pt x="49910" y="24264"/>
                  </a:cubicBezTo>
                  <a:lnTo>
                    <a:pt x="2466" y="24264"/>
                  </a:lnTo>
                  <a:cubicBezTo>
                    <a:pt x="1819" y="24264"/>
                    <a:pt x="1277" y="24002"/>
                    <a:pt x="893" y="23600"/>
                  </a:cubicBezTo>
                  <a:cubicBezTo>
                    <a:pt x="508" y="23198"/>
                    <a:pt x="281" y="22639"/>
                    <a:pt x="281" y="22062"/>
                  </a:cubicBezTo>
                  <a:cubicBezTo>
                    <a:pt x="281" y="21695"/>
                    <a:pt x="386" y="21310"/>
                    <a:pt x="595" y="20943"/>
                  </a:cubicBezTo>
                  <a:lnTo>
                    <a:pt x="12098" y="1364"/>
                  </a:lnTo>
                  <a:cubicBezTo>
                    <a:pt x="12518" y="665"/>
                    <a:pt x="13234" y="280"/>
                    <a:pt x="13969" y="280"/>
                  </a:cubicBezTo>
                  <a:close/>
                  <a:moveTo>
                    <a:pt x="13969" y="0"/>
                  </a:moveTo>
                  <a:cubicBezTo>
                    <a:pt x="13129" y="0"/>
                    <a:pt x="12308" y="437"/>
                    <a:pt x="11853" y="1224"/>
                  </a:cubicBezTo>
                  <a:lnTo>
                    <a:pt x="351" y="20803"/>
                  </a:lnTo>
                  <a:cubicBezTo>
                    <a:pt x="106" y="21205"/>
                    <a:pt x="1" y="21642"/>
                    <a:pt x="1" y="22062"/>
                  </a:cubicBezTo>
                  <a:cubicBezTo>
                    <a:pt x="1" y="22708"/>
                    <a:pt x="246" y="23338"/>
                    <a:pt x="683" y="23792"/>
                  </a:cubicBezTo>
                  <a:cubicBezTo>
                    <a:pt x="1120" y="24264"/>
                    <a:pt x="1749" y="24561"/>
                    <a:pt x="2466" y="24561"/>
                  </a:cubicBezTo>
                  <a:lnTo>
                    <a:pt x="49910" y="24561"/>
                  </a:lnTo>
                  <a:cubicBezTo>
                    <a:pt x="50679" y="24561"/>
                    <a:pt x="51291" y="24247"/>
                    <a:pt x="51728" y="23775"/>
                  </a:cubicBezTo>
                  <a:cubicBezTo>
                    <a:pt x="52148" y="23303"/>
                    <a:pt x="52375" y="22673"/>
                    <a:pt x="52375" y="22044"/>
                  </a:cubicBezTo>
                  <a:cubicBezTo>
                    <a:pt x="52375" y="21205"/>
                    <a:pt x="51973" y="20366"/>
                    <a:pt x="51081" y="19876"/>
                  </a:cubicBezTo>
                  <a:lnTo>
                    <a:pt x="15140" y="297"/>
                  </a:lnTo>
                  <a:cubicBezTo>
                    <a:pt x="14773" y="88"/>
                    <a:pt x="14371" y="0"/>
                    <a:pt x="13969"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15" name="Google Shape;2415;p96"/>
            <p:cNvSpPr/>
            <p:nvPr/>
          </p:nvSpPr>
          <p:spPr>
            <a:xfrm>
              <a:off x="3081063" y="3876375"/>
              <a:ext cx="1339525" cy="606625"/>
            </a:xfrm>
            <a:custGeom>
              <a:avLst/>
              <a:gdLst/>
              <a:ahLst/>
              <a:cxnLst/>
              <a:rect l="l" t="t" r="r" b="b"/>
              <a:pathLst>
                <a:path w="53581" h="24265" extrusionOk="0">
                  <a:moveTo>
                    <a:pt x="16541" y="10005"/>
                  </a:moveTo>
                  <a:cubicBezTo>
                    <a:pt x="16655" y="10005"/>
                    <a:pt x="16773" y="10026"/>
                    <a:pt x="16887" y="10069"/>
                  </a:cubicBezTo>
                  <a:lnTo>
                    <a:pt x="36624" y="17778"/>
                  </a:lnTo>
                  <a:cubicBezTo>
                    <a:pt x="37271" y="18023"/>
                    <a:pt x="37096" y="18985"/>
                    <a:pt x="36414" y="18985"/>
                  </a:cubicBezTo>
                  <a:lnTo>
                    <a:pt x="12063" y="18985"/>
                  </a:lnTo>
                  <a:cubicBezTo>
                    <a:pt x="11346" y="18985"/>
                    <a:pt x="10909" y="18181"/>
                    <a:pt x="11293" y="17569"/>
                  </a:cubicBezTo>
                  <a:lnTo>
                    <a:pt x="15786" y="10419"/>
                  </a:lnTo>
                  <a:cubicBezTo>
                    <a:pt x="15951" y="10152"/>
                    <a:pt x="16236" y="10005"/>
                    <a:pt x="16541" y="10005"/>
                  </a:cubicBezTo>
                  <a:close/>
                  <a:moveTo>
                    <a:pt x="14434" y="0"/>
                  </a:moveTo>
                  <a:cubicBezTo>
                    <a:pt x="13643" y="0"/>
                    <a:pt x="12870" y="410"/>
                    <a:pt x="12430" y="1136"/>
                  </a:cubicBezTo>
                  <a:lnTo>
                    <a:pt x="927" y="20733"/>
                  </a:lnTo>
                  <a:cubicBezTo>
                    <a:pt x="0" y="22289"/>
                    <a:pt x="1119" y="24264"/>
                    <a:pt x="2920" y="24264"/>
                  </a:cubicBezTo>
                  <a:lnTo>
                    <a:pt x="50364" y="24264"/>
                  </a:lnTo>
                  <a:cubicBezTo>
                    <a:pt x="52777" y="24264"/>
                    <a:pt x="53581" y="21013"/>
                    <a:pt x="51466" y="19859"/>
                  </a:cubicBezTo>
                  <a:lnTo>
                    <a:pt x="15524" y="280"/>
                  </a:lnTo>
                  <a:cubicBezTo>
                    <a:pt x="15178" y="90"/>
                    <a:pt x="14804" y="0"/>
                    <a:pt x="14434" y="0"/>
                  </a:cubicBezTo>
                  <a:close/>
                </a:path>
              </a:pathLst>
            </a:custGeom>
            <a:solidFill>
              <a:schemeClr val="accent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16" name="Google Shape;2416;p96"/>
            <p:cNvSpPr/>
            <p:nvPr/>
          </p:nvSpPr>
          <p:spPr>
            <a:xfrm>
              <a:off x="3092413" y="3872425"/>
              <a:ext cx="1309400" cy="614500"/>
            </a:xfrm>
            <a:custGeom>
              <a:avLst/>
              <a:gdLst/>
              <a:ahLst/>
              <a:cxnLst/>
              <a:rect l="l" t="t" r="r" b="b"/>
              <a:pathLst>
                <a:path w="52376" h="24580" extrusionOk="0">
                  <a:moveTo>
                    <a:pt x="16101" y="10297"/>
                  </a:moveTo>
                  <a:cubicBezTo>
                    <a:pt x="16189" y="10297"/>
                    <a:pt x="16276" y="10315"/>
                    <a:pt x="16381" y="10350"/>
                  </a:cubicBezTo>
                  <a:lnTo>
                    <a:pt x="36117" y="18059"/>
                  </a:lnTo>
                  <a:cubicBezTo>
                    <a:pt x="36345" y="18146"/>
                    <a:pt x="36432" y="18321"/>
                    <a:pt x="36432" y="18496"/>
                  </a:cubicBezTo>
                  <a:cubicBezTo>
                    <a:pt x="36432" y="18636"/>
                    <a:pt x="36380" y="18758"/>
                    <a:pt x="36310" y="18846"/>
                  </a:cubicBezTo>
                  <a:cubicBezTo>
                    <a:pt x="36222" y="18933"/>
                    <a:pt x="36117" y="18985"/>
                    <a:pt x="35960" y="18985"/>
                  </a:cubicBezTo>
                  <a:lnTo>
                    <a:pt x="11609" y="18985"/>
                  </a:lnTo>
                  <a:cubicBezTo>
                    <a:pt x="11381" y="18985"/>
                    <a:pt x="11189" y="18898"/>
                    <a:pt x="11049" y="18758"/>
                  </a:cubicBezTo>
                  <a:cubicBezTo>
                    <a:pt x="10927" y="18618"/>
                    <a:pt x="10839" y="18408"/>
                    <a:pt x="10839" y="18216"/>
                  </a:cubicBezTo>
                  <a:cubicBezTo>
                    <a:pt x="10839" y="18076"/>
                    <a:pt x="10874" y="17936"/>
                    <a:pt x="10962" y="17797"/>
                  </a:cubicBezTo>
                  <a:lnTo>
                    <a:pt x="15454" y="10664"/>
                  </a:lnTo>
                  <a:cubicBezTo>
                    <a:pt x="15594" y="10437"/>
                    <a:pt x="15839" y="10297"/>
                    <a:pt x="16101" y="10297"/>
                  </a:cubicBezTo>
                  <a:close/>
                  <a:moveTo>
                    <a:pt x="16101" y="10017"/>
                  </a:moveTo>
                  <a:cubicBezTo>
                    <a:pt x="15752" y="10017"/>
                    <a:pt x="15402" y="10192"/>
                    <a:pt x="15210" y="10507"/>
                  </a:cubicBezTo>
                  <a:lnTo>
                    <a:pt x="10717" y="17639"/>
                  </a:lnTo>
                  <a:cubicBezTo>
                    <a:pt x="10595" y="17832"/>
                    <a:pt x="10542" y="18024"/>
                    <a:pt x="10542" y="18216"/>
                  </a:cubicBezTo>
                  <a:cubicBezTo>
                    <a:pt x="10542" y="18496"/>
                    <a:pt x="10665" y="18758"/>
                    <a:pt x="10839" y="18950"/>
                  </a:cubicBezTo>
                  <a:cubicBezTo>
                    <a:pt x="11032" y="19160"/>
                    <a:pt x="11294" y="19283"/>
                    <a:pt x="11609" y="19283"/>
                  </a:cubicBezTo>
                  <a:lnTo>
                    <a:pt x="35960" y="19283"/>
                  </a:lnTo>
                  <a:cubicBezTo>
                    <a:pt x="36187" y="19283"/>
                    <a:pt x="36397" y="19178"/>
                    <a:pt x="36519" y="19038"/>
                  </a:cubicBezTo>
                  <a:cubicBezTo>
                    <a:pt x="36659" y="18880"/>
                    <a:pt x="36712" y="18688"/>
                    <a:pt x="36712" y="18496"/>
                  </a:cubicBezTo>
                  <a:cubicBezTo>
                    <a:pt x="36729" y="18216"/>
                    <a:pt x="36554" y="17919"/>
                    <a:pt x="36240" y="17797"/>
                  </a:cubicBezTo>
                  <a:lnTo>
                    <a:pt x="16486" y="10087"/>
                  </a:lnTo>
                  <a:cubicBezTo>
                    <a:pt x="16363" y="10035"/>
                    <a:pt x="16224" y="10017"/>
                    <a:pt x="16101" y="10017"/>
                  </a:cubicBezTo>
                  <a:close/>
                  <a:moveTo>
                    <a:pt x="13969" y="298"/>
                  </a:moveTo>
                  <a:cubicBezTo>
                    <a:pt x="14318" y="298"/>
                    <a:pt x="14668" y="385"/>
                    <a:pt x="15000" y="560"/>
                  </a:cubicBezTo>
                  <a:lnTo>
                    <a:pt x="50942" y="20139"/>
                  </a:lnTo>
                  <a:cubicBezTo>
                    <a:pt x="51728" y="20576"/>
                    <a:pt x="52078" y="21310"/>
                    <a:pt x="52078" y="22062"/>
                  </a:cubicBezTo>
                  <a:cubicBezTo>
                    <a:pt x="52078" y="22621"/>
                    <a:pt x="51886" y="23181"/>
                    <a:pt x="51501" y="23583"/>
                  </a:cubicBezTo>
                  <a:cubicBezTo>
                    <a:pt x="51134" y="24003"/>
                    <a:pt x="50592" y="24282"/>
                    <a:pt x="49910" y="24282"/>
                  </a:cubicBezTo>
                  <a:lnTo>
                    <a:pt x="2466" y="24282"/>
                  </a:lnTo>
                  <a:cubicBezTo>
                    <a:pt x="1819" y="24282"/>
                    <a:pt x="1277" y="24020"/>
                    <a:pt x="893" y="23618"/>
                  </a:cubicBezTo>
                  <a:cubicBezTo>
                    <a:pt x="508" y="23198"/>
                    <a:pt x="281" y="22656"/>
                    <a:pt x="281" y="22080"/>
                  </a:cubicBezTo>
                  <a:cubicBezTo>
                    <a:pt x="281" y="21695"/>
                    <a:pt x="386" y="21310"/>
                    <a:pt x="595" y="20961"/>
                  </a:cubicBezTo>
                  <a:lnTo>
                    <a:pt x="12098" y="1382"/>
                  </a:lnTo>
                  <a:cubicBezTo>
                    <a:pt x="12518" y="682"/>
                    <a:pt x="13234" y="298"/>
                    <a:pt x="13969" y="298"/>
                  </a:cubicBezTo>
                  <a:close/>
                  <a:moveTo>
                    <a:pt x="13969" y="1"/>
                  </a:moveTo>
                  <a:cubicBezTo>
                    <a:pt x="13129" y="1"/>
                    <a:pt x="12308" y="455"/>
                    <a:pt x="11853" y="1224"/>
                  </a:cubicBezTo>
                  <a:lnTo>
                    <a:pt x="351" y="20803"/>
                  </a:lnTo>
                  <a:cubicBezTo>
                    <a:pt x="106" y="21223"/>
                    <a:pt x="1" y="21660"/>
                    <a:pt x="1" y="22080"/>
                  </a:cubicBezTo>
                  <a:cubicBezTo>
                    <a:pt x="1" y="22726"/>
                    <a:pt x="246" y="23356"/>
                    <a:pt x="683" y="23810"/>
                  </a:cubicBezTo>
                  <a:cubicBezTo>
                    <a:pt x="1120" y="24265"/>
                    <a:pt x="1749" y="24579"/>
                    <a:pt x="2466" y="24579"/>
                  </a:cubicBezTo>
                  <a:lnTo>
                    <a:pt x="49910" y="24579"/>
                  </a:lnTo>
                  <a:cubicBezTo>
                    <a:pt x="50679" y="24579"/>
                    <a:pt x="51291" y="24265"/>
                    <a:pt x="51728" y="23793"/>
                  </a:cubicBezTo>
                  <a:cubicBezTo>
                    <a:pt x="52148" y="23303"/>
                    <a:pt x="52375" y="22691"/>
                    <a:pt x="52375" y="22062"/>
                  </a:cubicBezTo>
                  <a:cubicBezTo>
                    <a:pt x="52375" y="21223"/>
                    <a:pt x="51973" y="20366"/>
                    <a:pt x="51081" y="19894"/>
                  </a:cubicBezTo>
                  <a:lnTo>
                    <a:pt x="15140" y="315"/>
                  </a:lnTo>
                  <a:cubicBezTo>
                    <a:pt x="14773" y="106"/>
                    <a:pt x="14371" y="1"/>
                    <a:pt x="13969"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17" name="Google Shape;2417;p96"/>
            <p:cNvSpPr/>
            <p:nvPr/>
          </p:nvSpPr>
          <p:spPr>
            <a:xfrm>
              <a:off x="3886613" y="4145525"/>
              <a:ext cx="475475" cy="266250"/>
            </a:xfrm>
            <a:custGeom>
              <a:avLst/>
              <a:gdLst/>
              <a:ahLst/>
              <a:cxnLst/>
              <a:rect l="l" t="t" r="r" b="b"/>
              <a:pathLst>
                <a:path w="19019" h="10650" extrusionOk="0">
                  <a:moveTo>
                    <a:pt x="362" y="1"/>
                  </a:moveTo>
                  <a:cubicBezTo>
                    <a:pt x="78" y="1"/>
                    <a:pt x="1" y="492"/>
                    <a:pt x="311" y="684"/>
                  </a:cubicBezTo>
                  <a:cubicBezTo>
                    <a:pt x="6167" y="4233"/>
                    <a:pt x="12199" y="7817"/>
                    <a:pt x="18457" y="10614"/>
                  </a:cubicBezTo>
                  <a:cubicBezTo>
                    <a:pt x="18516" y="10639"/>
                    <a:pt x="18570" y="10650"/>
                    <a:pt x="18618" y="10650"/>
                  </a:cubicBezTo>
                  <a:cubicBezTo>
                    <a:pt x="18943" y="10650"/>
                    <a:pt x="19019" y="10152"/>
                    <a:pt x="18684" y="9984"/>
                  </a:cubicBezTo>
                  <a:cubicBezTo>
                    <a:pt x="12653" y="6645"/>
                    <a:pt x="6482" y="3551"/>
                    <a:pt x="538" y="55"/>
                  </a:cubicBezTo>
                  <a:cubicBezTo>
                    <a:pt x="473" y="17"/>
                    <a:pt x="414" y="1"/>
                    <a:pt x="362" y="1"/>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18" name="Google Shape;2418;p96"/>
            <p:cNvSpPr/>
            <p:nvPr/>
          </p:nvSpPr>
          <p:spPr>
            <a:xfrm>
              <a:off x="3370713" y="3925150"/>
              <a:ext cx="109825" cy="59075"/>
            </a:xfrm>
            <a:custGeom>
              <a:avLst/>
              <a:gdLst/>
              <a:ahLst/>
              <a:cxnLst/>
              <a:rect l="l" t="t" r="r" b="b"/>
              <a:pathLst>
                <a:path w="4393" h="2363" extrusionOk="0">
                  <a:moveTo>
                    <a:pt x="3350" y="0"/>
                  </a:moveTo>
                  <a:cubicBezTo>
                    <a:pt x="2104" y="0"/>
                    <a:pt x="742" y="685"/>
                    <a:pt x="144" y="1773"/>
                  </a:cubicBezTo>
                  <a:cubicBezTo>
                    <a:pt x="0" y="2048"/>
                    <a:pt x="230" y="2363"/>
                    <a:pt x="486" y="2363"/>
                  </a:cubicBezTo>
                  <a:cubicBezTo>
                    <a:pt x="572" y="2363"/>
                    <a:pt x="660" y="2328"/>
                    <a:pt x="739" y="2245"/>
                  </a:cubicBezTo>
                  <a:cubicBezTo>
                    <a:pt x="1648" y="1266"/>
                    <a:pt x="2592" y="829"/>
                    <a:pt x="3938" y="794"/>
                  </a:cubicBezTo>
                  <a:cubicBezTo>
                    <a:pt x="4392" y="776"/>
                    <a:pt x="4253" y="94"/>
                    <a:pt x="3868" y="42"/>
                  </a:cubicBezTo>
                  <a:cubicBezTo>
                    <a:pt x="3699" y="14"/>
                    <a:pt x="3526" y="0"/>
                    <a:pt x="3350" y="0"/>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grpSp>
        <p:nvGrpSpPr>
          <p:cNvPr id="2419" name="Google Shape;2419;p96"/>
          <p:cNvGrpSpPr/>
          <p:nvPr/>
        </p:nvGrpSpPr>
        <p:grpSpPr>
          <a:xfrm>
            <a:off x="12379991" y="5581755"/>
            <a:ext cx="1673830" cy="2380810"/>
            <a:chOff x="818475" y="2946550"/>
            <a:chExt cx="408650" cy="581275"/>
          </a:xfrm>
        </p:grpSpPr>
        <p:sp>
          <p:nvSpPr>
            <p:cNvPr id="2420" name="Google Shape;2420;p96"/>
            <p:cNvSpPr/>
            <p:nvPr/>
          </p:nvSpPr>
          <p:spPr>
            <a:xfrm>
              <a:off x="827225" y="3077225"/>
              <a:ext cx="370625" cy="443175"/>
            </a:xfrm>
            <a:custGeom>
              <a:avLst/>
              <a:gdLst/>
              <a:ahLst/>
              <a:cxnLst/>
              <a:rect l="l" t="t" r="r" b="b"/>
              <a:pathLst>
                <a:path w="14825" h="17727" extrusionOk="0">
                  <a:moveTo>
                    <a:pt x="333" y="0"/>
                  </a:moveTo>
                  <a:lnTo>
                    <a:pt x="1" y="210"/>
                  </a:lnTo>
                  <a:lnTo>
                    <a:pt x="8444" y="13234"/>
                  </a:lnTo>
                  <a:cubicBezTo>
                    <a:pt x="8462" y="13251"/>
                    <a:pt x="8462" y="13269"/>
                    <a:pt x="8462" y="13303"/>
                  </a:cubicBezTo>
                  <a:lnTo>
                    <a:pt x="9843" y="15436"/>
                  </a:lnTo>
                  <a:cubicBezTo>
                    <a:pt x="9982" y="15629"/>
                    <a:pt x="10210" y="15751"/>
                    <a:pt x="10437" y="15751"/>
                  </a:cubicBezTo>
                  <a:cubicBezTo>
                    <a:pt x="10472" y="15751"/>
                    <a:pt x="10507" y="15733"/>
                    <a:pt x="10542" y="15733"/>
                  </a:cubicBezTo>
                  <a:lnTo>
                    <a:pt x="10559" y="15733"/>
                  </a:lnTo>
                  <a:cubicBezTo>
                    <a:pt x="10612" y="15733"/>
                    <a:pt x="10664" y="15751"/>
                    <a:pt x="10682" y="15803"/>
                  </a:cubicBezTo>
                  <a:lnTo>
                    <a:pt x="11311" y="16765"/>
                  </a:lnTo>
                  <a:cubicBezTo>
                    <a:pt x="11713" y="17394"/>
                    <a:pt x="12395" y="17726"/>
                    <a:pt x="13094" y="17726"/>
                  </a:cubicBezTo>
                  <a:cubicBezTo>
                    <a:pt x="13479" y="17726"/>
                    <a:pt x="13881" y="17621"/>
                    <a:pt x="14230" y="17394"/>
                  </a:cubicBezTo>
                  <a:cubicBezTo>
                    <a:pt x="14475" y="17237"/>
                    <a:pt x="14667" y="17044"/>
                    <a:pt x="14825" y="16817"/>
                  </a:cubicBezTo>
                  <a:lnTo>
                    <a:pt x="14825" y="16817"/>
                  </a:lnTo>
                  <a:cubicBezTo>
                    <a:pt x="14790" y="16835"/>
                    <a:pt x="14755" y="16870"/>
                    <a:pt x="14720" y="16887"/>
                  </a:cubicBezTo>
                  <a:cubicBezTo>
                    <a:pt x="14318" y="17149"/>
                    <a:pt x="13863" y="17272"/>
                    <a:pt x="13426" y="17272"/>
                  </a:cubicBezTo>
                  <a:cubicBezTo>
                    <a:pt x="12640" y="17272"/>
                    <a:pt x="11870" y="16887"/>
                    <a:pt x="11416" y="16188"/>
                  </a:cubicBezTo>
                  <a:lnTo>
                    <a:pt x="10839" y="15296"/>
                  </a:lnTo>
                  <a:lnTo>
                    <a:pt x="10769" y="15296"/>
                  </a:lnTo>
                  <a:cubicBezTo>
                    <a:pt x="10454" y="15296"/>
                    <a:pt x="10122" y="15139"/>
                    <a:pt x="9947" y="14842"/>
                  </a:cubicBezTo>
                  <a:lnTo>
                    <a:pt x="8531" y="12674"/>
                  </a:lnTo>
                  <a:cubicBezTo>
                    <a:pt x="8514" y="12639"/>
                    <a:pt x="8514" y="12622"/>
                    <a:pt x="8496" y="12604"/>
                  </a:cubicBezTo>
                  <a:lnTo>
                    <a:pt x="333" y="0"/>
                  </a:ln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21" name="Google Shape;2421;p96"/>
            <p:cNvSpPr/>
            <p:nvPr/>
          </p:nvSpPr>
          <p:spPr>
            <a:xfrm>
              <a:off x="819800" y="3077225"/>
              <a:ext cx="392925" cy="450600"/>
            </a:xfrm>
            <a:custGeom>
              <a:avLst/>
              <a:gdLst/>
              <a:ahLst/>
              <a:cxnLst/>
              <a:rect l="l" t="t" r="r" b="b"/>
              <a:pathLst>
                <a:path w="15717" h="18024" extrusionOk="0">
                  <a:moveTo>
                    <a:pt x="630" y="0"/>
                  </a:moveTo>
                  <a:lnTo>
                    <a:pt x="298" y="210"/>
                  </a:lnTo>
                  <a:lnTo>
                    <a:pt x="301" y="215"/>
                  </a:lnTo>
                  <a:lnTo>
                    <a:pt x="630" y="0"/>
                  </a:lnTo>
                  <a:close/>
                  <a:moveTo>
                    <a:pt x="0" y="262"/>
                  </a:moveTo>
                  <a:cubicBezTo>
                    <a:pt x="0" y="280"/>
                    <a:pt x="18" y="280"/>
                    <a:pt x="18" y="297"/>
                  </a:cubicBezTo>
                  <a:cubicBezTo>
                    <a:pt x="20" y="299"/>
                    <a:pt x="23" y="300"/>
                    <a:pt x="25" y="301"/>
                  </a:cubicBezTo>
                  <a:lnTo>
                    <a:pt x="25" y="301"/>
                  </a:lnTo>
                  <a:lnTo>
                    <a:pt x="0" y="262"/>
                  </a:lnTo>
                  <a:close/>
                  <a:moveTo>
                    <a:pt x="301" y="215"/>
                  </a:moveTo>
                  <a:lnTo>
                    <a:pt x="175" y="297"/>
                  </a:lnTo>
                  <a:cubicBezTo>
                    <a:pt x="158" y="315"/>
                    <a:pt x="123" y="315"/>
                    <a:pt x="105" y="315"/>
                  </a:cubicBezTo>
                  <a:cubicBezTo>
                    <a:pt x="73" y="315"/>
                    <a:pt x="55" y="315"/>
                    <a:pt x="25" y="301"/>
                  </a:cubicBezTo>
                  <a:lnTo>
                    <a:pt x="25" y="301"/>
                  </a:lnTo>
                  <a:lnTo>
                    <a:pt x="8461" y="13338"/>
                  </a:lnTo>
                  <a:cubicBezTo>
                    <a:pt x="8461" y="13356"/>
                    <a:pt x="8479" y="13391"/>
                    <a:pt x="8479" y="13408"/>
                  </a:cubicBezTo>
                  <a:lnTo>
                    <a:pt x="9895" y="15594"/>
                  </a:lnTo>
                  <a:cubicBezTo>
                    <a:pt x="10087" y="15873"/>
                    <a:pt x="10402" y="16031"/>
                    <a:pt x="10734" y="16031"/>
                  </a:cubicBezTo>
                  <a:lnTo>
                    <a:pt x="10786" y="16031"/>
                  </a:lnTo>
                  <a:lnTo>
                    <a:pt x="11363" y="16922"/>
                  </a:lnTo>
                  <a:cubicBezTo>
                    <a:pt x="11835" y="17639"/>
                    <a:pt x="12604" y="18023"/>
                    <a:pt x="13391" y="18023"/>
                  </a:cubicBezTo>
                  <a:cubicBezTo>
                    <a:pt x="13828" y="18023"/>
                    <a:pt x="14283" y="17901"/>
                    <a:pt x="14685" y="17639"/>
                  </a:cubicBezTo>
                  <a:cubicBezTo>
                    <a:pt x="15227" y="17289"/>
                    <a:pt x="15576" y="16765"/>
                    <a:pt x="15716" y="16188"/>
                  </a:cubicBezTo>
                  <a:lnTo>
                    <a:pt x="15716" y="16188"/>
                  </a:lnTo>
                  <a:cubicBezTo>
                    <a:pt x="15559" y="16433"/>
                    <a:pt x="15366" y="16642"/>
                    <a:pt x="15122" y="16817"/>
                  </a:cubicBezTo>
                  <a:cubicBezTo>
                    <a:pt x="14964" y="17044"/>
                    <a:pt x="14772" y="17237"/>
                    <a:pt x="14527" y="17394"/>
                  </a:cubicBezTo>
                  <a:cubicBezTo>
                    <a:pt x="14178" y="17621"/>
                    <a:pt x="13776" y="17726"/>
                    <a:pt x="13391" y="17726"/>
                  </a:cubicBezTo>
                  <a:cubicBezTo>
                    <a:pt x="12692" y="17726"/>
                    <a:pt x="12010" y="17394"/>
                    <a:pt x="11608" y="16765"/>
                  </a:cubicBezTo>
                  <a:lnTo>
                    <a:pt x="10979" y="15803"/>
                  </a:lnTo>
                  <a:cubicBezTo>
                    <a:pt x="10961" y="15751"/>
                    <a:pt x="10909" y="15733"/>
                    <a:pt x="10856" y="15733"/>
                  </a:cubicBezTo>
                  <a:lnTo>
                    <a:pt x="10839" y="15733"/>
                  </a:lnTo>
                  <a:cubicBezTo>
                    <a:pt x="10804" y="15733"/>
                    <a:pt x="10769" y="15751"/>
                    <a:pt x="10734" y="15751"/>
                  </a:cubicBezTo>
                  <a:cubicBezTo>
                    <a:pt x="10507" y="15751"/>
                    <a:pt x="10279" y="15629"/>
                    <a:pt x="10140" y="15436"/>
                  </a:cubicBezTo>
                  <a:lnTo>
                    <a:pt x="8759" y="13303"/>
                  </a:lnTo>
                  <a:cubicBezTo>
                    <a:pt x="8759" y="13269"/>
                    <a:pt x="8759" y="13251"/>
                    <a:pt x="8741" y="13234"/>
                  </a:cubicBezTo>
                  <a:lnTo>
                    <a:pt x="301" y="215"/>
                  </a:ln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22" name="Google Shape;2422;p96"/>
            <p:cNvSpPr/>
            <p:nvPr/>
          </p:nvSpPr>
          <p:spPr>
            <a:xfrm>
              <a:off x="826350" y="3064550"/>
              <a:ext cx="5275" cy="9625"/>
            </a:xfrm>
            <a:custGeom>
              <a:avLst/>
              <a:gdLst/>
              <a:ahLst/>
              <a:cxnLst/>
              <a:rect l="l" t="t" r="r" b="b"/>
              <a:pathLst>
                <a:path w="211" h="385" extrusionOk="0">
                  <a:moveTo>
                    <a:pt x="36" y="0"/>
                  </a:moveTo>
                  <a:lnTo>
                    <a:pt x="1" y="385"/>
                  </a:lnTo>
                  <a:lnTo>
                    <a:pt x="210" y="262"/>
                  </a:lnTo>
                  <a:lnTo>
                    <a:pt x="71" y="35"/>
                  </a:lnTo>
                  <a:cubicBezTo>
                    <a:pt x="53" y="35"/>
                    <a:pt x="53" y="18"/>
                    <a:pt x="36" y="0"/>
                  </a:cubicBez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23" name="Google Shape;2423;p96"/>
            <p:cNvSpPr/>
            <p:nvPr/>
          </p:nvSpPr>
          <p:spPr>
            <a:xfrm>
              <a:off x="818475" y="2965350"/>
              <a:ext cx="17075" cy="119750"/>
            </a:xfrm>
            <a:custGeom>
              <a:avLst/>
              <a:gdLst/>
              <a:ahLst/>
              <a:cxnLst/>
              <a:rect l="l" t="t" r="r" b="b"/>
              <a:pathLst>
                <a:path w="683" h="4790" extrusionOk="0">
                  <a:moveTo>
                    <a:pt x="683" y="0"/>
                  </a:moveTo>
                  <a:lnTo>
                    <a:pt x="683" y="0"/>
                  </a:lnTo>
                  <a:cubicBezTo>
                    <a:pt x="508" y="70"/>
                    <a:pt x="386" y="210"/>
                    <a:pt x="368" y="402"/>
                  </a:cubicBezTo>
                  <a:lnTo>
                    <a:pt x="1" y="4633"/>
                  </a:lnTo>
                  <a:cubicBezTo>
                    <a:pt x="1" y="4668"/>
                    <a:pt x="18" y="4720"/>
                    <a:pt x="53" y="4737"/>
                  </a:cubicBezTo>
                  <a:cubicBezTo>
                    <a:pt x="53" y="4755"/>
                    <a:pt x="71" y="4755"/>
                    <a:pt x="71" y="4772"/>
                  </a:cubicBezTo>
                  <a:cubicBezTo>
                    <a:pt x="106" y="4790"/>
                    <a:pt x="123" y="4790"/>
                    <a:pt x="158" y="4790"/>
                  </a:cubicBezTo>
                  <a:cubicBezTo>
                    <a:pt x="176" y="4790"/>
                    <a:pt x="211" y="4790"/>
                    <a:pt x="228" y="4772"/>
                  </a:cubicBezTo>
                  <a:lnTo>
                    <a:pt x="683" y="4475"/>
                  </a:lnTo>
                  <a:lnTo>
                    <a:pt x="525" y="4230"/>
                  </a:lnTo>
                  <a:lnTo>
                    <a:pt x="316" y="4353"/>
                  </a:lnTo>
                  <a:lnTo>
                    <a:pt x="351" y="3968"/>
                  </a:lnTo>
                  <a:cubicBezTo>
                    <a:pt x="351" y="3951"/>
                    <a:pt x="333" y="3916"/>
                    <a:pt x="333" y="3898"/>
                  </a:cubicBezTo>
                  <a:lnTo>
                    <a:pt x="683" y="0"/>
                  </a:lnTo>
                  <a:close/>
                </a:path>
              </a:pathLst>
            </a:custGeom>
            <a:solidFill>
              <a:srgbClr val="517FC9"/>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24" name="Google Shape;2424;p96"/>
            <p:cNvSpPr/>
            <p:nvPr/>
          </p:nvSpPr>
          <p:spPr>
            <a:xfrm>
              <a:off x="1093375" y="3384450"/>
              <a:ext cx="133750" cy="121200"/>
            </a:xfrm>
            <a:custGeom>
              <a:avLst/>
              <a:gdLst/>
              <a:ahLst/>
              <a:cxnLst/>
              <a:rect l="l" t="t" r="r" b="b"/>
              <a:pathLst>
                <a:path w="5350" h="4848" extrusionOk="0">
                  <a:moveTo>
                    <a:pt x="3777" y="1"/>
                  </a:moveTo>
                  <a:lnTo>
                    <a:pt x="1" y="2448"/>
                  </a:lnTo>
                  <a:lnTo>
                    <a:pt x="875" y="3829"/>
                  </a:lnTo>
                  <a:cubicBezTo>
                    <a:pt x="1311" y="4488"/>
                    <a:pt x="2039" y="4847"/>
                    <a:pt x="2782" y="4847"/>
                  </a:cubicBezTo>
                  <a:cubicBezTo>
                    <a:pt x="3201" y="4847"/>
                    <a:pt x="3625" y="4733"/>
                    <a:pt x="4004" y="4493"/>
                  </a:cubicBezTo>
                  <a:cubicBezTo>
                    <a:pt x="5035" y="3811"/>
                    <a:pt x="5350" y="2413"/>
                    <a:pt x="4668" y="1364"/>
                  </a:cubicBezTo>
                  <a:lnTo>
                    <a:pt x="3777" y="1"/>
                  </a:lnTo>
                  <a:close/>
                </a:path>
              </a:pathLst>
            </a:custGeom>
            <a:solidFill>
              <a:schemeClr val="accent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25" name="Google Shape;2425;p96"/>
            <p:cNvSpPr/>
            <p:nvPr/>
          </p:nvSpPr>
          <p:spPr>
            <a:xfrm>
              <a:off x="1089450" y="3381375"/>
              <a:ext cx="132875" cy="127650"/>
            </a:xfrm>
            <a:custGeom>
              <a:avLst/>
              <a:gdLst/>
              <a:ahLst/>
              <a:cxnLst/>
              <a:rect l="l" t="t" r="r" b="b"/>
              <a:pathLst>
                <a:path w="5315" h="5106" extrusionOk="0">
                  <a:moveTo>
                    <a:pt x="3899" y="298"/>
                  </a:moveTo>
                  <a:lnTo>
                    <a:pt x="4720" y="1575"/>
                  </a:lnTo>
                  <a:cubicBezTo>
                    <a:pt x="4948" y="1924"/>
                    <a:pt x="5052" y="2326"/>
                    <a:pt x="5052" y="2711"/>
                  </a:cubicBezTo>
                  <a:cubicBezTo>
                    <a:pt x="5052" y="3410"/>
                    <a:pt x="4720" y="4092"/>
                    <a:pt x="4091" y="4494"/>
                  </a:cubicBezTo>
                  <a:cubicBezTo>
                    <a:pt x="3724" y="4739"/>
                    <a:pt x="3322" y="4844"/>
                    <a:pt x="2937" y="4844"/>
                  </a:cubicBezTo>
                  <a:cubicBezTo>
                    <a:pt x="2238" y="4844"/>
                    <a:pt x="1556" y="4494"/>
                    <a:pt x="1154" y="3882"/>
                  </a:cubicBezTo>
                  <a:lnTo>
                    <a:pt x="333" y="2623"/>
                  </a:lnTo>
                  <a:lnTo>
                    <a:pt x="3899" y="298"/>
                  </a:lnTo>
                  <a:close/>
                  <a:moveTo>
                    <a:pt x="3929" y="1"/>
                  </a:moveTo>
                  <a:cubicBezTo>
                    <a:pt x="3905" y="1"/>
                    <a:pt x="3882" y="6"/>
                    <a:pt x="3864" y="19"/>
                  </a:cubicBezTo>
                  <a:lnTo>
                    <a:pt x="88" y="2466"/>
                  </a:lnTo>
                  <a:cubicBezTo>
                    <a:pt x="18" y="2501"/>
                    <a:pt x="0" y="2588"/>
                    <a:pt x="35" y="2641"/>
                  </a:cubicBezTo>
                  <a:lnTo>
                    <a:pt x="927" y="4022"/>
                  </a:lnTo>
                  <a:cubicBezTo>
                    <a:pt x="1381" y="4721"/>
                    <a:pt x="2151" y="5106"/>
                    <a:pt x="2937" y="5106"/>
                  </a:cubicBezTo>
                  <a:cubicBezTo>
                    <a:pt x="3374" y="5106"/>
                    <a:pt x="3829" y="4983"/>
                    <a:pt x="4231" y="4721"/>
                  </a:cubicBezTo>
                  <a:cubicBezTo>
                    <a:pt x="4930" y="4267"/>
                    <a:pt x="5315" y="3497"/>
                    <a:pt x="5315" y="2711"/>
                  </a:cubicBezTo>
                  <a:cubicBezTo>
                    <a:pt x="5315" y="2274"/>
                    <a:pt x="5192" y="1819"/>
                    <a:pt x="4930" y="1417"/>
                  </a:cubicBezTo>
                  <a:lnTo>
                    <a:pt x="4039" y="54"/>
                  </a:lnTo>
                  <a:cubicBezTo>
                    <a:pt x="4016" y="20"/>
                    <a:pt x="3972" y="1"/>
                    <a:pt x="3929"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26" name="Google Shape;2426;p96"/>
            <p:cNvSpPr/>
            <p:nvPr/>
          </p:nvSpPr>
          <p:spPr>
            <a:xfrm>
              <a:off x="1104750" y="3454825"/>
              <a:ext cx="76050" cy="47725"/>
            </a:xfrm>
            <a:custGeom>
              <a:avLst/>
              <a:gdLst/>
              <a:ahLst/>
              <a:cxnLst/>
              <a:rect l="l" t="t" r="r" b="b"/>
              <a:pathLst>
                <a:path w="3042" h="1909" extrusionOk="0">
                  <a:moveTo>
                    <a:pt x="262" y="0"/>
                  </a:moveTo>
                  <a:lnTo>
                    <a:pt x="0" y="140"/>
                  </a:lnTo>
                  <a:cubicBezTo>
                    <a:pt x="0" y="140"/>
                    <a:pt x="560" y="962"/>
                    <a:pt x="682" y="1136"/>
                  </a:cubicBezTo>
                  <a:cubicBezTo>
                    <a:pt x="766" y="1291"/>
                    <a:pt x="1371" y="1909"/>
                    <a:pt x="2304" y="1909"/>
                  </a:cubicBezTo>
                  <a:cubicBezTo>
                    <a:pt x="2531" y="1909"/>
                    <a:pt x="2778" y="1872"/>
                    <a:pt x="3042" y="1783"/>
                  </a:cubicBezTo>
                  <a:lnTo>
                    <a:pt x="3042" y="1783"/>
                  </a:lnTo>
                  <a:cubicBezTo>
                    <a:pt x="3042" y="1783"/>
                    <a:pt x="2957" y="1792"/>
                    <a:pt x="2818" y="1792"/>
                  </a:cubicBezTo>
                  <a:cubicBezTo>
                    <a:pt x="2403" y="1792"/>
                    <a:pt x="1508" y="1713"/>
                    <a:pt x="997" y="1084"/>
                  </a:cubicBezTo>
                  <a:cubicBezTo>
                    <a:pt x="542" y="525"/>
                    <a:pt x="262" y="0"/>
                    <a:pt x="262" y="0"/>
                  </a:cubicBezTo>
                  <a:close/>
                </a:path>
              </a:pathLst>
            </a:custGeom>
            <a:solidFill>
              <a:srgbClr val="F0395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27" name="Google Shape;2427;p96"/>
            <p:cNvSpPr/>
            <p:nvPr/>
          </p:nvSpPr>
          <p:spPr>
            <a:xfrm>
              <a:off x="830725" y="2950025"/>
              <a:ext cx="119775" cy="113225"/>
            </a:xfrm>
            <a:custGeom>
              <a:avLst/>
              <a:gdLst/>
              <a:ahLst/>
              <a:cxnLst/>
              <a:rect l="l" t="t" r="r" b="b"/>
              <a:pathLst>
                <a:path w="4791" h="4529" extrusionOk="0">
                  <a:moveTo>
                    <a:pt x="684" y="0"/>
                  </a:moveTo>
                  <a:cubicBezTo>
                    <a:pt x="526" y="0"/>
                    <a:pt x="382" y="126"/>
                    <a:pt x="368" y="298"/>
                  </a:cubicBezTo>
                  <a:lnTo>
                    <a:pt x="0" y="4529"/>
                  </a:lnTo>
                  <a:lnTo>
                    <a:pt x="4790" y="1417"/>
                  </a:lnTo>
                  <a:lnTo>
                    <a:pt x="787" y="19"/>
                  </a:lnTo>
                  <a:cubicBezTo>
                    <a:pt x="753" y="6"/>
                    <a:pt x="718" y="0"/>
                    <a:pt x="684" y="0"/>
                  </a:cubicBezTo>
                  <a:close/>
                </a:path>
              </a:pathLst>
            </a:custGeom>
            <a:solidFill>
              <a:schemeClr val="accent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28" name="Google Shape;2428;p96"/>
            <p:cNvSpPr/>
            <p:nvPr/>
          </p:nvSpPr>
          <p:spPr>
            <a:xfrm>
              <a:off x="826800" y="2946550"/>
              <a:ext cx="127625" cy="120100"/>
            </a:xfrm>
            <a:custGeom>
              <a:avLst/>
              <a:gdLst/>
              <a:ahLst/>
              <a:cxnLst/>
              <a:rect l="l" t="t" r="r" b="b"/>
              <a:pathLst>
                <a:path w="5105" h="4804" extrusionOk="0">
                  <a:moveTo>
                    <a:pt x="839" y="280"/>
                  </a:moveTo>
                  <a:lnTo>
                    <a:pt x="892" y="298"/>
                  </a:lnTo>
                  <a:lnTo>
                    <a:pt x="4615" y="1591"/>
                  </a:lnTo>
                  <a:lnTo>
                    <a:pt x="332" y="4371"/>
                  </a:lnTo>
                  <a:lnTo>
                    <a:pt x="664" y="455"/>
                  </a:lnTo>
                  <a:cubicBezTo>
                    <a:pt x="664" y="350"/>
                    <a:pt x="752" y="280"/>
                    <a:pt x="839" y="280"/>
                  </a:cubicBezTo>
                  <a:close/>
                  <a:moveTo>
                    <a:pt x="839" y="0"/>
                  </a:moveTo>
                  <a:cubicBezTo>
                    <a:pt x="612" y="0"/>
                    <a:pt x="402" y="175"/>
                    <a:pt x="367" y="420"/>
                  </a:cubicBezTo>
                  <a:lnTo>
                    <a:pt x="0" y="4650"/>
                  </a:lnTo>
                  <a:cubicBezTo>
                    <a:pt x="0" y="4703"/>
                    <a:pt x="35" y="4755"/>
                    <a:pt x="70" y="4790"/>
                  </a:cubicBezTo>
                  <a:cubicBezTo>
                    <a:pt x="96" y="4799"/>
                    <a:pt x="127" y="4803"/>
                    <a:pt x="155" y="4803"/>
                  </a:cubicBezTo>
                  <a:cubicBezTo>
                    <a:pt x="184" y="4803"/>
                    <a:pt x="210" y="4799"/>
                    <a:pt x="227" y="4790"/>
                  </a:cubicBezTo>
                  <a:lnTo>
                    <a:pt x="5035" y="1679"/>
                  </a:lnTo>
                  <a:cubicBezTo>
                    <a:pt x="5070" y="1644"/>
                    <a:pt x="5105" y="1591"/>
                    <a:pt x="5087" y="1539"/>
                  </a:cubicBezTo>
                  <a:cubicBezTo>
                    <a:pt x="5087" y="1469"/>
                    <a:pt x="5052" y="1434"/>
                    <a:pt x="5000" y="1416"/>
                  </a:cubicBezTo>
                  <a:lnTo>
                    <a:pt x="997" y="18"/>
                  </a:lnTo>
                  <a:cubicBezTo>
                    <a:pt x="944" y="0"/>
                    <a:pt x="892" y="0"/>
                    <a:pt x="839"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29" name="Google Shape;2429;p96"/>
            <p:cNvSpPr/>
            <p:nvPr/>
          </p:nvSpPr>
          <p:spPr>
            <a:xfrm>
              <a:off x="841200" y="2953525"/>
              <a:ext cx="30625" cy="29325"/>
            </a:xfrm>
            <a:custGeom>
              <a:avLst/>
              <a:gdLst/>
              <a:ahLst/>
              <a:cxnLst/>
              <a:rect l="l" t="t" r="r" b="b"/>
              <a:pathLst>
                <a:path w="1225" h="1173" extrusionOk="0">
                  <a:moveTo>
                    <a:pt x="268" y="1"/>
                  </a:moveTo>
                  <a:cubicBezTo>
                    <a:pt x="227" y="1"/>
                    <a:pt x="103" y="13"/>
                    <a:pt x="88" y="158"/>
                  </a:cubicBezTo>
                  <a:cubicBezTo>
                    <a:pt x="71" y="316"/>
                    <a:pt x="1" y="1172"/>
                    <a:pt x="1" y="1172"/>
                  </a:cubicBezTo>
                  <a:lnTo>
                    <a:pt x="1225" y="333"/>
                  </a:lnTo>
                  <a:lnTo>
                    <a:pt x="281" y="1"/>
                  </a:lnTo>
                  <a:cubicBezTo>
                    <a:pt x="281" y="1"/>
                    <a:pt x="276" y="1"/>
                    <a:pt x="268" y="1"/>
                  </a:cubicBezTo>
                  <a:close/>
                </a:path>
              </a:pathLst>
            </a:custGeom>
            <a:solidFill>
              <a:schemeClr val="accent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0" name="Google Shape;2430;p96"/>
            <p:cNvSpPr/>
            <p:nvPr/>
          </p:nvSpPr>
          <p:spPr>
            <a:xfrm>
              <a:off x="1043550" y="3314525"/>
              <a:ext cx="160850" cy="141625"/>
            </a:xfrm>
            <a:custGeom>
              <a:avLst/>
              <a:gdLst/>
              <a:ahLst/>
              <a:cxnLst/>
              <a:rect l="l" t="t" r="r" b="b"/>
              <a:pathLst>
                <a:path w="6434" h="5665" extrusionOk="0">
                  <a:moveTo>
                    <a:pt x="4773" y="1"/>
                  </a:moveTo>
                  <a:lnTo>
                    <a:pt x="1" y="3095"/>
                  </a:lnTo>
                  <a:lnTo>
                    <a:pt x="1417" y="5280"/>
                  </a:lnTo>
                  <a:cubicBezTo>
                    <a:pt x="1573" y="5525"/>
                    <a:pt x="1843" y="5664"/>
                    <a:pt x="2118" y="5664"/>
                  </a:cubicBezTo>
                  <a:cubicBezTo>
                    <a:pt x="2274" y="5664"/>
                    <a:pt x="2431" y="5620"/>
                    <a:pt x="2571" y="5525"/>
                  </a:cubicBezTo>
                  <a:lnTo>
                    <a:pt x="5944" y="3339"/>
                  </a:lnTo>
                  <a:cubicBezTo>
                    <a:pt x="6329" y="3095"/>
                    <a:pt x="6434" y="2570"/>
                    <a:pt x="6189" y="2186"/>
                  </a:cubicBezTo>
                  <a:lnTo>
                    <a:pt x="4773" y="1"/>
                  </a:lnTo>
                  <a:close/>
                </a:path>
              </a:pathLst>
            </a:custGeom>
            <a:solidFill>
              <a:schemeClr val="accent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1" name="Google Shape;2431;p96"/>
            <p:cNvSpPr/>
            <p:nvPr/>
          </p:nvSpPr>
          <p:spPr>
            <a:xfrm>
              <a:off x="1039200" y="3310700"/>
              <a:ext cx="166075" cy="148950"/>
            </a:xfrm>
            <a:custGeom>
              <a:avLst/>
              <a:gdLst/>
              <a:ahLst/>
              <a:cxnLst/>
              <a:rect l="l" t="t" r="r" b="b"/>
              <a:pathLst>
                <a:path w="6643" h="5958" extrusionOk="0">
                  <a:moveTo>
                    <a:pt x="4895" y="346"/>
                  </a:moveTo>
                  <a:lnTo>
                    <a:pt x="6241" y="2409"/>
                  </a:lnTo>
                  <a:cubicBezTo>
                    <a:pt x="6311" y="2531"/>
                    <a:pt x="6346" y="2671"/>
                    <a:pt x="6346" y="2793"/>
                  </a:cubicBezTo>
                  <a:cubicBezTo>
                    <a:pt x="6346" y="3021"/>
                    <a:pt x="6241" y="3248"/>
                    <a:pt x="6031" y="3370"/>
                  </a:cubicBezTo>
                  <a:lnTo>
                    <a:pt x="2675" y="5555"/>
                  </a:lnTo>
                  <a:cubicBezTo>
                    <a:pt x="2552" y="5625"/>
                    <a:pt x="2430" y="5678"/>
                    <a:pt x="2290" y="5678"/>
                  </a:cubicBezTo>
                  <a:cubicBezTo>
                    <a:pt x="2063" y="5678"/>
                    <a:pt x="1836" y="5555"/>
                    <a:pt x="1713" y="5346"/>
                  </a:cubicBezTo>
                  <a:lnTo>
                    <a:pt x="367" y="3283"/>
                  </a:lnTo>
                  <a:lnTo>
                    <a:pt x="4895" y="346"/>
                  </a:lnTo>
                  <a:close/>
                  <a:moveTo>
                    <a:pt x="4948" y="1"/>
                  </a:moveTo>
                  <a:cubicBezTo>
                    <a:pt x="4918" y="1"/>
                    <a:pt x="4887" y="11"/>
                    <a:pt x="4860" y="31"/>
                  </a:cubicBezTo>
                  <a:lnTo>
                    <a:pt x="87" y="3125"/>
                  </a:lnTo>
                  <a:cubicBezTo>
                    <a:pt x="17" y="3160"/>
                    <a:pt x="0" y="3265"/>
                    <a:pt x="52" y="3335"/>
                  </a:cubicBezTo>
                  <a:lnTo>
                    <a:pt x="1468" y="5503"/>
                  </a:lnTo>
                  <a:cubicBezTo>
                    <a:pt x="1643" y="5800"/>
                    <a:pt x="1975" y="5957"/>
                    <a:pt x="2290" y="5957"/>
                  </a:cubicBezTo>
                  <a:cubicBezTo>
                    <a:pt x="2482" y="5957"/>
                    <a:pt x="2657" y="5905"/>
                    <a:pt x="2832" y="5800"/>
                  </a:cubicBezTo>
                  <a:lnTo>
                    <a:pt x="6188" y="3615"/>
                  </a:lnTo>
                  <a:cubicBezTo>
                    <a:pt x="6486" y="3440"/>
                    <a:pt x="6643" y="3108"/>
                    <a:pt x="6643" y="2793"/>
                  </a:cubicBezTo>
                  <a:cubicBezTo>
                    <a:pt x="6643" y="2601"/>
                    <a:pt x="6590" y="2426"/>
                    <a:pt x="6486" y="2251"/>
                  </a:cubicBezTo>
                  <a:lnTo>
                    <a:pt x="5070" y="66"/>
                  </a:lnTo>
                  <a:cubicBezTo>
                    <a:pt x="5038" y="24"/>
                    <a:pt x="4993" y="1"/>
                    <a:pt x="4948"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2" name="Google Shape;2432;p96"/>
            <p:cNvSpPr/>
            <p:nvPr/>
          </p:nvSpPr>
          <p:spPr>
            <a:xfrm>
              <a:off x="1068025" y="3356050"/>
              <a:ext cx="125450" cy="80875"/>
            </a:xfrm>
            <a:custGeom>
              <a:avLst/>
              <a:gdLst/>
              <a:ahLst/>
              <a:cxnLst/>
              <a:rect l="l" t="t" r="r" b="b"/>
              <a:pathLst>
                <a:path w="5018" h="3235" extrusionOk="0">
                  <a:moveTo>
                    <a:pt x="4846" y="0"/>
                  </a:moveTo>
                  <a:cubicBezTo>
                    <a:pt x="4822" y="0"/>
                    <a:pt x="4796" y="6"/>
                    <a:pt x="4773" y="18"/>
                  </a:cubicBezTo>
                  <a:lnTo>
                    <a:pt x="88" y="2972"/>
                  </a:lnTo>
                  <a:cubicBezTo>
                    <a:pt x="18" y="3007"/>
                    <a:pt x="1" y="3094"/>
                    <a:pt x="36" y="3164"/>
                  </a:cubicBezTo>
                  <a:cubicBezTo>
                    <a:pt x="71" y="3211"/>
                    <a:pt x="121" y="3234"/>
                    <a:pt x="172" y="3234"/>
                  </a:cubicBezTo>
                  <a:cubicBezTo>
                    <a:pt x="197" y="3234"/>
                    <a:pt x="222" y="3229"/>
                    <a:pt x="246" y="3217"/>
                  </a:cubicBezTo>
                  <a:lnTo>
                    <a:pt x="4931" y="263"/>
                  </a:lnTo>
                  <a:cubicBezTo>
                    <a:pt x="5000" y="228"/>
                    <a:pt x="5018" y="140"/>
                    <a:pt x="4965" y="70"/>
                  </a:cubicBezTo>
                  <a:cubicBezTo>
                    <a:pt x="4942" y="24"/>
                    <a:pt x="4896" y="0"/>
                    <a:pt x="4846"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3" name="Google Shape;2433;p96"/>
            <p:cNvSpPr/>
            <p:nvPr/>
          </p:nvSpPr>
          <p:spPr>
            <a:xfrm>
              <a:off x="830725" y="2985450"/>
              <a:ext cx="350075" cy="432675"/>
            </a:xfrm>
            <a:custGeom>
              <a:avLst/>
              <a:gdLst/>
              <a:ahLst/>
              <a:cxnLst/>
              <a:rect l="l" t="t" r="r" b="b"/>
              <a:pathLst>
                <a:path w="14003" h="17307" extrusionOk="0">
                  <a:moveTo>
                    <a:pt x="4790" y="0"/>
                  </a:moveTo>
                  <a:lnTo>
                    <a:pt x="0" y="3112"/>
                  </a:lnTo>
                  <a:lnTo>
                    <a:pt x="9213" y="17307"/>
                  </a:lnTo>
                  <a:lnTo>
                    <a:pt x="14003" y="14212"/>
                  </a:lnTo>
                  <a:lnTo>
                    <a:pt x="4790" y="0"/>
                  </a:lnTo>
                  <a:close/>
                </a:path>
              </a:pathLst>
            </a:custGeom>
            <a:solidFill>
              <a:schemeClr val="accent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4" name="Google Shape;2434;p96"/>
            <p:cNvSpPr/>
            <p:nvPr/>
          </p:nvSpPr>
          <p:spPr>
            <a:xfrm>
              <a:off x="826350" y="2981725"/>
              <a:ext cx="357950" cy="440075"/>
            </a:xfrm>
            <a:custGeom>
              <a:avLst/>
              <a:gdLst/>
              <a:ahLst/>
              <a:cxnLst/>
              <a:rect l="l" t="t" r="r" b="b"/>
              <a:pathLst>
                <a:path w="14318" h="17603" extrusionOk="0">
                  <a:moveTo>
                    <a:pt x="4924" y="344"/>
                  </a:moveTo>
                  <a:lnTo>
                    <a:pt x="13968" y="14309"/>
                  </a:lnTo>
                  <a:lnTo>
                    <a:pt x="9423" y="17263"/>
                  </a:lnTo>
                  <a:lnTo>
                    <a:pt x="368" y="3296"/>
                  </a:lnTo>
                  <a:lnTo>
                    <a:pt x="4924" y="344"/>
                  </a:lnTo>
                  <a:close/>
                  <a:moveTo>
                    <a:pt x="4955" y="1"/>
                  </a:moveTo>
                  <a:cubicBezTo>
                    <a:pt x="4929" y="1"/>
                    <a:pt x="4902" y="9"/>
                    <a:pt x="4878" y="27"/>
                  </a:cubicBezTo>
                  <a:lnTo>
                    <a:pt x="88" y="3138"/>
                  </a:lnTo>
                  <a:cubicBezTo>
                    <a:pt x="36" y="3173"/>
                    <a:pt x="1" y="3261"/>
                    <a:pt x="53" y="3331"/>
                  </a:cubicBezTo>
                  <a:lnTo>
                    <a:pt x="9266" y="17543"/>
                  </a:lnTo>
                  <a:cubicBezTo>
                    <a:pt x="9283" y="17578"/>
                    <a:pt x="9318" y="17595"/>
                    <a:pt x="9353" y="17595"/>
                  </a:cubicBezTo>
                  <a:cubicBezTo>
                    <a:pt x="9363" y="17601"/>
                    <a:pt x="9374" y="17603"/>
                    <a:pt x="9384" y="17603"/>
                  </a:cubicBezTo>
                  <a:cubicBezTo>
                    <a:pt x="9409" y="17603"/>
                    <a:pt x="9433" y="17590"/>
                    <a:pt x="9458" y="17578"/>
                  </a:cubicBezTo>
                  <a:lnTo>
                    <a:pt x="14248" y="14484"/>
                  </a:lnTo>
                  <a:cubicBezTo>
                    <a:pt x="14283" y="14466"/>
                    <a:pt x="14300" y="14431"/>
                    <a:pt x="14318" y="14379"/>
                  </a:cubicBezTo>
                  <a:cubicBezTo>
                    <a:pt x="14318" y="14344"/>
                    <a:pt x="14318" y="14309"/>
                    <a:pt x="14300" y="14274"/>
                  </a:cubicBezTo>
                  <a:lnTo>
                    <a:pt x="5088" y="62"/>
                  </a:lnTo>
                  <a:cubicBezTo>
                    <a:pt x="5054" y="28"/>
                    <a:pt x="5005" y="1"/>
                    <a:pt x="4955"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5" name="Google Shape;2435;p96"/>
            <p:cNvSpPr/>
            <p:nvPr/>
          </p:nvSpPr>
          <p:spPr>
            <a:xfrm>
              <a:off x="834225" y="2955275"/>
              <a:ext cx="44150" cy="33250"/>
            </a:xfrm>
            <a:custGeom>
              <a:avLst/>
              <a:gdLst/>
              <a:ahLst/>
              <a:cxnLst/>
              <a:rect l="l" t="t" r="r" b="b"/>
              <a:pathLst>
                <a:path w="1766" h="1330" extrusionOk="0">
                  <a:moveTo>
                    <a:pt x="1609" y="1"/>
                  </a:moveTo>
                  <a:lnTo>
                    <a:pt x="0" y="1085"/>
                  </a:lnTo>
                  <a:lnTo>
                    <a:pt x="158" y="1330"/>
                  </a:lnTo>
                  <a:lnTo>
                    <a:pt x="1766" y="246"/>
                  </a:lnTo>
                  <a:lnTo>
                    <a:pt x="1609" y="1"/>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6" name="Google Shape;2436;p96"/>
            <p:cNvSpPr/>
            <p:nvPr/>
          </p:nvSpPr>
          <p:spPr>
            <a:xfrm>
              <a:off x="830725" y="3051875"/>
              <a:ext cx="246075" cy="366250"/>
            </a:xfrm>
            <a:custGeom>
              <a:avLst/>
              <a:gdLst/>
              <a:ahLst/>
              <a:cxnLst/>
              <a:rect l="l" t="t" r="r" b="b"/>
              <a:pathLst>
                <a:path w="9843" h="14650" extrusionOk="0">
                  <a:moveTo>
                    <a:pt x="630" y="0"/>
                  </a:moveTo>
                  <a:lnTo>
                    <a:pt x="0" y="455"/>
                  </a:lnTo>
                  <a:lnTo>
                    <a:pt x="9213" y="14650"/>
                  </a:lnTo>
                  <a:lnTo>
                    <a:pt x="9842" y="14248"/>
                  </a:lnTo>
                  <a:lnTo>
                    <a:pt x="630" y="0"/>
                  </a:ln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7" name="Google Shape;2437;p96"/>
            <p:cNvSpPr/>
            <p:nvPr/>
          </p:nvSpPr>
          <p:spPr>
            <a:xfrm>
              <a:off x="826350" y="3048200"/>
              <a:ext cx="254375" cy="373750"/>
            </a:xfrm>
            <a:custGeom>
              <a:avLst/>
              <a:gdLst/>
              <a:ahLst/>
              <a:cxnLst/>
              <a:rect l="l" t="t" r="r" b="b"/>
              <a:pathLst>
                <a:path w="10175" h="14950" extrusionOk="0">
                  <a:moveTo>
                    <a:pt x="770" y="357"/>
                  </a:moveTo>
                  <a:lnTo>
                    <a:pt x="9808" y="14342"/>
                  </a:lnTo>
                  <a:lnTo>
                    <a:pt x="9424" y="14593"/>
                  </a:lnTo>
                  <a:lnTo>
                    <a:pt x="9424" y="14593"/>
                  </a:lnTo>
                  <a:lnTo>
                    <a:pt x="368" y="637"/>
                  </a:lnTo>
                  <a:lnTo>
                    <a:pt x="770" y="357"/>
                  </a:lnTo>
                  <a:close/>
                  <a:moveTo>
                    <a:pt x="805" y="0"/>
                  </a:moveTo>
                  <a:cubicBezTo>
                    <a:pt x="776" y="0"/>
                    <a:pt x="742" y="13"/>
                    <a:pt x="717" y="25"/>
                  </a:cubicBezTo>
                  <a:lnTo>
                    <a:pt x="88" y="479"/>
                  </a:lnTo>
                  <a:cubicBezTo>
                    <a:pt x="18" y="514"/>
                    <a:pt x="1" y="602"/>
                    <a:pt x="53" y="672"/>
                  </a:cubicBezTo>
                  <a:lnTo>
                    <a:pt x="9266" y="14884"/>
                  </a:lnTo>
                  <a:cubicBezTo>
                    <a:pt x="9287" y="14926"/>
                    <a:pt x="9327" y="14949"/>
                    <a:pt x="9371" y="14949"/>
                  </a:cubicBezTo>
                  <a:cubicBezTo>
                    <a:pt x="9400" y="14949"/>
                    <a:pt x="9430" y="14940"/>
                    <a:pt x="9458" y="14919"/>
                  </a:cubicBezTo>
                  <a:lnTo>
                    <a:pt x="10087" y="14517"/>
                  </a:lnTo>
                  <a:cubicBezTo>
                    <a:pt x="10157" y="14464"/>
                    <a:pt x="10175" y="14377"/>
                    <a:pt x="10140" y="14307"/>
                  </a:cubicBezTo>
                  <a:lnTo>
                    <a:pt x="927" y="60"/>
                  </a:lnTo>
                  <a:cubicBezTo>
                    <a:pt x="910" y="25"/>
                    <a:pt x="875" y="7"/>
                    <a:pt x="840" y="7"/>
                  </a:cubicBezTo>
                  <a:cubicBezTo>
                    <a:pt x="829" y="2"/>
                    <a:pt x="818" y="0"/>
                    <a:pt x="805"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8" name="Google Shape;2438;p96"/>
            <p:cNvSpPr/>
            <p:nvPr/>
          </p:nvSpPr>
          <p:spPr>
            <a:xfrm>
              <a:off x="835100" y="2982825"/>
              <a:ext cx="13125" cy="72575"/>
            </a:xfrm>
            <a:custGeom>
              <a:avLst/>
              <a:gdLst/>
              <a:ahLst/>
              <a:cxnLst/>
              <a:rect l="l" t="t" r="r" b="b"/>
              <a:pathLst>
                <a:path w="525" h="2903" extrusionOk="0">
                  <a:moveTo>
                    <a:pt x="472" y="0"/>
                  </a:moveTo>
                  <a:lnTo>
                    <a:pt x="227" y="158"/>
                  </a:lnTo>
                  <a:lnTo>
                    <a:pt x="0" y="2902"/>
                  </a:lnTo>
                  <a:lnTo>
                    <a:pt x="367" y="2640"/>
                  </a:lnTo>
                  <a:cubicBezTo>
                    <a:pt x="402" y="2622"/>
                    <a:pt x="420" y="2605"/>
                    <a:pt x="455" y="2605"/>
                  </a:cubicBezTo>
                  <a:lnTo>
                    <a:pt x="525" y="2570"/>
                  </a:lnTo>
                  <a:lnTo>
                    <a:pt x="472" y="0"/>
                  </a:lnTo>
                  <a:close/>
                </a:path>
              </a:pathLst>
            </a:custGeom>
            <a:solidFill>
              <a:srgbClr val="6CA5B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39" name="Google Shape;2439;p96"/>
            <p:cNvSpPr/>
            <p:nvPr/>
          </p:nvSpPr>
          <p:spPr>
            <a:xfrm>
              <a:off x="834650" y="2956600"/>
              <a:ext cx="8775" cy="99225"/>
            </a:xfrm>
            <a:custGeom>
              <a:avLst/>
              <a:gdLst/>
              <a:ahLst/>
              <a:cxnLst/>
              <a:rect l="l" t="t" r="r" b="b"/>
              <a:pathLst>
                <a:path w="351" h="3969" extrusionOk="0">
                  <a:moveTo>
                    <a:pt x="350" y="0"/>
                  </a:moveTo>
                  <a:cubicBezTo>
                    <a:pt x="350" y="18"/>
                    <a:pt x="333" y="35"/>
                    <a:pt x="333" y="53"/>
                  </a:cubicBezTo>
                  <a:cubicBezTo>
                    <a:pt x="350" y="35"/>
                    <a:pt x="350" y="35"/>
                    <a:pt x="350" y="35"/>
                  </a:cubicBezTo>
                  <a:cubicBezTo>
                    <a:pt x="350" y="18"/>
                    <a:pt x="350" y="18"/>
                    <a:pt x="350" y="0"/>
                  </a:cubicBezTo>
                  <a:close/>
                  <a:moveTo>
                    <a:pt x="245" y="1207"/>
                  </a:moveTo>
                  <a:lnTo>
                    <a:pt x="225" y="1451"/>
                  </a:lnTo>
                  <a:lnTo>
                    <a:pt x="245" y="1224"/>
                  </a:lnTo>
                  <a:lnTo>
                    <a:pt x="245" y="1207"/>
                  </a:lnTo>
                  <a:close/>
                  <a:moveTo>
                    <a:pt x="225" y="1451"/>
                  </a:moveTo>
                  <a:lnTo>
                    <a:pt x="1" y="3969"/>
                  </a:lnTo>
                  <a:lnTo>
                    <a:pt x="1" y="3969"/>
                  </a:lnTo>
                  <a:lnTo>
                    <a:pt x="18" y="3951"/>
                  </a:lnTo>
                  <a:lnTo>
                    <a:pt x="225" y="145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0" name="Google Shape;2440;p96"/>
            <p:cNvSpPr/>
            <p:nvPr/>
          </p:nvSpPr>
          <p:spPr>
            <a:xfrm>
              <a:off x="841650" y="2953975"/>
              <a:ext cx="4825" cy="23625"/>
            </a:xfrm>
            <a:custGeom>
              <a:avLst/>
              <a:gdLst/>
              <a:ahLst/>
              <a:cxnLst/>
              <a:rect l="l" t="t" r="r" b="b"/>
              <a:pathLst>
                <a:path w="193" h="945" extrusionOk="0">
                  <a:moveTo>
                    <a:pt x="175" y="1"/>
                  </a:moveTo>
                  <a:cubicBezTo>
                    <a:pt x="158" y="1"/>
                    <a:pt x="140" y="18"/>
                    <a:pt x="123" y="18"/>
                  </a:cubicBezTo>
                  <a:cubicBezTo>
                    <a:pt x="123" y="35"/>
                    <a:pt x="105" y="35"/>
                    <a:pt x="105" y="53"/>
                  </a:cubicBezTo>
                  <a:cubicBezTo>
                    <a:pt x="88" y="70"/>
                    <a:pt x="70" y="88"/>
                    <a:pt x="70" y="105"/>
                  </a:cubicBezTo>
                  <a:cubicBezTo>
                    <a:pt x="70" y="123"/>
                    <a:pt x="70" y="123"/>
                    <a:pt x="70" y="140"/>
                  </a:cubicBezTo>
                  <a:cubicBezTo>
                    <a:pt x="70" y="140"/>
                    <a:pt x="70" y="140"/>
                    <a:pt x="53" y="158"/>
                  </a:cubicBezTo>
                  <a:cubicBezTo>
                    <a:pt x="53" y="175"/>
                    <a:pt x="53" y="228"/>
                    <a:pt x="53" y="280"/>
                  </a:cubicBezTo>
                  <a:lnTo>
                    <a:pt x="0" y="945"/>
                  </a:lnTo>
                  <a:lnTo>
                    <a:pt x="193" y="805"/>
                  </a:lnTo>
                  <a:lnTo>
                    <a:pt x="175" y="1"/>
                  </a:lnTo>
                  <a:close/>
                </a:path>
              </a:pathLst>
            </a:custGeom>
            <a:solidFill>
              <a:srgbClr val="269398"/>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1" name="Google Shape;2441;p96"/>
            <p:cNvSpPr/>
            <p:nvPr/>
          </p:nvSpPr>
          <p:spPr>
            <a:xfrm>
              <a:off x="840775" y="2974075"/>
              <a:ext cx="6150" cy="13150"/>
            </a:xfrm>
            <a:custGeom>
              <a:avLst/>
              <a:gdLst/>
              <a:ahLst/>
              <a:cxnLst/>
              <a:rect l="l" t="t" r="r" b="b"/>
              <a:pathLst>
                <a:path w="246" h="526" extrusionOk="0">
                  <a:moveTo>
                    <a:pt x="228" y="1"/>
                  </a:moveTo>
                  <a:lnTo>
                    <a:pt x="35" y="141"/>
                  </a:lnTo>
                  <a:lnTo>
                    <a:pt x="2" y="507"/>
                  </a:lnTo>
                  <a:lnTo>
                    <a:pt x="2" y="507"/>
                  </a:lnTo>
                  <a:lnTo>
                    <a:pt x="245" y="350"/>
                  </a:lnTo>
                  <a:lnTo>
                    <a:pt x="228" y="1"/>
                  </a:lnTo>
                  <a:close/>
                  <a:moveTo>
                    <a:pt x="2" y="507"/>
                  </a:moveTo>
                  <a:lnTo>
                    <a:pt x="0" y="508"/>
                  </a:lnTo>
                  <a:lnTo>
                    <a:pt x="0" y="525"/>
                  </a:lnTo>
                  <a:lnTo>
                    <a:pt x="2" y="507"/>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2" name="Google Shape;2442;p96"/>
            <p:cNvSpPr/>
            <p:nvPr/>
          </p:nvSpPr>
          <p:spPr>
            <a:xfrm>
              <a:off x="834650" y="3047925"/>
              <a:ext cx="11825" cy="7900"/>
            </a:xfrm>
            <a:custGeom>
              <a:avLst/>
              <a:gdLst/>
              <a:ahLst/>
              <a:cxnLst/>
              <a:rect l="l" t="t" r="r" b="b"/>
              <a:pathLst>
                <a:path w="473" h="316" extrusionOk="0">
                  <a:moveTo>
                    <a:pt x="473" y="1"/>
                  </a:moveTo>
                  <a:cubicBezTo>
                    <a:pt x="438" y="1"/>
                    <a:pt x="420" y="18"/>
                    <a:pt x="385" y="36"/>
                  </a:cubicBezTo>
                  <a:lnTo>
                    <a:pt x="18" y="298"/>
                  </a:lnTo>
                  <a:lnTo>
                    <a:pt x="1" y="316"/>
                  </a:lnTo>
                  <a:lnTo>
                    <a:pt x="473" y="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3" name="Google Shape;2443;p96"/>
            <p:cNvSpPr/>
            <p:nvPr/>
          </p:nvSpPr>
          <p:spPr>
            <a:xfrm>
              <a:off x="1065850" y="3409800"/>
              <a:ext cx="41550" cy="42850"/>
            </a:xfrm>
            <a:custGeom>
              <a:avLst/>
              <a:gdLst/>
              <a:ahLst/>
              <a:cxnLst/>
              <a:rect l="l" t="t" r="r" b="b"/>
              <a:pathLst>
                <a:path w="1662" h="1714" extrusionOk="0">
                  <a:moveTo>
                    <a:pt x="577" y="0"/>
                  </a:moveTo>
                  <a:lnTo>
                    <a:pt x="525" y="53"/>
                  </a:lnTo>
                  <a:lnTo>
                    <a:pt x="507" y="53"/>
                  </a:lnTo>
                  <a:lnTo>
                    <a:pt x="472" y="88"/>
                  </a:lnTo>
                  <a:lnTo>
                    <a:pt x="0" y="385"/>
                  </a:lnTo>
                  <a:lnTo>
                    <a:pt x="245" y="770"/>
                  </a:lnTo>
                  <a:lnTo>
                    <a:pt x="857" y="385"/>
                  </a:lnTo>
                  <a:lnTo>
                    <a:pt x="577" y="0"/>
                  </a:lnTo>
                  <a:close/>
                  <a:moveTo>
                    <a:pt x="1014" y="630"/>
                  </a:moveTo>
                  <a:lnTo>
                    <a:pt x="402" y="1014"/>
                  </a:lnTo>
                  <a:lnTo>
                    <a:pt x="647" y="1382"/>
                  </a:lnTo>
                  <a:cubicBezTo>
                    <a:pt x="770" y="1591"/>
                    <a:pt x="997" y="1714"/>
                    <a:pt x="1224" y="1714"/>
                  </a:cubicBezTo>
                  <a:cubicBezTo>
                    <a:pt x="1346" y="1714"/>
                    <a:pt x="1451" y="1679"/>
                    <a:pt x="1556" y="1626"/>
                  </a:cubicBezTo>
                  <a:cubicBezTo>
                    <a:pt x="1574" y="1609"/>
                    <a:pt x="1591" y="1609"/>
                    <a:pt x="1591" y="1591"/>
                  </a:cubicBezTo>
                  <a:lnTo>
                    <a:pt x="1609" y="1591"/>
                  </a:lnTo>
                  <a:lnTo>
                    <a:pt x="1661" y="1556"/>
                  </a:lnTo>
                  <a:lnTo>
                    <a:pt x="1014" y="630"/>
                  </a:lnTo>
                  <a:close/>
                </a:path>
              </a:pathLst>
            </a:custGeom>
            <a:solidFill>
              <a:srgbClr val="6CA5B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4" name="Google Shape;2444;p96"/>
            <p:cNvSpPr/>
            <p:nvPr/>
          </p:nvSpPr>
          <p:spPr>
            <a:xfrm>
              <a:off x="1065850" y="3419425"/>
              <a:ext cx="41550" cy="33225"/>
            </a:xfrm>
            <a:custGeom>
              <a:avLst/>
              <a:gdLst/>
              <a:ahLst/>
              <a:cxnLst/>
              <a:rect l="l" t="t" r="r" b="b"/>
              <a:pathLst>
                <a:path w="1662" h="1329" extrusionOk="0">
                  <a:moveTo>
                    <a:pt x="0" y="0"/>
                  </a:moveTo>
                  <a:lnTo>
                    <a:pt x="0" y="18"/>
                  </a:lnTo>
                  <a:lnTo>
                    <a:pt x="245" y="385"/>
                  </a:lnTo>
                  <a:lnTo>
                    <a:pt x="245" y="385"/>
                  </a:lnTo>
                  <a:lnTo>
                    <a:pt x="0" y="0"/>
                  </a:lnTo>
                  <a:close/>
                  <a:moveTo>
                    <a:pt x="1661" y="1171"/>
                  </a:moveTo>
                  <a:lnTo>
                    <a:pt x="1638" y="1186"/>
                  </a:lnTo>
                  <a:lnTo>
                    <a:pt x="1638" y="1186"/>
                  </a:lnTo>
                  <a:cubicBezTo>
                    <a:pt x="1655" y="1178"/>
                    <a:pt x="1661" y="1171"/>
                    <a:pt x="1661" y="1171"/>
                  </a:cubicBezTo>
                  <a:close/>
                  <a:moveTo>
                    <a:pt x="1638" y="1186"/>
                  </a:moveTo>
                  <a:cubicBezTo>
                    <a:pt x="1628" y="1192"/>
                    <a:pt x="1612" y="1199"/>
                    <a:pt x="1591" y="1206"/>
                  </a:cubicBezTo>
                  <a:lnTo>
                    <a:pt x="1609" y="1206"/>
                  </a:lnTo>
                  <a:lnTo>
                    <a:pt x="1638" y="1186"/>
                  </a:lnTo>
                  <a:close/>
                  <a:moveTo>
                    <a:pt x="1556" y="1241"/>
                  </a:moveTo>
                  <a:cubicBezTo>
                    <a:pt x="1546" y="1241"/>
                    <a:pt x="1535" y="1248"/>
                    <a:pt x="1525" y="1257"/>
                  </a:cubicBezTo>
                  <a:lnTo>
                    <a:pt x="1525" y="1257"/>
                  </a:lnTo>
                  <a:cubicBezTo>
                    <a:pt x="1535" y="1252"/>
                    <a:pt x="1546" y="1247"/>
                    <a:pt x="1556" y="1241"/>
                  </a:cubicBezTo>
                  <a:close/>
                  <a:moveTo>
                    <a:pt x="402" y="629"/>
                  </a:moveTo>
                  <a:lnTo>
                    <a:pt x="665" y="1066"/>
                  </a:lnTo>
                  <a:cubicBezTo>
                    <a:pt x="665" y="1066"/>
                    <a:pt x="839" y="1276"/>
                    <a:pt x="1067" y="1311"/>
                  </a:cubicBezTo>
                  <a:cubicBezTo>
                    <a:pt x="1124" y="1325"/>
                    <a:pt x="1169" y="1328"/>
                    <a:pt x="1212" y="1329"/>
                  </a:cubicBezTo>
                  <a:lnTo>
                    <a:pt x="1212" y="1329"/>
                  </a:lnTo>
                  <a:cubicBezTo>
                    <a:pt x="989" y="1324"/>
                    <a:pt x="767" y="1203"/>
                    <a:pt x="647" y="997"/>
                  </a:cubicBezTo>
                  <a:lnTo>
                    <a:pt x="402" y="629"/>
                  </a:lnTo>
                  <a:close/>
                  <a:moveTo>
                    <a:pt x="1212" y="1329"/>
                  </a:moveTo>
                  <a:lnTo>
                    <a:pt x="1212" y="1329"/>
                  </a:lnTo>
                  <a:cubicBezTo>
                    <a:pt x="1216" y="1329"/>
                    <a:pt x="1220" y="1329"/>
                    <a:pt x="1224" y="1329"/>
                  </a:cubicBezTo>
                  <a:cubicBezTo>
                    <a:pt x="1225" y="1329"/>
                    <a:pt x="1227" y="1329"/>
                    <a:pt x="1228" y="1329"/>
                  </a:cubicBezTo>
                  <a:lnTo>
                    <a:pt x="1228" y="1329"/>
                  </a:lnTo>
                  <a:cubicBezTo>
                    <a:pt x="1223" y="1329"/>
                    <a:pt x="1217" y="1329"/>
                    <a:pt x="1212" y="1329"/>
                  </a:cubicBezTo>
                  <a:close/>
                  <a:moveTo>
                    <a:pt x="1525" y="1257"/>
                  </a:moveTo>
                  <a:cubicBezTo>
                    <a:pt x="1431" y="1300"/>
                    <a:pt x="1336" y="1328"/>
                    <a:pt x="1228" y="1329"/>
                  </a:cubicBezTo>
                  <a:lnTo>
                    <a:pt x="1228" y="1329"/>
                  </a:lnTo>
                  <a:cubicBezTo>
                    <a:pt x="1232" y="1329"/>
                    <a:pt x="1237" y="1329"/>
                    <a:pt x="1242" y="1329"/>
                  </a:cubicBezTo>
                  <a:cubicBezTo>
                    <a:pt x="1364" y="1329"/>
                    <a:pt x="1434" y="1294"/>
                    <a:pt x="1504" y="1276"/>
                  </a:cubicBezTo>
                  <a:cubicBezTo>
                    <a:pt x="1511" y="1269"/>
                    <a:pt x="1518" y="1262"/>
                    <a:pt x="1525" y="1257"/>
                  </a:cubicBez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5" name="Google Shape;2445;p96"/>
            <p:cNvSpPr/>
            <p:nvPr/>
          </p:nvSpPr>
          <p:spPr>
            <a:xfrm>
              <a:off x="1071975" y="3419425"/>
              <a:ext cx="19250" cy="15750"/>
            </a:xfrm>
            <a:custGeom>
              <a:avLst/>
              <a:gdLst/>
              <a:ahLst/>
              <a:cxnLst/>
              <a:rect l="l" t="t" r="r" b="b"/>
              <a:pathLst>
                <a:path w="770" h="630" extrusionOk="0">
                  <a:moveTo>
                    <a:pt x="612" y="0"/>
                  </a:moveTo>
                  <a:lnTo>
                    <a:pt x="0" y="385"/>
                  </a:lnTo>
                  <a:lnTo>
                    <a:pt x="157" y="629"/>
                  </a:lnTo>
                  <a:lnTo>
                    <a:pt x="769" y="245"/>
                  </a:lnTo>
                  <a:lnTo>
                    <a:pt x="612" y="0"/>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6" name="Google Shape;2446;p96"/>
            <p:cNvSpPr/>
            <p:nvPr/>
          </p:nvSpPr>
          <p:spPr>
            <a:xfrm>
              <a:off x="1078950" y="3409800"/>
              <a:ext cx="1350" cy="1325"/>
            </a:xfrm>
            <a:custGeom>
              <a:avLst/>
              <a:gdLst/>
              <a:ahLst/>
              <a:cxnLst/>
              <a:rect l="l" t="t" r="r" b="b"/>
              <a:pathLst>
                <a:path w="54" h="53" extrusionOk="0">
                  <a:moveTo>
                    <a:pt x="1" y="53"/>
                  </a:moveTo>
                  <a:cubicBezTo>
                    <a:pt x="1" y="53"/>
                    <a:pt x="1" y="53"/>
                    <a:pt x="1" y="53"/>
                  </a:cubicBezTo>
                  <a:lnTo>
                    <a:pt x="53" y="0"/>
                  </a:lnTo>
                  <a:lnTo>
                    <a:pt x="53" y="0"/>
                  </a:lnTo>
                  <a:lnTo>
                    <a:pt x="1" y="53"/>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7" name="Google Shape;2447;p96"/>
            <p:cNvSpPr/>
            <p:nvPr/>
          </p:nvSpPr>
          <p:spPr>
            <a:xfrm>
              <a:off x="1077650" y="3411100"/>
              <a:ext cx="1325" cy="900"/>
            </a:xfrm>
            <a:custGeom>
              <a:avLst/>
              <a:gdLst/>
              <a:ahLst/>
              <a:cxnLst/>
              <a:rect l="l" t="t" r="r" b="b"/>
              <a:pathLst>
                <a:path w="53" h="36" extrusionOk="0">
                  <a:moveTo>
                    <a:pt x="35" y="1"/>
                  </a:moveTo>
                  <a:lnTo>
                    <a:pt x="0" y="36"/>
                  </a:lnTo>
                  <a:lnTo>
                    <a:pt x="53" y="1"/>
                  </a:lnTo>
                  <a:close/>
                </a:path>
              </a:pathLst>
            </a:custGeom>
            <a:solidFill>
              <a:srgbClr val="3941A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8" name="Google Shape;2448;p96"/>
            <p:cNvSpPr/>
            <p:nvPr/>
          </p:nvSpPr>
          <p:spPr>
            <a:xfrm>
              <a:off x="1174475" y="3415300"/>
              <a:ext cx="34300" cy="67600"/>
            </a:xfrm>
            <a:custGeom>
              <a:avLst/>
              <a:gdLst/>
              <a:ahLst/>
              <a:cxnLst/>
              <a:rect l="l" t="t" r="r" b="b"/>
              <a:pathLst>
                <a:path w="1372" h="2704" extrusionOk="0">
                  <a:moveTo>
                    <a:pt x="778" y="1"/>
                  </a:moveTo>
                  <a:cubicBezTo>
                    <a:pt x="606" y="1"/>
                    <a:pt x="450" y="112"/>
                    <a:pt x="498" y="322"/>
                  </a:cubicBezTo>
                  <a:cubicBezTo>
                    <a:pt x="673" y="1022"/>
                    <a:pt x="463" y="1529"/>
                    <a:pt x="113" y="2123"/>
                  </a:cubicBezTo>
                  <a:cubicBezTo>
                    <a:pt x="1" y="2334"/>
                    <a:pt x="182" y="2703"/>
                    <a:pt x="412" y="2703"/>
                  </a:cubicBezTo>
                  <a:cubicBezTo>
                    <a:pt x="468" y="2703"/>
                    <a:pt x="527" y="2681"/>
                    <a:pt x="585" y="2630"/>
                  </a:cubicBezTo>
                  <a:cubicBezTo>
                    <a:pt x="1267" y="2053"/>
                    <a:pt x="1372" y="1039"/>
                    <a:pt x="1127" y="235"/>
                  </a:cubicBezTo>
                  <a:cubicBezTo>
                    <a:pt x="1072" y="77"/>
                    <a:pt x="920" y="1"/>
                    <a:pt x="778" y="1"/>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49" name="Google Shape;2449;p96"/>
            <p:cNvSpPr/>
            <p:nvPr/>
          </p:nvSpPr>
          <p:spPr>
            <a:xfrm>
              <a:off x="1030400" y="3155825"/>
              <a:ext cx="120775" cy="172475"/>
            </a:xfrm>
            <a:custGeom>
              <a:avLst/>
              <a:gdLst/>
              <a:ahLst/>
              <a:cxnLst/>
              <a:rect l="l" t="t" r="r" b="b"/>
              <a:pathLst>
                <a:path w="4831" h="6899" extrusionOk="0">
                  <a:moveTo>
                    <a:pt x="435" y="0"/>
                  </a:moveTo>
                  <a:cubicBezTo>
                    <a:pt x="219" y="0"/>
                    <a:pt x="0" y="209"/>
                    <a:pt x="142" y="457"/>
                  </a:cubicBezTo>
                  <a:cubicBezTo>
                    <a:pt x="859" y="1751"/>
                    <a:pt x="1576" y="3045"/>
                    <a:pt x="2345" y="4321"/>
                  </a:cubicBezTo>
                  <a:cubicBezTo>
                    <a:pt x="2869" y="5195"/>
                    <a:pt x="3359" y="6174"/>
                    <a:pt x="4198" y="6803"/>
                  </a:cubicBezTo>
                  <a:cubicBezTo>
                    <a:pt x="4283" y="6870"/>
                    <a:pt x="4364" y="6898"/>
                    <a:pt x="4435" y="6898"/>
                  </a:cubicBezTo>
                  <a:cubicBezTo>
                    <a:pt x="4699" y="6898"/>
                    <a:pt x="4830" y="6509"/>
                    <a:pt x="4582" y="6261"/>
                  </a:cubicBezTo>
                  <a:cubicBezTo>
                    <a:pt x="3883" y="5562"/>
                    <a:pt x="3411" y="4670"/>
                    <a:pt x="2904" y="3831"/>
                  </a:cubicBezTo>
                  <a:cubicBezTo>
                    <a:pt x="2170" y="2608"/>
                    <a:pt x="1418" y="1384"/>
                    <a:pt x="702" y="160"/>
                  </a:cubicBezTo>
                  <a:cubicBezTo>
                    <a:pt x="640" y="47"/>
                    <a:pt x="538" y="0"/>
                    <a:pt x="435" y="0"/>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50" name="Google Shape;2450;p96"/>
            <p:cNvSpPr/>
            <p:nvPr/>
          </p:nvSpPr>
          <p:spPr>
            <a:xfrm>
              <a:off x="875725" y="2973500"/>
              <a:ext cx="37175" cy="26175"/>
            </a:xfrm>
            <a:custGeom>
              <a:avLst/>
              <a:gdLst/>
              <a:ahLst/>
              <a:cxnLst/>
              <a:rect l="l" t="t" r="r" b="b"/>
              <a:pathLst>
                <a:path w="1487" h="1047" extrusionOk="0">
                  <a:moveTo>
                    <a:pt x="320" y="0"/>
                  </a:moveTo>
                  <a:cubicBezTo>
                    <a:pt x="159" y="0"/>
                    <a:pt x="34" y="114"/>
                    <a:pt x="18" y="268"/>
                  </a:cubicBezTo>
                  <a:cubicBezTo>
                    <a:pt x="1" y="478"/>
                    <a:pt x="141" y="635"/>
                    <a:pt x="316" y="705"/>
                  </a:cubicBezTo>
                  <a:cubicBezTo>
                    <a:pt x="508" y="758"/>
                    <a:pt x="700" y="845"/>
                    <a:pt x="858" y="968"/>
                  </a:cubicBezTo>
                  <a:cubicBezTo>
                    <a:pt x="931" y="1017"/>
                    <a:pt x="1020" y="1047"/>
                    <a:pt x="1107" y="1047"/>
                  </a:cubicBezTo>
                  <a:cubicBezTo>
                    <a:pt x="1205" y="1047"/>
                    <a:pt x="1299" y="1008"/>
                    <a:pt x="1365" y="915"/>
                  </a:cubicBezTo>
                  <a:cubicBezTo>
                    <a:pt x="1487" y="758"/>
                    <a:pt x="1417" y="478"/>
                    <a:pt x="1260" y="373"/>
                  </a:cubicBezTo>
                  <a:cubicBezTo>
                    <a:pt x="980" y="198"/>
                    <a:pt x="700" y="76"/>
                    <a:pt x="386" y="6"/>
                  </a:cubicBezTo>
                  <a:cubicBezTo>
                    <a:pt x="363" y="2"/>
                    <a:pt x="342" y="0"/>
                    <a:pt x="320" y="0"/>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sp>
        <p:nvSpPr>
          <p:cNvPr id="2451" name="Google Shape;2451;p96"/>
          <p:cNvSpPr/>
          <p:nvPr/>
        </p:nvSpPr>
        <p:spPr>
          <a:xfrm>
            <a:off x="12527186" y="3898873"/>
            <a:ext cx="1905120" cy="71616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52" name="Google Shape;2452;p96"/>
          <p:cNvSpPr txBox="1"/>
          <p:nvPr/>
        </p:nvSpPr>
        <p:spPr>
          <a:xfrm>
            <a:off x="12384840" y="283280"/>
            <a:ext cx="1950720" cy="506400"/>
          </a:xfrm>
          <a:prstGeom prst="rect">
            <a:avLst/>
          </a:prstGeom>
          <a:noFill/>
          <a:ln w="19050" cap="flat" cmpd="sng">
            <a:solidFill>
              <a:schemeClr val="dk1"/>
            </a:solidFill>
            <a:prstDash val="dash"/>
            <a:round/>
            <a:headEnd type="none" w="sm" len="sm"/>
            <a:tailEnd type="none" w="sm" len="sm"/>
          </a:ln>
        </p:spPr>
        <p:txBody>
          <a:bodyPr spcFirstLastPara="1" wrap="square" lIns="146280" tIns="146280" rIns="146280" bIns="146280" anchor="ctr" anchorCtr="0">
            <a:noAutofit/>
          </a:bodyPr>
          <a:lstStyle/>
          <a:p>
            <a:pPr marL="0" lvl="0" indent="0" algn="ctr" rtl="0">
              <a:lnSpc>
                <a:spcPct val="115000"/>
              </a:lnSpc>
              <a:spcBef>
                <a:spcPts val="0"/>
              </a:spcBef>
              <a:spcAft>
                <a:spcPts val="0"/>
              </a:spcAft>
              <a:buNone/>
            </a:pPr>
            <a:r>
              <a:rPr lang="en-US" sz="2080">
                <a:solidFill>
                  <a:schemeClr val="dk1"/>
                </a:solidFill>
                <a:latin typeface="Raleway SemiBold"/>
                <a:ea typeface="Raleway SemiBold"/>
                <a:cs typeface="Raleway SemiBold"/>
                <a:sym typeface="Raleway SemiBold"/>
              </a:rPr>
              <a:t>8</a:t>
            </a:r>
            <a:r>
              <a:rPr lang="en-GB" sz="2080">
                <a:solidFill>
                  <a:schemeClr val="dk1"/>
                </a:solidFill>
                <a:latin typeface="Raleway SemiBold"/>
                <a:ea typeface="Raleway SemiBold"/>
                <a:cs typeface="Raleway SemiBold"/>
                <a:sym typeface="Raleway SemiBold"/>
              </a:rPr>
              <a:t>TH GRADE</a:t>
            </a:r>
            <a:endParaRPr sz="2080">
              <a:solidFill>
                <a:schemeClr val="dk1"/>
              </a:solidFill>
              <a:latin typeface="Raleway SemiBold"/>
              <a:ea typeface="Raleway SemiBold"/>
              <a:cs typeface="Raleway SemiBold"/>
              <a:sym typeface="Raleway SemiBold"/>
            </a:endParaRPr>
          </a:p>
        </p:txBody>
      </p:sp>
      <p:grpSp>
        <p:nvGrpSpPr>
          <p:cNvPr id="2453" name="Google Shape;2453;p96"/>
          <p:cNvGrpSpPr/>
          <p:nvPr/>
        </p:nvGrpSpPr>
        <p:grpSpPr>
          <a:xfrm>
            <a:off x="5875628" y="7296556"/>
            <a:ext cx="760272" cy="716102"/>
            <a:chOff x="2870687" y="3796508"/>
            <a:chExt cx="375421" cy="353610"/>
          </a:xfrm>
        </p:grpSpPr>
        <p:sp>
          <p:nvSpPr>
            <p:cNvPr id="2454" name="Google Shape;2454;p96"/>
            <p:cNvSpPr/>
            <p:nvPr/>
          </p:nvSpPr>
          <p:spPr>
            <a:xfrm>
              <a:off x="2884169" y="3802104"/>
              <a:ext cx="342522" cy="342418"/>
            </a:xfrm>
            <a:custGeom>
              <a:avLst/>
              <a:gdLst/>
              <a:ahLst/>
              <a:cxnLst/>
              <a:rect l="l" t="t" r="r" b="b"/>
              <a:pathLst>
                <a:path w="13160" h="13156" extrusionOk="0">
                  <a:moveTo>
                    <a:pt x="6580" y="1"/>
                  </a:moveTo>
                  <a:cubicBezTo>
                    <a:pt x="2949" y="1"/>
                    <a:pt x="0" y="2945"/>
                    <a:pt x="0" y="6580"/>
                  </a:cubicBezTo>
                  <a:cubicBezTo>
                    <a:pt x="0" y="10211"/>
                    <a:pt x="2949" y="13156"/>
                    <a:pt x="6580" y="13156"/>
                  </a:cubicBezTo>
                  <a:cubicBezTo>
                    <a:pt x="10214" y="13156"/>
                    <a:pt x="13159" y="10211"/>
                    <a:pt x="13159" y="6580"/>
                  </a:cubicBezTo>
                  <a:cubicBezTo>
                    <a:pt x="13159" y="2945"/>
                    <a:pt x="10214" y="1"/>
                    <a:pt x="6580" y="1"/>
                  </a:cubicBezTo>
                  <a:close/>
                </a:path>
              </a:pathLst>
            </a:custGeom>
            <a:solidFill>
              <a:schemeClr val="accent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55" name="Google Shape;2455;p96"/>
            <p:cNvSpPr/>
            <p:nvPr/>
          </p:nvSpPr>
          <p:spPr>
            <a:xfrm>
              <a:off x="3033072" y="3802104"/>
              <a:ext cx="199657" cy="342522"/>
            </a:xfrm>
            <a:custGeom>
              <a:avLst/>
              <a:gdLst/>
              <a:ahLst/>
              <a:cxnLst/>
              <a:rect l="l" t="t" r="r" b="b"/>
              <a:pathLst>
                <a:path w="7671" h="13160" extrusionOk="0">
                  <a:moveTo>
                    <a:pt x="859" y="1"/>
                  </a:moveTo>
                  <a:cubicBezTo>
                    <a:pt x="574" y="1"/>
                    <a:pt x="285" y="18"/>
                    <a:pt x="0" y="57"/>
                  </a:cubicBezTo>
                  <a:cubicBezTo>
                    <a:pt x="3276" y="486"/>
                    <a:pt x="5721" y="3276"/>
                    <a:pt x="5721" y="6580"/>
                  </a:cubicBezTo>
                  <a:cubicBezTo>
                    <a:pt x="5721" y="9880"/>
                    <a:pt x="3276" y="12670"/>
                    <a:pt x="0" y="13103"/>
                  </a:cubicBezTo>
                  <a:cubicBezTo>
                    <a:pt x="290" y="13141"/>
                    <a:pt x="578" y="13160"/>
                    <a:pt x="863" y="13160"/>
                  </a:cubicBezTo>
                  <a:cubicBezTo>
                    <a:pt x="4274" y="13160"/>
                    <a:pt x="7190" y="10510"/>
                    <a:pt x="7421" y="7009"/>
                  </a:cubicBezTo>
                  <a:cubicBezTo>
                    <a:pt x="7670" y="3216"/>
                    <a:pt x="4659" y="4"/>
                    <a:pt x="859" y="1"/>
                  </a:cubicBezTo>
                  <a:close/>
                </a:path>
              </a:pathLst>
            </a:custGeom>
            <a:solidFill>
              <a:schemeClr val="accent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56" name="Google Shape;2456;p96"/>
            <p:cNvSpPr/>
            <p:nvPr/>
          </p:nvSpPr>
          <p:spPr>
            <a:xfrm>
              <a:off x="2943772" y="3876569"/>
              <a:ext cx="186123" cy="267953"/>
            </a:xfrm>
            <a:custGeom>
              <a:avLst/>
              <a:gdLst/>
              <a:ahLst/>
              <a:cxnLst/>
              <a:rect l="l" t="t" r="r" b="b"/>
              <a:pathLst>
                <a:path w="7151" h="10295" extrusionOk="0">
                  <a:moveTo>
                    <a:pt x="6007" y="0"/>
                  </a:moveTo>
                  <a:cubicBezTo>
                    <a:pt x="3952" y="0"/>
                    <a:pt x="2003" y="1664"/>
                    <a:pt x="2003" y="3719"/>
                  </a:cubicBezTo>
                  <a:lnTo>
                    <a:pt x="2003" y="4008"/>
                  </a:lnTo>
                  <a:lnTo>
                    <a:pt x="1" y="4008"/>
                  </a:lnTo>
                  <a:lnTo>
                    <a:pt x="1" y="6010"/>
                  </a:lnTo>
                  <a:lnTo>
                    <a:pt x="2003" y="6010"/>
                  </a:lnTo>
                  <a:lnTo>
                    <a:pt x="2003" y="9894"/>
                  </a:lnTo>
                  <a:cubicBezTo>
                    <a:pt x="2643" y="10133"/>
                    <a:pt x="3318" y="10267"/>
                    <a:pt x="4005" y="10295"/>
                  </a:cubicBezTo>
                  <a:lnTo>
                    <a:pt x="4005" y="6010"/>
                  </a:lnTo>
                  <a:lnTo>
                    <a:pt x="7150" y="6010"/>
                  </a:lnTo>
                  <a:lnTo>
                    <a:pt x="7150" y="4008"/>
                  </a:lnTo>
                  <a:lnTo>
                    <a:pt x="4005" y="4008"/>
                  </a:lnTo>
                  <a:lnTo>
                    <a:pt x="4005" y="3719"/>
                  </a:lnTo>
                  <a:cubicBezTo>
                    <a:pt x="4005" y="2614"/>
                    <a:pt x="4898" y="2006"/>
                    <a:pt x="6007" y="2006"/>
                  </a:cubicBezTo>
                  <a:lnTo>
                    <a:pt x="7150" y="2006"/>
                  </a:lnTo>
                  <a:lnTo>
                    <a:pt x="7150" y="0"/>
                  </a:lnTo>
                  <a:close/>
                </a:path>
              </a:pathLst>
            </a:custGeom>
            <a:solidFill>
              <a:schemeClr val="lt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57" name="Google Shape;2457;p96"/>
            <p:cNvSpPr/>
            <p:nvPr/>
          </p:nvSpPr>
          <p:spPr>
            <a:xfrm>
              <a:off x="2870687" y="3796508"/>
              <a:ext cx="375421" cy="353610"/>
            </a:xfrm>
            <a:custGeom>
              <a:avLst/>
              <a:gdLst/>
              <a:ahLst/>
              <a:cxnLst/>
              <a:rect l="l" t="t" r="r" b="b"/>
              <a:pathLst>
                <a:path w="14424" h="13586" extrusionOk="0">
                  <a:moveTo>
                    <a:pt x="7101" y="0"/>
                  </a:moveTo>
                  <a:cubicBezTo>
                    <a:pt x="6858" y="0"/>
                    <a:pt x="6614" y="13"/>
                    <a:pt x="6369" y="40"/>
                  </a:cubicBezTo>
                  <a:cubicBezTo>
                    <a:pt x="4325" y="261"/>
                    <a:pt x="2488" y="1394"/>
                    <a:pt x="1380" y="3125"/>
                  </a:cubicBezTo>
                  <a:cubicBezTo>
                    <a:pt x="268" y="4856"/>
                    <a:pt x="1" y="6996"/>
                    <a:pt x="655" y="8948"/>
                  </a:cubicBezTo>
                  <a:cubicBezTo>
                    <a:pt x="1306" y="10898"/>
                    <a:pt x="2809" y="12446"/>
                    <a:pt x="4737" y="13163"/>
                  </a:cubicBezTo>
                  <a:cubicBezTo>
                    <a:pt x="4761" y="13172"/>
                    <a:pt x="4785" y="13176"/>
                    <a:pt x="4810" y="13176"/>
                  </a:cubicBezTo>
                  <a:cubicBezTo>
                    <a:pt x="4875" y="13176"/>
                    <a:pt x="4938" y="13146"/>
                    <a:pt x="4979" y="13090"/>
                  </a:cubicBezTo>
                  <a:cubicBezTo>
                    <a:pt x="5011" y="13051"/>
                    <a:pt x="5025" y="13005"/>
                    <a:pt x="5025" y="12956"/>
                  </a:cubicBezTo>
                  <a:lnTo>
                    <a:pt x="5025" y="9078"/>
                  </a:lnTo>
                  <a:cubicBezTo>
                    <a:pt x="5025" y="8962"/>
                    <a:pt x="4930" y="8864"/>
                    <a:pt x="4811" y="8864"/>
                  </a:cubicBezTo>
                  <a:lnTo>
                    <a:pt x="3023" y="8864"/>
                  </a:lnTo>
                  <a:lnTo>
                    <a:pt x="3023" y="7291"/>
                  </a:lnTo>
                  <a:lnTo>
                    <a:pt x="4811" y="7291"/>
                  </a:lnTo>
                  <a:cubicBezTo>
                    <a:pt x="4927" y="7291"/>
                    <a:pt x="5025" y="7196"/>
                    <a:pt x="5025" y="7076"/>
                  </a:cubicBezTo>
                  <a:lnTo>
                    <a:pt x="5025" y="6791"/>
                  </a:lnTo>
                  <a:cubicBezTo>
                    <a:pt x="5025" y="4923"/>
                    <a:pt x="6795" y="3287"/>
                    <a:pt x="8815" y="3287"/>
                  </a:cubicBezTo>
                  <a:lnTo>
                    <a:pt x="9743" y="3287"/>
                  </a:lnTo>
                  <a:lnTo>
                    <a:pt x="9743" y="4860"/>
                  </a:lnTo>
                  <a:lnTo>
                    <a:pt x="8815" y="4860"/>
                  </a:lnTo>
                  <a:cubicBezTo>
                    <a:pt x="8209" y="4860"/>
                    <a:pt x="7657" y="5036"/>
                    <a:pt x="7263" y="5352"/>
                  </a:cubicBezTo>
                  <a:cubicBezTo>
                    <a:pt x="6827" y="5704"/>
                    <a:pt x="6598" y="6200"/>
                    <a:pt x="6598" y="6791"/>
                  </a:cubicBezTo>
                  <a:lnTo>
                    <a:pt x="6598" y="7076"/>
                  </a:lnTo>
                  <a:cubicBezTo>
                    <a:pt x="6598" y="7196"/>
                    <a:pt x="6693" y="7291"/>
                    <a:pt x="6813" y="7291"/>
                  </a:cubicBezTo>
                  <a:lnTo>
                    <a:pt x="7657" y="7291"/>
                  </a:lnTo>
                  <a:cubicBezTo>
                    <a:pt x="7777" y="7291"/>
                    <a:pt x="7872" y="7196"/>
                    <a:pt x="7872" y="7076"/>
                  </a:cubicBezTo>
                  <a:cubicBezTo>
                    <a:pt x="7872" y="6960"/>
                    <a:pt x="7777" y="6862"/>
                    <a:pt x="7657" y="6862"/>
                  </a:cubicBezTo>
                  <a:lnTo>
                    <a:pt x="7027" y="6862"/>
                  </a:lnTo>
                  <a:lnTo>
                    <a:pt x="7027" y="6791"/>
                  </a:lnTo>
                  <a:cubicBezTo>
                    <a:pt x="7027" y="5683"/>
                    <a:pt x="7988" y="5289"/>
                    <a:pt x="8815" y="5289"/>
                  </a:cubicBezTo>
                  <a:lnTo>
                    <a:pt x="9958" y="5289"/>
                  </a:lnTo>
                  <a:cubicBezTo>
                    <a:pt x="10074" y="5289"/>
                    <a:pt x="10173" y="5194"/>
                    <a:pt x="10173" y="5074"/>
                  </a:cubicBezTo>
                  <a:lnTo>
                    <a:pt x="10173" y="3072"/>
                  </a:lnTo>
                  <a:cubicBezTo>
                    <a:pt x="10173" y="2953"/>
                    <a:pt x="10074" y="2858"/>
                    <a:pt x="9958" y="2858"/>
                  </a:cubicBezTo>
                  <a:lnTo>
                    <a:pt x="8815" y="2858"/>
                  </a:lnTo>
                  <a:cubicBezTo>
                    <a:pt x="7766" y="2858"/>
                    <a:pt x="6704" y="3277"/>
                    <a:pt x="5898" y="4001"/>
                  </a:cubicBezTo>
                  <a:cubicBezTo>
                    <a:pt x="5057" y="4761"/>
                    <a:pt x="4596" y="5750"/>
                    <a:pt x="4596" y="6791"/>
                  </a:cubicBezTo>
                  <a:lnTo>
                    <a:pt x="4596" y="6862"/>
                  </a:lnTo>
                  <a:lnTo>
                    <a:pt x="2809" y="6862"/>
                  </a:lnTo>
                  <a:cubicBezTo>
                    <a:pt x="2689" y="6862"/>
                    <a:pt x="2594" y="6957"/>
                    <a:pt x="2594" y="7076"/>
                  </a:cubicBezTo>
                  <a:lnTo>
                    <a:pt x="2594" y="9078"/>
                  </a:lnTo>
                  <a:cubicBezTo>
                    <a:pt x="2594" y="9198"/>
                    <a:pt x="2689" y="9293"/>
                    <a:pt x="2809" y="9293"/>
                  </a:cubicBezTo>
                  <a:lnTo>
                    <a:pt x="4596" y="9293"/>
                  </a:lnTo>
                  <a:lnTo>
                    <a:pt x="4596" y="12643"/>
                  </a:lnTo>
                  <a:cubicBezTo>
                    <a:pt x="2256" y="11636"/>
                    <a:pt x="740" y="9335"/>
                    <a:pt x="733" y="6791"/>
                  </a:cubicBezTo>
                  <a:cubicBezTo>
                    <a:pt x="733" y="3280"/>
                    <a:pt x="3590" y="427"/>
                    <a:pt x="7098" y="427"/>
                  </a:cubicBezTo>
                  <a:cubicBezTo>
                    <a:pt x="10606" y="427"/>
                    <a:pt x="13459" y="3287"/>
                    <a:pt x="13459" y="6791"/>
                  </a:cubicBezTo>
                  <a:cubicBezTo>
                    <a:pt x="13459" y="10296"/>
                    <a:pt x="10606" y="13153"/>
                    <a:pt x="7098" y="13153"/>
                  </a:cubicBezTo>
                  <a:lnTo>
                    <a:pt x="7024" y="13153"/>
                  </a:lnTo>
                  <a:lnTo>
                    <a:pt x="7024" y="9297"/>
                  </a:lnTo>
                  <a:lnTo>
                    <a:pt x="9958" y="9297"/>
                  </a:lnTo>
                  <a:cubicBezTo>
                    <a:pt x="10074" y="9297"/>
                    <a:pt x="10173" y="9202"/>
                    <a:pt x="10173" y="9082"/>
                  </a:cubicBezTo>
                  <a:lnTo>
                    <a:pt x="10173" y="7080"/>
                  </a:lnTo>
                  <a:cubicBezTo>
                    <a:pt x="10173" y="6960"/>
                    <a:pt x="10074" y="6865"/>
                    <a:pt x="9958" y="6865"/>
                  </a:cubicBezTo>
                  <a:lnTo>
                    <a:pt x="8702" y="6865"/>
                  </a:lnTo>
                  <a:cubicBezTo>
                    <a:pt x="8582" y="6865"/>
                    <a:pt x="8487" y="6960"/>
                    <a:pt x="8487" y="7080"/>
                  </a:cubicBezTo>
                  <a:cubicBezTo>
                    <a:pt x="8487" y="7200"/>
                    <a:pt x="8582" y="7295"/>
                    <a:pt x="8702" y="7295"/>
                  </a:cubicBezTo>
                  <a:lnTo>
                    <a:pt x="9743" y="7295"/>
                  </a:lnTo>
                  <a:lnTo>
                    <a:pt x="9743" y="8867"/>
                  </a:lnTo>
                  <a:lnTo>
                    <a:pt x="6809" y="8867"/>
                  </a:lnTo>
                  <a:cubicBezTo>
                    <a:pt x="6693" y="8867"/>
                    <a:pt x="6594" y="8962"/>
                    <a:pt x="6594" y="9082"/>
                  </a:cubicBezTo>
                  <a:lnTo>
                    <a:pt x="6594" y="13367"/>
                  </a:lnTo>
                  <a:cubicBezTo>
                    <a:pt x="6594" y="13480"/>
                    <a:pt x="6686" y="13575"/>
                    <a:pt x="6802" y="13582"/>
                  </a:cubicBezTo>
                  <a:cubicBezTo>
                    <a:pt x="6908" y="13586"/>
                    <a:pt x="7003" y="13586"/>
                    <a:pt x="7098" y="13586"/>
                  </a:cubicBezTo>
                  <a:cubicBezTo>
                    <a:pt x="9842" y="13586"/>
                    <a:pt x="12319" y="11932"/>
                    <a:pt x="13371" y="9395"/>
                  </a:cubicBezTo>
                  <a:cubicBezTo>
                    <a:pt x="14423" y="6855"/>
                    <a:pt x="13843" y="3935"/>
                    <a:pt x="11900" y="1992"/>
                  </a:cubicBezTo>
                  <a:cubicBezTo>
                    <a:pt x="10621" y="710"/>
                    <a:pt x="8891" y="0"/>
                    <a:pt x="7101"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grpSp>
        <p:nvGrpSpPr>
          <p:cNvPr id="2458" name="Google Shape;2458;p96"/>
          <p:cNvGrpSpPr/>
          <p:nvPr/>
        </p:nvGrpSpPr>
        <p:grpSpPr>
          <a:xfrm>
            <a:off x="6749372" y="7296622"/>
            <a:ext cx="755054" cy="716102"/>
            <a:chOff x="4380193" y="2914159"/>
            <a:chExt cx="372844" cy="353610"/>
          </a:xfrm>
        </p:grpSpPr>
        <p:sp>
          <p:nvSpPr>
            <p:cNvPr id="2459" name="Google Shape;2459;p96"/>
            <p:cNvSpPr/>
            <p:nvPr/>
          </p:nvSpPr>
          <p:spPr>
            <a:xfrm>
              <a:off x="4404555" y="2919729"/>
              <a:ext cx="342418" cy="342418"/>
            </a:xfrm>
            <a:custGeom>
              <a:avLst/>
              <a:gdLst/>
              <a:ahLst/>
              <a:cxnLst/>
              <a:rect l="l" t="t" r="r" b="b"/>
              <a:pathLst>
                <a:path w="13156" h="13156" extrusionOk="0">
                  <a:moveTo>
                    <a:pt x="6576" y="1"/>
                  </a:moveTo>
                  <a:cubicBezTo>
                    <a:pt x="2945" y="1"/>
                    <a:pt x="0" y="2945"/>
                    <a:pt x="0" y="6580"/>
                  </a:cubicBezTo>
                  <a:cubicBezTo>
                    <a:pt x="0" y="10211"/>
                    <a:pt x="2945" y="13156"/>
                    <a:pt x="6576" y="13156"/>
                  </a:cubicBezTo>
                  <a:cubicBezTo>
                    <a:pt x="10211" y="13156"/>
                    <a:pt x="13156" y="10211"/>
                    <a:pt x="13156" y="6580"/>
                  </a:cubicBezTo>
                  <a:cubicBezTo>
                    <a:pt x="13156" y="2945"/>
                    <a:pt x="10211" y="1"/>
                    <a:pt x="6576" y="1"/>
                  </a:cubicBezTo>
                  <a:close/>
                </a:path>
              </a:pathLst>
            </a:custGeom>
            <a:solidFill>
              <a:schemeClr val="accent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60" name="Google Shape;2460;p96"/>
            <p:cNvSpPr/>
            <p:nvPr/>
          </p:nvSpPr>
          <p:spPr>
            <a:xfrm>
              <a:off x="4553459" y="2919729"/>
              <a:ext cx="199579" cy="342522"/>
            </a:xfrm>
            <a:custGeom>
              <a:avLst/>
              <a:gdLst/>
              <a:ahLst/>
              <a:cxnLst/>
              <a:rect l="l" t="t" r="r" b="b"/>
              <a:pathLst>
                <a:path w="7668" h="13160" extrusionOk="0">
                  <a:moveTo>
                    <a:pt x="859" y="1"/>
                  </a:moveTo>
                  <a:cubicBezTo>
                    <a:pt x="570" y="1"/>
                    <a:pt x="282" y="18"/>
                    <a:pt x="0" y="57"/>
                  </a:cubicBezTo>
                  <a:cubicBezTo>
                    <a:pt x="3273" y="486"/>
                    <a:pt x="5721" y="3276"/>
                    <a:pt x="5721" y="6580"/>
                  </a:cubicBezTo>
                  <a:cubicBezTo>
                    <a:pt x="5721" y="9880"/>
                    <a:pt x="3273" y="12670"/>
                    <a:pt x="0" y="13103"/>
                  </a:cubicBezTo>
                  <a:cubicBezTo>
                    <a:pt x="291" y="13141"/>
                    <a:pt x="579" y="13160"/>
                    <a:pt x="863" y="13160"/>
                  </a:cubicBezTo>
                  <a:cubicBezTo>
                    <a:pt x="4274" y="13160"/>
                    <a:pt x="7190" y="10510"/>
                    <a:pt x="7417" y="7009"/>
                  </a:cubicBezTo>
                  <a:cubicBezTo>
                    <a:pt x="7667" y="3216"/>
                    <a:pt x="4659" y="4"/>
                    <a:pt x="859" y="1"/>
                  </a:cubicBezTo>
                  <a:close/>
                </a:path>
              </a:pathLst>
            </a:custGeom>
            <a:solidFill>
              <a:schemeClr val="accent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61" name="Google Shape;2461;p96"/>
            <p:cNvSpPr/>
            <p:nvPr/>
          </p:nvSpPr>
          <p:spPr>
            <a:xfrm>
              <a:off x="4466006" y="2981180"/>
              <a:ext cx="219620" cy="219620"/>
            </a:xfrm>
            <a:custGeom>
              <a:avLst/>
              <a:gdLst/>
              <a:ahLst/>
              <a:cxnLst/>
              <a:rect l="l" t="t" r="r" b="b"/>
              <a:pathLst>
                <a:path w="8438" h="8438" extrusionOk="0">
                  <a:moveTo>
                    <a:pt x="6654" y="430"/>
                  </a:moveTo>
                  <a:cubicBezTo>
                    <a:pt x="7400" y="430"/>
                    <a:pt x="8005" y="1035"/>
                    <a:pt x="8008" y="1781"/>
                  </a:cubicBezTo>
                  <a:lnTo>
                    <a:pt x="8008" y="6654"/>
                  </a:lnTo>
                  <a:cubicBezTo>
                    <a:pt x="8005" y="7403"/>
                    <a:pt x="7400" y="8005"/>
                    <a:pt x="6654" y="8008"/>
                  </a:cubicBezTo>
                  <a:lnTo>
                    <a:pt x="1781" y="8008"/>
                  </a:lnTo>
                  <a:cubicBezTo>
                    <a:pt x="1035" y="8005"/>
                    <a:pt x="429" y="7403"/>
                    <a:pt x="429" y="6654"/>
                  </a:cubicBezTo>
                  <a:lnTo>
                    <a:pt x="429" y="1781"/>
                  </a:lnTo>
                  <a:cubicBezTo>
                    <a:pt x="429" y="1035"/>
                    <a:pt x="1035" y="430"/>
                    <a:pt x="1781" y="430"/>
                  </a:cubicBezTo>
                  <a:close/>
                  <a:moveTo>
                    <a:pt x="1781" y="0"/>
                  </a:moveTo>
                  <a:cubicBezTo>
                    <a:pt x="795" y="0"/>
                    <a:pt x="0" y="799"/>
                    <a:pt x="0" y="1781"/>
                  </a:cubicBezTo>
                  <a:lnTo>
                    <a:pt x="0" y="6654"/>
                  </a:lnTo>
                  <a:cubicBezTo>
                    <a:pt x="0" y="7639"/>
                    <a:pt x="795" y="8434"/>
                    <a:pt x="1781" y="8438"/>
                  </a:cubicBezTo>
                  <a:lnTo>
                    <a:pt x="6654" y="8438"/>
                  </a:lnTo>
                  <a:cubicBezTo>
                    <a:pt x="7639" y="8434"/>
                    <a:pt x="8434" y="7639"/>
                    <a:pt x="8438" y="6654"/>
                  </a:cubicBezTo>
                  <a:lnTo>
                    <a:pt x="8438" y="1781"/>
                  </a:lnTo>
                  <a:cubicBezTo>
                    <a:pt x="8434" y="799"/>
                    <a:pt x="7639" y="0"/>
                    <a:pt x="6654" y="0"/>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62" name="Google Shape;2462;p96"/>
            <p:cNvSpPr/>
            <p:nvPr/>
          </p:nvSpPr>
          <p:spPr>
            <a:xfrm>
              <a:off x="4620401" y="3009003"/>
              <a:ext cx="29775" cy="29880"/>
            </a:xfrm>
            <a:custGeom>
              <a:avLst/>
              <a:gdLst/>
              <a:ahLst/>
              <a:cxnLst/>
              <a:rect l="l" t="t" r="r" b="b"/>
              <a:pathLst>
                <a:path w="1144" h="1148" extrusionOk="0">
                  <a:moveTo>
                    <a:pt x="574" y="1"/>
                  </a:moveTo>
                  <a:cubicBezTo>
                    <a:pt x="257" y="1"/>
                    <a:pt x="0" y="258"/>
                    <a:pt x="0" y="575"/>
                  </a:cubicBezTo>
                  <a:cubicBezTo>
                    <a:pt x="0" y="891"/>
                    <a:pt x="257" y="1148"/>
                    <a:pt x="574" y="1148"/>
                  </a:cubicBezTo>
                  <a:cubicBezTo>
                    <a:pt x="891" y="1148"/>
                    <a:pt x="1144" y="891"/>
                    <a:pt x="1144" y="575"/>
                  </a:cubicBezTo>
                  <a:cubicBezTo>
                    <a:pt x="1144" y="258"/>
                    <a:pt x="891" y="1"/>
                    <a:pt x="574" y="1"/>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63" name="Google Shape;2463;p96"/>
            <p:cNvSpPr/>
            <p:nvPr/>
          </p:nvSpPr>
          <p:spPr>
            <a:xfrm>
              <a:off x="4380193" y="2914159"/>
              <a:ext cx="372558" cy="353610"/>
            </a:xfrm>
            <a:custGeom>
              <a:avLst/>
              <a:gdLst/>
              <a:ahLst/>
              <a:cxnLst/>
              <a:rect l="l" t="t" r="r" b="b"/>
              <a:pathLst>
                <a:path w="14314" h="13586" extrusionOk="0">
                  <a:moveTo>
                    <a:pt x="7516" y="429"/>
                  </a:moveTo>
                  <a:cubicBezTo>
                    <a:pt x="11024" y="429"/>
                    <a:pt x="13877" y="3283"/>
                    <a:pt x="13877" y="6794"/>
                  </a:cubicBezTo>
                  <a:cubicBezTo>
                    <a:pt x="13877" y="10302"/>
                    <a:pt x="11024" y="13155"/>
                    <a:pt x="7516" y="13155"/>
                  </a:cubicBezTo>
                  <a:cubicBezTo>
                    <a:pt x="4004" y="13155"/>
                    <a:pt x="1151" y="10302"/>
                    <a:pt x="1151" y="6794"/>
                  </a:cubicBezTo>
                  <a:cubicBezTo>
                    <a:pt x="1151" y="3283"/>
                    <a:pt x="4004" y="429"/>
                    <a:pt x="7516" y="429"/>
                  </a:cubicBezTo>
                  <a:close/>
                  <a:moveTo>
                    <a:pt x="7514" y="1"/>
                  </a:moveTo>
                  <a:cubicBezTo>
                    <a:pt x="6207" y="1"/>
                    <a:pt x="4892" y="377"/>
                    <a:pt x="3741" y="1147"/>
                  </a:cubicBezTo>
                  <a:cubicBezTo>
                    <a:pt x="1045" y="2945"/>
                    <a:pt x="0" y="6400"/>
                    <a:pt x="1239" y="9391"/>
                  </a:cubicBezTo>
                  <a:cubicBezTo>
                    <a:pt x="2307" y="11966"/>
                    <a:pt x="4809" y="13586"/>
                    <a:pt x="7510" y="13586"/>
                  </a:cubicBezTo>
                  <a:cubicBezTo>
                    <a:pt x="7950" y="13586"/>
                    <a:pt x="8394" y="13543"/>
                    <a:pt x="8839" y="13454"/>
                  </a:cubicBezTo>
                  <a:cubicBezTo>
                    <a:pt x="12020" y="12825"/>
                    <a:pt x="14307" y="10035"/>
                    <a:pt x="14307" y="6794"/>
                  </a:cubicBezTo>
                  <a:cubicBezTo>
                    <a:pt x="14314" y="4989"/>
                    <a:pt x="13596" y="3261"/>
                    <a:pt x="12319" y="1991"/>
                  </a:cubicBezTo>
                  <a:cubicBezTo>
                    <a:pt x="11005" y="677"/>
                    <a:pt x="9266" y="1"/>
                    <a:pt x="7514"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64" name="Google Shape;2464;p96"/>
            <p:cNvSpPr/>
            <p:nvPr/>
          </p:nvSpPr>
          <p:spPr>
            <a:xfrm>
              <a:off x="4472900" y="2982450"/>
              <a:ext cx="210000" cy="208500"/>
            </a:xfrm>
            <a:prstGeom prst="roundRect">
              <a:avLst>
                <a:gd name="adj" fmla="val 16667"/>
              </a:avLst>
            </a:prstGeom>
            <a:solidFill>
              <a:schemeClr val="accent6"/>
            </a:solidFill>
            <a:ln w="9525" cap="flat" cmpd="sng">
              <a:solidFill>
                <a:schemeClr val="dk2"/>
              </a:solidFill>
              <a:prstDash val="solid"/>
              <a:round/>
              <a:headEnd type="none" w="sm" len="sm"/>
              <a:tailEnd type="none" w="sm" len="sm"/>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65" name="Google Shape;2465;p96"/>
            <p:cNvSpPr/>
            <p:nvPr/>
          </p:nvSpPr>
          <p:spPr>
            <a:xfrm>
              <a:off x="4466006" y="2981180"/>
              <a:ext cx="219620" cy="219620"/>
            </a:xfrm>
            <a:custGeom>
              <a:avLst/>
              <a:gdLst/>
              <a:ahLst/>
              <a:cxnLst/>
              <a:rect l="l" t="t" r="r" b="b"/>
              <a:pathLst>
                <a:path w="8438" h="8438" extrusionOk="0">
                  <a:moveTo>
                    <a:pt x="6654" y="430"/>
                  </a:moveTo>
                  <a:cubicBezTo>
                    <a:pt x="7400" y="430"/>
                    <a:pt x="8005" y="1035"/>
                    <a:pt x="8008" y="1781"/>
                  </a:cubicBezTo>
                  <a:lnTo>
                    <a:pt x="8008" y="6654"/>
                  </a:lnTo>
                  <a:cubicBezTo>
                    <a:pt x="8005" y="7403"/>
                    <a:pt x="7400" y="8005"/>
                    <a:pt x="6654" y="8008"/>
                  </a:cubicBezTo>
                  <a:lnTo>
                    <a:pt x="1781" y="8008"/>
                  </a:lnTo>
                  <a:cubicBezTo>
                    <a:pt x="1035" y="8005"/>
                    <a:pt x="429" y="7403"/>
                    <a:pt x="429" y="6654"/>
                  </a:cubicBezTo>
                  <a:lnTo>
                    <a:pt x="429" y="1781"/>
                  </a:lnTo>
                  <a:cubicBezTo>
                    <a:pt x="429" y="1035"/>
                    <a:pt x="1035" y="430"/>
                    <a:pt x="1781" y="430"/>
                  </a:cubicBezTo>
                  <a:close/>
                  <a:moveTo>
                    <a:pt x="1781" y="0"/>
                  </a:moveTo>
                  <a:cubicBezTo>
                    <a:pt x="795" y="0"/>
                    <a:pt x="0" y="799"/>
                    <a:pt x="0" y="1781"/>
                  </a:cubicBezTo>
                  <a:lnTo>
                    <a:pt x="0" y="6654"/>
                  </a:lnTo>
                  <a:cubicBezTo>
                    <a:pt x="0" y="7639"/>
                    <a:pt x="795" y="8434"/>
                    <a:pt x="1781" y="8438"/>
                  </a:cubicBezTo>
                  <a:lnTo>
                    <a:pt x="6654" y="8438"/>
                  </a:lnTo>
                  <a:cubicBezTo>
                    <a:pt x="7639" y="8434"/>
                    <a:pt x="8434" y="7639"/>
                    <a:pt x="8438" y="6654"/>
                  </a:cubicBezTo>
                  <a:lnTo>
                    <a:pt x="8438" y="1781"/>
                  </a:lnTo>
                  <a:cubicBezTo>
                    <a:pt x="8434" y="799"/>
                    <a:pt x="7639" y="0"/>
                    <a:pt x="6654"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66" name="Google Shape;2466;p96"/>
            <p:cNvSpPr/>
            <p:nvPr/>
          </p:nvSpPr>
          <p:spPr>
            <a:xfrm>
              <a:off x="4512621" y="3033131"/>
              <a:ext cx="127665" cy="115562"/>
            </a:xfrm>
            <a:custGeom>
              <a:avLst/>
              <a:gdLst/>
              <a:ahLst/>
              <a:cxnLst/>
              <a:rect l="l" t="t" r="r" b="b"/>
              <a:pathLst>
                <a:path w="4905" h="4440" extrusionOk="0">
                  <a:moveTo>
                    <a:pt x="2426" y="0"/>
                  </a:moveTo>
                  <a:cubicBezTo>
                    <a:pt x="1830" y="0"/>
                    <a:pt x="1238" y="240"/>
                    <a:pt x="802" y="703"/>
                  </a:cubicBezTo>
                  <a:cubicBezTo>
                    <a:pt x="42" y="1516"/>
                    <a:pt x="0" y="2768"/>
                    <a:pt x="707" y="3627"/>
                  </a:cubicBezTo>
                  <a:cubicBezTo>
                    <a:pt x="1143" y="4158"/>
                    <a:pt x="1780" y="4440"/>
                    <a:pt x="2426" y="4440"/>
                  </a:cubicBezTo>
                  <a:cubicBezTo>
                    <a:pt x="2828" y="4440"/>
                    <a:pt x="3233" y="4331"/>
                    <a:pt x="3596" y="4105"/>
                  </a:cubicBezTo>
                  <a:cubicBezTo>
                    <a:pt x="3712" y="4032"/>
                    <a:pt x="3730" y="3870"/>
                    <a:pt x="3635" y="3775"/>
                  </a:cubicBezTo>
                  <a:lnTo>
                    <a:pt x="3631" y="3771"/>
                  </a:lnTo>
                  <a:cubicBezTo>
                    <a:pt x="3590" y="3730"/>
                    <a:pt x="3536" y="3708"/>
                    <a:pt x="3481" y="3708"/>
                  </a:cubicBezTo>
                  <a:cubicBezTo>
                    <a:pt x="3442" y="3708"/>
                    <a:pt x="3403" y="3719"/>
                    <a:pt x="3367" y="3743"/>
                  </a:cubicBezTo>
                  <a:cubicBezTo>
                    <a:pt x="3084" y="3916"/>
                    <a:pt x="2756" y="4010"/>
                    <a:pt x="2425" y="4010"/>
                  </a:cubicBezTo>
                  <a:cubicBezTo>
                    <a:pt x="2419" y="4010"/>
                    <a:pt x="2413" y="4010"/>
                    <a:pt x="2407" y="4010"/>
                  </a:cubicBezTo>
                  <a:cubicBezTo>
                    <a:pt x="1605" y="4003"/>
                    <a:pt x="904" y="3462"/>
                    <a:pt x="697" y="2687"/>
                  </a:cubicBezTo>
                  <a:cubicBezTo>
                    <a:pt x="489" y="1913"/>
                    <a:pt x="820" y="1094"/>
                    <a:pt x="1510" y="682"/>
                  </a:cubicBezTo>
                  <a:cubicBezTo>
                    <a:pt x="1793" y="514"/>
                    <a:pt x="2109" y="432"/>
                    <a:pt x="2422" y="432"/>
                  </a:cubicBezTo>
                  <a:cubicBezTo>
                    <a:pt x="2871" y="432"/>
                    <a:pt x="3316" y="600"/>
                    <a:pt x="3659" y="925"/>
                  </a:cubicBezTo>
                  <a:cubicBezTo>
                    <a:pt x="4240" y="1477"/>
                    <a:pt x="4381" y="2350"/>
                    <a:pt x="4008" y="3057"/>
                  </a:cubicBezTo>
                  <a:cubicBezTo>
                    <a:pt x="3962" y="3141"/>
                    <a:pt x="3976" y="3243"/>
                    <a:pt x="4043" y="3310"/>
                  </a:cubicBezTo>
                  <a:lnTo>
                    <a:pt x="4046" y="3314"/>
                  </a:lnTo>
                  <a:cubicBezTo>
                    <a:pt x="4087" y="3355"/>
                    <a:pt x="4141" y="3375"/>
                    <a:pt x="4194" y="3375"/>
                  </a:cubicBezTo>
                  <a:cubicBezTo>
                    <a:pt x="4268" y="3375"/>
                    <a:pt x="4342" y="3336"/>
                    <a:pt x="4381" y="3264"/>
                  </a:cubicBezTo>
                  <a:cubicBezTo>
                    <a:pt x="4905" y="2283"/>
                    <a:pt x="4620" y="1062"/>
                    <a:pt x="3716" y="415"/>
                  </a:cubicBezTo>
                  <a:cubicBezTo>
                    <a:pt x="3327" y="136"/>
                    <a:pt x="2875" y="0"/>
                    <a:pt x="2426"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67" name="Google Shape;2467;p96"/>
            <p:cNvSpPr/>
            <p:nvPr/>
          </p:nvSpPr>
          <p:spPr>
            <a:xfrm>
              <a:off x="4620401" y="3009003"/>
              <a:ext cx="29775" cy="29880"/>
            </a:xfrm>
            <a:custGeom>
              <a:avLst/>
              <a:gdLst/>
              <a:ahLst/>
              <a:cxnLst/>
              <a:rect l="l" t="t" r="r" b="b"/>
              <a:pathLst>
                <a:path w="1144" h="1148" extrusionOk="0">
                  <a:moveTo>
                    <a:pt x="574" y="1"/>
                  </a:moveTo>
                  <a:cubicBezTo>
                    <a:pt x="257" y="1"/>
                    <a:pt x="0" y="258"/>
                    <a:pt x="0" y="575"/>
                  </a:cubicBezTo>
                  <a:cubicBezTo>
                    <a:pt x="0" y="891"/>
                    <a:pt x="257" y="1148"/>
                    <a:pt x="574" y="1148"/>
                  </a:cubicBezTo>
                  <a:cubicBezTo>
                    <a:pt x="891" y="1148"/>
                    <a:pt x="1144" y="891"/>
                    <a:pt x="1144" y="575"/>
                  </a:cubicBezTo>
                  <a:cubicBezTo>
                    <a:pt x="1144" y="258"/>
                    <a:pt x="891" y="1"/>
                    <a:pt x="574"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grpSp>
        <p:nvGrpSpPr>
          <p:cNvPr id="2468" name="Google Shape;2468;p96"/>
          <p:cNvGrpSpPr/>
          <p:nvPr/>
        </p:nvGrpSpPr>
        <p:grpSpPr>
          <a:xfrm>
            <a:off x="7645063" y="7296609"/>
            <a:ext cx="754843" cy="716102"/>
            <a:chOff x="3744430" y="3796534"/>
            <a:chExt cx="372740" cy="353610"/>
          </a:xfrm>
        </p:grpSpPr>
        <p:sp>
          <p:nvSpPr>
            <p:cNvPr id="2469" name="Google Shape;2469;p96"/>
            <p:cNvSpPr/>
            <p:nvPr/>
          </p:nvSpPr>
          <p:spPr>
            <a:xfrm>
              <a:off x="3768713" y="3802104"/>
              <a:ext cx="342522" cy="342418"/>
            </a:xfrm>
            <a:custGeom>
              <a:avLst/>
              <a:gdLst/>
              <a:ahLst/>
              <a:cxnLst/>
              <a:rect l="l" t="t" r="r" b="b"/>
              <a:pathLst>
                <a:path w="13160" h="13156" extrusionOk="0">
                  <a:moveTo>
                    <a:pt x="6580" y="1"/>
                  </a:moveTo>
                  <a:cubicBezTo>
                    <a:pt x="2945" y="1"/>
                    <a:pt x="0" y="2945"/>
                    <a:pt x="0" y="6580"/>
                  </a:cubicBezTo>
                  <a:cubicBezTo>
                    <a:pt x="0" y="10211"/>
                    <a:pt x="2945" y="13156"/>
                    <a:pt x="6580" y="13156"/>
                  </a:cubicBezTo>
                  <a:cubicBezTo>
                    <a:pt x="10211" y="13156"/>
                    <a:pt x="13159" y="10211"/>
                    <a:pt x="13159" y="6580"/>
                  </a:cubicBezTo>
                  <a:cubicBezTo>
                    <a:pt x="13159" y="2945"/>
                    <a:pt x="10211" y="1"/>
                    <a:pt x="6580" y="1"/>
                  </a:cubicBezTo>
                  <a:close/>
                </a:path>
              </a:pathLst>
            </a:custGeom>
            <a:solidFill>
              <a:schemeClr val="accent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70" name="Google Shape;2470;p96"/>
            <p:cNvSpPr/>
            <p:nvPr/>
          </p:nvSpPr>
          <p:spPr>
            <a:xfrm>
              <a:off x="3917617" y="3802104"/>
              <a:ext cx="199553" cy="342522"/>
            </a:xfrm>
            <a:custGeom>
              <a:avLst/>
              <a:gdLst/>
              <a:ahLst/>
              <a:cxnLst/>
              <a:rect l="l" t="t" r="r" b="b"/>
              <a:pathLst>
                <a:path w="7667" h="13160" extrusionOk="0">
                  <a:moveTo>
                    <a:pt x="859" y="1"/>
                  </a:moveTo>
                  <a:cubicBezTo>
                    <a:pt x="570" y="1"/>
                    <a:pt x="285" y="18"/>
                    <a:pt x="0" y="57"/>
                  </a:cubicBezTo>
                  <a:cubicBezTo>
                    <a:pt x="3272" y="486"/>
                    <a:pt x="5721" y="3276"/>
                    <a:pt x="5721" y="6580"/>
                  </a:cubicBezTo>
                  <a:cubicBezTo>
                    <a:pt x="5721" y="9880"/>
                    <a:pt x="3272" y="12670"/>
                    <a:pt x="0" y="13103"/>
                  </a:cubicBezTo>
                  <a:cubicBezTo>
                    <a:pt x="290" y="13141"/>
                    <a:pt x="578" y="13160"/>
                    <a:pt x="863" y="13160"/>
                  </a:cubicBezTo>
                  <a:cubicBezTo>
                    <a:pt x="4274" y="13160"/>
                    <a:pt x="7190" y="10510"/>
                    <a:pt x="7421" y="7009"/>
                  </a:cubicBezTo>
                  <a:cubicBezTo>
                    <a:pt x="7667" y="3216"/>
                    <a:pt x="4659" y="4"/>
                    <a:pt x="859" y="1"/>
                  </a:cubicBezTo>
                  <a:close/>
                </a:path>
              </a:pathLst>
            </a:custGeom>
            <a:solidFill>
              <a:schemeClr val="accent4"/>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71" name="Google Shape;2471;p96"/>
            <p:cNvSpPr/>
            <p:nvPr/>
          </p:nvSpPr>
          <p:spPr>
            <a:xfrm>
              <a:off x="3850206" y="3943225"/>
              <a:ext cx="38026" cy="112387"/>
            </a:xfrm>
            <a:custGeom>
              <a:avLst/>
              <a:gdLst/>
              <a:ahLst/>
              <a:cxnLst/>
              <a:rect l="l" t="t" r="r" b="b"/>
              <a:pathLst>
                <a:path w="1461" h="4318" extrusionOk="0">
                  <a:moveTo>
                    <a:pt x="60" y="0"/>
                  </a:moveTo>
                  <a:cubicBezTo>
                    <a:pt x="29" y="0"/>
                    <a:pt x="0" y="25"/>
                    <a:pt x="0" y="57"/>
                  </a:cubicBezTo>
                  <a:lnTo>
                    <a:pt x="0" y="4261"/>
                  </a:lnTo>
                  <a:cubicBezTo>
                    <a:pt x="0" y="4293"/>
                    <a:pt x="29" y="4318"/>
                    <a:pt x="60" y="4318"/>
                  </a:cubicBezTo>
                  <a:lnTo>
                    <a:pt x="1404" y="4318"/>
                  </a:lnTo>
                  <a:cubicBezTo>
                    <a:pt x="1436" y="4318"/>
                    <a:pt x="1461" y="4293"/>
                    <a:pt x="1461" y="4261"/>
                  </a:cubicBezTo>
                  <a:lnTo>
                    <a:pt x="1461" y="57"/>
                  </a:lnTo>
                  <a:cubicBezTo>
                    <a:pt x="1461" y="25"/>
                    <a:pt x="1436" y="0"/>
                    <a:pt x="1404" y="0"/>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72" name="Google Shape;2472;p96"/>
            <p:cNvSpPr/>
            <p:nvPr/>
          </p:nvSpPr>
          <p:spPr>
            <a:xfrm>
              <a:off x="3835188" y="3876126"/>
              <a:ext cx="53044" cy="45522"/>
            </a:xfrm>
            <a:custGeom>
              <a:avLst/>
              <a:gdLst/>
              <a:ahLst/>
              <a:cxnLst/>
              <a:rect l="l" t="t" r="r" b="b"/>
              <a:pathLst>
                <a:path w="2038" h="1749" extrusionOk="0">
                  <a:moveTo>
                    <a:pt x="1160" y="1"/>
                  </a:moveTo>
                  <a:cubicBezTo>
                    <a:pt x="946" y="1"/>
                    <a:pt x="727" y="81"/>
                    <a:pt x="549" y="260"/>
                  </a:cubicBezTo>
                  <a:cubicBezTo>
                    <a:pt x="0" y="809"/>
                    <a:pt x="387" y="1748"/>
                    <a:pt x="1165" y="1748"/>
                  </a:cubicBezTo>
                  <a:cubicBezTo>
                    <a:pt x="1647" y="1748"/>
                    <a:pt x="2038" y="1358"/>
                    <a:pt x="2038" y="876"/>
                  </a:cubicBezTo>
                  <a:cubicBezTo>
                    <a:pt x="2038" y="350"/>
                    <a:pt x="1608" y="1"/>
                    <a:pt x="1160" y="1"/>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73" name="Google Shape;2473;p96"/>
            <p:cNvSpPr/>
            <p:nvPr/>
          </p:nvSpPr>
          <p:spPr>
            <a:xfrm>
              <a:off x="3924670" y="3943121"/>
              <a:ext cx="119805" cy="112491"/>
            </a:xfrm>
            <a:custGeom>
              <a:avLst/>
              <a:gdLst/>
              <a:ahLst/>
              <a:cxnLst/>
              <a:rect l="l" t="t" r="r" b="b"/>
              <a:pathLst>
                <a:path w="4603" h="4322" extrusionOk="0">
                  <a:moveTo>
                    <a:pt x="70" y="1"/>
                  </a:moveTo>
                  <a:cubicBezTo>
                    <a:pt x="32" y="1"/>
                    <a:pt x="0" y="33"/>
                    <a:pt x="0" y="71"/>
                  </a:cubicBezTo>
                  <a:lnTo>
                    <a:pt x="0" y="4255"/>
                  </a:lnTo>
                  <a:cubicBezTo>
                    <a:pt x="0" y="4290"/>
                    <a:pt x="32" y="4322"/>
                    <a:pt x="70" y="4322"/>
                  </a:cubicBezTo>
                  <a:lnTo>
                    <a:pt x="1390" y="4322"/>
                  </a:lnTo>
                  <a:cubicBezTo>
                    <a:pt x="1429" y="4322"/>
                    <a:pt x="1460" y="4290"/>
                    <a:pt x="1460" y="4255"/>
                  </a:cubicBezTo>
                  <a:lnTo>
                    <a:pt x="1460" y="2766"/>
                  </a:lnTo>
                  <a:cubicBezTo>
                    <a:pt x="1460" y="2281"/>
                    <a:pt x="1569" y="1461"/>
                    <a:pt x="2301" y="1461"/>
                  </a:cubicBezTo>
                  <a:cubicBezTo>
                    <a:pt x="3036" y="1461"/>
                    <a:pt x="3146" y="2281"/>
                    <a:pt x="3146" y="2766"/>
                  </a:cubicBezTo>
                  <a:lnTo>
                    <a:pt x="3146" y="4255"/>
                  </a:lnTo>
                  <a:cubicBezTo>
                    <a:pt x="3146" y="4290"/>
                    <a:pt x="3177" y="4322"/>
                    <a:pt x="3216" y="4322"/>
                  </a:cubicBezTo>
                  <a:lnTo>
                    <a:pt x="4535" y="4322"/>
                  </a:lnTo>
                  <a:cubicBezTo>
                    <a:pt x="4574" y="4322"/>
                    <a:pt x="4602" y="4290"/>
                    <a:pt x="4602" y="4255"/>
                  </a:cubicBezTo>
                  <a:lnTo>
                    <a:pt x="4602" y="2306"/>
                  </a:lnTo>
                  <a:cubicBezTo>
                    <a:pt x="4602" y="1707"/>
                    <a:pt x="4433" y="1151"/>
                    <a:pt x="4127" y="743"/>
                  </a:cubicBezTo>
                  <a:cubicBezTo>
                    <a:pt x="3761" y="258"/>
                    <a:pt x="3230" y="4"/>
                    <a:pt x="2586" y="4"/>
                  </a:cubicBezTo>
                  <a:cubicBezTo>
                    <a:pt x="2581" y="4"/>
                    <a:pt x="2575" y="4"/>
                    <a:pt x="2569" y="4"/>
                  </a:cubicBezTo>
                  <a:cubicBezTo>
                    <a:pt x="2107" y="4"/>
                    <a:pt x="1656" y="148"/>
                    <a:pt x="1277" y="413"/>
                  </a:cubicBezTo>
                  <a:cubicBezTo>
                    <a:pt x="1265" y="420"/>
                    <a:pt x="1253" y="423"/>
                    <a:pt x="1240" y="423"/>
                  </a:cubicBezTo>
                  <a:cubicBezTo>
                    <a:pt x="1205" y="423"/>
                    <a:pt x="1172" y="396"/>
                    <a:pt x="1172" y="356"/>
                  </a:cubicBezTo>
                  <a:lnTo>
                    <a:pt x="1172" y="71"/>
                  </a:lnTo>
                  <a:cubicBezTo>
                    <a:pt x="1172" y="33"/>
                    <a:pt x="1140" y="1"/>
                    <a:pt x="1105" y="1"/>
                  </a:cubicBezTo>
                  <a:close/>
                </a:path>
              </a:pathLst>
            </a:custGeom>
            <a:solidFill>
              <a:srgbClr val="FFFFF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74" name="Google Shape;2474;p96"/>
            <p:cNvSpPr/>
            <p:nvPr/>
          </p:nvSpPr>
          <p:spPr>
            <a:xfrm>
              <a:off x="3744430" y="3796534"/>
              <a:ext cx="372480" cy="353610"/>
            </a:xfrm>
            <a:custGeom>
              <a:avLst/>
              <a:gdLst/>
              <a:ahLst/>
              <a:cxnLst/>
              <a:rect l="l" t="t" r="r" b="b"/>
              <a:pathLst>
                <a:path w="14311" h="13586" extrusionOk="0">
                  <a:moveTo>
                    <a:pt x="7513" y="429"/>
                  </a:moveTo>
                  <a:cubicBezTo>
                    <a:pt x="11021" y="429"/>
                    <a:pt x="13878" y="3283"/>
                    <a:pt x="13878" y="6794"/>
                  </a:cubicBezTo>
                  <a:cubicBezTo>
                    <a:pt x="13878" y="10302"/>
                    <a:pt x="11021" y="13155"/>
                    <a:pt x="7513" y="13155"/>
                  </a:cubicBezTo>
                  <a:cubicBezTo>
                    <a:pt x="4005" y="13155"/>
                    <a:pt x="1148" y="10302"/>
                    <a:pt x="1148" y="6794"/>
                  </a:cubicBezTo>
                  <a:cubicBezTo>
                    <a:pt x="1148" y="3283"/>
                    <a:pt x="4005" y="429"/>
                    <a:pt x="7513" y="429"/>
                  </a:cubicBezTo>
                  <a:close/>
                  <a:moveTo>
                    <a:pt x="7512" y="1"/>
                  </a:moveTo>
                  <a:cubicBezTo>
                    <a:pt x="6205" y="1"/>
                    <a:pt x="4891" y="377"/>
                    <a:pt x="3741" y="1147"/>
                  </a:cubicBezTo>
                  <a:cubicBezTo>
                    <a:pt x="1046" y="2945"/>
                    <a:pt x="1" y="6400"/>
                    <a:pt x="1239" y="9391"/>
                  </a:cubicBezTo>
                  <a:cubicBezTo>
                    <a:pt x="2304" y="11966"/>
                    <a:pt x="4809" y="13586"/>
                    <a:pt x="7510" y="13586"/>
                  </a:cubicBezTo>
                  <a:cubicBezTo>
                    <a:pt x="7950" y="13586"/>
                    <a:pt x="8395" y="13543"/>
                    <a:pt x="8839" y="13454"/>
                  </a:cubicBezTo>
                  <a:cubicBezTo>
                    <a:pt x="12016" y="12821"/>
                    <a:pt x="14307" y="10035"/>
                    <a:pt x="14307" y="6794"/>
                  </a:cubicBezTo>
                  <a:cubicBezTo>
                    <a:pt x="14310" y="4989"/>
                    <a:pt x="13593" y="3261"/>
                    <a:pt x="12315" y="1991"/>
                  </a:cubicBezTo>
                  <a:cubicBezTo>
                    <a:pt x="11003" y="677"/>
                    <a:pt x="9264" y="1"/>
                    <a:pt x="7512"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75" name="Google Shape;2475;p96"/>
            <p:cNvSpPr/>
            <p:nvPr/>
          </p:nvSpPr>
          <p:spPr>
            <a:xfrm>
              <a:off x="3844974" y="3937993"/>
              <a:ext cx="48489" cy="122850"/>
            </a:xfrm>
            <a:custGeom>
              <a:avLst/>
              <a:gdLst/>
              <a:ahLst/>
              <a:cxnLst/>
              <a:rect l="l" t="t" r="r" b="b"/>
              <a:pathLst>
                <a:path w="1863" h="4720" extrusionOk="0">
                  <a:moveTo>
                    <a:pt x="1433" y="430"/>
                  </a:moveTo>
                  <a:lnTo>
                    <a:pt x="1433" y="4290"/>
                  </a:lnTo>
                  <a:lnTo>
                    <a:pt x="430" y="4290"/>
                  </a:lnTo>
                  <a:lnTo>
                    <a:pt x="430" y="430"/>
                  </a:lnTo>
                  <a:close/>
                  <a:moveTo>
                    <a:pt x="216" y="1"/>
                  </a:moveTo>
                  <a:cubicBezTo>
                    <a:pt x="99" y="1"/>
                    <a:pt x="1" y="96"/>
                    <a:pt x="1" y="216"/>
                  </a:cubicBezTo>
                  <a:lnTo>
                    <a:pt x="1" y="4505"/>
                  </a:lnTo>
                  <a:cubicBezTo>
                    <a:pt x="1" y="4624"/>
                    <a:pt x="99" y="4719"/>
                    <a:pt x="216" y="4719"/>
                  </a:cubicBezTo>
                  <a:lnTo>
                    <a:pt x="1648" y="4719"/>
                  </a:lnTo>
                  <a:cubicBezTo>
                    <a:pt x="1767" y="4719"/>
                    <a:pt x="1862" y="4624"/>
                    <a:pt x="1862" y="4505"/>
                  </a:cubicBezTo>
                  <a:lnTo>
                    <a:pt x="1862" y="216"/>
                  </a:lnTo>
                  <a:cubicBezTo>
                    <a:pt x="1862" y="96"/>
                    <a:pt x="1767" y="1"/>
                    <a:pt x="1648"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76" name="Google Shape;2476;p96"/>
            <p:cNvSpPr/>
            <p:nvPr/>
          </p:nvSpPr>
          <p:spPr>
            <a:xfrm>
              <a:off x="3828134" y="3870973"/>
              <a:ext cx="65329" cy="55881"/>
            </a:xfrm>
            <a:custGeom>
              <a:avLst/>
              <a:gdLst/>
              <a:ahLst/>
              <a:cxnLst/>
              <a:rect l="l" t="t" r="r" b="b"/>
              <a:pathLst>
                <a:path w="2510" h="2147" extrusionOk="0">
                  <a:moveTo>
                    <a:pt x="1431" y="427"/>
                  </a:moveTo>
                  <a:cubicBezTo>
                    <a:pt x="1762" y="427"/>
                    <a:pt x="2080" y="685"/>
                    <a:pt x="2080" y="1074"/>
                  </a:cubicBezTo>
                  <a:cubicBezTo>
                    <a:pt x="2080" y="1429"/>
                    <a:pt x="1791" y="1717"/>
                    <a:pt x="1436" y="1717"/>
                  </a:cubicBezTo>
                  <a:cubicBezTo>
                    <a:pt x="863" y="1717"/>
                    <a:pt x="574" y="1024"/>
                    <a:pt x="982" y="616"/>
                  </a:cubicBezTo>
                  <a:cubicBezTo>
                    <a:pt x="1113" y="486"/>
                    <a:pt x="1273" y="427"/>
                    <a:pt x="1431" y="427"/>
                  </a:cubicBezTo>
                  <a:close/>
                  <a:moveTo>
                    <a:pt x="1436" y="0"/>
                  </a:moveTo>
                  <a:cubicBezTo>
                    <a:pt x="479" y="0"/>
                    <a:pt x="1" y="1154"/>
                    <a:pt x="676" y="1830"/>
                  </a:cubicBezTo>
                  <a:cubicBezTo>
                    <a:pt x="895" y="2049"/>
                    <a:pt x="1165" y="2147"/>
                    <a:pt x="1429" y="2147"/>
                  </a:cubicBezTo>
                  <a:cubicBezTo>
                    <a:pt x="1980" y="2147"/>
                    <a:pt x="2509" y="1720"/>
                    <a:pt x="2509" y="1074"/>
                  </a:cubicBezTo>
                  <a:cubicBezTo>
                    <a:pt x="2509" y="482"/>
                    <a:pt x="2027" y="0"/>
                    <a:pt x="1436" y="0"/>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2477" name="Google Shape;2477;p96"/>
            <p:cNvSpPr/>
            <p:nvPr/>
          </p:nvSpPr>
          <p:spPr>
            <a:xfrm>
              <a:off x="3919439" y="3937993"/>
              <a:ext cx="130346" cy="122850"/>
            </a:xfrm>
            <a:custGeom>
              <a:avLst/>
              <a:gdLst/>
              <a:ahLst/>
              <a:cxnLst/>
              <a:rect l="l" t="t" r="r" b="b"/>
              <a:pathLst>
                <a:path w="5008" h="4720" extrusionOk="0">
                  <a:moveTo>
                    <a:pt x="215" y="1"/>
                  </a:moveTo>
                  <a:cubicBezTo>
                    <a:pt x="99" y="1"/>
                    <a:pt x="0" y="96"/>
                    <a:pt x="0" y="216"/>
                  </a:cubicBezTo>
                  <a:lnTo>
                    <a:pt x="0" y="4505"/>
                  </a:lnTo>
                  <a:cubicBezTo>
                    <a:pt x="0" y="4624"/>
                    <a:pt x="99" y="4719"/>
                    <a:pt x="215" y="4719"/>
                  </a:cubicBezTo>
                  <a:lnTo>
                    <a:pt x="1647" y="4719"/>
                  </a:lnTo>
                  <a:cubicBezTo>
                    <a:pt x="1767" y="4719"/>
                    <a:pt x="1862" y="4624"/>
                    <a:pt x="1862" y="4505"/>
                  </a:cubicBezTo>
                  <a:lnTo>
                    <a:pt x="1862" y="2963"/>
                  </a:lnTo>
                  <a:cubicBezTo>
                    <a:pt x="1862" y="2460"/>
                    <a:pt x="1974" y="1859"/>
                    <a:pt x="2506" y="1859"/>
                  </a:cubicBezTo>
                  <a:cubicBezTo>
                    <a:pt x="2900" y="1859"/>
                    <a:pt x="3065" y="2193"/>
                    <a:pt x="3121" y="2573"/>
                  </a:cubicBezTo>
                  <a:cubicBezTo>
                    <a:pt x="3135" y="2678"/>
                    <a:pt x="3227" y="2756"/>
                    <a:pt x="3332" y="2756"/>
                  </a:cubicBezTo>
                  <a:cubicBezTo>
                    <a:pt x="3463" y="2752"/>
                    <a:pt x="3565" y="2636"/>
                    <a:pt x="3544" y="2506"/>
                  </a:cubicBezTo>
                  <a:cubicBezTo>
                    <a:pt x="3434" y="1816"/>
                    <a:pt x="3069" y="1429"/>
                    <a:pt x="2506" y="1429"/>
                  </a:cubicBezTo>
                  <a:cubicBezTo>
                    <a:pt x="1823" y="1429"/>
                    <a:pt x="1432" y="1989"/>
                    <a:pt x="1432" y="2963"/>
                  </a:cubicBezTo>
                  <a:lnTo>
                    <a:pt x="1432" y="4290"/>
                  </a:lnTo>
                  <a:lnTo>
                    <a:pt x="430" y="4290"/>
                  </a:lnTo>
                  <a:lnTo>
                    <a:pt x="430" y="430"/>
                  </a:lnTo>
                  <a:lnTo>
                    <a:pt x="1144" y="430"/>
                  </a:lnTo>
                  <a:lnTo>
                    <a:pt x="1144" y="712"/>
                  </a:lnTo>
                  <a:cubicBezTo>
                    <a:pt x="1144" y="778"/>
                    <a:pt x="1172" y="842"/>
                    <a:pt x="1225" y="884"/>
                  </a:cubicBezTo>
                  <a:cubicBezTo>
                    <a:pt x="1264" y="916"/>
                    <a:pt x="1311" y="932"/>
                    <a:pt x="1359" y="932"/>
                  </a:cubicBezTo>
                  <a:cubicBezTo>
                    <a:pt x="1407" y="932"/>
                    <a:pt x="1455" y="916"/>
                    <a:pt x="1496" y="884"/>
                  </a:cubicBezTo>
                  <a:cubicBezTo>
                    <a:pt x="1858" y="592"/>
                    <a:pt x="2309" y="430"/>
                    <a:pt x="2776" y="430"/>
                  </a:cubicBezTo>
                  <a:cubicBezTo>
                    <a:pt x="2781" y="430"/>
                    <a:pt x="2786" y="430"/>
                    <a:pt x="2791" y="430"/>
                  </a:cubicBezTo>
                  <a:cubicBezTo>
                    <a:pt x="4026" y="430"/>
                    <a:pt x="4578" y="1472"/>
                    <a:pt x="4578" y="2503"/>
                  </a:cubicBezTo>
                  <a:lnTo>
                    <a:pt x="4578" y="4290"/>
                  </a:lnTo>
                  <a:lnTo>
                    <a:pt x="3575" y="4290"/>
                  </a:lnTo>
                  <a:lnTo>
                    <a:pt x="3575" y="3583"/>
                  </a:lnTo>
                  <a:cubicBezTo>
                    <a:pt x="3575" y="3467"/>
                    <a:pt x="3480" y="3372"/>
                    <a:pt x="3364" y="3372"/>
                  </a:cubicBezTo>
                  <a:cubicBezTo>
                    <a:pt x="3245" y="3372"/>
                    <a:pt x="3150" y="3467"/>
                    <a:pt x="3150" y="3583"/>
                  </a:cubicBezTo>
                  <a:lnTo>
                    <a:pt x="3150" y="4505"/>
                  </a:lnTo>
                  <a:cubicBezTo>
                    <a:pt x="3150" y="4624"/>
                    <a:pt x="3245" y="4719"/>
                    <a:pt x="3364" y="4719"/>
                  </a:cubicBezTo>
                  <a:lnTo>
                    <a:pt x="4793" y="4719"/>
                  </a:lnTo>
                  <a:cubicBezTo>
                    <a:pt x="4912" y="4719"/>
                    <a:pt x="5007" y="4624"/>
                    <a:pt x="5007" y="4505"/>
                  </a:cubicBezTo>
                  <a:lnTo>
                    <a:pt x="5007" y="2503"/>
                  </a:lnTo>
                  <a:cubicBezTo>
                    <a:pt x="5007" y="1028"/>
                    <a:pt x="4096" y="1"/>
                    <a:pt x="2791" y="1"/>
                  </a:cubicBezTo>
                  <a:cubicBezTo>
                    <a:pt x="2365" y="1"/>
                    <a:pt x="1946" y="110"/>
                    <a:pt x="1573" y="314"/>
                  </a:cubicBezTo>
                  <a:lnTo>
                    <a:pt x="1573" y="216"/>
                  </a:lnTo>
                  <a:cubicBezTo>
                    <a:pt x="1573" y="96"/>
                    <a:pt x="1478" y="1"/>
                    <a:pt x="1359"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sp>
        <p:nvSpPr>
          <p:cNvPr id="2" name="Rounded Rectangle 1"/>
          <p:cNvSpPr/>
          <p:nvPr/>
        </p:nvSpPr>
        <p:spPr>
          <a:xfrm>
            <a:off x="4650740" y="5482590"/>
            <a:ext cx="5328920" cy="172847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3374992" y="703683"/>
            <a:ext cx="7377041" cy="945600"/>
          </a:xfrm>
        </p:spPr>
        <p:txBody>
          <a:bodyPr/>
          <a:lstStyle/>
          <a:p>
            <a:r>
              <a:rPr lang="en-US"/>
              <a:t>BÀI TẬP VỀ NHÀ</a:t>
            </a:r>
            <a:endParaRPr lang="vi-VN"/>
          </a:p>
        </p:txBody>
      </p:sp>
      <p:sp>
        <p:nvSpPr>
          <p:cNvPr id="81" name="TextBox 80"/>
          <p:cNvSpPr txBox="1"/>
          <p:nvPr/>
        </p:nvSpPr>
        <p:spPr>
          <a:xfrm>
            <a:off x="2322963" y="3118725"/>
            <a:ext cx="9481098" cy="1323439"/>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en-US" altLang="vi-VN" sz="4000" i="0" u="none" strike="noStrike" cap="none" normalizeH="0" baseline="0">
                <a:ln>
                  <a:noFill/>
                </a:ln>
                <a:solidFill>
                  <a:schemeClr val="accent4">
                    <a:lumMod val="25000"/>
                  </a:schemeClr>
                </a:solidFill>
                <a:effectLst/>
                <a:latin typeface="Arial" panose="020B0604020202020204" pitchFamily="34" charset="0"/>
                <a:ea typeface="Calibri" panose="020F0502020204030204" pitchFamily="34" charset="0"/>
                <a:cs typeface="Times New Roman" panose="02020603050405020304" pitchFamily="18" charset="0"/>
              </a:rPr>
              <a:t>Bài 2,4: SGK/T69 và</a:t>
            </a:r>
            <a:r>
              <a:rPr kumimoji="0" lang="en-US" altLang="vi-VN" sz="4000" i="0" u="none" strike="noStrike" cap="none" normalizeH="0">
                <a:ln>
                  <a:noFill/>
                </a:ln>
                <a:solidFill>
                  <a:schemeClr val="accent4">
                    <a:lumMod val="25000"/>
                  </a:schemeClr>
                </a:solidFill>
                <a:effectLst/>
                <a:latin typeface="Arial" panose="020B0604020202020204" pitchFamily="34" charset="0"/>
                <a:ea typeface="Calibri" panose="020F0502020204030204" pitchFamily="34" charset="0"/>
                <a:cs typeface="Times New Roman" panose="02020603050405020304" pitchFamily="18" charset="0"/>
              </a:rPr>
              <a:t> các BT trong SBT</a:t>
            </a:r>
            <a:endParaRPr kumimoji="0" lang="en-US" altLang="vi-VN" sz="4000" i="0" u="none" strike="noStrike" cap="none" normalizeH="0">
              <a:ln>
                <a:noFill/>
              </a:ln>
              <a:solidFill>
                <a:schemeClr val="accent4">
                  <a:lumMod val="25000"/>
                </a:schemeClr>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pPr>
            <a:r>
              <a:rPr lang="en-US" altLang="vi-VN" sz="4000" baseline="0">
                <a:solidFill>
                  <a:schemeClr val="accent4">
                    <a:lumMod val="25000"/>
                  </a:schemeClr>
                </a:solidFill>
                <a:latin typeface="Arial" panose="020B0604020202020204" pitchFamily="34" charset="0"/>
                <a:ea typeface="Calibri" panose="020F0502020204030204" pitchFamily="34" charset="0"/>
                <a:cs typeface="Times New Roman" panose="02020603050405020304" pitchFamily="18" charset="0"/>
              </a:rPr>
              <a:t>Chuẩn</a:t>
            </a:r>
            <a:r>
              <a:rPr lang="en-US" altLang="vi-VN" sz="4000">
                <a:solidFill>
                  <a:schemeClr val="accent4">
                    <a:lumMod val="25000"/>
                  </a:schemeClr>
                </a:solidFill>
                <a:latin typeface="Arial" panose="020B0604020202020204" pitchFamily="34" charset="0"/>
                <a:ea typeface="Calibri" panose="020F0502020204030204" pitchFamily="34" charset="0"/>
                <a:cs typeface="Times New Roman" panose="02020603050405020304" pitchFamily="18" charset="0"/>
              </a:rPr>
              <a:t> bị bài 5: Tam giác đồng dạng</a:t>
            </a:r>
            <a:r>
              <a:rPr kumimoji="0" lang="en-US" altLang="vi-VN" sz="4000" i="0" u="none" strike="noStrike" cap="none" normalizeH="0" baseline="0">
                <a:ln>
                  <a:noFill/>
                </a:ln>
                <a:solidFill>
                  <a:schemeClr val="accent4">
                    <a:lumMod val="25000"/>
                  </a:schemeClr>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vi-VN" altLang="vi-VN" sz="4000" i="0" u="none" strike="noStrike" cap="none" normalizeH="0" baseline="0">
              <a:ln>
                <a:noFill/>
              </a:ln>
              <a:solidFill>
                <a:schemeClr val="accent4">
                  <a:lumMod val="25000"/>
                </a:schemeClr>
              </a:solidFill>
              <a:effectLst/>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Shape 1095"/>
        <p:cNvGrpSpPr/>
        <p:nvPr/>
      </p:nvGrpSpPr>
      <p:grpSpPr>
        <a:xfrm>
          <a:off x="0" y="0"/>
          <a:ext cx="0" cy="0"/>
          <a:chOff x="0" y="0"/>
          <a:chExt cx="0" cy="0"/>
        </a:xfrm>
      </p:grpSpPr>
      <p:sp>
        <p:nvSpPr>
          <p:cNvPr id="1096" name="Google Shape;1096;p39"/>
          <p:cNvSpPr txBox="1">
            <a:spLocks noGrp="1"/>
          </p:cNvSpPr>
          <p:nvPr>
            <p:ph type="title"/>
          </p:nvPr>
        </p:nvSpPr>
        <p:spPr>
          <a:xfrm>
            <a:off x="650130" y="1568636"/>
            <a:ext cx="2129737" cy="1626235"/>
          </a:xfrm>
          <a:prstGeom prst="rect">
            <a:avLst/>
          </a:prstGeom>
          <a:noFill/>
          <a:ln>
            <a:noFill/>
          </a:ln>
        </p:spPr>
        <p:txBody>
          <a:bodyPr spcFirstLastPara="1" wrap="square" lIns="146280" tIns="0" rIns="0" bIns="0" anchor="ctr" anchorCtr="0">
            <a:noAutofit/>
          </a:bodyPr>
          <a:lstStyle/>
          <a:p>
            <a:pPr>
              <a:lnSpc>
                <a:spcPct val="150000"/>
              </a:lnSpc>
            </a:pPr>
            <a:r>
              <a:rPr lang="en-US" altLang="en-GB" sz="4800" b="1">
                <a:solidFill>
                  <a:schemeClr val="accent3">
                    <a:lumMod val="75000"/>
                  </a:schemeClr>
                </a:solidFill>
              </a:rPr>
              <a:t>HĐ1</a:t>
            </a:r>
            <a:endParaRPr lang="en-US" altLang="en-GB" sz="4800" b="1">
              <a:solidFill>
                <a:schemeClr val="accent3">
                  <a:lumMod val="75000"/>
                </a:schemeClr>
              </a:solidFill>
            </a:endParaRPr>
          </a:p>
        </p:txBody>
      </p:sp>
      <p:grpSp>
        <p:nvGrpSpPr>
          <p:cNvPr id="1260" name="Google Shape;1260;p39"/>
          <p:cNvGrpSpPr/>
          <p:nvPr/>
        </p:nvGrpSpPr>
        <p:grpSpPr>
          <a:xfrm rot="-1960985">
            <a:off x="12318602" y="1086285"/>
            <a:ext cx="421005" cy="569798"/>
            <a:chOff x="5408700" y="2855000"/>
            <a:chExt cx="121525" cy="164475"/>
          </a:xfrm>
        </p:grpSpPr>
        <p:sp>
          <p:nvSpPr>
            <p:cNvPr id="1261" name="Google Shape;1261;p39"/>
            <p:cNvSpPr/>
            <p:nvPr/>
          </p:nvSpPr>
          <p:spPr>
            <a:xfrm>
              <a:off x="5408700" y="2970925"/>
              <a:ext cx="115400" cy="18975"/>
            </a:xfrm>
            <a:custGeom>
              <a:avLst/>
              <a:gdLst/>
              <a:ahLst/>
              <a:cxnLst/>
              <a:rect l="l" t="t" r="r" b="b"/>
              <a:pathLst>
                <a:path w="4616" h="759" extrusionOk="0">
                  <a:moveTo>
                    <a:pt x="2063" y="1"/>
                  </a:moveTo>
                  <a:cubicBezTo>
                    <a:pt x="1941" y="1"/>
                    <a:pt x="1836" y="18"/>
                    <a:pt x="1731" y="18"/>
                  </a:cubicBezTo>
                  <a:cubicBezTo>
                    <a:pt x="1644" y="36"/>
                    <a:pt x="1591" y="106"/>
                    <a:pt x="1591" y="176"/>
                  </a:cubicBezTo>
                  <a:cubicBezTo>
                    <a:pt x="1609" y="263"/>
                    <a:pt x="1678" y="315"/>
                    <a:pt x="1748" y="315"/>
                  </a:cubicBezTo>
                  <a:cubicBezTo>
                    <a:pt x="1853" y="298"/>
                    <a:pt x="1958" y="298"/>
                    <a:pt x="2063" y="298"/>
                  </a:cubicBezTo>
                  <a:cubicBezTo>
                    <a:pt x="2150" y="298"/>
                    <a:pt x="2203" y="228"/>
                    <a:pt x="2203" y="141"/>
                  </a:cubicBezTo>
                  <a:cubicBezTo>
                    <a:pt x="2203" y="71"/>
                    <a:pt x="2133" y="1"/>
                    <a:pt x="2063" y="1"/>
                  </a:cubicBezTo>
                  <a:close/>
                  <a:moveTo>
                    <a:pt x="2553" y="1"/>
                  </a:moveTo>
                  <a:cubicBezTo>
                    <a:pt x="2483" y="1"/>
                    <a:pt x="2413" y="71"/>
                    <a:pt x="2413" y="141"/>
                  </a:cubicBezTo>
                  <a:cubicBezTo>
                    <a:pt x="2395" y="228"/>
                    <a:pt x="2465" y="298"/>
                    <a:pt x="2535" y="298"/>
                  </a:cubicBezTo>
                  <a:cubicBezTo>
                    <a:pt x="2640" y="298"/>
                    <a:pt x="2762" y="315"/>
                    <a:pt x="2867" y="333"/>
                  </a:cubicBezTo>
                  <a:cubicBezTo>
                    <a:pt x="2937" y="333"/>
                    <a:pt x="3007" y="280"/>
                    <a:pt x="3025" y="193"/>
                  </a:cubicBezTo>
                  <a:cubicBezTo>
                    <a:pt x="3025" y="123"/>
                    <a:pt x="2972" y="53"/>
                    <a:pt x="2885" y="36"/>
                  </a:cubicBezTo>
                  <a:cubicBezTo>
                    <a:pt x="2780" y="18"/>
                    <a:pt x="2675" y="18"/>
                    <a:pt x="2553" y="1"/>
                  </a:cubicBezTo>
                  <a:close/>
                  <a:moveTo>
                    <a:pt x="1224" y="88"/>
                  </a:moveTo>
                  <a:cubicBezTo>
                    <a:pt x="1119" y="123"/>
                    <a:pt x="1014" y="141"/>
                    <a:pt x="892" y="176"/>
                  </a:cubicBezTo>
                  <a:cubicBezTo>
                    <a:pt x="822" y="193"/>
                    <a:pt x="769" y="263"/>
                    <a:pt x="787" y="350"/>
                  </a:cubicBezTo>
                  <a:cubicBezTo>
                    <a:pt x="817" y="411"/>
                    <a:pt x="874" y="459"/>
                    <a:pt x="946" y="459"/>
                  </a:cubicBezTo>
                  <a:cubicBezTo>
                    <a:pt x="957" y="459"/>
                    <a:pt x="968" y="458"/>
                    <a:pt x="979" y="455"/>
                  </a:cubicBezTo>
                  <a:cubicBezTo>
                    <a:pt x="1067" y="420"/>
                    <a:pt x="1172" y="403"/>
                    <a:pt x="1276" y="385"/>
                  </a:cubicBezTo>
                  <a:cubicBezTo>
                    <a:pt x="1364" y="368"/>
                    <a:pt x="1416" y="298"/>
                    <a:pt x="1399" y="210"/>
                  </a:cubicBezTo>
                  <a:cubicBezTo>
                    <a:pt x="1381" y="141"/>
                    <a:pt x="1311" y="88"/>
                    <a:pt x="1224" y="88"/>
                  </a:cubicBezTo>
                  <a:close/>
                  <a:moveTo>
                    <a:pt x="3358" y="120"/>
                  </a:moveTo>
                  <a:cubicBezTo>
                    <a:pt x="3287" y="120"/>
                    <a:pt x="3232" y="167"/>
                    <a:pt x="3217" y="228"/>
                  </a:cubicBezTo>
                  <a:cubicBezTo>
                    <a:pt x="3199" y="315"/>
                    <a:pt x="3252" y="385"/>
                    <a:pt x="3322" y="403"/>
                  </a:cubicBezTo>
                  <a:cubicBezTo>
                    <a:pt x="3427" y="420"/>
                    <a:pt x="3532" y="455"/>
                    <a:pt x="3636" y="473"/>
                  </a:cubicBezTo>
                  <a:cubicBezTo>
                    <a:pt x="3651" y="480"/>
                    <a:pt x="3667" y="484"/>
                    <a:pt x="3683" y="484"/>
                  </a:cubicBezTo>
                  <a:cubicBezTo>
                    <a:pt x="3740" y="484"/>
                    <a:pt x="3797" y="437"/>
                    <a:pt x="3811" y="368"/>
                  </a:cubicBezTo>
                  <a:cubicBezTo>
                    <a:pt x="3829" y="298"/>
                    <a:pt x="3794" y="210"/>
                    <a:pt x="3706" y="193"/>
                  </a:cubicBezTo>
                  <a:cubicBezTo>
                    <a:pt x="3601" y="176"/>
                    <a:pt x="3497" y="141"/>
                    <a:pt x="3392" y="123"/>
                  </a:cubicBezTo>
                  <a:cubicBezTo>
                    <a:pt x="3380" y="121"/>
                    <a:pt x="3369" y="120"/>
                    <a:pt x="3358" y="120"/>
                  </a:cubicBezTo>
                  <a:close/>
                  <a:moveTo>
                    <a:pt x="457" y="311"/>
                  </a:moveTo>
                  <a:cubicBezTo>
                    <a:pt x="444" y="311"/>
                    <a:pt x="432" y="312"/>
                    <a:pt x="420" y="315"/>
                  </a:cubicBezTo>
                  <a:cubicBezTo>
                    <a:pt x="315" y="368"/>
                    <a:pt x="210" y="403"/>
                    <a:pt x="105" y="455"/>
                  </a:cubicBezTo>
                  <a:cubicBezTo>
                    <a:pt x="35" y="490"/>
                    <a:pt x="0" y="578"/>
                    <a:pt x="35" y="648"/>
                  </a:cubicBezTo>
                  <a:cubicBezTo>
                    <a:pt x="61" y="699"/>
                    <a:pt x="115" y="731"/>
                    <a:pt x="169" y="731"/>
                  </a:cubicBezTo>
                  <a:cubicBezTo>
                    <a:pt x="189" y="731"/>
                    <a:pt x="209" y="727"/>
                    <a:pt x="228" y="717"/>
                  </a:cubicBezTo>
                  <a:cubicBezTo>
                    <a:pt x="332" y="665"/>
                    <a:pt x="420" y="630"/>
                    <a:pt x="525" y="595"/>
                  </a:cubicBezTo>
                  <a:cubicBezTo>
                    <a:pt x="595" y="560"/>
                    <a:pt x="630" y="490"/>
                    <a:pt x="612" y="403"/>
                  </a:cubicBezTo>
                  <a:cubicBezTo>
                    <a:pt x="583" y="345"/>
                    <a:pt x="518" y="311"/>
                    <a:pt x="457" y="311"/>
                  </a:cubicBezTo>
                  <a:close/>
                  <a:moveTo>
                    <a:pt x="4141" y="339"/>
                  </a:moveTo>
                  <a:cubicBezTo>
                    <a:pt x="4079" y="339"/>
                    <a:pt x="4031" y="383"/>
                    <a:pt x="4004" y="438"/>
                  </a:cubicBezTo>
                  <a:cubicBezTo>
                    <a:pt x="3969" y="508"/>
                    <a:pt x="4021" y="595"/>
                    <a:pt x="4091" y="630"/>
                  </a:cubicBezTo>
                  <a:cubicBezTo>
                    <a:pt x="4196" y="665"/>
                    <a:pt x="4283" y="700"/>
                    <a:pt x="4388" y="752"/>
                  </a:cubicBezTo>
                  <a:cubicBezTo>
                    <a:pt x="4404" y="756"/>
                    <a:pt x="4420" y="758"/>
                    <a:pt x="4437" y="758"/>
                  </a:cubicBezTo>
                  <a:cubicBezTo>
                    <a:pt x="4495" y="758"/>
                    <a:pt x="4553" y="733"/>
                    <a:pt x="4580" y="665"/>
                  </a:cubicBezTo>
                  <a:cubicBezTo>
                    <a:pt x="4615" y="595"/>
                    <a:pt x="4580" y="508"/>
                    <a:pt x="4510" y="473"/>
                  </a:cubicBezTo>
                  <a:cubicBezTo>
                    <a:pt x="4406" y="438"/>
                    <a:pt x="4301" y="385"/>
                    <a:pt x="4196" y="350"/>
                  </a:cubicBezTo>
                  <a:cubicBezTo>
                    <a:pt x="4177" y="343"/>
                    <a:pt x="4158" y="339"/>
                    <a:pt x="4141" y="339"/>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1262" name="Google Shape;1262;p39"/>
            <p:cNvSpPr/>
            <p:nvPr/>
          </p:nvSpPr>
          <p:spPr>
            <a:xfrm>
              <a:off x="5409125" y="2855000"/>
              <a:ext cx="121100" cy="164475"/>
            </a:xfrm>
            <a:custGeom>
              <a:avLst/>
              <a:gdLst/>
              <a:ahLst/>
              <a:cxnLst/>
              <a:rect l="l" t="t" r="r" b="b"/>
              <a:pathLst>
                <a:path w="4844" h="6579" extrusionOk="0">
                  <a:moveTo>
                    <a:pt x="1949" y="526"/>
                  </a:moveTo>
                  <a:lnTo>
                    <a:pt x="4519" y="5358"/>
                  </a:lnTo>
                  <a:lnTo>
                    <a:pt x="4519" y="5358"/>
                  </a:lnTo>
                  <a:cubicBezTo>
                    <a:pt x="4010" y="5942"/>
                    <a:pt x="3238" y="6281"/>
                    <a:pt x="2466" y="6281"/>
                  </a:cubicBezTo>
                  <a:lnTo>
                    <a:pt x="2378" y="6281"/>
                  </a:lnTo>
                  <a:cubicBezTo>
                    <a:pt x="1580" y="6264"/>
                    <a:pt x="797" y="5834"/>
                    <a:pt x="305" y="5200"/>
                  </a:cubicBezTo>
                  <a:lnTo>
                    <a:pt x="305" y="5200"/>
                  </a:lnTo>
                  <a:cubicBezTo>
                    <a:pt x="883" y="3591"/>
                    <a:pt x="1418" y="2056"/>
                    <a:pt x="1949" y="526"/>
                  </a:cubicBezTo>
                  <a:close/>
                  <a:moveTo>
                    <a:pt x="1934" y="1"/>
                  </a:moveTo>
                  <a:cubicBezTo>
                    <a:pt x="1925" y="1"/>
                    <a:pt x="1916" y="2"/>
                    <a:pt x="1906" y="5"/>
                  </a:cubicBezTo>
                  <a:cubicBezTo>
                    <a:pt x="1854" y="5"/>
                    <a:pt x="1801" y="40"/>
                    <a:pt x="1784" y="93"/>
                  </a:cubicBezTo>
                  <a:cubicBezTo>
                    <a:pt x="1207" y="1753"/>
                    <a:pt x="630" y="3414"/>
                    <a:pt x="18" y="5180"/>
                  </a:cubicBezTo>
                  <a:cubicBezTo>
                    <a:pt x="1" y="5215"/>
                    <a:pt x="1" y="5267"/>
                    <a:pt x="36" y="5302"/>
                  </a:cubicBezTo>
                  <a:cubicBezTo>
                    <a:pt x="560" y="6054"/>
                    <a:pt x="1452" y="6543"/>
                    <a:pt x="2378" y="6578"/>
                  </a:cubicBezTo>
                  <a:lnTo>
                    <a:pt x="2466" y="6578"/>
                  </a:lnTo>
                  <a:cubicBezTo>
                    <a:pt x="3357" y="6578"/>
                    <a:pt x="4249" y="6159"/>
                    <a:pt x="4808" y="5459"/>
                  </a:cubicBezTo>
                  <a:cubicBezTo>
                    <a:pt x="4843" y="5424"/>
                    <a:pt x="4843" y="5354"/>
                    <a:pt x="4808" y="5302"/>
                  </a:cubicBezTo>
                  <a:lnTo>
                    <a:pt x="2046" y="75"/>
                  </a:lnTo>
                  <a:cubicBezTo>
                    <a:pt x="2017" y="32"/>
                    <a:pt x="1977" y="1"/>
                    <a:pt x="1934" y="1"/>
                  </a:cubicBezTo>
                  <a:close/>
                </a:path>
              </a:pathLst>
            </a:custGeom>
            <a:solidFill>
              <a:schemeClr val="dk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sp>
        <p:nvSpPr>
          <p:cNvPr id="12" name="Google Shape;1346;p45"/>
          <p:cNvSpPr txBox="1"/>
          <p:nvPr/>
        </p:nvSpPr>
        <p:spPr>
          <a:xfrm>
            <a:off x="651906" y="2810517"/>
            <a:ext cx="5434140" cy="790632"/>
          </a:xfrm>
          <a:prstGeom prst="rect">
            <a:avLst/>
          </a:prstGeom>
          <a:noFill/>
          <a:ln>
            <a:noFill/>
          </a:ln>
        </p:spPr>
        <p:txBody>
          <a:bodyPr spcFirstLastPara="1" wrap="square" lIns="146280" tIns="146280" rIns="146280" bIns="146280" anchor="t" anchorCtr="0">
            <a:noAutofit/>
          </a:bodyPr>
          <a:lstStyle>
            <a:defPPr marR="0" lvl="0" algn="l" rtl="0">
              <a:lnSpc>
                <a:spcPct val="100000"/>
              </a:lnSpc>
              <a:spcBef>
                <a:spcPts val="0"/>
              </a:spcBef>
              <a:spcAft>
                <a:spcPts val="0"/>
              </a:spcAft>
              <a:defRPr/>
            </a:defPPr>
            <a:lvl1pPr marL="0" indent="0">
              <a:spcBef>
                <a:spcPts val="1600"/>
              </a:spcBef>
              <a:buClr>
                <a:schemeClr val="dk1"/>
              </a:buClr>
              <a:buSzPts val="1400"/>
              <a:buFont typeface="Raleway Medium"/>
              <a:buNone/>
              <a:defRPr sz="3200">
                <a:solidFill>
                  <a:schemeClr val="dk1"/>
                </a:solidFill>
                <a:latin typeface="+mj-lt"/>
                <a:ea typeface="Raleway Medium"/>
                <a:cs typeface="Raleway Medium"/>
              </a:defRPr>
            </a:lvl1pPr>
            <a:lvl2pPr marL="1463040" indent="-508000">
              <a:buClr>
                <a:schemeClr val="dk1"/>
              </a:buClr>
              <a:buSzPts val="1400"/>
              <a:buFont typeface="Raleway Medium"/>
              <a:buNone/>
              <a:defRPr sz="2240">
                <a:solidFill>
                  <a:schemeClr val="dk1"/>
                </a:solidFill>
                <a:latin typeface="Raleway Medium"/>
                <a:ea typeface="Raleway Medium"/>
                <a:cs typeface="Raleway Medium"/>
              </a:defRPr>
            </a:lvl2pPr>
            <a:lvl3pPr marL="2194560" indent="-508000">
              <a:buClr>
                <a:schemeClr val="dk1"/>
              </a:buClr>
              <a:buSzPts val="1400"/>
              <a:buFont typeface="Raleway Medium"/>
              <a:buNone/>
              <a:defRPr sz="2240">
                <a:solidFill>
                  <a:schemeClr val="dk1"/>
                </a:solidFill>
                <a:latin typeface="Raleway Medium"/>
                <a:ea typeface="Raleway Medium"/>
                <a:cs typeface="Raleway Medium"/>
              </a:defRPr>
            </a:lvl3pPr>
            <a:lvl4pPr marL="2926080" indent="-508000">
              <a:buClr>
                <a:schemeClr val="dk1"/>
              </a:buClr>
              <a:buSzPts val="1400"/>
              <a:buFont typeface="Raleway Medium"/>
              <a:buNone/>
              <a:defRPr sz="2240">
                <a:solidFill>
                  <a:schemeClr val="dk1"/>
                </a:solidFill>
                <a:latin typeface="Raleway Medium"/>
                <a:ea typeface="Raleway Medium"/>
                <a:cs typeface="Raleway Medium"/>
              </a:defRPr>
            </a:lvl4pPr>
            <a:lvl5pPr marL="3657600" indent="-508000">
              <a:buClr>
                <a:schemeClr val="dk1"/>
              </a:buClr>
              <a:buSzPts val="1400"/>
              <a:buFont typeface="Raleway Medium"/>
              <a:buNone/>
              <a:defRPr sz="2240">
                <a:solidFill>
                  <a:schemeClr val="dk1"/>
                </a:solidFill>
                <a:latin typeface="Raleway Medium"/>
                <a:ea typeface="Raleway Medium"/>
                <a:cs typeface="Raleway Medium"/>
              </a:defRPr>
            </a:lvl5pPr>
            <a:lvl6pPr marL="4389120" indent="-508000">
              <a:buClr>
                <a:schemeClr val="dk1"/>
              </a:buClr>
              <a:buSzPts val="1400"/>
              <a:buFont typeface="Raleway Medium"/>
              <a:buNone/>
              <a:defRPr sz="2240">
                <a:solidFill>
                  <a:schemeClr val="dk1"/>
                </a:solidFill>
                <a:latin typeface="Raleway Medium"/>
                <a:ea typeface="Raleway Medium"/>
                <a:cs typeface="Raleway Medium"/>
              </a:defRPr>
            </a:lvl6pPr>
            <a:lvl7pPr marL="5120640" indent="-508000">
              <a:buClr>
                <a:schemeClr val="dk1"/>
              </a:buClr>
              <a:buSzPts val="1400"/>
              <a:buFont typeface="Raleway Medium"/>
              <a:buNone/>
              <a:defRPr sz="2240">
                <a:solidFill>
                  <a:schemeClr val="dk1"/>
                </a:solidFill>
                <a:latin typeface="Raleway Medium"/>
                <a:ea typeface="Raleway Medium"/>
                <a:cs typeface="Raleway Medium"/>
              </a:defRPr>
            </a:lvl7pPr>
            <a:lvl8pPr marL="5852160" indent="-508000">
              <a:buClr>
                <a:schemeClr val="dk1"/>
              </a:buClr>
              <a:buSzPts val="1400"/>
              <a:buFont typeface="Raleway Medium"/>
              <a:buNone/>
              <a:defRPr sz="2240">
                <a:solidFill>
                  <a:schemeClr val="dk1"/>
                </a:solidFill>
                <a:latin typeface="Raleway Medium"/>
                <a:ea typeface="Raleway Medium"/>
                <a:cs typeface="Raleway Medium"/>
              </a:defRPr>
            </a:lvl8pPr>
            <a:lvl9pPr marL="6583680" indent="-508000">
              <a:buClr>
                <a:schemeClr val="dk1"/>
              </a:buClr>
              <a:buSzPts val="1400"/>
              <a:buFont typeface="Raleway Medium"/>
              <a:buNone/>
              <a:defRPr sz="2240">
                <a:solidFill>
                  <a:schemeClr val="dk1"/>
                </a:solidFill>
                <a:latin typeface="Raleway Medium"/>
                <a:ea typeface="Raleway Medium"/>
                <a:cs typeface="Raleway Medium"/>
              </a:defRPr>
            </a:lvl9pPr>
          </a:lstStyle>
          <a:p>
            <a:r>
              <a:rPr lang="nl-NL" sz="3000">
                <a:solidFill>
                  <a:srgbClr val="090C26"/>
                </a:solidFill>
              </a:rPr>
              <a:t>a) DB=2 ; DC=3</a:t>
            </a:r>
            <a:endParaRPr lang="nl-NL" sz="3000">
              <a:solidFill>
                <a:srgbClr val="090C26"/>
              </a:solidFill>
            </a:endParaRPr>
          </a:p>
        </p:txBody>
      </p:sp>
      <p:grpSp>
        <p:nvGrpSpPr>
          <p:cNvPr id="14" name="Google Shape;1442;p45"/>
          <p:cNvGrpSpPr/>
          <p:nvPr/>
        </p:nvGrpSpPr>
        <p:grpSpPr>
          <a:xfrm rot="1532437">
            <a:off x="9903051" y="1465067"/>
            <a:ext cx="4539560" cy="3990441"/>
            <a:chOff x="4050400" y="864870"/>
            <a:chExt cx="3759000" cy="2392200"/>
          </a:xfrm>
        </p:grpSpPr>
        <p:sp>
          <p:nvSpPr>
            <p:cNvPr id="15" name="Google Shape;1443;p45"/>
            <p:cNvSpPr/>
            <p:nvPr/>
          </p:nvSpPr>
          <p:spPr>
            <a:xfrm rot="381417">
              <a:off x="4539720" y="915050"/>
              <a:ext cx="417609" cy="381782"/>
            </a:xfrm>
            <a:custGeom>
              <a:avLst/>
              <a:gdLst/>
              <a:ahLst/>
              <a:cxnLst/>
              <a:rect l="l" t="t" r="r" b="b"/>
              <a:pathLst>
                <a:path w="17699" h="15265" extrusionOk="0">
                  <a:moveTo>
                    <a:pt x="8936" y="0"/>
                  </a:moveTo>
                  <a:cubicBezTo>
                    <a:pt x="7104" y="3663"/>
                    <a:pt x="5221" y="7335"/>
                    <a:pt x="2840" y="10668"/>
                  </a:cubicBezTo>
                  <a:cubicBezTo>
                    <a:pt x="1939" y="11929"/>
                    <a:pt x="-520" y="13091"/>
                    <a:pt x="173" y="14478"/>
                  </a:cubicBezTo>
                  <a:cubicBezTo>
                    <a:pt x="1027" y="16186"/>
                    <a:pt x="4016" y="14471"/>
                    <a:pt x="5888" y="14097"/>
                  </a:cubicBezTo>
                  <a:cubicBezTo>
                    <a:pt x="9767" y="13321"/>
                    <a:pt x="13744" y="12954"/>
                    <a:pt x="17699" y="12954"/>
                  </a:cubicBezTo>
                </a:path>
              </a:pathLst>
            </a:custGeom>
            <a:noFill/>
            <a:ln w="28575" cap="flat" cmpd="sng">
              <a:solidFill>
                <a:schemeClr val="dk1"/>
              </a:solidFill>
              <a:prstDash val="dash"/>
              <a:round/>
              <a:headEnd type="none" w="med" len="med"/>
              <a:tailEnd type="none" w="med" len="med"/>
            </a:ln>
          </p:spPr>
        </p:sp>
        <p:sp>
          <p:nvSpPr>
            <p:cNvPr id="16" name="Google Shape;1444;p45"/>
            <p:cNvSpPr/>
            <p:nvPr/>
          </p:nvSpPr>
          <p:spPr>
            <a:xfrm>
              <a:off x="4050400" y="864870"/>
              <a:ext cx="3759000" cy="2392200"/>
            </a:xfrm>
            <a:prstGeom prst="arc">
              <a:avLst>
                <a:gd name="adj1" fmla="val 12973513"/>
                <a:gd name="adj2" fmla="val 1661112"/>
              </a:avLst>
            </a:prstGeom>
            <a:noFill/>
            <a:ln w="28575" cap="flat" cmpd="sng">
              <a:solidFill>
                <a:schemeClr val="dk1"/>
              </a:solidFill>
              <a:prstDash val="dash"/>
              <a:round/>
              <a:headEnd type="none" w="sm" len="sm"/>
              <a:tailEnd type="none" w="sm" len="sm"/>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pic>
        <p:nvPicPr>
          <p:cNvPr id="38" name="Picture 37"/>
          <p:cNvPicPr/>
          <p:nvPr/>
        </p:nvPicPr>
        <p:blipFill>
          <a:blip r:embed="rId1" cstate="print">
            <a:extLst>
              <a:ext uri="{28A0092B-C50C-407E-A947-70E740481C1C}">
                <a14:useLocalDpi xmlns:a14="http://schemas.microsoft.com/office/drawing/2010/main" val="0"/>
              </a:ext>
            </a:extLst>
          </a:blip>
          <a:stretch>
            <a:fillRect/>
          </a:stretch>
        </p:blipFill>
        <p:spPr>
          <a:xfrm>
            <a:off x="7618047" y="2750569"/>
            <a:ext cx="6146154" cy="4718103"/>
          </a:xfrm>
          <a:prstGeom prst="rect">
            <a:avLst/>
          </a:prstGeom>
        </p:spPr>
      </p:pic>
      <p:graphicFrame>
        <p:nvGraphicFramePr>
          <p:cNvPr id="5" name="Object 4"/>
          <p:cNvGraphicFramePr>
            <a:graphicFrameLocks noChangeAspect="1"/>
          </p:cNvGraphicFramePr>
          <p:nvPr/>
        </p:nvGraphicFramePr>
        <p:xfrm>
          <a:off x="2461540" y="4293113"/>
          <a:ext cx="3355120" cy="981454"/>
        </p:xfrm>
        <a:graphic>
          <a:graphicData uri="http://schemas.openxmlformats.org/presentationml/2006/ole">
            <mc:AlternateContent xmlns:mc="http://schemas.openxmlformats.org/markup-compatibility/2006">
              <mc:Choice xmlns:v="urn:schemas-microsoft-com:vml" Requires="v">
                <p:oleObj spid="_x0000_s2" name="Equation" r:id="rId2" imgW="1470025" imgH="430530" progId="Equation.DSMT4">
                  <p:embed/>
                </p:oleObj>
              </mc:Choice>
              <mc:Fallback>
                <p:oleObj name="Equation" r:id="rId2" imgW="1470025" imgH="430530" progId="Equation.DSMT4">
                  <p:embed/>
                  <p:pic>
                    <p:nvPicPr>
                      <p:cNvPr id="0" name="Picture 1"/>
                      <p:cNvPicPr/>
                      <p:nvPr/>
                    </p:nvPicPr>
                    <p:blipFill>
                      <a:blip r:embed="rId3"/>
                      <a:stretch>
                        <a:fillRect/>
                      </a:stretch>
                    </p:blipFill>
                    <p:spPr>
                      <a:xfrm>
                        <a:off x="2461540" y="4293113"/>
                        <a:ext cx="3355120" cy="981454"/>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2485110" y="5394954"/>
          <a:ext cx="1592263" cy="931863"/>
        </p:xfrm>
        <a:graphic>
          <a:graphicData uri="http://schemas.openxmlformats.org/presentationml/2006/ole">
            <mc:AlternateContent xmlns:mc="http://schemas.openxmlformats.org/markup-compatibility/2006">
              <mc:Choice xmlns:v="urn:schemas-microsoft-com:vml" Requires="v">
                <p:oleObj spid="_x0000_s3" name="Equation" r:id="rId4" imgW="17678400" imgH="10363200" progId="Equation.DSMT4">
                  <p:embed/>
                </p:oleObj>
              </mc:Choice>
              <mc:Fallback>
                <p:oleObj name="Equation" r:id="rId4" imgW="17678400" imgH="10363200" progId="Equation.DSMT4">
                  <p:embed/>
                  <p:pic>
                    <p:nvPicPr>
                      <p:cNvPr id="0" name="Picture 2"/>
                      <p:cNvPicPr/>
                      <p:nvPr/>
                    </p:nvPicPr>
                    <p:blipFill>
                      <a:blip r:embed="rId5"/>
                      <a:stretch>
                        <a:fillRect/>
                      </a:stretch>
                    </p:blipFill>
                    <p:spPr>
                      <a:xfrm>
                        <a:off x="2485110" y="5394954"/>
                        <a:ext cx="1592263" cy="931863"/>
                      </a:xfrm>
                      <a:prstGeom prst="rect">
                        <a:avLst/>
                      </a:prstGeom>
                    </p:spPr>
                  </p:pic>
                </p:oleObj>
              </mc:Fallback>
            </mc:AlternateContent>
          </a:graphicData>
        </a:graphic>
      </p:graphicFrame>
      <p:sp>
        <p:nvSpPr>
          <p:cNvPr id="21" name="TextBox 20"/>
          <p:cNvSpPr txBox="1"/>
          <p:nvPr/>
        </p:nvSpPr>
        <p:spPr>
          <a:xfrm>
            <a:off x="611417" y="3441263"/>
            <a:ext cx="3116652" cy="667253"/>
          </a:xfrm>
          <a:prstGeom prst="rect">
            <a:avLst/>
          </a:prstGeom>
          <a:noFill/>
          <a:ln>
            <a:noFill/>
          </a:ln>
        </p:spPr>
        <p:txBody>
          <a:bodyPr spcFirstLastPara="1" wrap="square" lIns="146280" tIns="146280" rIns="146280" bIns="146280" anchor="t" anchorCtr="0">
            <a:noAutofit/>
          </a:bodyPr>
          <a:lstStyle>
            <a:defPPr marR="0" lvl="0" algn="l" rtl="0">
              <a:lnSpc>
                <a:spcPct val="100000"/>
              </a:lnSpc>
              <a:spcBef>
                <a:spcPts val="0"/>
              </a:spcBef>
              <a:spcAft>
                <a:spcPts val="0"/>
              </a:spcAft>
              <a:defRPr/>
            </a:defPPr>
            <a:lvl1pPr marL="0" indent="0">
              <a:spcBef>
                <a:spcPts val="1600"/>
              </a:spcBef>
              <a:buClr>
                <a:schemeClr val="dk1"/>
              </a:buClr>
              <a:buSzPts val="1400"/>
              <a:buFont typeface="Raleway Medium"/>
              <a:buNone/>
              <a:defRPr sz="2800">
                <a:solidFill>
                  <a:schemeClr val="dk1"/>
                </a:solidFill>
                <a:latin typeface="+mj-lt"/>
                <a:ea typeface="Raleway Medium"/>
                <a:cs typeface="Raleway Medium"/>
              </a:defRPr>
            </a:lvl1pPr>
            <a:lvl2pPr marL="1463040" indent="-508000">
              <a:buClr>
                <a:schemeClr val="dk1"/>
              </a:buClr>
              <a:buSzPts val="1400"/>
              <a:buFont typeface="Raleway Medium"/>
              <a:buNone/>
              <a:defRPr sz="2240">
                <a:solidFill>
                  <a:schemeClr val="dk1"/>
                </a:solidFill>
                <a:latin typeface="Raleway Medium"/>
                <a:ea typeface="Raleway Medium"/>
                <a:cs typeface="Raleway Medium"/>
              </a:defRPr>
            </a:lvl2pPr>
            <a:lvl3pPr marL="2194560" indent="-508000">
              <a:buClr>
                <a:schemeClr val="dk1"/>
              </a:buClr>
              <a:buSzPts val="1400"/>
              <a:buFont typeface="Raleway Medium"/>
              <a:buNone/>
              <a:defRPr sz="2240">
                <a:solidFill>
                  <a:schemeClr val="dk1"/>
                </a:solidFill>
                <a:latin typeface="Raleway Medium"/>
                <a:ea typeface="Raleway Medium"/>
                <a:cs typeface="Raleway Medium"/>
              </a:defRPr>
            </a:lvl3pPr>
            <a:lvl4pPr marL="2926080" indent="-508000">
              <a:buClr>
                <a:schemeClr val="dk1"/>
              </a:buClr>
              <a:buSzPts val="1400"/>
              <a:buFont typeface="Raleway Medium"/>
              <a:buNone/>
              <a:defRPr sz="2240">
                <a:solidFill>
                  <a:schemeClr val="dk1"/>
                </a:solidFill>
                <a:latin typeface="Raleway Medium"/>
                <a:ea typeface="Raleway Medium"/>
                <a:cs typeface="Raleway Medium"/>
              </a:defRPr>
            </a:lvl4pPr>
            <a:lvl5pPr marL="3657600" indent="-508000">
              <a:buClr>
                <a:schemeClr val="dk1"/>
              </a:buClr>
              <a:buSzPts val="1400"/>
              <a:buFont typeface="Raleway Medium"/>
              <a:buNone/>
              <a:defRPr sz="2240">
                <a:solidFill>
                  <a:schemeClr val="dk1"/>
                </a:solidFill>
                <a:latin typeface="Raleway Medium"/>
                <a:ea typeface="Raleway Medium"/>
                <a:cs typeface="Raleway Medium"/>
              </a:defRPr>
            </a:lvl5pPr>
            <a:lvl6pPr marL="4389120" indent="-508000">
              <a:buClr>
                <a:schemeClr val="dk1"/>
              </a:buClr>
              <a:buSzPts val="1400"/>
              <a:buFont typeface="Raleway Medium"/>
              <a:buNone/>
              <a:defRPr sz="2240">
                <a:solidFill>
                  <a:schemeClr val="dk1"/>
                </a:solidFill>
                <a:latin typeface="Raleway Medium"/>
                <a:ea typeface="Raleway Medium"/>
                <a:cs typeface="Raleway Medium"/>
              </a:defRPr>
            </a:lvl6pPr>
            <a:lvl7pPr marL="5120640" indent="-508000">
              <a:buClr>
                <a:schemeClr val="dk1"/>
              </a:buClr>
              <a:buSzPts val="1400"/>
              <a:buFont typeface="Raleway Medium"/>
              <a:buNone/>
              <a:defRPr sz="2240">
                <a:solidFill>
                  <a:schemeClr val="dk1"/>
                </a:solidFill>
                <a:latin typeface="Raleway Medium"/>
                <a:ea typeface="Raleway Medium"/>
                <a:cs typeface="Raleway Medium"/>
              </a:defRPr>
            </a:lvl7pPr>
            <a:lvl8pPr marL="5852160" indent="-508000">
              <a:buClr>
                <a:schemeClr val="dk1"/>
              </a:buClr>
              <a:buSzPts val="1400"/>
              <a:buFont typeface="Raleway Medium"/>
              <a:buNone/>
              <a:defRPr sz="2240">
                <a:solidFill>
                  <a:schemeClr val="dk1"/>
                </a:solidFill>
                <a:latin typeface="Raleway Medium"/>
                <a:ea typeface="Raleway Medium"/>
                <a:cs typeface="Raleway Medium"/>
              </a:defRPr>
            </a:lvl8pPr>
            <a:lvl9pPr marL="6583680" indent="-508000">
              <a:buClr>
                <a:schemeClr val="dk1"/>
              </a:buClr>
              <a:buSzPts val="1400"/>
              <a:buFont typeface="Raleway Medium"/>
              <a:buNone/>
              <a:defRPr sz="2240">
                <a:solidFill>
                  <a:schemeClr val="dk1"/>
                </a:solidFill>
                <a:latin typeface="Raleway Medium"/>
                <a:ea typeface="Raleway Medium"/>
                <a:cs typeface="Raleway Medium"/>
              </a:defRPr>
            </a:lvl9pPr>
          </a:lstStyle>
          <a:p>
            <a:r>
              <a:rPr lang="nl-NL" sz="3000">
                <a:solidFill>
                  <a:srgbClr val="090C26"/>
                </a:solidFill>
              </a:rPr>
              <a:t>b) AB = 4; AC = 6</a:t>
            </a:r>
            <a:endParaRPr lang="nl-NL" sz="3000">
              <a:solidFill>
                <a:srgbClr val="090C26"/>
              </a:solidFill>
            </a:endParaRPr>
          </a:p>
        </p:txBody>
      </p:sp>
      <p:sp>
        <p:nvSpPr>
          <p:cNvPr id="23" name="TextBox 22"/>
          <p:cNvSpPr txBox="1"/>
          <p:nvPr/>
        </p:nvSpPr>
        <p:spPr>
          <a:xfrm>
            <a:off x="611417" y="4034294"/>
            <a:ext cx="1898758" cy="1186238"/>
          </a:xfrm>
          <a:prstGeom prst="rect">
            <a:avLst/>
          </a:prstGeom>
          <a:noFill/>
          <a:ln>
            <a:noFill/>
          </a:ln>
        </p:spPr>
        <p:txBody>
          <a:bodyPr spcFirstLastPara="1" wrap="square" lIns="146280" tIns="146280" rIns="146280" bIns="146280" anchor="t" anchorCtr="0">
            <a:noAutofit/>
          </a:bodyPr>
          <a:lstStyle>
            <a:defPPr marR="0" lvl="0" algn="l" rtl="0">
              <a:lnSpc>
                <a:spcPct val="100000"/>
              </a:lnSpc>
              <a:spcBef>
                <a:spcPts val="0"/>
              </a:spcBef>
              <a:spcAft>
                <a:spcPts val="0"/>
              </a:spcAft>
              <a:defRPr/>
            </a:defPPr>
            <a:lvl1pPr marL="0" indent="0">
              <a:spcBef>
                <a:spcPts val="1600"/>
              </a:spcBef>
              <a:buClr>
                <a:schemeClr val="dk1"/>
              </a:buClr>
              <a:buSzPts val="1400"/>
              <a:buFont typeface="Raleway Medium"/>
              <a:buNone/>
              <a:defRPr sz="2800">
                <a:solidFill>
                  <a:schemeClr val="dk1"/>
                </a:solidFill>
                <a:latin typeface="+mj-lt"/>
                <a:ea typeface="Raleway Medium"/>
                <a:cs typeface="Raleway Medium"/>
              </a:defRPr>
            </a:lvl1pPr>
            <a:lvl2pPr marL="1463040" indent="-508000">
              <a:buClr>
                <a:schemeClr val="dk1"/>
              </a:buClr>
              <a:buSzPts val="1400"/>
              <a:buFont typeface="Raleway Medium"/>
              <a:buNone/>
              <a:defRPr sz="2240">
                <a:solidFill>
                  <a:schemeClr val="dk1"/>
                </a:solidFill>
                <a:latin typeface="Raleway Medium"/>
                <a:ea typeface="Raleway Medium"/>
                <a:cs typeface="Raleway Medium"/>
              </a:defRPr>
            </a:lvl2pPr>
            <a:lvl3pPr marL="2194560" indent="-508000">
              <a:buClr>
                <a:schemeClr val="dk1"/>
              </a:buClr>
              <a:buSzPts val="1400"/>
              <a:buFont typeface="Raleway Medium"/>
              <a:buNone/>
              <a:defRPr sz="2240">
                <a:solidFill>
                  <a:schemeClr val="dk1"/>
                </a:solidFill>
                <a:latin typeface="Raleway Medium"/>
                <a:ea typeface="Raleway Medium"/>
                <a:cs typeface="Raleway Medium"/>
              </a:defRPr>
            </a:lvl3pPr>
            <a:lvl4pPr marL="2926080" indent="-508000">
              <a:buClr>
                <a:schemeClr val="dk1"/>
              </a:buClr>
              <a:buSzPts val="1400"/>
              <a:buFont typeface="Raleway Medium"/>
              <a:buNone/>
              <a:defRPr sz="2240">
                <a:solidFill>
                  <a:schemeClr val="dk1"/>
                </a:solidFill>
                <a:latin typeface="Raleway Medium"/>
                <a:ea typeface="Raleway Medium"/>
                <a:cs typeface="Raleway Medium"/>
              </a:defRPr>
            </a:lvl4pPr>
            <a:lvl5pPr marL="3657600" indent="-508000">
              <a:buClr>
                <a:schemeClr val="dk1"/>
              </a:buClr>
              <a:buSzPts val="1400"/>
              <a:buFont typeface="Raleway Medium"/>
              <a:buNone/>
              <a:defRPr sz="2240">
                <a:solidFill>
                  <a:schemeClr val="dk1"/>
                </a:solidFill>
                <a:latin typeface="Raleway Medium"/>
                <a:ea typeface="Raleway Medium"/>
                <a:cs typeface="Raleway Medium"/>
              </a:defRPr>
            </a:lvl5pPr>
            <a:lvl6pPr marL="4389120" indent="-508000">
              <a:buClr>
                <a:schemeClr val="dk1"/>
              </a:buClr>
              <a:buSzPts val="1400"/>
              <a:buFont typeface="Raleway Medium"/>
              <a:buNone/>
              <a:defRPr sz="2240">
                <a:solidFill>
                  <a:schemeClr val="dk1"/>
                </a:solidFill>
                <a:latin typeface="Raleway Medium"/>
                <a:ea typeface="Raleway Medium"/>
                <a:cs typeface="Raleway Medium"/>
              </a:defRPr>
            </a:lvl6pPr>
            <a:lvl7pPr marL="5120640" indent="-508000">
              <a:buClr>
                <a:schemeClr val="dk1"/>
              </a:buClr>
              <a:buSzPts val="1400"/>
              <a:buFont typeface="Raleway Medium"/>
              <a:buNone/>
              <a:defRPr sz="2240">
                <a:solidFill>
                  <a:schemeClr val="dk1"/>
                </a:solidFill>
                <a:latin typeface="Raleway Medium"/>
                <a:ea typeface="Raleway Medium"/>
                <a:cs typeface="Raleway Medium"/>
              </a:defRPr>
            </a:lvl7pPr>
            <a:lvl8pPr marL="5852160" indent="-508000">
              <a:buClr>
                <a:schemeClr val="dk1"/>
              </a:buClr>
              <a:buSzPts val="1400"/>
              <a:buFont typeface="Raleway Medium"/>
              <a:buNone/>
              <a:defRPr sz="2240">
                <a:solidFill>
                  <a:schemeClr val="dk1"/>
                </a:solidFill>
                <a:latin typeface="Raleway Medium"/>
                <a:ea typeface="Raleway Medium"/>
                <a:cs typeface="Raleway Medium"/>
              </a:defRPr>
            </a:lvl8pPr>
            <a:lvl9pPr marL="6583680" indent="-508000">
              <a:buClr>
                <a:schemeClr val="dk1"/>
              </a:buClr>
              <a:buSzPts val="1400"/>
              <a:buFont typeface="Raleway Medium"/>
              <a:buNone/>
              <a:defRPr sz="2240">
                <a:solidFill>
                  <a:schemeClr val="dk1"/>
                </a:solidFill>
                <a:latin typeface="Raleway Medium"/>
                <a:ea typeface="Raleway Medium"/>
                <a:cs typeface="Raleway Medium"/>
              </a:defRPr>
            </a:lvl9pPr>
          </a:lstStyle>
          <a:p>
            <a:r>
              <a:rPr lang="en-US" sz="3000">
                <a:solidFill>
                  <a:srgbClr val="090C26"/>
                </a:solidFill>
              </a:rPr>
              <a:t>c) Ta có:</a:t>
            </a:r>
            <a:endParaRPr lang="en-US" sz="3000">
              <a:solidFill>
                <a:srgbClr val="090C26"/>
              </a:solidFill>
            </a:endParaRPr>
          </a:p>
        </p:txBody>
      </p:sp>
      <p:sp>
        <p:nvSpPr>
          <p:cNvPr id="25" name="TextBox 24"/>
          <p:cNvSpPr txBox="1"/>
          <p:nvPr/>
        </p:nvSpPr>
        <p:spPr>
          <a:xfrm>
            <a:off x="1116192" y="5206759"/>
            <a:ext cx="1663675" cy="705226"/>
          </a:xfrm>
          <a:prstGeom prst="rect">
            <a:avLst/>
          </a:prstGeom>
          <a:noFill/>
          <a:ln>
            <a:noFill/>
          </a:ln>
        </p:spPr>
        <p:txBody>
          <a:bodyPr spcFirstLastPara="1" wrap="square" lIns="146280" tIns="146280" rIns="146280" bIns="146280" anchor="t" anchorCtr="0">
            <a:noAutofit/>
          </a:bodyPr>
          <a:lstStyle>
            <a:defPPr marR="0" lvl="0" algn="l" rtl="0">
              <a:lnSpc>
                <a:spcPct val="100000"/>
              </a:lnSpc>
              <a:spcBef>
                <a:spcPts val="0"/>
              </a:spcBef>
              <a:spcAft>
                <a:spcPts val="0"/>
              </a:spcAft>
              <a:defRPr/>
            </a:defPPr>
            <a:lvl1pPr marL="0" indent="0">
              <a:spcBef>
                <a:spcPts val="1600"/>
              </a:spcBef>
              <a:buClr>
                <a:schemeClr val="dk1"/>
              </a:buClr>
              <a:buSzPts val="1400"/>
              <a:buFont typeface="Raleway Medium"/>
              <a:buNone/>
              <a:defRPr sz="2800">
                <a:solidFill>
                  <a:schemeClr val="dk1"/>
                </a:solidFill>
                <a:latin typeface="+mj-lt"/>
                <a:ea typeface="Raleway Medium"/>
                <a:cs typeface="Raleway Medium"/>
              </a:defRPr>
            </a:lvl1pPr>
            <a:lvl2pPr marL="1463040" indent="-508000">
              <a:buClr>
                <a:schemeClr val="dk1"/>
              </a:buClr>
              <a:buSzPts val="1400"/>
              <a:buFont typeface="Raleway Medium"/>
              <a:buNone/>
              <a:defRPr sz="2240">
                <a:solidFill>
                  <a:schemeClr val="dk1"/>
                </a:solidFill>
                <a:latin typeface="Raleway Medium"/>
                <a:ea typeface="Raleway Medium"/>
                <a:cs typeface="Raleway Medium"/>
              </a:defRPr>
            </a:lvl2pPr>
            <a:lvl3pPr marL="2194560" indent="-508000">
              <a:buClr>
                <a:schemeClr val="dk1"/>
              </a:buClr>
              <a:buSzPts val="1400"/>
              <a:buFont typeface="Raleway Medium"/>
              <a:buNone/>
              <a:defRPr sz="2240">
                <a:solidFill>
                  <a:schemeClr val="dk1"/>
                </a:solidFill>
                <a:latin typeface="Raleway Medium"/>
                <a:ea typeface="Raleway Medium"/>
                <a:cs typeface="Raleway Medium"/>
              </a:defRPr>
            </a:lvl3pPr>
            <a:lvl4pPr marL="2926080" indent="-508000">
              <a:buClr>
                <a:schemeClr val="dk1"/>
              </a:buClr>
              <a:buSzPts val="1400"/>
              <a:buFont typeface="Raleway Medium"/>
              <a:buNone/>
              <a:defRPr sz="2240">
                <a:solidFill>
                  <a:schemeClr val="dk1"/>
                </a:solidFill>
                <a:latin typeface="Raleway Medium"/>
                <a:ea typeface="Raleway Medium"/>
                <a:cs typeface="Raleway Medium"/>
              </a:defRPr>
            </a:lvl4pPr>
            <a:lvl5pPr marL="3657600" indent="-508000">
              <a:buClr>
                <a:schemeClr val="dk1"/>
              </a:buClr>
              <a:buSzPts val="1400"/>
              <a:buFont typeface="Raleway Medium"/>
              <a:buNone/>
              <a:defRPr sz="2240">
                <a:solidFill>
                  <a:schemeClr val="dk1"/>
                </a:solidFill>
                <a:latin typeface="Raleway Medium"/>
                <a:ea typeface="Raleway Medium"/>
                <a:cs typeface="Raleway Medium"/>
              </a:defRPr>
            </a:lvl5pPr>
            <a:lvl6pPr marL="4389120" indent="-508000">
              <a:buClr>
                <a:schemeClr val="dk1"/>
              </a:buClr>
              <a:buSzPts val="1400"/>
              <a:buFont typeface="Raleway Medium"/>
              <a:buNone/>
              <a:defRPr sz="2240">
                <a:solidFill>
                  <a:schemeClr val="dk1"/>
                </a:solidFill>
                <a:latin typeface="Raleway Medium"/>
                <a:ea typeface="Raleway Medium"/>
                <a:cs typeface="Raleway Medium"/>
              </a:defRPr>
            </a:lvl6pPr>
            <a:lvl7pPr marL="5120640" indent="-508000">
              <a:buClr>
                <a:schemeClr val="dk1"/>
              </a:buClr>
              <a:buSzPts val="1400"/>
              <a:buFont typeface="Raleway Medium"/>
              <a:buNone/>
              <a:defRPr sz="2240">
                <a:solidFill>
                  <a:schemeClr val="dk1"/>
                </a:solidFill>
                <a:latin typeface="Raleway Medium"/>
                <a:ea typeface="Raleway Medium"/>
                <a:cs typeface="Raleway Medium"/>
              </a:defRPr>
            </a:lvl7pPr>
            <a:lvl8pPr marL="5852160" indent="-508000">
              <a:buClr>
                <a:schemeClr val="dk1"/>
              </a:buClr>
              <a:buSzPts val="1400"/>
              <a:buFont typeface="Raleway Medium"/>
              <a:buNone/>
              <a:defRPr sz="2240">
                <a:solidFill>
                  <a:schemeClr val="dk1"/>
                </a:solidFill>
                <a:latin typeface="Raleway Medium"/>
                <a:ea typeface="Raleway Medium"/>
                <a:cs typeface="Raleway Medium"/>
              </a:defRPr>
            </a:lvl8pPr>
            <a:lvl9pPr marL="6583680" indent="-508000">
              <a:buClr>
                <a:schemeClr val="dk1"/>
              </a:buClr>
              <a:buSzPts val="1400"/>
              <a:buFont typeface="Raleway Medium"/>
              <a:buNone/>
              <a:defRPr sz="2240">
                <a:solidFill>
                  <a:schemeClr val="dk1"/>
                </a:solidFill>
                <a:latin typeface="Raleway Medium"/>
                <a:ea typeface="Raleway Medium"/>
                <a:cs typeface="Raleway Medium"/>
              </a:defRPr>
            </a:lvl9pPr>
          </a:lstStyle>
          <a:p>
            <a:r>
              <a:rPr lang="en-US" sz="3000">
                <a:solidFill>
                  <a:srgbClr val="090C26"/>
                </a:solidFill>
              </a:rPr>
              <a:t>Suy ra:  </a:t>
            </a:r>
            <a:endParaRPr lang="vi-VN" sz="3000">
              <a:solidFill>
                <a:srgbClr val="090C26"/>
              </a:solidFill>
            </a:endParaRPr>
          </a:p>
        </p:txBody>
      </p:sp>
      <p:sp>
        <p:nvSpPr>
          <p:cNvPr id="26" name="Google Shape;1346;p45"/>
          <p:cNvSpPr txBox="1"/>
          <p:nvPr/>
        </p:nvSpPr>
        <p:spPr>
          <a:xfrm>
            <a:off x="3338502" y="689617"/>
            <a:ext cx="7729294" cy="1074734"/>
          </a:xfrm>
          <a:prstGeom prst="rect">
            <a:avLst/>
          </a:prstGeom>
        </p:spPr>
        <p:style>
          <a:lnRef idx="1">
            <a:schemeClr val="accent2"/>
          </a:lnRef>
          <a:fillRef idx="2">
            <a:schemeClr val="accent2"/>
          </a:fillRef>
          <a:effectRef idx="1">
            <a:schemeClr val="accent2"/>
          </a:effectRef>
          <a:fontRef idx="minor">
            <a:schemeClr val="dk1"/>
          </a:fontRef>
        </p:style>
        <p:txBody>
          <a:bodyPr wrap="square" lIns="146280" tIns="146280" rIns="146280" bIns="14628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800"/>
              <a:buFont typeface="Raleway Black"/>
              <a:buNone/>
              <a:defRPr sz="9280" b="0" i="0" u="none" strike="noStrike" cap="none">
                <a:solidFill>
                  <a:schemeClr val="dk1"/>
                </a:solidFill>
                <a:latin typeface="Raleway Black"/>
                <a:ea typeface="Raleway Black"/>
                <a:cs typeface="Raleway Black"/>
                <a:sym typeface="Raleway Black"/>
              </a:defRPr>
            </a:lvl1pPr>
            <a:lvl2pPr marR="0" lvl="1"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3600"/>
              <a:buFont typeface="Arial" panose="020B0604020202020204"/>
              <a:buNone/>
              <a:defRPr sz="576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l" rtl="0">
              <a:lnSpc>
                <a:spcPct val="150000"/>
              </a:lnSpc>
              <a:spcBef>
                <a:spcPts val="0"/>
              </a:spcBef>
              <a:spcAft>
                <a:spcPts val="0"/>
              </a:spcAft>
              <a:buNone/>
            </a:pPr>
            <a:r>
              <a:rPr lang="en-US" altLang="en-GB" sz="2800" b="1">
                <a:solidFill>
                  <a:schemeClr val="accent2">
                    <a:lumMod val="75000"/>
                  </a:schemeClr>
                </a:solidFill>
                <a:latin typeface="+mj-lt"/>
              </a:rPr>
              <a:t>Nếu tam giác ABC có AD là đường phân giác của giác của góc BAC ta có thể suy ra tỉ lệ thức nào?</a:t>
            </a:r>
            <a:endParaRPr lang="en-US" altLang="en-GB" sz="4800" b="1">
              <a:solidFill>
                <a:schemeClr val="accent2">
                  <a:lumMod val="75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 calcmode="lin" valueType="num">
                                      <p:cBhvr>
                                        <p:cTn id="13" dur="1000" fill="hold"/>
                                        <p:tgtEl>
                                          <p:spTgt spid="12"/>
                                        </p:tgtEl>
                                        <p:attrNameLst>
                                          <p:attrName>style.rotation</p:attrName>
                                        </p:attrNameLst>
                                      </p:cBhvr>
                                      <p:tavLst>
                                        <p:tav tm="0">
                                          <p:val>
                                            <p:fltVal val="90"/>
                                          </p:val>
                                        </p:tav>
                                        <p:tav tm="100000">
                                          <p:val>
                                            <p:fltVal val="0"/>
                                          </p:val>
                                        </p:tav>
                                      </p:tavLst>
                                    </p:anim>
                                    <p:animEffect transition="in" filter="fade">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1000"/>
                                        <p:tgtEl>
                                          <p:spTgt spid="25"/>
                                        </p:tgtEl>
                                      </p:cBhvr>
                                    </p:animEffect>
                                    <p:anim calcmode="lin" valueType="num">
                                      <p:cBhvr>
                                        <p:cTn id="39" dur="1000" fill="hold"/>
                                        <p:tgtEl>
                                          <p:spTgt spid="25"/>
                                        </p:tgtEl>
                                        <p:attrNameLst>
                                          <p:attrName>ppt_x</p:attrName>
                                        </p:attrNameLst>
                                      </p:cBhvr>
                                      <p:tavLst>
                                        <p:tav tm="0">
                                          <p:val>
                                            <p:strVal val="#ppt_x"/>
                                          </p:val>
                                        </p:tav>
                                        <p:tav tm="100000">
                                          <p:val>
                                            <p:strVal val="#ppt_x"/>
                                          </p:val>
                                        </p:tav>
                                      </p:tavLst>
                                    </p:anim>
                                    <p:anim calcmode="lin" valueType="num">
                                      <p:cBhvr>
                                        <p:cTn id="4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1000" fill="hold"/>
                                        <p:tgtEl>
                                          <p:spTgt spid="26"/>
                                        </p:tgtEl>
                                        <p:attrNameLst>
                                          <p:attrName>ppt_w</p:attrName>
                                        </p:attrNameLst>
                                      </p:cBhvr>
                                      <p:tavLst>
                                        <p:tav tm="0">
                                          <p:val>
                                            <p:fltVal val="0"/>
                                          </p:val>
                                        </p:tav>
                                        <p:tav tm="100000">
                                          <p:val>
                                            <p:strVal val="#ppt_w"/>
                                          </p:val>
                                        </p:tav>
                                      </p:tavLst>
                                    </p:anim>
                                    <p:anim calcmode="lin" valueType="num">
                                      <p:cBhvr>
                                        <p:cTn id="53" dur="1000" fill="hold"/>
                                        <p:tgtEl>
                                          <p:spTgt spid="26"/>
                                        </p:tgtEl>
                                        <p:attrNameLst>
                                          <p:attrName>ppt_h</p:attrName>
                                        </p:attrNameLst>
                                      </p:cBhvr>
                                      <p:tavLst>
                                        <p:tav tm="0">
                                          <p:val>
                                            <p:fltVal val="0"/>
                                          </p:val>
                                        </p:tav>
                                        <p:tav tm="100000">
                                          <p:val>
                                            <p:strVal val="#ppt_h"/>
                                          </p:val>
                                        </p:tav>
                                      </p:tavLst>
                                    </p:anim>
                                    <p:anim calcmode="lin" valueType="num">
                                      <p:cBhvr>
                                        <p:cTn id="54" dur="1000" fill="hold"/>
                                        <p:tgtEl>
                                          <p:spTgt spid="26"/>
                                        </p:tgtEl>
                                        <p:attrNameLst>
                                          <p:attrName>style.rotation</p:attrName>
                                        </p:attrNameLst>
                                      </p:cBhvr>
                                      <p:tavLst>
                                        <p:tav tm="0">
                                          <p:val>
                                            <p:fltVal val="90"/>
                                          </p:val>
                                        </p:tav>
                                        <p:tav tm="100000">
                                          <p:val>
                                            <p:fltVal val="0"/>
                                          </p:val>
                                        </p:tav>
                                      </p:tavLst>
                                    </p:anim>
                                    <p:animEffect transition="in" filter="fade">
                                      <p:cBhvr>
                                        <p:cTn id="55"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 grpId="0"/>
      <p:bldP spid="12" grpId="0"/>
      <p:bldP spid="21" grpId="0"/>
      <p:bldP spid="23" grpId="0"/>
      <p:bldP spid="25" grpId="0"/>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7454" y="216019"/>
            <a:ext cx="12809623" cy="903605"/>
          </a:xfrm>
          <a:ln>
            <a:solidFill>
              <a:schemeClr val="tx1"/>
            </a:solidFill>
          </a:ln>
        </p:spPr>
        <p:txBody>
          <a:bodyPr/>
          <a:lstStyle/>
          <a:p>
            <a:r>
              <a:rPr lang="en-US" sz="4000" b="1">
                <a:solidFill>
                  <a:schemeClr val="tx2">
                    <a:lumMod val="25000"/>
                  </a:schemeClr>
                </a:solidFill>
                <a:latin typeface="Arial" panose="020B0604020202020204" pitchFamily="34" charset="0"/>
                <a:cs typeface="Arial" panose="020B0604020202020204" pitchFamily="34" charset="0"/>
              </a:rPr>
              <a:t>1. Định lý Tính chất đường phân giác của tam giác</a:t>
            </a:r>
            <a:endParaRPr lang="en-US" sz="4000" b="1">
              <a:solidFill>
                <a:schemeClr val="tx2">
                  <a:lumMod val="25000"/>
                </a:schemeClr>
              </a:solidFill>
              <a:latin typeface="Arial" panose="020B0604020202020204" pitchFamily="34" charset="0"/>
              <a:cs typeface="Arial" panose="020B0604020202020204" pitchFamily="34" charset="0"/>
            </a:endParaRPr>
          </a:p>
        </p:txBody>
      </p:sp>
      <p:sp>
        <p:nvSpPr>
          <p:cNvPr id="100" name="Text Box 99"/>
          <p:cNvSpPr txBox="1"/>
          <p:nvPr/>
        </p:nvSpPr>
        <p:spPr>
          <a:xfrm>
            <a:off x="468203" y="1224822"/>
            <a:ext cx="12625705" cy="646331"/>
          </a:xfrm>
          <a:prstGeom prst="rect">
            <a:avLst/>
          </a:prstGeom>
          <a:noFill/>
          <a:ln w="9525">
            <a:noFill/>
          </a:ln>
        </p:spPr>
        <p:txBody>
          <a:bodyPr wrap="square">
            <a:spAutoFit/>
          </a:bodyPr>
          <a:lstStyle/>
          <a:p>
            <a:pPr marL="0" indent="0"/>
            <a:r>
              <a:rPr lang="en-US" sz="3600">
                <a:solidFill>
                  <a:schemeClr val="accent3">
                    <a:lumMod val="75000"/>
                  </a:schemeClr>
                </a:solidFill>
                <a:highlight>
                  <a:srgbClr val="FFFF00"/>
                </a:highlight>
                <a:latin typeface="Arial" panose="020B0604020202020204" pitchFamily="34" charset="0"/>
                <a:cs typeface="Arial" panose="020B0604020202020204" pitchFamily="34" charset="0"/>
              </a:rPr>
              <a:t>Định lý (SGK/T66)</a:t>
            </a:r>
            <a:endParaRPr lang="en-US" sz="3600">
              <a:solidFill>
                <a:schemeClr val="accent3">
                  <a:lumMod val="75000"/>
                </a:schemeClr>
              </a:solidFill>
              <a:highlight>
                <a:srgbClr val="FFFF00"/>
              </a:highlight>
              <a:latin typeface="Arial" panose="020B0604020202020204" pitchFamily="34" charset="0"/>
              <a:cs typeface="Arial" panose="020B0604020202020204" pitchFamily="34" charset="0"/>
            </a:endParaRPr>
          </a:p>
        </p:txBody>
      </p:sp>
      <p:grpSp>
        <p:nvGrpSpPr>
          <p:cNvPr id="6487" name="Google Shape;6487;p113"/>
          <p:cNvGrpSpPr/>
          <p:nvPr/>
        </p:nvGrpSpPr>
        <p:grpSpPr>
          <a:xfrm>
            <a:off x="251210" y="6890359"/>
            <a:ext cx="1390210" cy="1094786"/>
            <a:chOff x="6598259" y="2078634"/>
            <a:chExt cx="868881" cy="684241"/>
          </a:xfrm>
        </p:grpSpPr>
        <p:sp>
          <p:nvSpPr>
            <p:cNvPr id="6488" name="Google Shape;6488;p113"/>
            <p:cNvSpPr/>
            <p:nvPr/>
          </p:nvSpPr>
          <p:spPr>
            <a:xfrm>
              <a:off x="7165957" y="2159753"/>
              <a:ext cx="286185" cy="107120"/>
            </a:xfrm>
            <a:custGeom>
              <a:avLst/>
              <a:gdLst/>
              <a:ahLst/>
              <a:cxnLst/>
              <a:rect l="l" t="t" r="r" b="b"/>
              <a:pathLst>
                <a:path w="48506" h="18156" extrusionOk="0">
                  <a:moveTo>
                    <a:pt x="1" y="1"/>
                  </a:moveTo>
                  <a:lnTo>
                    <a:pt x="1" y="18156"/>
                  </a:lnTo>
                  <a:lnTo>
                    <a:pt x="48506" y="18156"/>
                  </a:lnTo>
                  <a:lnTo>
                    <a:pt x="48506" y="1"/>
                  </a:lnTo>
                  <a:close/>
                </a:path>
              </a:pathLst>
            </a:custGeom>
            <a:solidFill>
              <a:srgbClr val="B3C3C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489" name="Google Shape;6489;p113"/>
            <p:cNvSpPr/>
            <p:nvPr/>
          </p:nvSpPr>
          <p:spPr>
            <a:xfrm>
              <a:off x="7085764" y="2536793"/>
              <a:ext cx="349475" cy="107120"/>
            </a:xfrm>
            <a:custGeom>
              <a:avLst/>
              <a:gdLst/>
              <a:ahLst/>
              <a:cxnLst/>
              <a:rect l="l" t="t" r="r" b="b"/>
              <a:pathLst>
                <a:path w="59233" h="18156" extrusionOk="0">
                  <a:moveTo>
                    <a:pt x="1" y="1"/>
                  </a:moveTo>
                  <a:lnTo>
                    <a:pt x="1" y="18156"/>
                  </a:lnTo>
                  <a:lnTo>
                    <a:pt x="59233" y="18156"/>
                  </a:lnTo>
                  <a:lnTo>
                    <a:pt x="59233" y="1"/>
                  </a:lnTo>
                  <a:close/>
                </a:path>
              </a:pathLst>
            </a:custGeom>
            <a:solidFill>
              <a:srgbClr val="374F66"/>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490" name="Google Shape;6490;p113"/>
            <p:cNvSpPr/>
            <p:nvPr/>
          </p:nvSpPr>
          <p:spPr>
            <a:xfrm>
              <a:off x="6598259" y="2195183"/>
              <a:ext cx="271241" cy="107120"/>
            </a:xfrm>
            <a:custGeom>
              <a:avLst/>
              <a:gdLst/>
              <a:ahLst/>
              <a:cxnLst/>
              <a:rect l="l" t="t" r="r" b="b"/>
              <a:pathLst>
                <a:path w="45973" h="18156" extrusionOk="0">
                  <a:moveTo>
                    <a:pt x="1" y="0"/>
                  </a:moveTo>
                  <a:lnTo>
                    <a:pt x="1" y="18156"/>
                  </a:lnTo>
                  <a:lnTo>
                    <a:pt x="45972" y="18156"/>
                  </a:lnTo>
                  <a:lnTo>
                    <a:pt x="45972" y="0"/>
                  </a:lnTo>
                  <a:close/>
                </a:path>
              </a:pathLst>
            </a:custGeom>
            <a:solidFill>
              <a:srgbClr val="8FA1A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491" name="Google Shape;6491;p113"/>
            <p:cNvSpPr/>
            <p:nvPr/>
          </p:nvSpPr>
          <p:spPr>
            <a:xfrm>
              <a:off x="6604064" y="2370778"/>
              <a:ext cx="358696" cy="107126"/>
            </a:xfrm>
            <a:custGeom>
              <a:avLst/>
              <a:gdLst/>
              <a:ahLst/>
              <a:cxnLst/>
              <a:rect l="l" t="t" r="r" b="b"/>
              <a:pathLst>
                <a:path w="60796" h="18157" extrusionOk="0">
                  <a:moveTo>
                    <a:pt x="0" y="1"/>
                  </a:moveTo>
                  <a:lnTo>
                    <a:pt x="0" y="18156"/>
                  </a:lnTo>
                  <a:lnTo>
                    <a:pt x="60796" y="18156"/>
                  </a:lnTo>
                  <a:lnTo>
                    <a:pt x="60796" y="1"/>
                  </a:lnTo>
                  <a:close/>
                </a:path>
              </a:pathLst>
            </a:custGeom>
            <a:solidFill>
              <a:srgbClr val="C9D4DC"/>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492" name="Google Shape;6492;p113"/>
            <p:cNvSpPr/>
            <p:nvPr/>
          </p:nvSpPr>
          <p:spPr>
            <a:xfrm>
              <a:off x="6645158" y="2545743"/>
              <a:ext cx="358696" cy="109044"/>
            </a:xfrm>
            <a:custGeom>
              <a:avLst/>
              <a:gdLst/>
              <a:ahLst/>
              <a:cxnLst/>
              <a:rect l="l" t="t" r="r" b="b"/>
              <a:pathLst>
                <a:path w="60796" h="18482" extrusionOk="0">
                  <a:moveTo>
                    <a:pt x="1" y="0"/>
                  </a:moveTo>
                  <a:lnTo>
                    <a:pt x="1" y="18482"/>
                  </a:lnTo>
                  <a:lnTo>
                    <a:pt x="60796" y="18482"/>
                  </a:lnTo>
                  <a:lnTo>
                    <a:pt x="60796" y="0"/>
                  </a:lnTo>
                  <a:close/>
                </a:path>
              </a:pathLst>
            </a:custGeom>
            <a:solidFill>
              <a:srgbClr val="DBE3E8"/>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493" name="Google Shape;6493;p113"/>
            <p:cNvSpPr/>
            <p:nvPr/>
          </p:nvSpPr>
          <p:spPr>
            <a:xfrm>
              <a:off x="7155838" y="2352960"/>
              <a:ext cx="311302" cy="107120"/>
            </a:xfrm>
            <a:custGeom>
              <a:avLst/>
              <a:gdLst/>
              <a:ahLst/>
              <a:cxnLst/>
              <a:rect l="l" t="t" r="r" b="b"/>
              <a:pathLst>
                <a:path w="52763" h="18156" extrusionOk="0">
                  <a:moveTo>
                    <a:pt x="0" y="0"/>
                  </a:moveTo>
                  <a:lnTo>
                    <a:pt x="0" y="18155"/>
                  </a:lnTo>
                  <a:lnTo>
                    <a:pt x="52763" y="18155"/>
                  </a:lnTo>
                  <a:lnTo>
                    <a:pt x="52763" y="0"/>
                  </a:lnTo>
                  <a:close/>
                </a:path>
              </a:pathLst>
            </a:custGeom>
            <a:solidFill>
              <a:srgbClr val="4F677B"/>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nvGrpSpPr>
            <p:cNvPr id="6494" name="Google Shape;6494;p113"/>
            <p:cNvGrpSpPr/>
            <p:nvPr/>
          </p:nvGrpSpPr>
          <p:grpSpPr>
            <a:xfrm>
              <a:off x="6808175" y="2078634"/>
              <a:ext cx="452229" cy="684241"/>
              <a:chOff x="6808175" y="2078634"/>
              <a:chExt cx="452229" cy="684241"/>
            </a:xfrm>
          </p:grpSpPr>
          <p:sp>
            <p:nvSpPr>
              <p:cNvPr id="6495" name="Google Shape;6495;p113"/>
              <p:cNvSpPr/>
              <p:nvPr/>
            </p:nvSpPr>
            <p:spPr>
              <a:xfrm>
                <a:off x="7165957" y="2159753"/>
                <a:ext cx="94447" cy="107120"/>
              </a:xfrm>
              <a:custGeom>
                <a:avLst/>
                <a:gdLst/>
                <a:ahLst/>
                <a:cxnLst/>
                <a:rect l="l" t="t" r="r" b="b"/>
                <a:pathLst>
                  <a:path w="16008" h="18156" extrusionOk="0">
                    <a:moveTo>
                      <a:pt x="1" y="1"/>
                    </a:moveTo>
                    <a:lnTo>
                      <a:pt x="1" y="18156"/>
                    </a:lnTo>
                    <a:lnTo>
                      <a:pt x="16007" y="18156"/>
                    </a:lnTo>
                    <a:cubicBezTo>
                      <a:pt x="15291" y="11568"/>
                      <a:pt x="12904" y="5350"/>
                      <a:pt x="9054" y="1"/>
                    </a:cubicBezTo>
                    <a:close/>
                  </a:path>
                </a:pathLst>
              </a:custGeom>
              <a:solidFill>
                <a:srgbClr val="869FB1"/>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496" name="Google Shape;6496;p113"/>
              <p:cNvSpPr/>
              <p:nvPr/>
            </p:nvSpPr>
            <p:spPr>
              <a:xfrm>
                <a:off x="7085764" y="2536793"/>
                <a:ext cx="61100" cy="107120"/>
              </a:xfrm>
              <a:custGeom>
                <a:avLst/>
                <a:gdLst/>
                <a:ahLst/>
                <a:cxnLst/>
                <a:rect l="l" t="t" r="r" b="b"/>
                <a:pathLst>
                  <a:path w="10356" h="18156" extrusionOk="0">
                    <a:moveTo>
                      <a:pt x="1" y="1"/>
                    </a:moveTo>
                    <a:lnTo>
                      <a:pt x="1" y="18156"/>
                    </a:lnTo>
                    <a:lnTo>
                      <a:pt x="5804" y="18156"/>
                    </a:lnTo>
                    <a:cubicBezTo>
                      <a:pt x="5810" y="18084"/>
                      <a:pt x="5813" y="18013"/>
                      <a:pt x="5813" y="17941"/>
                    </a:cubicBezTo>
                    <a:cubicBezTo>
                      <a:pt x="5815" y="17225"/>
                      <a:pt x="5579" y="16528"/>
                      <a:pt x="5146" y="15958"/>
                    </a:cubicBezTo>
                    <a:cubicBezTo>
                      <a:pt x="5764" y="15144"/>
                      <a:pt x="5967" y="14089"/>
                      <a:pt x="5696" y="13103"/>
                    </a:cubicBezTo>
                    <a:cubicBezTo>
                      <a:pt x="6334" y="11805"/>
                      <a:pt x="6339" y="10352"/>
                      <a:pt x="6343" y="9017"/>
                    </a:cubicBezTo>
                    <a:lnTo>
                      <a:pt x="6343" y="8907"/>
                    </a:lnTo>
                    <a:cubicBezTo>
                      <a:pt x="6346" y="8040"/>
                      <a:pt x="6573" y="6922"/>
                      <a:pt x="6952" y="5914"/>
                    </a:cubicBezTo>
                    <a:cubicBezTo>
                      <a:pt x="7745" y="3797"/>
                      <a:pt x="8890" y="1817"/>
                      <a:pt x="10355" y="1"/>
                    </a:cubicBezTo>
                    <a:close/>
                  </a:path>
                </a:pathLst>
              </a:custGeom>
              <a:solidFill>
                <a:srgbClr val="213B5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497" name="Google Shape;6497;p113"/>
              <p:cNvSpPr/>
              <p:nvPr/>
            </p:nvSpPr>
            <p:spPr>
              <a:xfrm>
                <a:off x="6808175" y="2195183"/>
                <a:ext cx="61325" cy="107120"/>
              </a:xfrm>
              <a:custGeom>
                <a:avLst/>
                <a:gdLst/>
                <a:ahLst/>
                <a:cxnLst/>
                <a:rect l="l" t="t" r="r" b="b"/>
                <a:pathLst>
                  <a:path w="10394" h="18156" extrusionOk="0">
                    <a:moveTo>
                      <a:pt x="3660" y="0"/>
                    </a:moveTo>
                    <a:cubicBezTo>
                      <a:pt x="1279" y="5051"/>
                      <a:pt x="19" y="10605"/>
                      <a:pt x="14" y="16353"/>
                    </a:cubicBezTo>
                    <a:cubicBezTo>
                      <a:pt x="11" y="16529"/>
                      <a:pt x="0" y="17161"/>
                      <a:pt x="51" y="18156"/>
                    </a:cubicBezTo>
                    <a:lnTo>
                      <a:pt x="10393" y="18156"/>
                    </a:lnTo>
                    <a:lnTo>
                      <a:pt x="10393" y="0"/>
                    </a:lnTo>
                    <a:close/>
                  </a:path>
                </a:pathLst>
              </a:custGeom>
              <a:solidFill>
                <a:srgbClr val="667E9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498" name="Google Shape;6498;p113"/>
              <p:cNvSpPr/>
              <p:nvPr/>
            </p:nvSpPr>
            <p:spPr>
              <a:xfrm>
                <a:off x="6820441" y="2370778"/>
                <a:ext cx="142320" cy="107126"/>
              </a:xfrm>
              <a:custGeom>
                <a:avLst/>
                <a:gdLst/>
                <a:ahLst/>
                <a:cxnLst/>
                <a:rect l="l" t="t" r="r" b="b"/>
                <a:pathLst>
                  <a:path w="24122" h="18157" extrusionOk="0">
                    <a:moveTo>
                      <a:pt x="0" y="1"/>
                    </a:moveTo>
                    <a:cubicBezTo>
                      <a:pt x="1532" y="5312"/>
                      <a:pt x="4200" y="11690"/>
                      <a:pt x="8823" y="18156"/>
                    </a:cubicBezTo>
                    <a:lnTo>
                      <a:pt x="24122" y="18156"/>
                    </a:lnTo>
                    <a:lnTo>
                      <a:pt x="24122" y="1"/>
                    </a:lnTo>
                    <a:close/>
                  </a:path>
                </a:pathLst>
              </a:custGeom>
              <a:solidFill>
                <a:srgbClr val="A5B7C5"/>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499" name="Google Shape;6499;p113"/>
              <p:cNvSpPr/>
              <p:nvPr/>
            </p:nvSpPr>
            <p:spPr>
              <a:xfrm>
                <a:off x="6929774" y="2545743"/>
                <a:ext cx="74092" cy="109044"/>
              </a:xfrm>
              <a:custGeom>
                <a:avLst/>
                <a:gdLst/>
                <a:ahLst/>
                <a:cxnLst/>
                <a:rect l="l" t="t" r="r" b="b"/>
                <a:pathLst>
                  <a:path w="12558" h="18482" extrusionOk="0">
                    <a:moveTo>
                      <a:pt x="0" y="0"/>
                    </a:moveTo>
                    <a:cubicBezTo>
                      <a:pt x="938" y="1387"/>
                      <a:pt x="1707" y="2855"/>
                      <a:pt x="2285" y="4397"/>
                    </a:cubicBezTo>
                    <a:cubicBezTo>
                      <a:pt x="2664" y="5405"/>
                      <a:pt x="2891" y="6523"/>
                      <a:pt x="2895" y="7390"/>
                    </a:cubicBezTo>
                    <a:lnTo>
                      <a:pt x="2895" y="7500"/>
                    </a:lnTo>
                    <a:cubicBezTo>
                      <a:pt x="2898" y="8835"/>
                      <a:pt x="2904" y="10288"/>
                      <a:pt x="3541" y="11586"/>
                    </a:cubicBezTo>
                    <a:cubicBezTo>
                      <a:pt x="3270" y="12572"/>
                      <a:pt x="3473" y="13627"/>
                      <a:pt x="4092" y="14441"/>
                    </a:cubicBezTo>
                    <a:cubicBezTo>
                      <a:pt x="3202" y="15613"/>
                      <a:pt x="3202" y="17235"/>
                      <a:pt x="4092" y="18407"/>
                    </a:cubicBezTo>
                    <a:cubicBezTo>
                      <a:pt x="4072" y="18431"/>
                      <a:pt x="4057" y="18457"/>
                      <a:pt x="4039" y="18482"/>
                    </a:cubicBezTo>
                    <a:lnTo>
                      <a:pt x="12558" y="18482"/>
                    </a:lnTo>
                    <a:lnTo>
                      <a:pt x="12558" y="0"/>
                    </a:lnTo>
                    <a:close/>
                  </a:path>
                </a:pathLst>
              </a:custGeom>
              <a:solidFill>
                <a:srgbClr val="CFD9E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00" name="Google Shape;6500;p113"/>
              <p:cNvSpPr/>
              <p:nvPr/>
            </p:nvSpPr>
            <p:spPr>
              <a:xfrm>
                <a:off x="7155838" y="2352960"/>
                <a:ext cx="98377" cy="107120"/>
              </a:xfrm>
              <a:custGeom>
                <a:avLst/>
                <a:gdLst/>
                <a:ahLst/>
                <a:cxnLst/>
                <a:rect l="l" t="t" r="r" b="b"/>
                <a:pathLst>
                  <a:path w="16674" h="18156" extrusionOk="0">
                    <a:moveTo>
                      <a:pt x="0" y="0"/>
                    </a:moveTo>
                    <a:lnTo>
                      <a:pt x="0" y="18155"/>
                    </a:lnTo>
                    <a:lnTo>
                      <a:pt x="9101" y="18155"/>
                    </a:lnTo>
                    <a:cubicBezTo>
                      <a:pt x="13299" y="11475"/>
                      <a:pt x="15509" y="5056"/>
                      <a:pt x="16674" y="0"/>
                    </a:cubicBezTo>
                    <a:close/>
                  </a:path>
                </a:pathLst>
              </a:custGeom>
              <a:solidFill>
                <a:srgbClr val="445D7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nvGrpSpPr>
              <p:cNvPr id="6501" name="Google Shape;6501;p113"/>
              <p:cNvGrpSpPr/>
              <p:nvPr/>
            </p:nvGrpSpPr>
            <p:grpSpPr>
              <a:xfrm>
                <a:off x="6821586" y="2078634"/>
                <a:ext cx="426871" cy="684241"/>
                <a:chOff x="6821586" y="2078634"/>
                <a:chExt cx="426871" cy="684241"/>
              </a:xfrm>
            </p:grpSpPr>
            <p:grpSp>
              <p:nvGrpSpPr>
                <p:cNvPr id="6502" name="Google Shape;6502;p113"/>
                <p:cNvGrpSpPr/>
                <p:nvPr/>
              </p:nvGrpSpPr>
              <p:grpSpPr>
                <a:xfrm>
                  <a:off x="6821586" y="2078634"/>
                  <a:ext cx="426871" cy="684241"/>
                  <a:chOff x="6821586" y="2078634"/>
                  <a:chExt cx="426871" cy="684241"/>
                </a:xfrm>
              </p:grpSpPr>
              <p:sp>
                <p:nvSpPr>
                  <p:cNvPr id="6503" name="Google Shape;6503;p113"/>
                  <p:cNvSpPr/>
                  <p:nvPr/>
                </p:nvSpPr>
                <p:spPr>
                  <a:xfrm>
                    <a:off x="6990036" y="2693797"/>
                    <a:ext cx="89963" cy="69077"/>
                  </a:xfrm>
                  <a:custGeom>
                    <a:avLst/>
                    <a:gdLst/>
                    <a:ahLst/>
                    <a:cxnLst/>
                    <a:rect l="l" t="t" r="r" b="b"/>
                    <a:pathLst>
                      <a:path w="15248" h="11708" extrusionOk="0">
                        <a:moveTo>
                          <a:pt x="1" y="0"/>
                        </a:moveTo>
                        <a:lnTo>
                          <a:pt x="1" y="4083"/>
                        </a:lnTo>
                        <a:cubicBezTo>
                          <a:pt x="1" y="8276"/>
                          <a:pt x="3430" y="11707"/>
                          <a:pt x="7623" y="11707"/>
                        </a:cubicBezTo>
                        <a:cubicBezTo>
                          <a:pt x="11816" y="11707"/>
                          <a:pt x="15247" y="8276"/>
                          <a:pt x="15247" y="4083"/>
                        </a:cubicBezTo>
                        <a:lnTo>
                          <a:pt x="15247" y="0"/>
                        </a:lnTo>
                        <a:close/>
                      </a:path>
                    </a:pathLst>
                  </a:custGeom>
                  <a:solidFill>
                    <a:srgbClr val="EEF0F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04" name="Google Shape;6504;p113"/>
                  <p:cNvSpPr/>
                  <p:nvPr/>
                </p:nvSpPr>
                <p:spPr>
                  <a:xfrm>
                    <a:off x="6968649" y="2671926"/>
                    <a:ext cx="132738" cy="72712"/>
                  </a:xfrm>
                  <a:custGeom>
                    <a:avLst/>
                    <a:gdLst/>
                    <a:ahLst/>
                    <a:cxnLst/>
                    <a:rect l="l" t="t" r="r" b="b"/>
                    <a:pathLst>
                      <a:path w="22498" h="12324" extrusionOk="0">
                        <a:moveTo>
                          <a:pt x="1" y="0"/>
                        </a:moveTo>
                        <a:lnTo>
                          <a:pt x="1" y="2864"/>
                        </a:lnTo>
                        <a:cubicBezTo>
                          <a:pt x="1" y="8528"/>
                          <a:pt x="10476" y="12324"/>
                          <a:pt x="11248" y="12324"/>
                        </a:cubicBezTo>
                        <a:cubicBezTo>
                          <a:pt x="12022" y="12324"/>
                          <a:pt x="22498" y="7684"/>
                          <a:pt x="22498" y="2864"/>
                        </a:cubicBezTo>
                        <a:lnTo>
                          <a:pt x="22498" y="0"/>
                        </a:lnTo>
                        <a:close/>
                      </a:path>
                    </a:pathLst>
                  </a:custGeom>
                  <a:solidFill>
                    <a:srgbClr val="E3E7EA"/>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05" name="Google Shape;6505;p113"/>
                  <p:cNvSpPr/>
                  <p:nvPr/>
                </p:nvSpPr>
                <p:spPr>
                  <a:xfrm>
                    <a:off x="6968649" y="2679891"/>
                    <a:ext cx="132738" cy="64747"/>
                  </a:xfrm>
                  <a:custGeom>
                    <a:avLst/>
                    <a:gdLst/>
                    <a:ahLst/>
                    <a:cxnLst/>
                    <a:rect l="l" t="t" r="r" b="b"/>
                    <a:pathLst>
                      <a:path w="22498" h="10974" extrusionOk="0">
                        <a:moveTo>
                          <a:pt x="1" y="1"/>
                        </a:moveTo>
                        <a:lnTo>
                          <a:pt x="1" y="1514"/>
                        </a:lnTo>
                        <a:cubicBezTo>
                          <a:pt x="1" y="7178"/>
                          <a:pt x="10476" y="10974"/>
                          <a:pt x="11248" y="10974"/>
                        </a:cubicBezTo>
                        <a:cubicBezTo>
                          <a:pt x="12022" y="10974"/>
                          <a:pt x="22498" y="6335"/>
                          <a:pt x="22498" y="1514"/>
                        </a:cubicBezTo>
                        <a:lnTo>
                          <a:pt x="22498" y="1"/>
                        </a:lnTo>
                        <a:cubicBezTo>
                          <a:pt x="22498" y="4821"/>
                          <a:pt x="12022" y="9459"/>
                          <a:pt x="11248" y="9459"/>
                        </a:cubicBezTo>
                        <a:cubicBezTo>
                          <a:pt x="10476" y="9459"/>
                          <a:pt x="1" y="5665"/>
                          <a:pt x="1" y="1"/>
                        </a:cubicBezTo>
                        <a:close/>
                      </a:path>
                    </a:pathLst>
                  </a:custGeom>
                  <a:solidFill>
                    <a:srgbClr val="D6DBE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06" name="Google Shape;6506;p113"/>
                  <p:cNvSpPr/>
                  <p:nvPr/>
                </p:nvSpPr>
                <p:spPr>
                  <a:xfrm>
                    <a:off x="6969091" y="2693467"/>
                    <a:ext cx="131729" cy="11765"/>
                  </a:xfrm>
                  <a:custGeom>
                    <a:avLst/>
                    <a:gdLst/>
                    <a:ahLst/>
                    <a:cxnLst/>
                    <a:rect l="l" t="t" r="r" b="b"/>
                    <a:pathLst>
                      <a:path w="22327" h="1994" extrusionOk="0">
                        <a:moveTo>
                          <a:pt x="52" y="1"/>
                        </a:moveTo>
                        <a:cubicBezTo>
                          <a:pt x="34" y="1"/>
                          <a:pt x="18" y="4"/>
                          <a:pt x="1" y="4"/>
                        </a:cubicBezTo>
                        <a:cubicBezTo>
                          <a:pt x="122" y="701"/>
                          <a:pt x="392" y="1367"/>
                          <a:pt x="778" y="1994"/>
                        </a:cubicBezTo>
                        <a:lnTo>
                          <a:pt x="21362" y="1994"/>
                        </a:lnTo>
                        <a:cubicBezTo>
                          <a:pt x="21834" y="1347"/>
                          <a:pt x="22173" y="680"/>
                          <a:pt x="22326" y="2"/>
                        </a:cubicBezTo>
                        <a:cubicBezTo>
                          <a:pt x="22316" y="2"/>
                          <a:pt x="22307" y="1"/>
                          <a:pt x="22297" y="1"/>
                        </a:cubicBezTo>
                        <a:close/>
                      </a:path>
                    </a:pathLst>
                  </a:custGeom>
                  <a:solidFill>
                    <a:srgbClr val="D6DBE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07" name="Google Shape;6507;p113"/>
                  <p:cNvSpPr/>
                  <p:nvPr/>
                </p:nvSpPr>
                <p:spPr>
                  <a:xfrm>
                    <a:off x="6821586" y="2078634"/>
                    <a:ext cx="426871" cy="544694"/>
                  </a:xfrm>
                  <a:custGeom>
                    <a:avLst/>
                    <a:gdLst/>
                    <a:ahLst/>
                    <a:cxnLst/>
                    <a:rect l="l" t="t" r="r" b="b"/>
                    <a:pathLst>
                      <a:path w="72351" h="92321" extrusionOk="0">
                        <a:moveTo>
                          <a:pt x="36174" y="1"/>
                        </a:moveTo>
                        <a:cubicBezTo>
                          <a:pt x="16216" y="1"/>
                          <a:pt x="37" y="16180"/>
                          <a:pt x="37" y="36140"/>
                        </a:cubicBezTo>
                        <a:cubicBezTo>
                          <a:pt x="37" y="36140"/>
                          <a:pt x="0" y="37141"/>
                          <a:pt x="140" y="38891"/>
                        </a:cubicBezTo>
                        <a:cubicBezTo>
                          <a:pt x="143" y="38928"/>
                          <a:pt x="147" y="38965"/>
                          <a:pt x="149" y="39003"/>
                        </a:cubicBezTo>
                        <a:cubicBezTo>
                          <a:pt x="164" y="39192"/>
                          <a:pt x="182" y="39386"/>
                          <a:pt x="201" y="39590"/>
                        </a:cubicBezTo>
                        <a:cubicBezTo>
                          <a:pt x="222" y="39817"/>
                          <a:pt x="246" y="40044"/>
                          <a:pt x="273" y="40271"/>
                        </a:cubicBezTo>
                        <a:cubicBezTo>
                          <a:pt x="281" y="40354"/>
                          <a:pt x="292" y="40436"/>
                          <a:pt x="301" y="40521"/>
                        </a:cubicBezTo>
                        <a:cubicBezTo>
                          <a:pt x="313" y="40621"/>
                          <a:pt x="325" y="40722"/>
                          <a:pt x="337" y="40822"/>
                        </a:cubicBezTo>
                        <a:cubicBezTo>
                          <a:pt x="1211" y="47845"/>
                          <a:pt x="4544" y="61615"/>
                          <a:pt x="17111" y="74112"/>
                        </a:cubicBezTo>
                        <a:cubicBezTo>
                          <a:pt x="19581" y="76568"/>
                          <a:pt x="21548" y="79501"/>
                          <a:pt x="22771" y="82763"/>
                        </a:cubicBezTo>
                        <a:cubicBezTo>
                          <a:pt x="23307" y="84192"/>
                          <a:pt x="23522" y="85567"/>
                          <a:pt x="23526" y="86552"/>
                        </a:cubicBezTo>
                        <a:cubicBezTo>
                          <a:pt x="23540" y="90527"/>
                          <a:pt x="23421" y="92321"/>
                          <a:pt x="36174" y="92321"/>
                        </a:cubicBezTo>
                        <a:cubicBezTo>
                          <a:pt x="48929" y="92321"/>
                          <a:pt x="48811" y="90527"/>
                          <a:pt x="48825" y="86552"/>
                        </a:cubicBezTo>
                        <a:cubicBezTo>
                          <a:pt x="48828" y="85567"/>
                          <a:pt x="49043" y="84192"/>
                          <a:pt x="49579" y="82763"/>
                        </a:cubicBezTo>
                        <a:cubicBezTo>
                          <a:pt x="50802" y="79501"/>
                          <a:pt x="52769" y="76568"/>
                          <a:pt x="55240" y="74112"/>
                        </a:cubicBezTo>
                        <a:cubicBezTo>
                          <a:pt x="67806" y="61615"/>
                          <a:pt x="71138" y="47845"/>
                          <a:pt x="72011" y="40822"/>
                        </a:cubicBezTo>
                        <a:cubicBezTo>
                          <a:pt x="72025" y="40722"/>
                          <a:pt x="72038" y="40621"/>
                          <a:pt x="72050" y="40521"/>
                        </a:cubicBezTo>
                        <a:cubicBezTo>
                          <a:pt x="72059" y="40436"/>
                          <a:pt x="72069" y="40354"/>
                          <a:pt x="72078" y="40271"/>
                        </a:cubicBezTo>
                        <a:cubicBezTo>
                          <a:pt x="72104" y="40044"/>
                          <a:pt x="72127" y="39817"/>
                          <a:pt x="72149" y="39590"/>
                        </a:cubicBezTo>
                        <a:cubicBezTo>
                          <a:pt x="72169" y="39386"/>
                          <a:pt x="72186" y="39192"/>
                          <a:pt x="72202" y="39003"/>
                        </a:cubicBezTo>
                        <a:cubicBezTo>
                          <a:pt x="72205" y="38966"/>
                          <a:pt x="72207" y="38928"/>
                          <a:pt x="72211" y="38891"/>
                        </a:cubicBezTo>
                        <a:cubicBezTo>
                          <a:pt x="72350" y="37141"/>
                          <a:pt x="72314" y="36140"/>
                          <a:pt x="72314" y="36140"/>
                        </a:cubicBezTo>
                        <a:cubicBezTo>
                          <a:pt x="72314" y="16180"/>
                          <a:pt x="56134" y="1"/>
                          <a:pt x="36174" y="1"/>
                        </a:cubicBezTo>
                        <a:close/>
                      </a:path>
                    </a:pathLst>
                  </a:custGeom>
                  <a:solidFill>
                    <a:srgbClr val="FEFEF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08" name="Google Shape;6508;p113"/>
                  <p:cNvSpPr/>
                  <p:nvPr/>
                </p:nvSpPr>
                <p:spPr>
                  <a:xfrm>
                    <a:off x="6984514" y="2448953"/>
                    <a:ext cx="101008" cy="164409"/>
                  </a:xfrm>
                  <a:custGeom>
                    <a:avLst/>
                    <a:gdLst/>
                    <a:ahLst/>
                    <a:cxnLst/>
                    <a:rect l="l" t="t" r="r" b="b"/>
                    <a:pathLst>
                      <a:path w="17120" h="27866" extrusionOk="0">
                        <a:moveTo>
                          <a:pt x="1" y="0"/>
                        </a:moveTo>
                        <a:lnTo>
                          <a:pt x="4920" y="27866"/>
                        </a:lnTo>
                        <a:lnTo>
                          <a:pt x="12200" y="27866"/>
                        </a:lnTo>
                        <a:lnTo>
                          <a:pt x="17120" y="0"/>
                        </a:lnTo>
                        <a:close/>
                      </a:path>
                    </a:pathLst>
                  </a:custGeom>
                  <a:solidFill>
                    <a:srgbClr val="EDF1F3"/>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09" name="Google Shape;6509;p113"/>
                  <p:cNvSpPr/>
                  <p:nvPr/>
                </p:nvSpPr>
                <p:spPr>
                  <a:xfrm>
                    <a:off x="6984514" y="2448953"/>
                    <a:ext cx="101008" cy="140963"/>
                  </a:xfrm>
                  <a:custGeom>
                    <a:avLst/>
                    <a:gdLst/>
                    <a:ahLst/>
                    <a:cxnLst/>
                    <a:rect l="l" t="t" r="r" b="b"/>
                    <a:pathLst>
                      <a:path w="17120" h="23892" extrusionOk="0">
                        <a:moveTo>
                          <a:pt x="1" y="0"/>
                        </a:moveTo>
                        <a:lnTo>
                          <a:pt x="4218" y="23891"/>
                        </a:lnTo>
                        <a:lnTo>
                          <a:pt x="12902" y="23891"/>
                        </a:lnTo>
                        <a:lnTo>
                          <a:pt x="17120" y="0"/>
                        </a:lnTo>
                        <a:close/>
                      </a:path>
                    </a:pathLst>
                  </a:custGeom>
                  <a:solidFill>
                    <a:srgbClr val="E3E9ED"/>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0" name="Google Shape;6510;p113"/>
                  <p:cNvSpPr/>
                  <p:nvPr/>
                </p:nvSpPr>
                <p:spPr>
                  <a:xfrm>
                    <a:off x="7012451" y="2607162"/>
                    <a:ext cx="45141" cy="6201"/>
                  </a:xfrm>
                  <a:custGeom>
                    <a:avLst/>
                    <a:gdLst/>
                    <a:ahLst/>
                    <a:cxnLst/>
                    <a:rect l="l" t="t" r="r" b="b"/>
                    <a:pathLst>
                      <a:path w="7651" h="1051" extrusionOk="0">
                        <a:moveTo>
                          <a:pt x="0" y="1"/>
                        </a:moveTo>
                        <a:lnTo>
                          <a:pt x="185" y="1051"/>
                        </a:lnTo>
                        <a:lnTo>
                          <a:pt x="7465" y="1051"/>
                        </a:lnTo>
                        <a:lnTo>
                          <a:pt x="7650" y="1"/>
                        </a:lnTo>
                        <a:close/>
                      </a:path>
                    </a:pathLst>
                  </a:custGeom>
                  <a:solidFill>
                    <a:srgbClr val="E3E9ED"/>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1" name="Google Shape;6511;p113"/>
                  <p:cNvSpPr/>
                  <p:nvPr/>
                </p:nvSpPr>
                <p:spPr>
                  <a:xfrm>
                    <a:off x="6968649" y="2664244"/>
                    <a:ext cx="132738" cy="25199"/>
                  </a:xfrm>
                  <a:custGeom>
                    <a:avLst/>
                    <a:gdLst/>
                    <a:ahLst/>
                    <a:cxnLst/>
                    <a:rect l="l" t="t" r="r" b="b"/>
                    <a:pathLst>
                      <a:path w="22498" h="4271" extrusionOk="0">
                        <a:moveTo>
                          <a:pt x="93" y="1"/>
                        </a:moveTo>
                        <a:cubicBezTo>
                          <a:pt x="43" y="1"/>
                          <a:pt x="1" y="43"/>
                          <a:pt x="1" y="95"/>
                        </a:cubicBezTo>
                        <a:lnTo>
                          <a:pt x="1" y="4176"/>
                        </a:lnTo>
                        <a:cubicBezTo>
                          <a:pt x="1" y="4229"/>
                          <a:pt x="43" y="4270"/>
                          <a:pt x="93" y="4270"/>
                        </a:cubicBezTo>
                        <a:lnTo>
                          <a:pt x="22405" y="4270"/>
                        </a:lnTo>
                        <a:cubicBezTo>
                          <a:pt x="22456" y="4270"/>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2" name="Google Shape;6512;p113"/>
                  <p:cNvSpPr/>
                  <p:nvPr/>
                </p:nvSpPr>
                <p:spPr>
                  <a:xfrm>
                    <a:off x="6968649" y="2667389"/>
                    <a:ext cx="132738" cy="11776"/>
                  </a:xfrm>
                  <a:custGeom>
                    <a:avLst/>
                    <a:gdLst/>
                    <a:ahLst/>
                    <a:cxnLst/>
                    <a:rect l="l" t="t" r="r" b="b"/>
                    <a:pathLst>
                      <a:path w="22498" h="1996" extrusionOk="0">
                        <a:moveTo>
                          <a:pt x="22185" y="1"/>
                        </a:moveTo>
                        <a:lnTo>
                          <a:pt x="314" y="2"/>
                        </a:lnTo>
                        <a:cubicBezTo>
                          <a:pt x="113" y="247"/>
                          <a:pt x="3" y="556"/>
                          <a:pt x="1" y="874"/>
                        </a:cubicBezTo>
                        <a:lnTo>
                          <a:pt x="1" y="1880"/>
                        </a:lnTo>
                        <a:cubicBezTo>
                          <a:pt x="1" y="1915"/>
                          <a:pt x="8" y="1948"/>
                          <a:pt x="11" y="1983"/>
                        </a:cubicBezTo>
                        <a:cubicBezTo>
                          <a:pt x="48" y="1990"/>
                          <a:pt x="88" y="1994"/>
                          <a:pt x="127" y="1996"/>
                        </a:cubicBezTo>
                        <a:lnTo>
                          <a:pt x="22372" y="1996"/>
                        </a:lnTo>
                        <a:cubicBezTo>
                          <a:pt x="22410" y="1994"/>
                          <a:pt x="22449" y="1990"/>
                          <a:pt x="22487" y="1983"/>
                        </a:cubicBezTo>
                        <a:cubicBezTo>
                          <a:pt x="22491" y="1948"/>
                          <a:pt x="22498" y="1915"/>
                          <a:pt x="22498" y="1880"/>
                        </a:cubicBezTo>
                        <a:lnTo>
                          <a:pt x="22498" y="872"/>
                        </a:lnTo>
                        <a:cubicBezTo>
                          <a:pt x="22496" y="554"/>
                          <a:pt x="22386" y="247"/>
                          <a:pt x="22185" y="1"/>
                        </a:cubicBezTo>
                        <a:close/>
                      </a:path>
                    </a:pathLst>
                  </a:custGeom>
                  <a:solidFill>
                    <a:srgbClr val="D6DBE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3" name="Google Shape;6513;p113"/>
                  <p:cNvSpPr/>
                  <p:nvPr/>
                </p:nvSpPr>
                <p:spPr>
                  <a:xfrm>
                    <a:off x="6963510" y="2683549"/>
                    <a:ext cx="143022" cy="11776"/>
                  </a:xfrm>
                  <a:custGeom>
                    <a:avLst/>
                    <a:gdLst/>
                    <a:ahLst/>
                    <a:cxnLst/>
                    <a:rect l="l" t="t" r="r" b="b"/>
                    <a:pathLst>
                      <a:path w="24241" h="1996" extrusionOk="0">
                        <a:moveTo>
                          <a:pt x="46" y="1"/>
                        </a:moveTo>
                        <a:cubicBezTo>
                          <a:pt x="19" y="1"/>
                          <a:pt x="0" y="22"/>
                          <a:pt x="0" y="46"/>
                        </a:cubicBezTo>
                        <a:lnTo>
                          <a:pt x="0" y="1951"/>
                        </a:lnTo>
                        <a:cubicBezTo>
                          <a:pt x="0" y="1975"/>
                          <a:pt x="19" y="1996"/>
                          <a:pt x="46" y="1996"/>
                        </a:cubicBezTo>
                        <a:lnTo>
                          <a:pt x="24195" y="1996"/>
                        </a:lnTo>
                        <a:cubicBezTo>
                          <a:pt x="24219" y="1996"/>
                          <a:pt x="24240" y="1975"/>
                          <a:pt x="24240" y="1951"/>
                        </a:cubicBezTo>
                        <a:lnTo>
                          <a:pt x="24240" y="46"/>
                        </a:lnTo>
                        <a:cubicBezTo>
                          <a:pt x="24240" y="22"/>
                          <a:pt x="24219" y="1"/>
                          <a:pt x="24195" y="1"/>
                        </a:cubicBezTo>
                        <a:close/>
                      </a:path>
                    </a:pathLst>
                  </a:custGeom>
                  <a:solidFill>
                    <a:srgbClr val="EEF0F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4" name="Google Shape;6514;p113"/>
                  <p:cNvSpPr/>
                  <p:nvPr/>
                </p:nvSpPr>
                <p:spPr>
                  <a:xfrm>
                    <a:off x="6968649" y="2642639"/>
                    <a:ext cx="132738" cy="25199"/>
                  </a:xfrm>
                  <a:custGeom>
                    <a:avLst/>
                    <a:gdLst/>
                    <a:ahLst/>
                    <a:cxnLst/>
                    <a:rect l="l" t="t" r="r" b="b"/>
                    <a:pathLst>
                      <a:path w="22498" h="4271" extrusionOk="0">
                        <a:moveTo>
                          <a:pt x="93" y="1"/>
                        </a:moveTo>
                        <a:cubicBezTo>
                          <a:pt x="43" y="1"/>
                          <a:pt x="1" y="43"/>
                          <a:pt x="1" y="95"/>
                        </a:cubicBezTo>
                        <a:lnTo>
                          <a:pt x="1" y="4176"/>
                        </a:lnTo>
                        <a:cubicBezTo>
                          <a:pt x="1" y="4229"/>
                          <a:pt x="43" y="4271"/>
                          <a:pt x="93" y="4271"/>
                        </a:cubicBezTo>
                        <a:lnTo>
                          <a:pt x="22405" y="4271"/>
                        </a:lnTo>
                        <a:cubicBezTo>
                          <a:pt x="22456" y="4271"/>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5" name="Google Shape;6515;p113"/>
                  <p:cNvSpPr/>
                  <p:nvPr/>
                </p:nvSpPr>
                <p:spPr>
                  <a:xfrm>
                    <a:off x="6968649" y="2643990"/>
                    <a:ext cx="132738" cy="11776"/>
                  </a:xfrm>
                  <a:custGeom>
                    <a:avLst/>
                    <a:gdLst/>
                    <a:ahLst/>
                    <a:cxnLst/>
                    <a:rect l="l" t="t" r="r" b="b"/>
                    <a:pathLst>
                      <a:path w="22498" h="1996" extrusionOk="0">
                        <a:moveTo>
                          <a:pt x="642" y="1"/>
                        </a:moveTo>
                        <a:cubicBezTo>
                          <a:pt x="242" y="259"/>
                          <a:pt x="1" y="701"/>
                          <a:pt x="1" y="1177"/>
                        </a:cubicBezTo>
                        <a:lnTo>
                          <a:pt x="1" y="1984"/>
                        </a:lnTo>
                        <a:cubicBezTo>
                          <a:pt x="41" y="1991"/>
                          <a:pt x="83" y="1994"/>
                          <a:pt x="127" y="1996"/>
                        </a:cubicBezTo>
                        <a:lnTo>
                          <a:pt x="22372" y="1996"/>
                        </a:lnTo>
                        <a:cubicBezTo>
                          <a:pt x="22414" y="1994"/>
                          <a:pt x="22456" y="1991"/>
                          <a:pt x="22498" y="1984"/>
                        </a:cubicBezTo>
                        <a:lnTo>
                          <a:pt x="22498" y="1177"/>
                        </a:lnTo>
                        <a:cubicBezTo>
                          <a:pt x="22496" y="701"/>
                          <a:pt x="22255" y="259"/>
                          <a:pt x="21856" y="1"/>
                        </a:cubicBezTo>
                        <a:close/>
                      </a:path>
                    </a:pathLst>
                  </a:custGeom>
                  <a:solidFill>
                    <a:srgbClr val="D6DBE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6" name="Google Shape;6516;p113"/>
                  <p:cNvSpPr/>
                  <p:nvPr/>
                </p:nvSpPr>
                <p:spPr>
                  <a:xfrm>
                    <a:off x="6963510" y="2660156"/>
                    <a:ext cx="143022" cy="11776"/>
                  </a:xfrm>
                  <a:custGeom>
                    <a:avLst/>
                    <a:gdLst/>
                    <a:ahLst/>
                    <a:cxnLst/>
                    <a:rect l="l" t="t" r="r" b="b"/>
                    <a:pathLst>
                      <a:path w="24241" h="1996" extrusionOk="0">
                        <a:moveTo>
                          <a:pt x="998" y="0"/>
                        </a:moveTo>
                        <a:cubicBezTo>
                          <a:pt x="447" y="2"/>
                          <a:pt x="2" y="447"/>
                          <a:pt x="0" y="998"/>
                        </a:cubicBezTo>
                        <a:cubicBezTo>
                          <a:pt x="2" y="1548"/>
                          <a:pt x="447" y="1993"/>
                          <a:pt x="998" y="1995"/>
                        </a:cubicBezTo>
                        <a:lnTo>
                          <a:pt x="23243" y="1995"/>
                        </a:lnTo>
                        <a:cubicBezTo>
                          <a:pt x="23793" y="1993"/>
                          <a:pt x="24239" y="1548"/>
                          <a:pt x="24240" y="998"/>
                        </a:cubicBezTo>
                        <a:cubicBezTo>
                          <a:pt x="24239" y="447"/>
                          <a:pt x="23793" y="2"/>
                          <a:pt x="23243" y="0"/>
                        </a:cubicBezTo>
                        <a:close/>
                      </a:path>
                    </a:pathLst>
                  </a:custGeom>
                  <a:solidFill>
                    <a:srgbClr val="EEF0F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7" name="Google Shape;6517;p113"/>
                  <p:cNvSpPr/>
                  <p:nvPr/>
                </p:nvSpPr>
                <p:spPr>
                  <a:xfrm>
                    <a:off x="6968649" y="2617451"/>
                    <a:ext cx="132738" cy="25193"/>
                  </a:xfrm>
                  <a:custGeom>
                    <a:avLst/>
                    <a:gdLst/>
                    <a:ahLst/>
                    <a:cxnLst/>
                    <a:rect l="l" t="t" r="r" b="b"/>
                    <a:pathLst>
                      <a:path w="22498" h="4270" extrusionOk="0">
                        <a:moveTo>
                          <a:pt x="93" y="0"/>
                        </a:moveTo>
                        <a:cubicBezTo>
                          <a:pt x="43" y="0"/>
                          <a:pt x="1" y="42"/>
                          <a:pt x="1" y="94"/>
                        </a:cubicBezTo>
                        <a:lnTo>
                          <a:pt x="1" y="4176"/>
                        </a:lnTo>
                        <a:cubicBezTo>
                          <a:pt x="1" y="4228"/>
                          <a:pt x="43" y="4270"/>
                          <a:pt x="93" y="4270"/>
                        </a:cubicBezTo>
                        <a:lnTo>
                          <a:pt x="22405" y="4270"/>
                        </a:lnTo>
                        <a:cubicBezTo>
                          <a:pt x="22456" y="4270"/>
                          <a:pt x="22498" y="4228"/>
                          <a:pt x="22498" y="4176"/>
                        </a:cubicBezTo>
                        <a:lnTo>
                          <a:pt x="22498" y="94"/>
                        </a:lnTo>
                        <a:cubicBezTo>
                          <a:pt x="22498" y="42"/>
                          <a:pt x="22456" y="0"/>
                          <a:pt x="22405" y="0"/>
                        </a:cubicBezTo>
                        <a:close/>
                      </a:path>
                    </a:pathLst>
                  </a:custGeom>
                  <a:solidFill>
                    <a:srgbClr val="E3E7EA"/>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8" name="Google Shape;6518;p113"/>
                  <p:cNvSpPr/>
                  <p:nvPr/>
                </p:nvSpPr>
                <p:spPr>
                  <a:xfrm>
                    <a:off x="6968649" y="2620590"/>
                    <a:ext cx="132738" cy="11782"/>
                  </a:xfrm>
                  <a:custGeom>
                    <a:avLst/>
                    <a:gdLst/>
                    <a:ahLst/>
                    <a:cxnLst/>
                    <a:rect l="l" t="t" r="r" b="b"/>
                    <a:pathLst>
                      <a:path w="22498" h="1997" extrusionOk="0">
                        <a:moveTo>
                          <a:pt x="314" y="1"/>
                        </a:moveTo>
                        <a:cubicBezTo>
                          <a:pt x="113" y="247"/>
                          <a:pt x="3" y="555"/>
                          <a:pt x="1" y="873"/>
                        </a:cubicBezTo>
                        <a:lnTo>
                          <a:pt x="1" y="1982"/>
                        </a:lnTo>
                        <a:cubicBezTo>
                          <a:pt x="41" y="1989"/>
                          <a:pt x="83" y="1994"/>
                          <a:pt x="127" y="1996"/>
                        </a:cubicBezTo>
                        <a:lnTo>
                          <a:pt x="22372" y="1996"/>
                        </a:lnTo>
                        <a:cubicBezTo>
                          <a:pt x="22414" y="1994"/>
                          <a:pt x="22456" y="1989"/>
                          <a:pt x="22498" y="1982"/>
                        </a:cubicBezTo>
                        <a:lnTo>
                          <a:pt x="22498" y="873"/>
                        </a:lnTo>
                        <a:cubicBezTo>
                          <a:pt x="22496" y="555"/>
                          <a:pt x="22386" y="247"/>
                          <a:pt x="22185" y="1"/>
                        </a:cubicBezTo>
                        <a:close/>
                      </a:path>
                    </a:pathLst>
                  </a:custGeom>
                  <a:solidFill>
                    <a:srgbClr val="D6DBE0"/>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19" name="Google Shape;6519;p113"/>
                  <p:cNvSpPr/>
                  <p:nvPr/>
                </p:nvSpPr>
                <p:spPr>
                  <a:xfrm>
                    <a:off x="6963510" y="2613357"/>
                    <a:ext cx="143022" cy="11765"/>
                  </a:xfrm>
                  <a:custGeom>
                    <a:avLst/>
                    <a:gdLst/>
                    <a:ahLst/>
                    <a:cxnLst/>
                    <a:rect l="l" t="t" r="r" b="b"/>
                    <a:pathLst>
                      <a:path w="24241" h="1994" extrusionOk="0">
                        <a:moveTo>
                          <a:pt x="998" y="1"/>
                        </a:moveTo>
                        <a:cubicBezTo>
                          <a:pt x="447" y="2"/>
                          <a:pt x="2" y="448"/>
                          <a:pt x="0" y="996"/>
                        </a:cubicBezTo>
                        <a:cubicBezTo>
                          <a:pt x="2" y="1547"/>
                          <a:pt x="447" y="1992"/>
                          <a:pt x="998" y="1994"/>
                        </a:cubicBezTo>
                        <a:lnTo>
                          <a:pt x="23243" y="1994"/>
                        </a:lnTo>
                        <a:cubicBezTo>
                          <a:pt x="23793" y="1992"/>
                          <a:pt x="24239" y="1547"/>
                          <a:pt x="24240" y="996"/>
                        </a:cubicBezTo>
                        <a:cubicBezTo>
                          <a:pt x="24239" y="448"/>
                          <a:pt x="23793" y="2"/>
                          <a:pt x="23243" y="1"/>
                        </a:cubicBezTo>
                        <a:close/>
                      </a:path>
                    </a:pathLst>
                  </a:custGeom>
                  <a:solidFill>
                    <a:srgbClr val="EEF0F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20" name="Google Shape;6520;p113"/>
                  <p:cNvSpPr/>
                  <p:nvPr/>
                </p:nvSpPr>
                <p:spPr>
                  <a:xfrm>
                    <a:off x="6850372" y="2107302"/>
                    <a:ext cx="369293" cy="477399"/>
                  </a:xfrm>
                  <a:custGeom>
                    <a:avLst/>
                    <a:gdLst/>
                    <a:ahLst/>
                    <a:cxnLst/>
                    <a:rect l="l" t="t" r="r" b="b"/>
                    <a:pathLst>
                      <a:path w="62592" h="80915" extrusionOk="0">
                        <a:moveTo>
                          <a:pt x="31297" y="0"/>
                        </a:moveTo>
                        <a:cubicBezTo>
                          <a:pt x="14049" y="0"/>
                          <a:pt x="16" y="14032"/>
                          <a:pt x="16" y="31281"/>
                        </a:cubicBezTo>
                        <a:lnTo>
                          <a:pt x="16" y="31387"/>
                        </a:lnTo>
                        <a:lnTo>
                          <a:pt x="13" y="31445"/>
                        </a:lnTo>
                        <a:cubicBezTo>
                          <a:pt x="11" y="31548"/>
                          <a:pt x="1" y="32341"/>
                          <a:pt x="104" y="33646"/>
                        </a:cubicBezTo>
                        <a:lnTo>
                          <a:pt x="104" y="33657"/>
                        </a:lnTo>
                        <a:lnTo>
                          <a:pt x="104" y="33667"/>
                        </a:lnTo>
                        <a:lnTo>
                          <a:pt x="105" y="33683"/>
                        </a:lnTo>
                        <a:lnTo>
                          <a:pt x="111" y="33746"/>
                        </a:lnTo>
                        <a:cubicBezTo>
                          <a:pt x="125" y="33912"/>
                          <a:pt x="139" y="34083"/>
                          <a:pt x="156" y="34265"/>
                        </a:cubicBezTo>
                        <a:cubicBezTo>
                          <a:pt x="175" y="34469"/>
                          <a:pt x="198" y="34667"/>
                          <a:pt x="219" y="34862"/>
                        </a:cubicBezTo>
                        <a:lnTo>
                          <a:pt x="245" y="35093"/>
                        </a:lnTo>
                        <a:lnTo>
                          <a:pt x="257" y="35191"/>
                        </a:lnTo>
                        <a:cubicBezTo>
                          <a:pt x="264" y="35241"/>
                          <a:pt x="270" y="35290"/>
                          <a:pt x="277" y="35341"/>
                        </a:cubicBezTo>
                        <a:lnTo>
                          <a:pt x="278" y="35353"/>
                        </a:lnTo>
                        <a:lnTo>
                          <a:pt x="278" y="35364"/>
                        </a:lnTo>
                        <a:cubicBezTo>
                          <a:pt x="1082" y="41822"/>
                          <a:pt x="4150" y="54364"/>
                          <a:pt x="15656" y="65807"/>
                        </a:cubicBezTo>
                        <a:cubicBezTo>
                          <a:pt x="18711" y="68844"/>
                          <a:pt x="20993" y="72340"/>
                          <a:pt x="22440" y="76197"/>
                        </a:cubicBezTo>
                        <a:cubicBezTo>
                          <a:pt x="22707" y="76910"/>
                          <a:pt x="22927" y="77638"/>
                          <a:pt x="23098" y="78379"/>
                        </a:cubicBezTo>
                        <a:cubicBezTo>
                          <a:pt x="23441" y="79855"/>
                          <a:pt x="24733" y="80914"/>
                          <a:pt x="26250" y="80914"/>
                        </a:cubicBezTo>
                        <a:lnTo>
                          <a:pt x="36339" y="80914"/>
                        </a:lnTo>
                        <a:cubicBezTo>
                          <a:pt x="37855" y="80914"/>
                          <a:pt x="39148" y="79855"/>
                          <a:pt x="39491" y="78379"/>
                        </a:cubicBezTo>
                        <a:cubicBezTo>
                          <a:pt x="39662" y="77638"/>
                          <a:pt x="39882" y="76910"/>
                          <a:pt x="40149" y="76197"/>
                        </a:cubicBezTo>
                        <a:cubicBezTo>
                          <a:pt x="41596" y="72340"/>
                          <a:pt x="43879" y="68844"/>
                          <a:pt x="46933" y="65807"/>
                        </a:cubicBezTo>
                        <a:cubicBezTo>
                          <a:pt x="58441" y="54364"/>
                          <a:pt x="61509" y="41822"/>
                          <a:pt x="62312" y="35364"/>
                        </a:cubicBezTo>
                        <a:lnTo>
                          <a:pt x="62314" y="35351"/>
                        </a:lnTo>
                        <a:lnTo>
                          <a:pt x="62314" y="35341"/>
                        </a:lnTo>
                        <a:cubicBezTo>
                          <a:pt x="62321" y="35290"/>
                          <a:pt x="62326" y="35240"/>
                          <a:pt x="62333" y="35191"/>
                        </a:cubicBezTo>
                        <a:lnTo>
                          <a:pt x="62346" y="35091"/>
                        </a:lnTo>
                        <a:lnTo>
                          <a:pt x="62370" y="34871"/>
                        </a:lnTo>
                        <a:cubicBezTo>
                          <a:pt x="62393" y="34667"/>
                          <a:pt x="62414" y="34469"/>
                          <a:pt x="62433" y="34272"/>
                        </a:cubicBezTo>
                        <a:cubicBezTo>
                          <a:pt x="62452" y="34083"/>
                          <a:pt x="62466" y="33912"/>
                          <a:pt x="62480" y="33746"/>
                        </a:cubicBezTo>
                        <a:lnTo>
                          <a:pt x="62485" y="33681"/>
                        </a:lnTo>
                        <a:lnTo>
                          <a:pt x="62487" y="33662"/>
                        </a:lnTo>
                        <a:cubicBezTo>
                          <a:pt x="62592" y="32338"/>
                          <a:pt x="62581" y="31543"/>
                          <a:pt x="62580" y="31443"/>
                        </a:cubicBezTo>
                        <a:lnTo>
                          <a:pt x="62574" y="31345"/>
                        </a:lnTo>
                        <a:lnTo>
                          <a:pt x="62576" y="31281"/>
                        </a:lnTo>
                        <a:cubicBezTo>
                          <a:pt x="62576" y="14032"/>
                          <a:pt x="48544" y="0"/>
                          <a:pt x="31297" y="0"/>
                        </a:cubicBezTo>
                        <a:close/>
                      </a:path>
                    </a:pathLst>
                  </a:custGeom>
                  <a:solidFill>
                    <a:srgbClr val="F3F5F7"/>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21" name="Google Shape;6521;p113"/>
                  <p:cNvSpPr/>
                  <p:nvPr/>
                </p:nvSpPr>
                <p:spPr>
                  <a:xfrm>
                    <a:off x="6963510" y="2636756"/>
                    <a:ext cx="143022" cy="11776"/>
                  </a:xfrm>
                  <a:custGeom>
                    <a:avLst/>
                    <a:gdLst/>
                    <a:ahLst/>
                    <a:cxnLst/>
                    <a:rect l="l" t="t" r="r" b="b"/>
                    <a:pathLst>
                      <a:path w="24241" h="1996" extrusionOk="0">
                        <a:moveTo>
                          <a:pt x="998" y="0"/>
                        </a:moveTo>
                        <a:cubicBezTo>
                          <a:pt x="447" y="2"/>
                          <a:pt x="2" y="448"/>
                          <a:pt x="0" y="998"/>
                        </a:cubicBezTo>
                        <a:cubicBezTo>
                          <a:pt x="2" y="1548"/>
                          <a:pt x="447" y="1994"/>
                          <a:pt x="998" y="1995"/>
                        </a:cubicBezTo>
                        <a:lnTo>
                          <a:pt x="23243" y="1995"/>
                        </a:lnTo>
                        <a:cubicBezTo>
                          <a:pt x="23793" y="1994"/>
                          <a:pt x="24239" y="1548"/>
                          <a:pt x="24240" y="998"/>
                        </a:cubicBezTo>
                        <a:cubicBezTo>
                          <a:pt x="24239" y="448"/>
                          <a:pt x="23793" y="2"/>
                          <a:pt x="23243" y="0"/>
                        </a:cubicBezTo>
                        <a:close/>
                      </a:path>
                    </a:pathLst>
                  </a:custGeom>
                  <a:solidFill>
                    <a:srgbClr val="EEF0F2"/>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sp>
              <p:nvSpPr>
                <p:cNvPr id="6522" name="Google Shape;6522;p113"/>
                <p:cNvSpPr/>
                <p:nvPr/>
              </p:nvSpPr>
              <p:spPr>
                <a:xfrm>
                  <a:off x="7046588" y="2275942"/>
                  <a:ext cx="173076" cy="113894"/>
                </a:xfrm>
                <a:custGeom>
                  <a:avLst/>
                  <a:gdLst/>
                  <a:ahLst/>
                  <a:cxnLst/>
                  <a:rect l="l" t="t" r="r" b="b"/>
                  <a:pathLst>
                    <a:path w="29335" h="19304" extrusionOk="0">
                      <a:moveTo>
                        <a:pt x="0" y="0"/>
                      </a:moveTo>
                      <a:lnTo>
                        <a:pt x="0" y="19303"/>
                      </a:lnTo>
                      <a:lnTo>
                        <a:pt x="25725" y="19303"/>
                      </a:lnTo>
                      <a:cubicBezTo>
                        <a:pt x="27782" y="14272"/>
                        <a:pt x="28673" y="9841"/>
                        <a:pt x="29054" y="6781"/>
                      </a:cubicBezTo>
                      <a:lnTo>
                        <a:pt x="29055" y="6770"/>
                      </a:lnTo>
                      <a:lnTo>
                        <a:pt x="29057" y="6758"/>
                      </a:lnTo>
                      <a:cubicBezTo>
                        <a:pt x="29064" y="6707"/>
                        <a:pt x="29069" y="6657"/>
                        <a:pt x="29075" y="6608"/>
                      </a:cubicBezTo>
                      <a:lnTo>
                        <a:pt x="29087" y="6508"/>
                      </a:lnTo>
                      <a:lnTo>
                        <a:pt x="29113" y="6288"/>
                      </a:lnTo>
                      <a:cubicBezTo>
                        <a:pt x="29136" y="6084"/>
                        <a:pt x="29157" y="5886"/>
                        <a:pt x="29176" y="5689"/>
                      </a:cubicBezTo>
                      <a:cubicBezTo>
                        <a:pt x="29193" y="5500"/>
                        <a:pt x="29209" y="5329"/>
                        <a:pt x="29221" y="5163"/>
                      </a:cubicBezTo>
                      <a:lnTo>
                        <a:pt x="29227" y="5098"/>
                      </a:lnTo>
                      <a:lnTo>
                        <a:pt x="29228" y="5079"/>
                      </a:lnTo>
                      <a:cubicBezTo>
                        <a:pt x="29335" y="3755"/>
                        <a:pt x="29323" y="2960"/>
                        <a:pt x="29321" y="2860"/>
                      </a:cubicBezTo>
                      <a:lnTo>
                        <a:pt x="29316" y="2762"/>
                      </a:lnTo>
                      <a:lnTo>
                        <a:pt x="29317" y="2698"/>
                      </a:lnTo>
                      <a:cubicBezTo>
                        <a:pt x="29317" y="1789"/>
                        <a:pt x="29277" y="890"/>
                        <a:pt x="29200" y="0"/>
                      </a:cubicBezTo>
                      <a:close/>
                    </a:path>
                  </a:pathLst>
                </a:custGeom>
                <a:solidFill>
                  <a:srgbClr val="4F677B"/>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23" name="Google Shape;6523;p113"/>
                <p:cNvSpPr/>
                <p:nvPr/>
              </p:nvSpPr>
              <p:spPr>
                <a:xfrm>
                  <a:off x="7046588" y="2107680"/>
                  <a:ext cx="168811" cy="145128"/>
                </a:xfrm>
                <a:custGeom>
                  <a:avLst/>
                  <a:gdLst/>
                  <a:ahLst/>
                  <a:cxnLst/>
                  <a:rect l="l" t="t" r="r" b="b"/>
                  <a:pathLst>
                    <a:path w="28612" h="24598" extrusionOk="0">
                      <a:moveTo>
                        <a:pt x="0" y="1"/>
                      </a:moveTo>
                      <a:lnTo>
                        <a:pt x="0" y="24597"/>
                      </a:lnTo>
                      <a:lnTo>
                        <a:pt x="28612" y="24597"/>
                      </a:lnTo>
                      <a:cubicBezTo>
                        <a:pt x="25701" y="11138"/>
                        <a:pt x="14102" y="876"/>
                        <a:pt x="0" y="1"/>
                      </a:cubicBezTo>
                      <a:close/>
                    </a:path>
                  </a:pathLst>
                </a:custGeom>
                <a:solidFill>
                  <a:srgbClr val="B3C3CE"/>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24" name="Google Shape;6524;p113"/>
                <p:cNvSpPr/>
                <p:nvPr/>
              </p:nvSpPr>
              <p:spPr>
                <a:xfrm>
                  <a:off x="6850372" y="2275942"/>
                  <a:ext cx="173082" cy="113894"/>
                </a:xfrm>
                <a:custGeom>
                  <a:avLst/>
                  <a:gdLst/>
                  <a:ahLst/>
                  <a:cxnLst/>
                  <a:rect l="l" t="t" r="r" b="b"/>
                  <a:pathLst>
                    <a:path w="29336" h="19304" extrusionOk="0">
                      <a:moveTo>
                        <a:pt x="133" y="0"/>
                      </a:moveTo>
                      <a:cubicBezTo>
                        <a:pt x="58" y="890"/>
                        <a:pt x="16" y="1789"/>
                        <a:pt x="16" y="2698"/>
                      </a:cubicBezTo>
                      <a:lnTo>
                        <a:pt x="16" y="2804"/>
                      </a:lnTo>
                      <a:lnTo>
                        <a:pt x="13" y="2862"/>
                      </a:lnTo>
                      <a:cubicBezTo>
                        <a:pt x="11" y="2965"/>
                        <a:pt x="1" y="3758"/>
                        <a:pt x="104" y="5065"/>
                      </a:cubicBezTo>
                      <a:lnTo>
                        <a:pt x="104" y="5075"/>
                      </a:lnTo>
                      <a:lnTo>
                        <a:pt x="104" y="5086"/>
                      </a:lnTo>
                      <a:lnTo>
                        <a:pt x="105" y="5100"/>
                      </a:lnTo>
                      <a:lnTo>
                        <a:pt x="111" y="5163"/>
                      </a:lnTo>
                      <a:cubicBezTo>
                        <a:pt x="125" y="5329"/>
                        <a:pt x="139" y="5500"/>
                        <a:pt x="156" y="5682"/>
                      </a:cubicBezTo>
                      <a:cubicBezTo>
                        <a:pt x="175" y="5886"/>
                        <a:pt x="198" y="6084"/>
                        <a:pt x="219" y="6279"/>
                      </a:cubicBezTo>
                      <a:lnTo>
                        <a:pt x="245" y="6510"/>
                      </a:lnTo>
                      <a:lnTo>
                        <a:pt x="257" y="6608"/>
                      </a:lnTo>
                      <a:cubicBezTo>
                        <a:pt x="264" y="6658"/>
                        <a:pt x="270" y="6709"/>
                        <a:pt x="277" y="6758"/>
                      </a:cubicBezTo>
                      <a:lnTo>
                        <a:pt x="278" y="6770"/>
                      </a:lnTo>
                      <a:lnTo>
                        <a:pt x="278" y="6781"/>
                      </a:lnTo>
                      <a:cubicBezTo>
                        <a:pt x="661" y="9843"/>
                        <a:pt x="1552" y="14272"/>
                        <a:pt x="3608" y="19303"/>
                      </a:cubicBezTo>
                      <a:lnTo>
                        <a:pt x="29333" y="19303"/>
                      </a:lnTo>
                      <a:lnTo>
                        <a:pt x="29335" y="0"/>
                      </a:lnTo>
                      <a:close/>
                    </a:path>
                  </a:pathLst>
                </a:custGeom>
                <a:solidFill>
                  <a:srgbClr val="C9D4DC"/>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25" name="Google Shape;6525;p113"/>
                <p:cNvSpPr/>
                <p:nvPr/>
              </p:nvSpPr>
              <p:spPr>
                <a:xfrm>
                  <a:off x="6882243" y="2412957"/>
                  <a:ext cx="141211" cy="171743"/>
                </a:xfrm>
                <a:custGeom>
                  <a:avLst/>
                  <a:gdLst/>
                  <a:ahLst/>
                  <a:cxnLst/>
                  <a:rect l="l" t="t" r="r" b="b"/>
                  <a:pathLst>
                    <a:path w="23934" h="29109" extrusionOk="0">
                      <a:moveTo>
                        <a:pt x="0" y="1"/>
                      </a:moveTo>
                      <a:cubicBezTo>
                        <a:pt x="2303" y="4529"/>
                        <a:pt x="5584" y="9356"/>
                        <a:pt x="10256" y="14001"/>
                      </a:cubicBezTo>
                      <a:cubicBezTo>
                        <a:pt x="13309" y="17038"/>
                        <a:pt x="15593" y="20534"/>
                        <a:pt x="17039" y="24391"/>
                      </a:cubicBezTo>
                      <a:cubicBezTo>
                        <a:pt x="17307" y="25104"/>
                        <a:pt x="17527" y="25832"/>
                        <a:pt x="17698" y="26573"/>
                      </a:cubicBezTo>
                      <a:cubicBezTo>
                        <a:pt x="18040" y="28049"/>
                        <a:pt x="19333" y="29108"/>
                        <a:pt x="20850" y="29108"/>
                      </a:cubicBezTo>
                      <a:lnTo>
                        <a:pt x="23933" y="29108"/>
                      </a:lnTo>
                      <a:lnTo>
                        <a:pt x="23933" y="1"/>
                      </a:lnTo>
                      <a:close/>
                    </a:path>
                  </a:pathLst>
                </a:custGeom>
                <a:solidFill>
                  <a:srgbClr val="DBE3E8"/>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26" name="Google Shape;6526;p113"/>
                <p:cNvSpPr/>
                <p:nvPr/>
              </p:nvSpPr>
              <p:spPr>
                <a:xfrm>
                  <a:off x="6854637" y="2107680"/>
                  <a:ext cx="168817" cy="145128"/>
                </a:xfrm>
                <a:custGeom>
                  <a:avLst/>
                  <a:gdLst/>
                  <a:ahLst/>
                  <a:cxnLst/>
                  <a:rect l="l" t="t" r="r" b="b"/>
                  <a:pathLst>
                    <a:path w="28613" h="24598" extrusionOk="0">
                      <a:moveTo>
                        <a:pt x="28612" y="1"/>
                      </a:moveTo>
                      <a:cubicBezTo>
                        <a:pt x="14512" y="876"/>
                        <a:pt x="2911" y="11138"/>
                        <a:pt x="1" y="24597"/>
                      </a:cubicBezTo>
                      <a:lnTo>
                        <a:pt x="28612" y="24597"/>
                      </a:lnTo>
                      <a:lnTo>
                        <a:pt x="28612" y="1"/>
                      </a:lnTo>
                      <a:close/>
                    </a:path>
                  </a:pathLst>
                </a:custGeom>
                <a:solidFill>
                  <a:srgbClr val="8FA1AF"/>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sp>
              <p:nvSpPr>
                <p:cNvPr id="6527" name="Google Shape;6527;p113"/>
                <p:cNvSpPr/>
                <p:nvPr/>
              </p:nvSpPr>
              <p:spPr>
                <a:xfrm>
                  <a:off x="7046588" y="2412957"/>
                  <a:ext cx="141205" cy="171743"/>
                </a:xfrm>
                <a:custGeom>
                  <a:avLst/>
                  <a:gdLst/>
                  <a:ahLst/>
                  <a:cxnLst/>
                  <a:rect l="l" t="t" r="r" b="b"/>
                  <a:pathLst>
                    <a:path w="23933" h="29109" extrusionOk="0">
                      <a:moveTo>
                        <a:pt x="0" y="1"/>
                      </a:moveTo>
                      <a:lnTo>
                        <a:pt x="0" y="29108"/>
                      </a:lnTo>
                      <a:lnTo>
                        <a:pt x="3084" y="29108"/>
                      </a:lnTo>
                      <a:cubicBezTo>
                        <a:pt x="4600" y="29108"/>
                        <a:pt x="5893" y="28049"/>
                        <a:pt x="6235" y="26573"/>
                      </a:cubicBezTo>
                      <a:cubicBezTo>
                        <a:pt x="6407" y="25832"/>
                        <a:pt x="6627" y="25104"/>
                        <a:pt x="6894" y="24391"/>
                      </a:cubicBezTo>
                      <a:cubicBezTo>
                        <a:pt x="8341" y="20534"/>
                        <a:pt x="10622" y="17038"/>
                        <a:pt x="13678" y="14001"/>
                      </a:cubicBezTo>
                      <a:cubicBezTo>
                        <a:pt x="18349" y="9356"/>
                        <a:pt x="21630" y="4529"/>
                        <a:pt x="23933" y="1"/>
                      </a:cubicBezTo>
                      <a:close/>
                    </a:path>
                  </a:pathLst>
                </a:custGeom>
                <a:solidFill>
                  <a:srgbClr val="374F66"/>
                </a:solidFill>
                <a:ln>
                  <a:noFill/>
                </a:ln>
              </p:spPr>
              <p:txBody>
                <a:bodyPr spcFirstLastPara="1" wrap="square" lIns="146280" tIns="146280" rIns="146280" bIns="146280" anchor="ctr" anchorCtr="0">
                  <a:noAutofit/>
                </a:bodyPr>
                <a:lstStyle/>
                <a:p>
                  <a:pPr marL="0" lvl="0" indent="0" algn="l" rtl="0">
                    <a:spcBef>
                      <a:spcPts val="0"/>
                    </a:spcBef>
                    <a:spcAft>
                      <a:spcPts val="0"/>
                    </a:spcAft>
                    <a:buNone/>
                  </a:pPr>
                  <a:endParaRPr sz="2240"/>
                </a:p>
              </p:txBody>
            </p:sp>
          </p:grpSp>
        </p:grpSp>
      </p:grpSp>
      <p:graphicFrame>
        <p:nvGraphicFramePr>
          <p:cNvPr id="36" name="Table 35"/>
          <p:cNvGraphicFramePr>
            <a:graphicFrameLocks noGrp="1"/>
          </p:cNvGraphicFramePr>
          <p:nvPr/>
        </p:nvGraphicFramePr>
        <p:xfrm>
          <a:off x="793057" y="2027779"/>
          <a:ext cx="6267186" cy="3132159"/>
        </p:xfrm>
        <a:graphic>
          <a:graphicData uri="http://schemas.openxmlformats.org/drawingml/2006/table">
            <a:tbl>
              <a:tblPr firstRow="1" firstCol="1" bandRow="1">
                <a:tableStyleId>{5940675A-B579-460E-94D1-54222C63F5DA}</a:tableStyleId>
              </a:tblPr>
              <a:tblGrid>
                <a:gridCol w="987522"/>
                <a:gridCol w="5279664"/>
              </a:tblGrid>
              <a:tr h="1972585">
                <a:tc>
                  <a:txBody>
                    <a:bodyPr/>
                    <a:lstStyle/>
                    <a:p>
                      <a:pPr algn="just">
                        <a:lnSpc>
                          <a:spcPct val="107000"/>
                        </a:lnSpc>
                        <a:spcAft>
                          <a:spcPts val="800"/>
                        </a:spcAft>
                      </a:pPr>
                      <a:r>
                        <a:rPr lang="en-US" sz="2800" b="1">
                          <a:solidFill>
                            <a:srgbClr val="11184A"/>
                          </a:solidFill>
                          <a:effectLst/>
                        </a:rPr>
                        <a:t>GT</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endParaRPr lang="en-US" sz="2000" b="1">
                        <a:effectLst/>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3368">
                <a:tc>
                  <a:txBody>
                    <a:bodyPr/>
                    <a:lstStyle/>
                    <a:p>
                      <a:pPr algn="just">
                        <a:lnSpc>
                          <a:spcPct val="107000"/>
                        </a:lnSpc>
                        <a:spcAft>
                          <a:spcPts val="800"/>
                        </a:spcAft>
                      </a:pPr>
                      <a:r>
                        <a:rPr lang="en-US" sz="2800" b="1">
                          <a:solidFill>
                            <a:srgbClr val="11184A"/>
                          </a:solidFill>
                          <a:effectLst/>
                        </a:rPr>
                        <a:t>KL</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graphicFrame>
        <p:nvGraphicFramePr>
          <p:cNvPr id="37" name="Object 36"/>
          <p:cNvGraphicFramePr>
            <a:graphicFrameLocks noChangeAspect="1"/>
          </p:cNvGraphicFramePr>
          <p:nvPr/>
        </p:nvGraphicFramePr>
        <p:xfrm>
          <a:off x="2197090" y="2194899"/>
          <a:ext cx="1173458" cy="444011"/>
        </p:xfrm>
        <a:graphic>
          <a:graphicData uri="http://schemas.openxmlformats.org/presentationml/2006/ole">
            <mc:AlternateContent xmlns:mc="http://schemas.openxmlformats.org/markup-compatibility/2006">
              <mc:Choice xmlns:v="urn:schemas-microsoft-com:vml" Requires="v">
                <p:oleObj spid="_x0000_s3" name="Equation" r:id="rId1" imgW="469900" imgH="177800" progId="Equation.DSMT4">
                  <p:embed/>
                </p:oleObj>
              </mc:Choice>
              <mc:Fallback>
                <p:oleObj name="Equation" r:id="rId1" imgW="469900" imgH="177800" progId="Equation.DSMT4">
                  <p:embed/>
                  <p:pic>
                    <p:nvPicPr>
                      <p:cNvPr id="0" name="Object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7090" y="2194899"/>
                        <a:ext cx="1173458" cy="444011"/>
                      </a:xfrm>
                      <a:prstGeom prst="rect">
                        <a:avLst/>
                      </a:prstGeom>
                      <a:noFill/>
                    </p:spPr>
                  </p:pic>
                </p:oleObj>
              </mc:Fallback>
            </mc:AlternateContent>
          </a:graphicData>
        </a:graphic>
      </p:graphicFrame>
      <p:graphicFrame>
        <p:nvGraphicFramePr>
          <p:cNvPr id="43" name="Object 42"/>
          <p:cNvGraphicFramePr>
            <a:graphicFrameLocks noChangeAspect="1"/>
          </p:cNvGraphicFramePr>
          <p:nvPr/>
        </p:nvGraphicFramePr>
        <p:xfrm>
          <a:off x="2046334" y="4139821"/>
          <a:ext cx="1666815" cy="977098"/>
        </p:xfrm>
        <a:graphic>
          <a:graphicData uri="http://schemas.openxmlformats.org/presentationml/2006/ole">
            <mc:AlternateContent xmlns:mc="http://schemas.openxmlformats.org/markup-compatibility/2006">
              <mc:Choice xmlns:v="urn:schemas-microsoft-com:vml" Requires="v">
                <p:oleObj spid="_x0000_s4" name="Equation" r:id="rId3" imgW="736600" imgH="431800" progId="Equation.DSMT4">
                  <p:embed/>
                </p:oleObj>
              </mc:Choice>
              <mc:Fallback>
                <p:oleObj name="Equation" r:id="rId3" imgW="736600" imgH="4318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6334" y="4139821"/>
                        <a:ext cx="1666815" cy="977098"/>
                      </a:xfrm>
                      <a:prstGeom prst="rect">
                        <a:avLst/>
                      </a:prstGeom>
                      <a:noFill/>
                    </p:spPr>
                  </p:pic>
                </p:oleObj>
              </mc:Fallback>
            </mc:AlternateContent>
          </a:graphicData>
        </a:graphic>
      </p:graphicFrame>
      <p:grpSp>
        <p:nvGrpSpPr>
          <p:cNvPr id="52" name="Group 51"/>
          <p:cNvGrpSpPr/>
          <p:nvPr/>
        </p:nvGrpSpPr>
        <p:grpSpPr>
          <a:xfrm>
            <a:off x="1933920" y="2607581"/>
            <a:ext cx="5926830" cy="1158522"/>
            <a:chOff x="2246825" y="841955"/>
            <a:chExt cx="5435511" cy="1158522"/>
          </a:xfrm>
        </p:grpSpPr>
        <p:graphicFrame>
          <p:nvGraphicFramePr>
            <p:cNvPr id="40" name="Object 39"/>
            <p:cNvGraphicFramePr>
              <a:graphicFrameLocks noChangeAspect="1"/>
            </p:cNvGraphicFramePr>
            <p:nvPr/>
          </p:nvGraphicFramePr>
          <p:xfrm>
            <a:off x="3697304" y="1515245"/>
            <a:ext cx="1267276" cy="403224"/>
          </p:xfrm>
          <a:graphic>
            <a:graphicData uri="http://schemas.openxmlformats.org/presentationml/2006/ole">
              <mc:AlternateContent xmlns:mc="http://schemas.openxmlformats.org/markup-compatibility/2006">
                <mc:Choice xmlns:v="urn:schemas-microsoft-com:vml" Requires="v">
                  <p:oleObj spid="_x0000_s5" name="Equation" r:id="rId5" imgW="558800" imgH="177800" progId="Equation.DSMT4">
                    <p:embed/>
                  </p:oleObj>
                </mc:Choice>
                <mc:Fallback>
                  <p:oleObj name="Equation" r:id="rId5" imgW="558800" imgH="1778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7304" y="1515245"/>
                          <a:ext cx="1267276" cy="403224"/>
                        </a:xfrm>
                        <a:prstGeom prst="rect">
                          <a:avLst/>
                        </a:prstGeom>
                        <a:noFill/>
                      </p:spPr>
                    </p:pic>
                  </p:oleObj>
                </mc:Fallback>
              </mc:AlternateContent>
            </a:graphicData>
          </a:graphic>
        </p:graphicFrame>
        <p:sp>
          <p:nvSpPr>
            <p:cNvPr id="97" name="TextBox 96"/>
            <p:cNvSpPr txBox="1"/>
            <p:nvPr/>
          </p:nvSpPr>
          <p:spPr>
            <a:xfrm>
              <a:off x="2246825" y="841955"/>
              <a:ext cx="5435511" cy="1158522"/>
            </a:xfrm>
            <a:prstGeom prst="rect">
              <a:avLst/>
            </a:prstGeom>
            <a:noFill/>
          </p:spPr>
          <p:txBody>
            <a:bodyPr wrap="square">
              <a:spAutoFit/>
            </a:bodyPr>
            <a:lstStyle/>
            <a:p>
              <a:pPr algn="just">
                <a:lnSpc>
                  <a:spcPct val="107000"/>
                </a:lnSpc>
                <a:spcAft>
                  <a:spcPts val="800"/>
                </a:spcAft>
              </a:pPr>
              <a:r>
                <a:rPr lang="en-US" sz="3000">
                  <a:solidFill>
                    <a:srgbClr val="090C26"/>
                  </a:solidFill>
                  <a:effectLst/>
                </a:rPr>
                <a:t>AD là đường phân giác của </a:t>
              </a:r>
              <a:endParaRPr lang="en-US" sz="3000">
                <a:solidFill>
                  <a:srgbClr val="090C26"/>
                </a:solidFill>
                <a:effectLst/>
              </a:endParaRPr>
            </a:p>
            <a:p>
              <a:pPr algn="just">
                <a:lnSpc>
                  <a:spcPct val="107000"/>
                </a:lnSpc>
                <a:spcAft>
                  <a:spcPts val="800"/>
                </a:spcAft>
              </a:pPr>
              <a:r>
                <a:rPr lang="en-US" sz="3000">
                  <a:solidFill>
                    <a:srgbClr val="090C26"/>
                  </a:solidFill>
                  <a:effectLst/>
                </a:rPr>
                <a:t>góc BAC (                 )</a:t>
              </a:r>
              <a:endParaRPr lang="vi-VN" sz="3000">
                <a:solidFill>
                  <a:srgbClr val="090C2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6" name="Picture 5"/>
          <p:cNvPicPr>
            <a:picLocks noChangeAspect="1"/>
          </p:cNvPicPr>
          <p:nvPr/>
        </p:nvPicPr>
        <p:blipFill>
          <a:blip r:embed="rId7"/>
          <a:stretch>
            <a:fillRect/>
          </a:stretch>
        </p:blipFill>
        <p:spPr>
          <a:xfrm>
            <a:off x="9114027" y="1387593"/>
            <a:ext cx="4557348" cy="32325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0"/>
                                        </p:tgtEl>
                                        <p:attrNameLst>
                                          <p:attrName>ppt_y</p:attrName>
                                        </p:attrNameLst>
                                      </p:cBhvr>
                                      <p:tavLst>
                                        <p:tav tm="0">
                                          <p:val>
                                            <p:strVal val="#ppt_y"/>
                                          </p:val>
                                        </p:tav>
                                        <p:tav tm="100000">
                                          <p:val>
                                            <p:strVal val="#ppt_y"/>
                                          </p:val>
                                        </p:tav>
                                      </p:tavLst>
                                    </p:anim>
                                    <p:anim calcmode="lin" valueType="num">
                                      <p:cBhvr>
                                        <p:cTn id="9" dur="500" fill="hold"/>
                                        <p:tgtEl>
                                          <p:spTgt spid="10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arn(inVertical)">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barn(inVertical)">
                                      <p:cBhvr>
                                        <p:cTn id="21" dur="500"/>
                                        <p:tgtEl>
                                          <p:spTgt spid="37"/>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fade">
                                      <p:cBhvr>
                                        <p:cTn id="26" dur="1000"/>
                                        <p:tgtEl>
                                          <p:spTgt spid="52"/>
                                        </p:tgtEl>
                                      </p:cBhvr>
                                    </p:animEffect>
                                    <p:anim calcmode="lin" valueType="num">
                                      <p:cBhvr>
                                        <p:cTn id="27" dur="1000" fill="hold"/>
                                        <p:tgtEl>
                                          <p:spTgt spid="52"/>
                                        </p:tgtEl>
                                        <p:attrNameLst>
                                          <p:attrName>ppt_x</p:attrName>
                                        </p:attrNameLst>
                                      </p:cBhvr>
                                      <p:tavLst>
                                        <p:tav tm="0">
                                          <p:val>
                                            <p:strVal val="#ppt_x"/>
                                          </p:val>
                                        </p:tav>
                                        <p:tav tm="100000">
                                          <p:val>
                                            <p:strVal val="#ppt_x"/>
                                          </p:val>
                                        </p:tav>
                                      </p:tavLst>
                                    </p:anim>
                                    <p:anim calcmode="lin" valueType="num">
                                      <p:cBhvr>
                                        <p:cTn id="28"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1000"/>
                                        <p:tgtEl>
                                          <p:spTgt spid="43"/>
                                        </p:tgtEl>
                                      </p:cBhvr>
                                    </p:animEffect>
                                    <p:anim calcmode="lin" valueType="num">
                                      <p:cBhvr>
                                        <p:cTn id="34" dur="1000" fill="hold"/>
                                        <p:tgtEl>
                                          <p:spTgt spid="43"/>
                                        </p:tgtEl>
                                        <p:attrNameLst>
                                          <p:attrName>ppt_x</p:attrName>
                                        </p:attrNameLst>
                                      </p:cBhvr>
                                      <p:tavLst>
                                        <p:tav tm="0">
                                          <p:val>
                                            <p:strVal val="#ppt_x"/>
                                          </p:val>
                                        </p:tav>
                                        <p:tav tm="100000">
                                          <p:val>
                                            <p:strVal val="#ppt_x"/>
                                          </p:val>
                                        </p:tav>
                                      </p:tavLst>
                                    </p:anim>
                                    <p:anim calcmode="lin" valueType="num">
                                      <p:cBhvr>
                                        <p:cTn id="35"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Google Shape;1096;p39"/>
          <p:cNvSpPr txBox="1">
            <a:spLocks noGrp="1"/>
          </p:cNvSpPr>
          <p:nvPr>
            <p:ph type="title"/>
          </p:nvPr>
        </p:nvSpPr>
        <p:spPr>
          <a:xfrm>
            <a:off x="289317" y="239771"/>
            <a:ext cx="7690309" cy="806137"/>
          </a:xfrm>
          <a:prstGeom prst="rect">
            <a:avLst/>
          </a:prstGeom>
        </p:spPr>
        <p:txBody>
          <a:bodyPr spcFirstLastPara="1" wrap="square" lIns="146280" tIns="0" rIns="0" bIns="0" anchor="ctr" anchorCtr="0">
            <a:noAutofit/>
          </a:bodyPr>
          <a:lstStyle/>
          <a:p>
            <a:pPr marL="0" lvl="0" indent="0" algn="l" rtl="0">
              <a:spcBef>
                <a:spcPts val="0"/>
              </a:spcBef>
              <a:spcAft>
                <a:spcPts val="0"/>
              </a:spcAft>
              <a:buNone/>
            </a:pPr>
            <a:r>
              <a:rPr lang="en-US" altLang="en-GB" sz="4800"/>
              <a:t> CHỨNG MINH BÀI TOÁN PHỤ</a:t>
            </a:r>
            <a:endParaRPr lang="en-US" altLang="en-GB" sz="4800"/>
          </a:p>
        </p:txBody>
      </p:sp>
      <p:sp>
        <p:nvSpPr>
          <p:cNvPr id="1098" name="Google Shape;1098;p39"/>
          <p:cNvSpPr txBox="1">
            <a:spLocks noGrp="1"/>
          </p:cNvSpPr>
          <p:nvPr>
            <p:ph type="subTitle" idx="1"/>
          </p:nvPr>
        </p:nvSpPr>
        <p:spPr>
          <a:xfrm>
            <a:off x="415109" y="881164"/>
            <a:ext cx="7564515" cy="3782212"/>
          </a:xfrm>
          <a:prstGeom prst="rect">
            <a:avLst/>
          </a:prstGeom>
        </p:spPr>
        <p:txBody>
          <a:bodyPr spcFirstLastPara="1" wrap="square" lIns="146280" tIns="146280" rIns="146280" bIns="146280" anchor="t" anchorCtr="0">
            <a:noAutofit/>
          </a:bodyPr>
          <a:lstStyle/>
          <a:p>
            <a:pPr marL="0" lvl="0" indent="0">
              <a:spcBef>
                <a:spcPts val="1600"/>
              </a:spcBef>
            </a:pPr>
            <a:r>
              <a:rPr lang="vi-VN" sz="3000"/>
              <a:t>Cho tam giác ABC, AD là đường phân giác của góc BAC. Trên AD lấy E sao cho BE//AC.</a:t>
            </a:r>
            <a:endParaRPr lang="vi-VN" sz="3000"/>
          </a:p>
          <a:p>
            <a:pPr marL="0" lvl="0" indent="0">
              <a:spcBef>
                <a:spcPts val="1600"/>
              </a:spcBef>
            </a:pPr>
            <a:r>
              <a:rPr lang="vi-VN" sz="3000"/>
              <a:t>a) Chứng minh tam giác ABE cân tại B</a:t>
            </a:r>
            <a:endParaRPr lang="vi-VN" sz="3000"/>
          </a:p>
          <a:p>
            <a:pPr marL="0" lvl="0" indent="0">
              <a:spcBef>
                <a:spcPts val="1600"/>
              </a:spcBef>
            </a:pPr>
            <a:r>
              <a:rPr lang="vi-VN" sz="3000"/>
              <a:t>b) Chứng minh</a:t>
            </a:r>
            <a:endParaRPr sz="3000"/>
          </a:p>
        </p:txBody>
      </p:sp>
      <p:sp>
        <p:nvSpPr>
          <p:cNvPr id="3" name="Freeform 2"/>
          <p:cNvSpPr/>
          <p:nvPr/>
        </p:nvSpPr>
        <p:spPr>
          <a:xfrm rot="626784" flipH="1">
            <a:off x="11680077" y="5023518"/>
            <a:ext cx="2505834" cy="1140404"/>
          </a:xfrm>
          <a:custGeom>
            <a:avLst/>
            <a:gdLst>
              <a:gd name="connisteX0" fmla="*/ 0 w 2134235"/>
              <a:gd name="connsiteY0" fmla="*/ 485140 h 1080562"/>
              <a:gd name="connisteX1" fmla="*/ 363855 w 2134235"/>
              <a:gd name="connsiteY1" fmla="*/ 978535 h 1080562"/>
              <a:gd name="connisteX2" fmla="*/ 1374140 w 2134235"/>
              <a:gd name="connsiteY2" fmla="*/ 776605 h 1080562"/>
              <a:gd name="connisteX3" fmla="*/ 1341755 w 2134235"/>
              <a:gd name="connsiteY3" fmla="*/ 307340 h 1080562"/>
              <a:gd name="connisteX4" fmla="*/ 921385 w 2134235"/>
              <a:gd name="connsiteY4" fmla="*/ 574040 h 1080562"/>
              <a:gd name="connisteX5" fmla="*/ 1317625 w 2134235"/>
              <a:gd name="connsiteY5" fmla="*/ 1075690 h 1080562"/>
              <a:gd name="connisteX6" fmla="*/ 1819275 w 2134235"/>
              <a:gd name="connsiteY6" fmla="*/ 744220 h 1080562"/>
              <a:gd name="connisteX7" fmla="*/ 2134235 w 2134235"/>
              <a:gd name="connsiteY7" fmla="*/ 0 h 108056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2134235" h="1080563">
                <a:moveTo>
                  <a:pt x="0" y="485140"/>
                </a:moveTo>
                <a:cubicBezTo>
                  <a:pt x="52705" y="588010"/>
                  <a:pt x="88900" y="920115"/>
                  <a:pt x="363855" y="978535"/>
                </a:cubicBezTo>
                <a:cubicBezTo>
                  <a:pt x="638810" y="1036955"/>
                  <a:pt x="1178560" y="910590"/>
                  <a:pt x="1374140" y="776605"/>
                </a:cubicBezTo>
                <a:cubicBezTo>
                  <a:pt x="1569720" y="642620"/>
                  <a:pt x="1432560" y="347980"/>
                  <a:pt x="1341755" y="307340"/>
                </a:cubicBezTo>
                <a:cubicBezTo>
                  <a:pt x="1250950" y="266700"/>
                  <a:pt x="926465" y="420370"/>
                  <a:pt x="921385" y="574040"/>
                </a:cubicBezTo>
                <a:cubicBezTo>
                  <a:pt x="916305" y="727710"/>
                  <a:pt x="1137920" y="1041400"/>
                  <a:pt x="1317625" y="1075690"/>
                </a:cubicBezTo>
                <a:cubicBezTo>
                  <a:pt x="1497330" y="1109980"/>
                  <a:pt x="1656080" y="959485"/>
                  <a:pt x="1819275" y="744220"/>
                </a:cubicBezTo>
                <a:cubicBezTo>
                  <a:pt x="1982470" y="528955"/>
                  <a:pt x="2081530" y="142240"/>
                  <a:pt x="2134235" y="0"/>
                </a:cubicBezTo>
              </a:path>
            </a:pathLst>
          </a:custGeom>
          <a:noFill/>
          <a:ln w="38100" cmpd="sng">
            <a:solidFill>
              <a:schemeClr val="accent2">
                <a:lumMod val="75000"/>
              </a:schemeClr>
            </a:solidFill>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0"/>
          </a:p>
        </p:txBody>
      </p:sp>
      <p:sp>
        <p:nvSpPr>
          <p:cNvPr id="4" name="Freeform 3"/>
          <p:cNvSpPr/>
          <p:nvPr/>
        </p:nvSpPr>
        <p:spPr>
          <a:xfrm>
            <a:off x="8437929" y="239771"/>
            <a:ext cx="1727200" cy="2522728"/>
          </a:xfrm>
          <a:custGeom>
            <a:avLst/>
            <a:gdLst>
              <a:gd name="connisteX0" fmla="*/ 1079534 w 1079534"/>
              <a:gd name="connsiteY0" fmla="*/ 1576705 h 1576705"/>
              <a:gd name="connisteX1" fmla="*/ 488984 w 1079534"/>
              <a:gd name="connsiteY1" fmla="*/ 727710 h 1576705"/>
              <a:gd name="connisteX2" fmla="*/ 949994 w 1079534"/>
              <a:gd name="connsiteY2" fmla="*/ 881380 h 1576705"/>
              <a:gd name="connisteX3" fmla="*/ 416594 w 1079534"/>
              <a:gd name="connsiteY3" fmla="*/ 1156335 h 1576705"/>
              <a:gd name="connisteX4" fmla="*/ 3844 w 1079534"/>
              <a:gd name="connsiteY4" fmla="*/ 558165 h 1576705"/>
              <a:gd name="connisteX5" fmla="*/ 610269 w 1079534"/>
              <a:gd name="connsiteY5" fmla="*/ 153670 h 1576705"/>
              <a:gd name="connisteX6" fmla="*/ 545499 w 1079534"/>
              <a:gd name="connsiteY6" fmla="*/ 0 h 157670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1079535" h="1576705">
                <a:moveTo>
                  <a:pt x="1079535" y="1576705"/>
                </a:moveTo>
                <a:cubicBezTo>
                  <a:pt x="951900" y="1403985"/>
                  <a:pt x="515020" y="866775"/>
                  <a:pt x="488985" y="727710"/>
                </a:cubicBezTo>
                <a:cubicBezTo>
                  <a:pt x="462950" y="588645"/>
                  <a:pt x="964600" y="795655"/>
                  <a:pt x="949995" y="881380"/>
                </a:cubicBezTo>
                <a:cubicBezTo>
                  <a:pt x="935390" y="967105"/>
                  <a:pt x="605825" y="1221105"/>
                  <a:pt x="416595" y="1156335"/>
                </a:cubicBezTo>
                <a:cubicBezTo>
                  <a:pt x="227365" y="1091565"/>
                  <a:pt x="-34890" y="758825"/>
                  <a:pt x="3845" y="558165"/>
                </a:cubicBezTo>
                <a:cubicBezTo>
                  <a:pt x="42580" y="357505"/>
                  <a:pt x="501685" y="265430"/>
                  <a:pt x="610270" y="153670"/>
                </a:cubicBezTo>
                <a:cubicBezTo>
                  <a:pt x="718855" y="41910"/>
                  <a:pt x="570265" y="22860"/>
                  <a:pt x="545500" y="0"/>
                </a:cubicBezTo>
              </a:path>
            </a:pathLst>
          </a:custGeom>
          <a:noFill/>
          <a:ln w="38100" cmpd="sng">
            <a:solidFill>
              <a:srgbClr val="00B0F0"/>
            </a:solidFill>
            <a:prstDash val="dash"/>
            <a:headEnd type="arrow"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0"/>
          </a:p>
        </p:txBody>
      </p:sp>
      <p:graphicFrame>
        <p:nvGraphicFramePr>
          <p:cNvPr id="14" name="Object 13"/>
          <p:cNvGraphicFramePr>
            <a:graphicFrameLocks noChangeAspect="1"/>
          </p:cNvGraphicFramePr>
          <p:nvPr/>
        </p:nvGraphicFramePr>
        <p:xfrm>
          <a:off x="3259153" y="3208403"/>
          <a:ext cx="1876425" cy="1100137"/>
        </p:xfrm>
        <a:graphic>
          <a:graphicData uri="http://schemas.openxmlformats.org/presentationml/2006/ole">
            <mc:AlternateContent xmlns:mc="http://schemas.openxmlformats.org/markup-compatibility/2006">
              <mc:Choice xmlns:v="urn:schemas-microsoft-com:vml" Requires="v">
                <p:oleObj spid="_x0000_s2" name="Equation" r:id="rId1" imgW="17678400" imgH="10363200" progId="Equation.DSMT4">
                  <p:embed/>
                </p:oleObj>
              </mc:Choice>
              <mc:Fallback>
                <p:oleObj name="Equation" r:id="rId1" imgW="17678400" imgH="10363200" progId="Equation.DSMT4">
                  <p:embed/>
                  <p:pic>
                    <p:nvPicPr>
                      <p:cNvPr id="0" name="Picture 1"/>
                      <p:cNvPicPr/>
                      <p:nvPr/>
                    </p:nvPicPr>
                    <p:blipFill>
                      <a:blip r:embed="rId2"/>
                      <a:stretch>
                        <a:fillRect/>
                      </a:stretch>
                    </p:blipFill>
                    <p:spPr>
                      <a:xfrm>
                        <a:off x="3259153" y="3208403"/>
                        <a:ext cx="1876425" cy="1100137"/>
                      </a:xfrm>
                      <a:prstGeom prst="rect">
                        <a:avLst/>
                      </a:prstGeom>
                    </p:spPr>
                  </p:pic>
                </p:oleObj>
              </mc:Fallback>
            </mc:AlternateContent>
          </a:graphicData>
        </a:graphic>
      </p:graphicFrame>
      <p:pic>
        <p:nvPicPr>
          <p:cNvPr id="10" name="Picture 9"/>
          <p:cNvPicPr/>
          <p:nvPr/>
        </p:nvPicPr>
        <p:blipFill rotWithShape="1">
          <a:blip r:embed="rId3" cstate="print">
            <a:extLst>
              <a:ext uri="{28A0092B-C50C-407E-A947-70E740481C1C}">
                <a14:useLocalDpi xmlns:a14="http://schemas.microsoft.com/office/drawing/2010/main" val="0"/>
              </a:ext>
            </a:extLst>
          </a:blip>
          <a:srcRect b="8325"/>
          <a:stretch>
            <a:fillRect/>
          </a:stretch>
        </p:blipFill>
        <p:spPr>
          <a:xfrm>
            <a:off x="10358086" y="239771"/>
            <a:ext cx="4272314" cy="44236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Google Shape;1096;p39"/>
          <p:cNvSpPr txBox="1">
            <a:spLocks noGrp="1"/>
          </p:cNvSpPr>
          <p:nvPr>
            <p:ph type="title"/>
          </p:nvPr>
        </p:nvSpPr>
        <p:spPr>
          <a:xfrm>
            <a:off x="289317" y="239771"/>
            <a:ext cx="7690309" cy="806137"/>
          </a:xfrm>
          <a:prstGeom prst="rect">
            <a:avLst/>
          </a:prstGeom>
        </p:spPr>
        <p:txBody>
          <a:bodyPr spcFirstLastPara="1" wrap="square" lIns="146280" tIns="0" rIns="0" bIns="0" anchor="ctr" anchorCtr="0">
            <a:noAutofit/>
          </a:bodyPr>
          <a:lstStyle/>
          <a:p>
            <a:pPr marL="0" lvl="0" indent="0" algn="l" rtl="0">
              <a:spcBef>
                <a:spcPts val="0"/>
              </a:spcBef>
              <a:spcAft>
                <a:spcPts val="0"/>
              </a:spcAft>
              <a:buNone/>
            </a:pPr>
            <a:r>
              <a:rPr lang="en-US" altLang="en-GB" sz="4800"/>
              <a:t> CHỨNG MINH BÀI TOÁN PHỤ</a:t>
            </a:r>
            <a:endParaRPr lang="en-US" altLang="en-GB" sz="4800"/>
          </a:p>
        </p:txBody>
      </p:sp>
      <p:sp>
        <p:nvSpPr>
          <p:cNvPr id="3" name="Freeform 2"/>
          <p:cNvSpPr/>
          <p:nvPr/>
        </p:nvSpPr>
        <p:spPr>
          <a:xfrm rot="626784" flipH="1">
            <a:off x="11680077" y="5023518"/>
            <a:ext cx="2505834" cy="1140404"/>
          </a:xfrm>
          <a:custGeom>
            <a:avLst/>
            <a:gdLst>
              <a:gd name="connisteX0" fmla="*/ 0 w 2134235"/>
              <a:gd name="connsiteY0" fmla="*/ 485140 h 1080562"/>
              <a:gd name="connisteX1" fmla="*/ 363855 w 2134235"/>
              <a:gd name="connsiteY1" fmla="*/ 978535 h 1080562"/>
              <a:gd name="connisteX2" fmla="*/ 1374140 w 2134235"/>
              <a:gd name="connsiteY2" fmla="*/ 776605 h 1080562"/>
              <a:gd name="connisteX3" fmla="*/ 1341755 w 2134235"/>
              <a:gd name="connsiteY3" fmla="*/ 307340 h 1080562"/>
              <a:gd name="connisteX4" fmla="*/ 921385 w 2134235"/>
              <a:gd name="connsiteY4" fmla="*/ 574040 h 1080562"/>
              <a:gd name="connisteX5" fmla="*/ 1317625 w 2134235"/>
              <a:gd name="connsiteY5" fmla="*/ 1075690 h 1080562"/>
              <a:gd name="connisteX6" fmla="*/ 1819275 w 2134235"/>
              <a:gd name="connsiteY6" fmla="*/ 744220 h 1080562"/>
              <a:gd name="connisteX7" fmla="*/ 2134235 w 2134235"/>
              <a:gd name="connsiteY7" fmla="*/ 0 h 108056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2134235" h="1080563">
                <a:moveTo>
                  <a:pt x="0" y="485140"/>
                </a:moveTo>
                <a:cubicBezTo>
                  <a:pt x="52705" y="588010"/>
                  <a:pt x="88900" y="920115"/>
                  <a:pt x="363855" y="978535"/>
                </a:cubicBezTo>
                <a:cubicBezTo>
                  <a:pt x="638810" y="1036955"/>
                  <a:pt x="1178560" y="910590"/>
                  <a:pt x="1374140" y="776605"/>
                </a:cubicBezTo>
                <a:cubicBezTo>
                  <a:pt x="1569720" y="642620"/>
                  <a:pt x="1432560" y="347980"/>
                  <a:pt x="1341755" y="307340"/>
                </a:cubicBezTo>
                <a:cubicBezTo>
                  <a:pt x="1250950" y="266700"/>
                  <a:pt x="926465" y="420370"/>
                  <a:pt x="921385" y="574040"/>
                </a:cubicBezTo>
                <a:cubicBezTo>
                  <a:pt x="916305" y="727710"/>
                  <a:pt x="1137920" y="1041400"/>
                  <a:pt x="1317625" y="1075690"/>
                </a:cubicBezTo>
                <a:cubicBezTo>
                  <a:pt x="1497330" y="1109980"/>
                  <a:pt x="1656080" y="959485"/>
                  <a:pt x="1819275" y="744220"/>
                </a:cubicBezTo>
                <a:cubicBezTo>
                  <a:pt x="1982470" y="528955"/>
                  <a:pt x="2081530" y="142240"/>
                  <a:pt x="2134235" y="0"/>
                </a:cubicBezTo>
              </a:path>
            </a:pathLst>
          </a:custGeom>
          <a:noFill/>
          <a:ln w="38100" cmpd="sng">
            <a:solidFill>
              <a:schemeClr val="accent2">
                <a:lumMod val="75000"/>
              </a:schemeClr>
            </a:solidFill>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0"/>
          </a:p>
        </p:txBody>
      </p:sp>
      <p:sp>
        <p:nvSpPr>
          <p:cNvPr id="4" name="Freeform 3"/>
          <p:cNvSpPr/>
          <p:nvPr/>
        </p:nvSpPr>
        <p:spPr>
          <a:xfrm>
            <a:off x="8437929" y="239771"/>
            <a:ext cx="1727200" cy="2522728"/>
          </a:xfrm>
          <a:custGeom>
            <a:avLst/>
            <a:gdLst>
              <a:gd name="connisteX0" fmla="*/ 1079534 w 1079534"/>
              <a:gd name="connsiteY0" fmla="*/ 1576705 h 1576705"/>
              <a:gd name="connisteX1" fmla="*/ 488984 w 1079534"/>
              <a:gd name="connsiteY1" fmla="*/ 727710 h 1576705"/>
              <a:gd name="connisteX2" fmla="*/ 949994 w 1079534"/>
              <a:gd name="connsiteY2" fmla="*/ 881380 h 1576705"/>
              <a:gd name="connisteX3" fmla="*/ 416594 w 1079534"/>
              <a:gd name="connsiteY3" fmla="*/ 1156335 h 1576705"/>
              <a:gd name="connisteX4" fmla="*/ 3844 w 1079534"/>
              <a:gd name="connsiteY4" fmla="*/ 558165 h 1576705"/>
              <a:gd name="connisteX5" fmla="*/ 610269 w 1079534"/>
              <a:gd name="connsiteY5" fmla="*/ 153670 h 1576705"/>
              <a:gd name="connisteX6" fmla="*/ 545499 w 1079534"/>
              <a:gd name="connsiteY6" fmla="*/ 0 h 157670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1079535" h="1576705">
                <a:moveTo>
                  <a:pt x="1079535" y="1576705"/>
                </a:moveTo>
                <a:cubicBezTo>
                  <a:pt x="951900" y="1403985"/>
                  <a:pt x="515020" y="866775"/>
                  <a:pt x="488985" y="727710"/>
                </a:cubicBezTo>
                <a:cubicBezTo>
                  <a:pt x="462950" y="588645"/>
                  <a:pt x="964600" y="795655"/>
                  <a:pt x="949995" y="881380"/>
                </a:cubicBezTo>
                <a:cubicBezTo>
                  <a:pt x="935390" y="967105"/>
                  <a:pt x="605825" y="1221105"/>
                  <a:pt x="416595" y="1156335"/>
                </a:cubicBezTo>
                <a:cubicBezTo>
                  <a:pt x="227365" y="1091565"/>
                  <a:pt x="-34890" y="758825"/>
                  <a:pt x="3845" y="558165"/>
                </a:cubicBezTo>
                <a:cubicBezTo>
                  <a:pt x="42580" y="357505"/>
                  <a:pt x="501685" y="265430"/>
                  <a:pt x="610270" y="153670"/>
                </a:cubicBezTo>
                <a:cubicBezTo>
                  <a:pt x="718855" y="41910"/>
                  <a:pt x="570265" y="22860"/>
                  <a:pt x="545500" y="0"/>
                </a:cubicBezTo>
              </a:path>
            </a:pathLst>
          </a:custGeom>
          <a:noFill/>
          <a:ln w="38100" cmpd="sng">
            <a:solidFill>
              <a:srgbClr val="00B0F0"/>
            </a:solidFill>
            <a:prstDash val="dash"/>
            <a:headEnd type="arrow"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0"/>
          </a:p>
        </p:txBody>
      </p:sp>
      <p:pic>
        <p:nvPicPr>
          <p:cNvPr id="10" name="Picture 9"/>
          <p:cNvPicPr/>
          <p:nvPr/>
        </p:nvPicPr>
        <p:blipFill rotWithShape="1">
          <a:blip r:embed="rId1" cstate="print">
            <a:extLst>
              <a:ext uri="{28A0092B-C50C-407E-A947-70E740481C1C}">
                <a14:useLocalDpi xmlns:a14="http://schemas.microsoft.com/office/drawing/2010/main" val="0"/>
              </a:ext>
            </a:extLst>
          </a:blip>
          <a:srcRect b="8325"/>
          <a:stretch>
            <a:fillRect/>
          </a:stretch>
        </p:blipFill>
        <p:spPr>
          <a:xfrm>
            <a:off x="10358086" y="239771"/>
            <a:ext cx="4272314" cy="4423605"/>
          </a:xfrm>
          <a:prstGeom prst="rect">
            <a:avLst/>
          </a:prstGeom>
        </p:spPr>
      </p:pic>
      <p:graphicFrame>
        <p:nvGraphicFramePr>
          <p:cNvPr id="5" name="Object 4"/>
          <p:cNvGraphicFramePr>
            <a:graphicFrameLocks noChangeAspect="1"/>
          </p:cNvGraphicFramePr>
          <p:nvPr/>
        </p:nvGraphicFramePr>
        <p:xfrm>
          <a:off x="1329085" y="4034514"/>
          <a:ext cx="2184468" cy="628862"/>
        </p:xfrm>
        <a:graphic>
          <a:graphicData uri="http://schemas.openxmlformats.org/presentationml/2006/ole">
            <mc:AlternateContent xmlns:mc="http://schemas.openxmlformats.org/markup-compatibility/2006">
              <mc:Choice xmlns:v="urn:schemas-microsoft-com:vml" Requires="v">
                <p:oleObj spid="_x0000_s2" name="Equation" r:id="rId2" imgW="20116800" imgH="5791200" progId="Equation.DSMT4">
                  <p:embed/>
                </p:oleObj>
              </mc:Choice>
              <mc:Fallback>
                <p:oleObj name="Equation" r:id="rId2" imgW="20116800" imgH="5791200" progId="Equation.DSMT4">
                  <p:embed/>
                  <p:pic>
                    <p:nvPicPr>
                      <p:cNvPr id="0" name="Picture 1"/>
                      <p:cNvPicPr/>
                      <p:nvPr/>
                    </p:nvPicPr>
                    <p:blipFill>
                      <a:blip r:embed="rId3"/>
                      <a:stretch>
                        <a:fillRect/>
                      </a:stretch>
                    </p:blipFill>
                    <p:spPr>
                      <a:xfrm>
                        <a:off x="1329085" y="4034514"/>
                        <a:ext cx="2184468" cy="628862"/>
                      </a:xfrm>
                      <a:prstGeom prst="rect">
                        <a:avLst/>
                      </a:prstGeom>
                    </p:spPr>
                  </p:pic>
                </p:oleObj>
              </mc:Fallback>
            </mc:AlternateContent>
          </a:graphicData>
        </a:graphic>
      </p:graphicFrame>
      <p:graphicFrame>
        <p:nvGraphicFramePr>
          <p:cNvPr id="6" name="Object 5"/>
          <p:cNvGraphicFramePr>
            <a:graphicFrameLocks noChangeAspect="1"/>
          </p:cNvGraphicFramePr>
          <p:nvPr/>
        </p:nvGraphicFramePr>
        <p:xfrm>
          <a:off x="3031083" y="2894489"/>
          <a:ext cx="2206775" cy="592865"/>
        </p:xfrm>
        <a:graphic>
          <a:graphicData uri="http://schemas.openxmlformats.org/presentationml/2006/ole">
            <mc:AlternateContent xmlns:mc="http://schemas.openxmlformats.org/markup-compatibility/2006">
              <mc:Choice xmlns:v="urn:schemas-microsoft-com:vml" Requires="v">
                <p:oleObj spid="_x0000_s7" name="Equation" r:id="rId4" imgW="20421600" imgH="5486400" progId="Equation.DSMT4">
                  <p:embed/>
                </p:oleObj>
              </mc:Choice>
              <mc:Fallback>
                <p:oleObj name="Equation" r:id="rId4" imgW="20421600" imgH="5486400" progId="Equation.DSMT4">
                  <p:embed/>
                  <p:pic>
                    <p:nvPicPr>
                      <p:cNvPr id="0" name="Picture 6"/>
                      <p:cNvPicPr/>
                      <p:nvPr/>
                    </p:nvPicPr>
                    <p:blipFill>
                      <a:blip r:embed="rId5"/>
                      <a:stretch>
                        <a:fillRect/>
                      </a:stretch>
                    </p:blipFill>
                    <p:spPr>
                      <a:xfrm>
                        <a:off x="3031083" y="2894489"/>
                        <a:ext cx="2206775" cy="592865"/>
                      </a:xfrm>
                      <a:prstGeom prst="rect">
                        <a:avLst/>
                      </a:prstGeom>
                    </p:spPr>
                  </p:pic>
                </p:oleObj>
              </mc:Fallback>
            </mc:AlternateContent>
          </a:graphicData>
        </a:graphic>
      </p:graphicFrame>
      <p:graphicFrame>
        <p:nvGraphicFramePr>
          <p:cNvPr id="8" name="Object 7"/>
          <p:cNvGraphicFramePr>
            <a:graphicFrameLocks noChangeAspect="1"/>
          </p:cNvGraphicFramePr>
          <p:nvPr/>
        </p:nvGraphicFramePr>
        <p:xfrm>
          <a:off x="4912668" y="4071994"/>
          <a:ext cx="2023151" cy="591382"/>
        </p:xfrm>
        <a:graphic>
          <a:graphicData uri="http://schemas.openxmlformats.org/presentationml/2006/ole">
            <mc:AlternateContent xmlns:mc="http://schemas.openxmlformats.org/markup-compatibility/2006">
              <mc:Choice xmlns:v="urn:schemas-microsoft-com:vml" Requires="v">
                <p:oleObj spid="_x0000_s9" name="Equation" r:id="rId6" imgW="19812000" imgH="5791200" progId="Equation.DSMT4">
                  <p:embed/>
                </p:oleObj>
              </mc:Choice>
              <mc:Fallback>
                <p:oleObj name="Equation" r:id="rId6" imgW="19812000" imgH="5791200" progId="Equation.DSMT4">
                  <p:embed/>
                  <p:pic>
                    <p:nvPicPr>
                      <p:cNvPr id="0" name="Picture 8"/>
                      <p:cNvPicPr/>
                      <p:nvPr/>
                    </p:nvPicPr>
                    <p:blipFill>
                      <a:blip r:embed="rId7"/>
                      <a:stretch>
                        <a:fillRect/>
                      </a:stretch>
                    </p:blipFill>
                    <p:spPr>
                      <a:xfrm>
                        <a:off x="4912668" y="4071994"/>
                        <a:ext cx="2023151" cy="591382"/>
                      </a:xfrm>
                      <a:prstGeom prst="rect">
                        <a:avLst/>
                      </a:prstGeom>
                    </p:spPr>
                  </p:pic>
                </p:oleObj>
              </mc:Fallback>
            </mc:AlternateContent>
          </a:graphicData>
        </a:graphic>
      </p:graphicFrame>
      <p:sp>
        <p:nvSpPr>
          <p:cNvPr id="15" name="TextBox 14"/>
          <p:cNvSpPr txBox="1"/>
          <p:nvPr/>
        </p:nvSpPr>
        <p:spPr>
          <a:xfrm>
            <a:off x="2600614" y="1928012"/>
            <a:ext cx="7564515" cy="523220"/>
          </a:xfrm>
          <a:prstGeom prst="rect">
            <a:avLst/>
          </a:prstGeom>
          <a:noFill/>
        </p:spPr>
        <p:txBody>
          <a:bodyPr wrap="square">
            <a:spAutoFit/>
          </a:bodyPr>
          <a:lstStyle/>
          <a:p>
            <a:r>
              <a:rPr lang="vi-VN" sz="2800">
                <a:solidFill>
                  <a:srgbClr val="090C26"/>
                </a:solidFill>
              </a:rPr>
              <a:t>Tam giác ABE cân tại B</a:t>
            </a:r>
            <a:endParaRPr lang="vi-VN" sz="2800">
              <a:solidFill>
                <a:srgbClr val="090C26"/>
              </a:solidFill>
            </a:endParaRPr>
          </a:p>
        </p:txBody>
      </p:sp>
      <p:sp>
        <p:nvSpPr>
          <p:cNvPr id="16" name="TextBox 15"/>
          <p:cNvSpPr txBox="1"/>
          <p:nvPr/>
        </p:nvSpPr>
        <p:spPr>
          <a:xfrm>
            <a:off x="1747406" y="5169848"/>
            <a:ext cx="3985147" cy="523220"/>
          </a:xfrm>
          <a:prstGeom prst="rect">
            <a:avLst/>
          </a:prstGeom>
          <a:noFill/>
        </p:spPr>
        <p:txBody>
          <a:bodyPr wrap="square">
            <a:spAutoFit/>
          </a:bodyPr>
          <a:lstStyle/>
          <a:p>
            <a:r>
              <a:rPr lang="vi-VN" sz="2800">
                <a:solidFill>
                  <a:srgbClr val="090C26"/>
                </a:solidFill>
              </a:rPr>
              <a:t>BE//AC</a:t>
            </a:r>
            <a:endParaRPr lang="vi-VN" sz="2800">
              <a:solidFill>
                <a:srgbClr val="090C26"/>
              </a:solidFill>
            </a:endParaRPr>
          </a:p>
        </p:txBody>
      </p:sp>
      <p:sp>
        <p:nvSpPr>
          <p:cNvPr id="17" name="TextBox 16"/>
          <p:cNvSpPr txBox="1"/>
          <p:nvPr/>
        </p:nvSpPr>
        <p:spPr>
          <a:xfrm>
            <a:off x="5530181" y="4655002"/>
            <a:ext cx="3570038" cy="523220"/>
          </a:xfrm>
          <a:prstGeom prst="rect">
            <a:avLst/>
          </a:prstGeom>
          <a:noFill/>
        </p:spPr>
        <p:txBody>
          <a:bodyPr wrap="square">
            <a:spAutoFit/>
          </a:bodyPr>
          <a:lstStyle/>
          <a:p>
            <a:r>
              <a:rPr lang="vi-VN" sz="2800">
                <a:solidFill>
                  <a:srgbClr val="090C26"/>
                </a:solidFill>
              </a:rPr>
              <a:t>(gt)</a:t>
            </a:r>
            <a:endParaRPr lang="vi-VN" sz="2800">
              <a:solidFill>
                <a:srgbClr val="090C26"/>
              </a:solidFill>
            </a:endParaRPr>
          </a:p>
        </p:txBody>
      </p:sp>
      <p:sp>
        <p:nvSpPr>
          <p:cNvPr id="11" name="Arrow: Up 8"/>
          <p:cNvSpPr/>
          <p:nvPr/>
        </p:nvSpPr>
        <p:spPr>
          <a:xfrm>
            <a:off x="4134470" y="2606337"/>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sp>
        <p:nvSpPr>
          <p:cNvPr id="19" name="Arrow: Up 18"/>
          <p:cNvSpPr/>
          <p:nvPr/>
        </p:nvSpPr>
        <p:spPr>
          <a:xfrm>
            <a:off x="2421319" y="3746362"/>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sp>
        <p:nvSpPr>
          <p:cNvPr id="20" name="Arrow: Up 19"/>
          <p:cNvSpPr/>
          <p:nvPr/>
        </p:nvSpPr>
        <p:spPr>
          <a:xfrm>
            <a:off x="5732553" y="3822159"/>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sp>
        <p:nvSpPr>
          <p:cNvPr id="21" name="Arrow: Up 20"/>
          <p:cNvSpPr/>
          <p:nvPr/>
        </p:nvSpPr>
        <p:spPr>
          <a:xfrm>
            <a:off x="2189675" y="4885897"/>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sp>
        <p:nvSpPr>
          <p:cNvPr id="23" name="TextBox 22"/>
          <p:cNvSpPr txBox="1"/>
          <p:nvPr/>
        </p:nvSpPr>
        <p:spPr>
          <a:xfrm>
            <a:off x="289317" y="1296462"/>
            <a:ext cx="7315200" cy="523220"/>
          </a:xfrm>
          <a:prstGeom prst="rect">
            <a:avLst/>
          </a:prstGeom>
          <a:noFill/>
        </p:spPr>
        <p:txBody>
          <a:bodyPr wrap="square">
            <a:spAutoFit/>
          </a:bodyPr>
          <a:lstStyle/>
          <a:p>
            <a:pPr marL="0" lvl="0" indent="0">
              <a:spcBef>
                <a:spcPts val="1600"/>
              </a:spcBef>
            </a:pPr>
            <a:r>
              <a:rPr lang="vi-VN" sz="2800"/>
              <a:t>a) Chứng minh tam giác ABE cân tại B</a:t>
            </a:r>
            <a:endParaRPr lang="vi-VN"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00"/>
                                        <p:tgtEl>
                                          <p:spTgt spid="20"/>
                                        </p:tgtEl>
                                      </p:cBhvr>
                                    </p:animEffect>
                                    <p:anim calcmode="lin" valueType="num">
                                      <p:cBhvr>
                                        <p:cTn id="50" dur="1000" fill="hold"/>
                                        <p:tgtEl>
                                          <p:spTgt spid="20"/>
                                        </p:tgtEl>
                                        <p:attrNameLst>
                                          <p:attrName>ppt_x</p:attrName>
                                        </p:attrNameLst>
                                      </p:cBhvr>
                                      <p:tavLst>
                                        <p:tav tm="0">
                                          <p:val>
                                            <p:strVal val="#ppt_x"/>
                                          </p:val>
                                        </p:tav>
                                        <p:tav tm="100000">
                                          <p:val>
                                            <p:strVal val="#ppt_x"/>
                                          </p:val>
                                        </p:tav>
                                      </p:tavLst>
                                    </p:anim>
                                    <p:anim calcmode="lin" valueType="num">
                                      <p:cBhvr>
                                        <p:cTn id="5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9"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Google Shape;1096;p39"/>
          <p:cNvSpPr txBox="1">
            <a:spLocks noGrp="1"/>
          </p:cNvSpPr>
          <p:nvPr>
            <p:ph type="title"/>
          </p:nvPr>
        </p:nvSpPr>
        <p:spPr>
          <a:xfrm>
            <a:off x="289317" y="239771"/>
            <a:ext cx="7690309" cy="806137"/>
          </a:xfrm>
          <a:prstGeom prst="rect">
            <a:avLst/>
          </a:prstGeom>
        </p:spPr>
        <p:txBody>
          <a:bodyPr spcFirstLastPara="1" wrap="square" lIns="146280" tIns="0" rIns="0" bIns="0" anchor="ctr" anchorCtr="0">
            <a:noAutofit/>
          </a:bodyPr>
          <a:lstStyle/>
          <a:p>
            <a:pPr marL="0" lvl="0" indent="0" algn="l" rtl="0">
              <a:spcBef>
                <a:spcPts val="0"/>
              </a:spcBef>
              <a:spcAft>
                <a:spcPts val="0"/>
              </a:spcAft>
              <a:buNone/>
            </a:pPr>
            <a:r>
              <a:rPr lang="en-US" altLang="en-GB" sz="4800" dirty="0"/>
              <a:t> CHỨNG MINH BÀI TOÁN PHỤ</a:t>
            </a:r>
            <a:endParaRPr lang="en-US" altLang="en-GB" sz="4800" dirty="0"/>
          </a:p>
        </p:txBody>
      </p:sp>
      <p:sp>
        <p:nvSpPr>
          <p:cNvPr id="1098" name="Google Shape;1098;p39"/>
          <p:cNvSpPr txBox="1">
            <a:spLocks noGrp="1"/>
          </p:cNvSpPr>
          <p:nvPr>
            <p:ph type="subTitle" idx="1"/>
          </p:nvPr>
        </p:nvSpPr>
        <p:spPr>
          <a:xfrm>
            <a:off x="415109" y="881163"/>
            <a:ext cx="7564515" cy="2310581"/>
          </a:xfrm>
          <a:prstGeom prst="rect">
            <a:avLst/>
          </a:prstGeom>
        </p:spPr>
        <p:txBody>
          <a:bodyPr spcFirstLastPara="1" wrap="square" lIns="146280" tIns="146280" rIns="146280" bIns="146280" anchor="t" anchorCtr="0">
            <a:noAutofit/>
          </a:bodyPr>
          <a:lstStyle/>
          <a:p>
            <a:pPr marL="0" lvl="0" indent="0">
              <a:spcBef>
                <a:spcPts val="1600"/>
              </a:spcBef>
            </a:pPr>
            <a:r>
              <a:rPr lang="vi-VN" sz="3000"/>
              <a:t>a) Chứng minh tam giác ABE cân tại B</a:t>
            </a:r>
            <a:endParaRPr lang="vi-VN" sz="3000"/>
          </a:p>
          <a:p>
            <a:pPr marL="0" lvl="0" indent="0">
              <a:spcBef>
                <a:spcPts val="1600"/>
              </a:spcBef>
            </a:pPr>
            <a:r>
              <a:rPr lang="vi-VN" sz="3000"/>
              <a:t>b) Chứng minh</a:t>
            </a:r>
            <a:endParaRPr lang="vi-VN" sz="3000"/>
          </a:p>
          <a:p>
            <a:pPr marL="514350" lvl="0" indent="-514350">
              <a:spcBef>
                <a:spcPts val="1600"/>
              </a:spcBef>
              <a:buAutoNum type="alphaLcParenR"/>
            </a:pPr>
            <a:endParaRPr lang="vi-VN" sz="3000" b="1"/>
          </a:p>
        </p:txBody>
      </p:sp>
      <p:sp>
        <p:nvSpPr>
          <p:cNvPr id="3" name="Freeform 2"/>
          <p:cNvSpPr/>
          <p:nvPr/>
        </p:nvSpPr>
        <p:spPr>
          <a:xfrm rot="626784" flipH="1">
            <a:off x="11680077" y="5023518"/>
            <a:ext cx="2505834" cy="1140404"/>
          </a:xfrm>
          <a:custGeom>
            <a:avLst/>
            <a:gdLst>
              <a:gd name="connisteX0" fmla="*/ 0 w 2134235"/>
              <a:gd name="connsiteY0" fmla="*/ 485140 h 1080562"/>
              <a:gd name="connisteX1" fmla="*/ 363855 w 2134235"/>
              <a:gd name="connsiteY1" fmla="*/ 978535 h 1080562"/>
              <a:gd name="connisteX2" fmla="*/ 1374140 w 2134235"/>
              <a:gd name="connsiteY2" fmla="*/ 776605 h 1080562"/>
              <a:gd name="connisteX3" fmla="*/ 1341755 w 2134235"/>
              <a:gd name="connsiteY3" fmla="*/ 307340 h 1080562"/>
              <a:gd name="connisteX4" fmla="*/ 921385 w 2134235"/>
              <a:gd name="connsiteY4" fmla="*/ 574040 h 1080562"/>
              <a:gd name="connisteX5" fmla="*/ 1317625 w 2134235"/>
              <a:gd name="connsiteY5" fmla="*/ 1075690 h 1080562"/>
              <a:gd name="connisteX6" fmla="*/ 1819275 w 2134235"/>
              <a:gd name="connsiteY6" fmla="*/ 744220 h 1080562"/>
              <a:gd name="connisteX7" fmla="*/ 2134235 w 2134235"/>
              <a:gd name="connsiteY7" fmla="*/ 0 h 108056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2134235" h="1080563">
                <a:moveTo>
                  <a:pt x="0" y="485140"/>
                </a:moveTo>
                <a:cubicBezTo>
                  <a:pt x="52705" y="588010"/>
                  <a:pt x="88900" y="920115"/>
                  <a:pt x="363855" y="978535"/>
                </a:cubicBezTo>
                <a:cubicBezTo>
                  <a:pt x="638810" y="1036955"/>
                  <a:pt x="1178560" y="910590"/>
                  <a:pt x="1374140" y="776605"/>
                </a:cubicBezTo>
                <a:cubicBezTo>
                  <a:pt x="1569720" y="642620"/>
                  <a:pt x="1432560" y="347980"/>
                  <a:pt x="1341755" y="307340"/>
                </a:cubicBezTo>
                <a:cubicBezTo>
                  <a:pt x="1250950" y="266700"/>
                  <a:pt x="926465" y="420370"/>
                  <a:pt x="921385" y="574040"/>
                </a:cubicBezTo>
                <a:cubicBezTo>
                  <a:pt x="916305" y="727710"/>
                  <a:pt x="1137920" y="1041400"/>
                  <a:pt x="1317625" y="1075690"/>
                </a:cubicBezTo>
                <a:cubicBezTo>
                  <a:pt x="1497330" y="1109980"/>
                  <a:pt x="1656080" y="959485"/>
                  <a:pt x="1819275" y="744220"/>
                </a:cubicBezTo>
                <a:cubicBezTo>
                  <a:pt x="1982470" y="528955"/>
                  <a:pt x="2081530" y="142240"/>
                  <a:pt x="2134235" y="0"/>
                </a:cubicBezTo>
              </a:path>
            </a:pathLst>
          </a:custGeom>
          <a:noFill/>
          <a:ln w="38100" cmpd="sng">
            <a:solidFill>
              <a:schemeClr val="accent2">
                <a:lumMod val="75000"/>
              </a:schemeClr>
            </a:solidFill>
            <a:prstDash val="sys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0" dirty="0"/>
          </a:p>
        </p:txBody>
      </p:sp>
      <p:sp>
        <p:nvSpPr>
          <p:cNvPr id="4" name="Freeform 3"/>
          <p:cNvSpPr/>
          <p:nvPr/>
        </p:nvSpPr>
        <p:spPr>
          <a:xfrm>
            <a:off x="8437929" y="239771"/>
            <a:ext cx="1727200" cy="2522728"/>
          </a:xfrm>
          <a:custGeom>
            <a:avLst/>
            <a:gdLst>
              <a:gd name="connisteX0" fmla="*/ 1079534 w 1079534"/>
              <a:gd name="connsiteY0" fmla="*/ 1576705 h 1576705"/>
              <a:gd name="connisteX1" fmla="*/ 488984 w 1079534"/>
              <a:gd name="connsiteY1" fmla="*/ 727710 h 1576705"/>
              <a:gd name="connisteX2" fmla="*/ 949994 w 1079534"/>
              <a:gd name="connsiteY2" fmla="*/ 881380 h 1576705"/>
              <a:gd name="connisteX3" fmla="*/ 416594 w 1079534"/>
              <a:gd name="connsiteY3" fmla="*/ 1156335 h 1576705"/>
              <a:gd name="connisteX4" fmla="*/ 3844 w 1079534"/>
              <a:gd name="connsiteY4" fmla="*/ 558165 h 1576705"/>
              <a:gd name="connisteX5" fmla="*/ 610269 w 1079534"/>
              <a:gd name="connsiteY5" fmla="*/ 153670 h 1576705"/>
              <a:gd name="connisteX6" fmla="*/ 545499 w 1079534"/>
              <a:gd name="connsiteY6" fmla="*/ 0 h 157670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1079535" h="1576705">
                <a:moveTo>
                  <a:pt x="1079535" y="1576705"/>
                </a:moveTo>
                <a:cubicBezTo>
                  <a:pt x="951900" y="1403985"/>
                  <a:pt x="515020" y="866775"/>
                  <a:pt x="488985" y="727710"/>
                </a:cubicBezTo>
                <a:cubicBezTo>
                  <a:pt x="462950" y="588645"/>
                  <a:pt x="964600" y="795655"/>
                  <a:pt x="949995" y="881380"/>
                </a:cubicBezTo>
                <a:cubicBezTo>
                  <a:pt x="935390" y="967105"/>
                  <a:pt x="605825" y="1221105"/>
                  <a:pt x="416595" y="1156335"/>
                </a:cubicBezTo>
                <a:cubicBezTo>
                  <a:pt x="227365" y="1091565"/>
                  <a:pt x="-34890" y="758825"/>
                  <a:pt x="3845" y="558165"/>
                </a:cubicBezTo>
                <a:cubicBezTo>
                  <a:pt x="42580" y="357505"/>
                  <a:pt x="501685" y="265430"/>
                  <a:pt x="610270" y="153670"/>
                </a:cubicBezTo>
                <a:cubicBezTo>
                  <a:pt x="718855" y="41910"/>
                  <a:pt x="570265" y="22860"/>
                  <a:pt x="545500" y="0"/>
                </a:cubicBezTo>
              </a:path>
            </a:pathLst>
          </a:custGeom>
          <a:noFill/>
          <a:ln w="38100" cmpd="sng">
            <a:solidFill>
              <a:srgbClr val="00B0F0"/>
            </a:solidFill>
            <a:prstDash val="dash"/>
            <a:headEnd type="arrow" w="med"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40" dirty="0"/>
          </a:p>
        </p:txBody>
      </p:sp>
      <p:pic>
        <p:nvPicPr>
          <p:cNvPr id="10" name="Picture 9"/>
          <p:cNvPicPr/>
          <p:nvPr/>
        </p:nvPicPr>
        <p:blipFill rotWithShape="1">
          <a:blip r:embed="rId1" cstate="print">
            <a:extLst>
              <a:ext uri="{28A0092B-C50C-407E-A947-70E740481C1C}">
                <a14:useLocalDpi xmlns:a14="http://schemas.microsoft.com/office/drawing/2010/main" val="0"/>
              </a:ext>
            </a:extLst>
          </a:blip>
          <a:srcRect b="8325"/>
          <a:stretch>
            <a:fillRect/>
          </a:stretch>
        </p:blipFill>
        <p:spPr>
          <a:xfrm>
            <a:off x="10358086" y="239771"/>
            <a:ext cx="4272314" cy="4423605"/>
          </a:xfrm>
          <a:prstGeom prst="rect">
            <a:avLst/>
          </a:prstGeom>
        </p:spPr>
      </p:pic>
      <p:sp>
        <p:nvSpPr>
          <p:cNvPr id="15" name="TextBox 14"/>
          <p:cNvSpPr txBox="1"/>
          <p:nvPr/>
        </p:nvSpPr>
        <p:spPr>
          <a:xfrm>
            <a:off x="250933" y="4324417"/>
            <a:ext cx="7564515" cy="523220"/>
          </a:xfrm>
          <a:prstGeom prst="rect">
            <a:avLst/>
          </a:prstGeom>
          <a:noFill/>
        </p:spPr>
        <p:txBody>
          <a:bodyPr wrap="square">
            <a:spAutoFit/>
          </a:bodyPr>
          <a:lstStyle/>
          <a:p>
            <a:r>
              <a:rPr lang="vi-VN" sz="2800">
                <a:solidFill>
                  <a:srgbClr val="090C26"/>
                </a:solidFill>
              </a:rPr>
              <a:t>Tam giác ABE cân tại B</a:t>
            </a:r>
            <a:endParaRPr lang="vi-VN" sz="2800">
              <a:solidFill>
                <a:srgbClr val="090C26"/>
              </a:solidFill>
            </a:endParaRPr>
          </a:p>
        </p:txBody>
      </p:sp>
      <mc:AlternateContent xmlns:mc="http://schemas.openxmlformats.org/markup-compatibility/2006">
        <mc:Choice xmlns:a14="http://schemas.microsoft.com/office/drawing/2010/main" Requires="a14">
          <p:sp>
            <p:nvSpPr>
              <p:cNvPr id="16" name="TextBox 15"/>
              <p:cNvSpPr txBox="1"/>
              <p:nvPr/>
            </p:nvSpPr>
            <p:spPr>
              <a:xfrm>
                <a:off x="5420150" y="4798942"/>
                <a:ext cx="4978420" cy="523220"/>
              </a:xfrm>
              <a:prstGeom prst="rect">
                <a:avLst/>
              </a:prstGeom>
              <a:noFill/>
            </p:spPr>
            <p:txBody>
              <a:bodyPr wrap="square">
                <a:spAutoFit/>
              </a:bodyPr>
              <a:lstStyle/>
              <a:p>
                <a14:m>
                  <m:oMath xmlns:m="http://schemas.openxmlformats.org/officeDocument/2006/math">
                    <m:r>
                      <a:rPr lang="vi-VN" sz="2800" i="1" smtClean="0">
                        <a:solidFill>
                          <a:srgbClr val="090C26"/>
                        </a:solidFill>
                        <a:latin typeface="Cambria Math" panose="02040503050406030204" pitchFamily="18" charset="0"/>
                        <a:ea typeface="Cambria Math" panose="02040503050406030204" pitchFamily="18" charset="0"/>
                      </a:rPr>
                      <m:t>∆</m:t>
                    </m:r>
                    <m:r>
                      <m:rPr>
                        <m:sty m:val="p"/>
                      </m:rPr>
                      <a:rPr lang="vi-VN" sz="2800" i="1">
                        <a:solidFill>
                          <a:srgbClr val="090C26"/>
                        </a:solidFill>
                        <a:latin typeface="Cambria Math" panose="02040503050406030204" pitchFamily="18" charset="0"/>
                        <a:ea typeface="Cambria Math" panose="02040503050406030204" pitchFamily="18" charset="0"/>
                      </a:rPr>
                      <m:t>ACD</m:t>
                    </m:r>
                  </m:oMath>
                </a14:m>
                <a:r>
                  <a:rPr lang="vi-VN" sz="2800">
                    <a:solidFill>
                      <a:srgbClr val="090C26"/>
                    </a:solidFill>
                  </a:rPr>
                  <a:t> ; BE//AC (Đly Thales)</a:t>
                </a:r>
                <a:endParaRPr lang="vi-VN" sz="2800">
                  <a:solidFill>
                    <a:srgbClr val="090C26"/>
                  </a:solidFill>
                </a:endParaRPr>
              </a:p>
            </p:txBody>
          </p:sp>
        </mc:Choice>
        <mc:Fallback>
          <p:sp>
            <p:nvSpPr>
              <p:cNvPr id="16" name="TextBox 15"/>
              <p:cNvSpPr txBox="1">
                <a:spLocks noRot="1" noChangeAspect="1" noMove="1" noResize="1" noEditPoints="1" noAdjustHandles="1" noChangeArrowheads="1" noChangeShapeType="1" noTextEdit="1"/>
              </p:cNvSpPr>
              <p:nvPr/>
            </p:nvSpPr>
            <p:spPr>
              <a:xfrm>
                <a:off x="5420150" y="4798942"/>
                <a:ext cx="4978420" cy="523220"/>
              </a:xfrm>
              <a:prstGeom prst="rect">
                <a:avLst/>
              </a:prstGeom>
              <a:blipFill rotWithShape="1">
                <a:blip r:embed="rId2"/>
                <a:stretch>
                  <a:fillRect l="-9" t="-47" r="9" b="43"/>
                </a:stretch>
              </a:blipFill>
            </p:spPr>
            <p:txBody>
              <a:bodyPr/>
              <a:lstStyle/>
              <a:p>
                <a:r>
                  <a:rPr lang="en-US" altLang="en-US">
                    <a:noFill/>
                  </a:rPr>
                  <a:t> </a:t>
                </a:r>
              </a:p>
            </p:txBody>
          </p:sp>
        </mc:Fallback>
      </mc:AlternateContent>
      <p:sp>
        <p:nvSpPr>
          <p:cNvPr id="9" name="Arrow: Up 8"/>
          <p:cNvSpPr/>
          <p:nvPr/>
        </p:nvSpPr>
        <p:spPr>
          <a:xfrm>
            <a:off x="2164647" y="3967874"/>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sp>
        <p:nvSpPr>
          <p:cNvPr id="20" name="Arrow: Up 19"/>
          <p:cNvSpPr/>
          <p:nvPr/>
        </p:nvSpPr>
        <p:spPr>
          <a:xfrm>
            <a:off x="4033191" y="2788778"/>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sp>
        <p:nvSpPr>
          <p:cNvPr id="21" name="Arrow: Up 20"/>
          <p:cNvSpPr/>
          <p:nvPr/>
        </p:nvSpPr>
        <p:spPr>
          <a:xfrm>
            <a:off x="6806462" y="4279013"/>
            <a:ext cx="328348" cy="28815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vi-VN"/>
          </a:p>
        </p:txBody>
      </p:sp>
      <p:graphicFrame>
        <p:nvGraphicFramePr>
          <p:cNvPr id="25" name="Object 24"/>
          <p:cNvGraphicFramePr>
            <a:graphicFrameLocks noChangeAspect="1"/>
          </p:cNvGraphicFramePr>
          <p:nvPr/>
        </p:nvGraphicFramePr>
        <p:xfrm>
          <a:off x="3259153" y="1628265"/>
          <a:ext cx="1876425" cy="1100137"/>
        </p:xfrm>
        <a:graphic>
          <a:graphicData uri="http://schemas.openxmlformats.org/presentationml/2006/ole">
            <mc:AlternateContent xmlns:mc="http://schemas.openxmlformats.org/markup-compatibility/2006">
              <mc:Choice xmlns:v="urn:schemas-microsoft-com:vml" Requires="v">
                <p:oleObj spid="_x0000_s0" name="Equation" r:id="rId3" imgW="17678400" imgH="10363200" progId="Equation.DSMT4">
                  <p:embed/>
                </p:oleObj>
              </mc:Choice>
              <mc:Fallback>
                <p:oleObj name="Equation" r:id="rId3" imgW="17678400" imgH="10363200" progId="Equation.DSMT4">
                  <p:embed/>
                  <p:pic>
                    <p:nvPicPr>
                      <p:cNvPr id="0" name="Object 13"/>
                      <p:cNvPicPr/>
                      <p:nvPr/>
                    </p:nvPicPr>
                    <p:blipFill>
                      <a:blip r:embed="rId4"/>
                      <a:stretch>
                        <a:fillRect/>
                      </a:stretch>
                    </p:blipFill>
                    <p:spPr>
                      <a:xfrm>
                        <a:off x="3259153" y="1628265"/>
                        <a:ext cx="1876425" cy="1100137"/>
                      </a:xfrm>
                      <a:prstGeom prst="rect">
                        <a:avLst/>
                      </a:prstGeom>
                    </p:spPr>
                  </p:pic>
                </p:oleObj>
              </mc:Fallback>
            </mc:AlternateContent>
          </a:graphicData>
        </a:graphic>
      </p:graphicFrame>
      <p:sp>
        <p:nvSpPr>
          <p:cNvPr id="26" name="Google Shape;1098;p39"/>
          <p:cNvSpPr txBox="1"/>
          <p:nvPr/>
        </p:nvSpPr>
        <p:spPr>
          <a:xfrm>
            <a:off x="1668823" y="3004288"/>
            <a:ext cx="1502241" cy="947636"/>
          </a:xfrm>
          <a:prstGeom prst="rect">
            <a:avLst/>
          </a:prstGeom>
        </p:spPr>
        <p:txBody>
          <a:bodyPr spcFirstLastPara="1" vert="horz" wrap="square" lIns="146280" tIns="146280" rIns="146280" bIns="146280" rtlCol="0" anchor="t" anchorCtr="0">
            <a:noAutofit/>
          </a:bodyPr>
          <a:lstStyle>
            <a:lvl1pPr marL="274320" lvl="0"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240" kern="1200">
                <a:solidFill>
                  <a:schemeClr val="dk1"/>
                </a:solidFill>
                <a:latin typeface="+mn-lt"/>
                <a:ea typeface="+mn-ea"/>
                <a:cs typeface="+mn-cs"/>
              </a:defRPr>
            </a:lvl1pPr>
            <a:lvl2pPr marL="822960" lvl="1"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880" kern="1200">
                <a:solidFill>
                  <a:schemeClr val="dk1"/>
                </a:solidFill>
                <a:latin typeface="+mn-lt"/>
                <a:ea typeface="+mn-ea"/>
                <a:cs typeface="+mn-cs"/>
              </a:defRPr>
            </a:lvl2pPr>
            <a:lvl3pPr marL="1371600" lvl="2"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400" kern="1200">
                <a:solidFill>
                  <a:schemeClr val="dk1"/>
                </a:solidFill>
                <a:latin typeface="+mn-lt"/>
                <a:ea typeface="+mn-ea"/>
                <a:cs typeface="+mn-cs"/>
              </a:defRPr>
            </a:lvl3pPr>
            <a:lvl4pPr marL="1920240" lvl="3"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4pPr>
            <a:lvl5pPr marL="2468880" lvl="4"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5pPr>
            <a:lvl6pPr marL="3017520" lvl="5"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6pPr>
            <a:lvl7pPr marL="3566160" lvl="6"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7pPr>
            <a:lvl8pPr marL="4114800" lvl="7"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8pPr>
            <a:lvl9pPr marL="4663440" lvl="8"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9pPr>
          </a:lstStyle>
          <a:p>
            <a:pPr marL="0" indent="0">
              <a:spcBef>
                <a:spcPts val="1600"/>
              </a:spcBef>
            </a:pPr>
            <a:r>
              <a:rPr lang="vi-VN" sz="3000">
                <a:solidFill>
                  <a:srgbClr val="090C26"/>
                </a:solidFill>
              </a:rPr>
              <a:t>AB=BE</a:t>
            </a:r>
            <a:endParaRPr lang="vi-VN" sz="3000">
              <a:solidFill>
                <a:srgbClr val="090C26"/>
              </a:solidFill>
            </a:endParaRPr>
          </a:p>
        </p:txBody>
      </p:sp>
      <p:graphicFrame>
        <p:nvGraphicFramePr>
          <p:cNvPr id="2" name="Object 1"/>
          <p:cNvGraphicFramePr>
            <a:graphicFrameLocks noChangeAspect="1"/>
          </p:cNvGraphicFramePr>
          <p:nvPr/>
        </p:nvGraphicFramePr>
        <p:xfrm>
          <a:off x="6079291" y="3217119"/>
          <a:ext cx="1719169" cy="1007789"/>
        </p:xfrm>
        <a:graphic>
          <a:graphicData uri="http://schemas.openxmlformats.org/presentationml/2006/ole">
            <mc:AlternateContent xmlns:mc="http://schemas.openxmlformats.org/markup-compatibility/2006">
              <mc:Choice xmlns:v="urn:schemas-microsoft-com:vml" Requires="v">
                <p:oleObj spid="_x0000_s5" name="Equation" r:id="rId5" imgW="17678400" imgH="10363200" progId="Equation.DSMT4">
                  <p:embed/>
                </p:oleObj>
              </mc:Choice>
              <mc:Fallback>
                <p:oleObj name="Equation" r:id="rId5" imgW="17678400" imgH="10363200" progId="Equation.DSMT4">
                  <p:embed/>
                  <p:pic>
                    <p:nvPicPr>
                      <p:cNvPr id="0" name="Picture 4"/>
                      <p:cNvPicPr/>
                      <p:nvPr/>
                    </p:nvPicPr>
                    <p:blipFill>
                      <a:blip r:embed="rId6"/>
                      <a:stretch>
                        <a:fillRect/>
                      </a:stretch>
                    </p:blipFill>
                    <p:spPr>
                      <a:xfrm>
                        <a:off x="6079291" y="3217119"/>
                        <a:ext cx="1719169" cy="1007789"/>
                      </a:xfrm>
                      <a:prstGeom prst="rect">
                        <a:avLst/>
                      </a:prstGeom>
                    </p:spPr>
                  </p:pic>
                </p:oleObj>
              </mc:Fallback>
            </mc:AlternateContent>
          </a:graphicData>
        </a:graphic>
      </p:graphicFrame>
      <p:sp>
        <p:nvSpPr>
          <p:cNvPr id="27" name="TextBox 26"/>
          <p:cNvSpPr txBox="1"/>
          <p:nvPr/>
        </p:nvSpPr>
        <p:spPr>
          <a:xfrm>
            <a:off x="1435003" y="4847637"/>
            <a:ext cx="3985147" cy="523220"/>
          </a:xfrm>
          <a:prstGeom prst="rect">
            <a:avLst/>
          </a:prstGeom>
          <a:noFill/>
        </p:spPr>
        <p:txBody>
          <a:bodyPr wrap="square">
            <a:spAutoFit/>
          </a:bodyPr>
          <a:lstStyle/>
          <a:p>
            <a:r>
              <a:rPr lang="vi-VN" sz="2800">
                <a:solidFill>
                  <a:srgbClr val="090C26"/>
                </a:solidFill>
              </a:rPr>
              <a:t>(Cmt)</a:t>
            </a:r>
            <a:endParaRPr lang="vi-VN" sz="2800">
              <a:solidFill>
                <a:srgbClr val="090C26"/>
              </a:solidFill>
            </a:endParaRPr>
          </a:p>
        </p:txBody>
      </p:sp>
      <p:sp>
        <p:nvSpPr>
          <p:cNvPr id="17" name="Text Box 99"/>
          <p:cNvSpPr txBox="1"/>
          <p:nvPr/>
        </p:nvSpPr>
        <p:spPr>
          <a:xfrm>
            <a:off x="450294" y="6278169"/>
            <a:ext cx="7365154" cy="646331"/>
          </a:xfrm>
          <a:prstGeom prst="rect">
            <a:avLst/>
          </a:prstGeom>
          <a:noFill/>
          <a:ln w="9525">
            <a:noFill/>
          </a:ln>
        </p:spPr>
        <p:txBody>
          <a:bodyPr wrap="square">
            <a:spAutoFit/>
          </a:bodyPr>
          <a:lstStyle/>
          <a:p>
            <a:pPr marL="0" indent="0"/>
            <a:r>
              <a:rPr lang="en-US" sz="3600">
                <a:solidFill>
                  <a:schemeClr val="accent3">
                    <a:lumMod val="75000"/>
                  </a:schemeClr>
                </a:solidFill>
                <a:highlight>
                  <a:srgbClr val="FFFF00"/>
                </a:highlight>
                <a:latin typeface="Times New Roman" panose="02020603050405020304" pitchFamily="18" charset="0"/>
              </a:rPr>
              <a:t>Hoàn thành Chứng minh: BTVN</a:t>
            </a:r>
            <a:endParaRPr lang="en-US" sz="3600">
              <a:solidFill>
                <a:schemeClr val="accent3">
                  <a:lumMod val="75000"/>
                </a:schemeClr>
              </a:solidFill>
              <a:highlight>
                <a:srgbClr val="FFFF00"/>
              </a:highlight>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anim calcmode="lin" valueType="num">
                                      <p:cBhvr>
                                        <p:cTn id="25" dur="1000" fill="hold"/>
                                        <p:tgtEl>
                                          <p:spTgt spid="26"/>
                                        </p:tgtEl>
                                        <p:attrNameLst>
                                          <p:attrName>ppt_x</p:attrName>
                                        </p:attrNameLst>
                                      </p:cBhvr>
                                      <p:tavLst>
                                        <p:tav tm="0">
                                          <p:val>
                                            <p:strVal val="#ppt_x"/>
                                          </p:val>
                                        </p:tav>
                                        <p:tav tm="100000">
                                          <p:val>
                                            <p:strVal val="#ppt_x"/>
                                          </p:val>
                                        </p:tav>
                                      </p:tavLst>
                                    </p:anim>
                                    <p:anim calcmode="lin" valueType="num">
                                      <p:cBhvr>
                                        <p:cTn id="2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anim calcmode="lin" valueType="num">
                                      <p:cBhvr>
                                        <p:cTn id="53" dur="1000" fill="hold"/>
                                        <p:tgtEl>
                                          <p:spTgt spid="20"/>
                                        </p:tgtEl>
                                        <p:attrNameLst>
                                          <p:attrName>ppt_x</p:attrName>
                                        </p:attrNameLst>
                                      </p:cBhvr>
                                      <p:tavLst>
                                        <p:tav tm="0">
                                          <p:val>
                                            <p:strVal val="#ppt_x"/>
                                          </p:val>
                                        </p:tav>
                                        <p:tav tm="100000">
                                          <p:val>
                                            <p:strVal val="#ppt_x"/>
                                          </p:val>
                                        </p:tav>
                                      </p:tavLst>
                                    </p:anim>
                                    <p:anim calcmode="lin" valueType="num">
                                      <p:cBhvr>
                                        <p:cTn id="5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barn(inVertical)">
                                      <p:cBhvr>
                                        <p:cTn id="5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9" grpId="0" animBg="1"/>
      <p:bldP spid="20" grpId="0" animBg="1"/>
      <p:bldP spid="21" grpId="0" animBg="1"/>
      <p:bldP spid="26" grpId="0"/>
      <p:bldP spid="27"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7454" y="216019"/>
            <a:ext cx="12809623" cy="903605"/>
          </a:xfrm>
          <a:ln>
            <a:solidFill>
              <a:schemeClr val="tx1"/>
            </a:solidFill>
          </a:ln>
        </p:spPr>
        <p:txBody>
          <a:bodyPr/>
          <a:lstStyle/>
          <a:p>
            <a:r>
              <a:rPr lang="en-US" sz="4000" b="1">
                <a:solidFill>
                  <a:schemeClr val="tx2">
                    <a:lumMod val="25000"/>
                  </a:schemeClr>
                </a:solidFill>
                <a:latin typeface="Arial" panose="020B0604020202020204" pitchFamily="34" charset="0"/>
                <a:cs typeface="Arial" panose="020B0604020202020204" pitchFamily="34" charset="0"/>
              </a:rPr>
              <a:t>1. Định lý Tính chất đường phân giác của tam giác</a:t>
            </a:r>
            <a:endParaRPr lang="en-US" sz="4000" b="1">
              <a:solidFill>
                <a:schemeClr val="tx2">
                  <a:lumMod val="25000"/>
                </a:schemeClr>
              </a:solidFill>
              <a:latin typeface="Arial" panose="020B0604020202020204" pitchFamily="34" charset="0"/>
              <a:cs typeface="Arial" panose="020B0604020202020204" pitchFamily="34" charset="0"/>
            </a:endParaRPr>
          </a:p>
        </p:txBody>
      </p:sp>
      <p:grpSp>
        <p:nvGrpSpPr>
          <p:cNvPr id="6487" name="Google Shape;6487;p113"/>
          <p:cNvGrpSpPr/>
          <p:nvPr/>
        </p:nvGrpSpPr>
        <p:grpSpPr>
          <a:xfrm>
            <a:off x="251210" y="6890359"/>
            <a:ext cx="1390210" cy="1094786"/>
            <a:chOff x="6598259" y="2078634"/>
            <a:chExt cx="868881" cy="684241"/>
          </a:xfrm>
        </p:grpSpPr>
        <p:sp>
          <p:nvSpPr>
            <p:cNvPr id="6488" name="Google Shape;6488;p113"/>
            <p:cNvSpPr/>
            <p:nvPr/>
          </p:nvSpPr>
          <p:spPr>
            <a:xfrm>
              <a:off x="7165957" y="2159753"/>
              <a:ext cx="286185" cy="107120"/>
            </a:xfrm>
            <a:custGeom>
              <a:avLst/>
              <a:gdLst/>
              <a:ahLst/>
              <a:cxnLst/>
              <a:rect l="l" t="t" r="r" b="b"/>
              <a:pathLst>
                <a:path w="48506" h="18156" extrusionOk="0">
                  <a:moveTo>
                    <a:pt x="1" y="1"/>
                  </a:moveTo>
                  <a:lnTo>
                    <a:pt x="1" y="18156"/>
                  </a:lnTo>
                  <a:lnTo>
                    <a:pt x="48506" y="18156"/>
                  </a:lnTo>
                  <a:lnTo>
                    <a:pt x="48506" y="1"/>
                  </a:lnTo>
                  <a:close/>
                </a:path>
              </a:pathLst>
            </a:custGeom>
            <a:solidFill>
              <a:srgbClr val="B3C3CE"/>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489" name="Google Shape;6489;p113"/>
            <p:cNvSpPr/>
            <p:nvPr/>
          </p:nvSpPr>
          <p:spPr>
            <a:xfrm>
              <a:off x="7085764" y="2536793"/>
              <a:ext cx="349475" cy="107120"/>
            </a:xfrm>
            <a:custGeom>
              <a:avLst/>
              <a:gdLst/>
              <a:ahLst/>
              <a:cxnLst/>
              <a:rect l="l" t="t" r="r" b="b"/>
              <a:pathLst>
                <a:path w="59233" h="18156" extrusionOk="0">
                  <a:moveTo>
                    <a:pt x="1" y="1"/>
                  </a:moveTo>
                  <a:lnTo>
                    <a:pt x="1" y="18156"/>
                  </a:lnTo>
                  <a:lnTo>
                    <a:pt x="59233" y="18156"/>
                  </a:lnTo>
                  <a:lnTo>
                    <a:pt x="59233" y="1"/>
                  </a:lnTo>
                  <a:close/>
                </a:path>
              </a:pathLst>
            </a:custGeom>
            <a:solidFill>
              <a:srgbClr val="374F66"/>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490" name="Google Shape;6490;p113"/>
            <p:cNvSpPr/>
            <p:nvPr/>
          </p:nvSpPr>
          <p:spPr>
            <a:xfrm>
              <a:off x="6598259" y="2195183"/>
              <a:ext cx="271241" cy="107120"/>
            </a:xfrm>
            <a:custGeom>
              <a:avLst/>
              <a:gdLst/>
              <a:ahLst/>
              <a:cxnLst/>
              <a:rect l="l" t="t" r="r" b="b"/>
              <a:pathLst>
                <a:path w="45973" h="18156" extrusionOk="0">
                  <a:moveTo>
                    <a:pt x="1" y="0"/>
                  </a:moveTo>
                  <a:lnTo>
                    <a:pt x="1" y="18156"/>
                  </a:lnTo>
                  <a:lnTo>
                    <a:pt x="45972" y="18156"/>
                  </a:lnTo>
                  <a:lnTo>
                    <a:pt x="45972" y="0"/>
                  </a:lnTo>
                  <a:close/>
                </a:path>
              </a:pathLst>
            </a:custGeom>
            <a:solidFill>
              <a:srgbClr val="8FA1AF"/>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491" name="Google Shape;6491;p113"/>
            <p:cNvSpPr/>
            <p:nvPr/>
          </p:nvSpPr>
          <p:spPr>
            <a:xfrm>
              <a:off x="6604064" y="2370778"/>
              <a:ext cx="358696" cy="107126"/>
            </a:xfrm>
            <a:custGeom>
              <a:avLst/>
              <a:gdLst/>
              <a:ahLst/>
              <a:cxnLst/>
              <a:rect l="l" t="t" r="r" b="b"/>
              <a:pathLst>
                <a:path w="60796" h="18157" extrusionOk="0">
                  <a:moveTo>
                    <a:pt x="0" y="1"/>
                  </a:moveTo>
                  <a:lnTo>
                    <a:pt x="0" y="18156"/>
                  </a:lnTo>
                  <a:lnTo>
                    <a:pt x="60796" y="18156"/>
                  </a:lnTo>
                  <a:lnTo>
                    <a:pt x="60796" y="1"/>
                  </a:lnTo>
                  <a:close/>
                </a:path>
              </a:pathLst>
            </a:custGeom>
            <a:solidFill>
              <a:srgbClr val="C9D4DC"/>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492" name="Google Shape;6492;p113"/>
            <p:cNvSpPr/>
            <p:nvPr/>
          </p:nvSpPr>
          <p:spPr>
            <a:xfrm>
              <a:off x="6645158" y="2545743"/>
              <a:ext cx="358696" cy="109044"/>
            </a:xfrm>
            <a:custGeom>
              <a:avLst/>
              <a:gdLst/>
              <a:ahLst/>
              <a:cxnLst/>
              <a:rect l="l" t="t" r="r" b="b"/>
              <a:pathLst>
                <a:path w="60796" h="18482" extrusionOk="0">
                  <a:moveTo>
                    <a:pt x="1" y="0"/>
                  </a:moveTo>
                  <a:lnTo>
                    <a:pt x="1" y="18482"/>
                  </a:lnTo>
                  <a:lnTo>
                    <a:pt x="60796" y="18482"/>
                  </a:lnTo>
                  <a:lnTo>
                    <a:pt x="60796" y="0"/>
                  </a:lnTo>
                  <a:close/>
                </a:path>
              </a:pathLst>
            </a:custGeom>
            <a:solidFill>
              <a:srgbClr val="DBE3E8"/>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493" name="Google Shape;6493;p113"/>
            <p:cNvSpPr/>
            <p:nvPr/>
          </p:nvSpPr>
          <p:spPr>
            <a:xfrm>
              <a:off x="7155838" y="2352960"/>
              <a:ext cx="311302" cy="107120"/>
            </a:xfrm>
            <a:custGeom>
              <a:avLst/>
              <a:gdLst/>
              <a:ahLst/>
              <a:cxnLst/>
              <a:rect l="l" t="t" r="r" b="b"/>
              <a:pathLst>
                <a:path w="52763" h="18156" extrusionOk="0">
                  <a:moveTo>
                    <a:pt x="0" y="0"/>
                  </a:moveTo>
                  <a:lnTo>
                    <a:pt x="0" y="18155"/>
                  </a:lnTo>
                  <a:lnTo>
                    <a:pt x="52763" y="18155"/>
                  </a:lnTo>
                  <a:lnTo>
                    <a:pt x="52763" y="0"/>
                  </a:lnTo>
                  <a:close/>
                </a:path>
              </a:pathLst>
            </a:custGeom>
            <a:solidFill>
              <a:srgbClr val="4F677B"/>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grpSp>
          <p:nvGrpSpPr>
            <p:cNvPr id="6494" name="Google Shape;6494;p113"/>
            <p:cNvGrpSpPr/>
            <p:nvPr/>
          </p:nvGrpSpPr>
          <p:grpSpPr>
            <a:xfrm>
              <a:off x="6808175" y="2078634"/>
              <a:ext cx="452229" cy="684241"/>
              <a:chOff x="6808175" y="2078634"/>
              <a:chExt cx="452229" cy="684241"/>
            </a:xfrm>
          </p:grpSpPr>
          <p:sp>
            <p:nvSpPr>
              <p:cNvPr id="6495" name="Google Shape;6495;p113"/>
              <p:cNvSpPr/>
              <p:nvPr/>
            </p:nvSpPr>
            <p:spPr>
              <a:xfrm>
                <a:off x="7165957" y="2159753"/>
                <a:ext cx="94447" cy="107120"/>
              </a:xfrm>
              <a:custGeom>
                <a:avLst/>
                <a:gdLst/>
                <a:ahLst/>
                <a:cxnLst/>
                <a:rect l="l" t="t" r="r" b="b"/>
                <a:pathLst>
                  <a:path w="16008" h="18156" extrusionOk="0">
                    <a:moveTo>
                      <a:pt x="1" y="1"/>
                    </a:moveTo>
                    <a:lnTo>
                      <a:pt x="1" y="18156"/>
                    </a:lnTo>
                    <a:lnTo>
                      <a:pt x="16007" y="18156"/>
                    </a:lnTo>
                    <a:cubicBezTo>
                      <a:pt x="15291" y="11568"/>
                      <a:pt x="12904" y="5350"/>
                      <a:pt x="9054" y="1"/>
                    </a:cubicBezTo>
                    <a:close/>
                  </a:path>
                </a:pathLst>
              </a:custGeom>
              <a:solidFill>
                <a:srgbClr val="869FB1"/>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496" name="Google Shape;6496;p113"/>
              <p:cNvSpPr/>
              <p:nvPr/>
            </p:nvSpPr>
            <p:spPr>
              <a:xfrm>
                <a:off x="7085764" y="2536793"/>
                <a:ext cx="61100" cy="107120"/>
              </a:xfrm>
              <a:custGeom>
                <a:avLst/>
                <a:gdLst/>
                <a:ahLst/>
                <a:cxnLst/>
                <a:rect l="l" t="t" r="r" b="b"/>
                <a:pathLst>
                  <a:path w="10356" h="18156" extrusionOk="0">
                    <a:moveTo>
                      <a:pt x="1" y="1"/>
                    </a:moveTo>
                    <a:lnTo>
                      <a:pt x="1" y="18156"/>
                    </a:lnTo>
                    <a:lnTo>
                      <a:pt x="5804" y="18156"/>
                    </a:lnTo>
                    <a:cubicBezTo>
                      <a:pt x="5810" y="18084"/>
                      <a:pt x="5813" y="18013"/>
                      <a:pt x="5813" y="17941"/>
                    </a:cubicBezTo>
                    <a:cubicBezTo>
                      <a:pt x="5815" y="17225"/>
                      <a:pt x="5579" y="16528"/>
                      <a:pt x="5146" y="15958"/>
                    </a:cubicBezTo>
                    <a:cubicBezTo>
                      <a:pt x="5764" y="15144"/>
                      <a:pt x="5967" y="14089"/>
                      <a:pt x="5696" y="13103"/>
                    </a:cubicBezTo>
                    <a:cubicBezTo>
                      <a:pt x="6334" y="11805"/>
                      <a:pt x="6339" y="10352"/>
                      <a:pt x="6343" y="9017"/>
                    </a:cubicBezTo>
                    <a:lnTo>
                      <a:pt x="6343" y="8907"/>
                    </a:lnTo>
                    <a:cubicBezTo>
                      <a:pt x="6346" y="8040"/>
                      <a:pt x="6573" y="6922"/>
                      <a:pt x="6952" y="5914"/>
                    </a:cubicBezTo>
                    <a:cubicBezTo>
                      <a:pt x="7745" y="3797"/>
                      <a:pt x="8890" y="1817"/>
                      <a:pt x="10355" y="1"/>
                    </a:cubicBezTo>
                    <a:close/>
                  </a:path>
                </a:pathLst>
              </a:custGeom>
              <a:solidFill>
                <a:srgbClr val="213B55"/>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497" name="Google Shape;6497;p113"/>
              <p:cNvSpPr/>
              <p:nvPr/>
            </p:nvSpPr>
            <p:spPr>
              <a:xfrm>
                <a:off x="6808175" y="2195183"/>
                <a:ext cx="61325" cy="107120"/>
              </a:xfrm>
              <a:custGeom>
                <a:avLst/>
                <a:gdLst/>
                <a:ahLst/>
                <a:cxnLst/>
                <a:rect l="l" t="t" r="r" b="b"/>
                <a:pathLst>
                  <a:path w="10394" h="18156" extrusionOk="0">
                    <a:moveTo>
                      <a:pt x="3660" y="0"/>
                    </a:moveTo>
                    <a:cubicBezTo>
                      <a:pt x="1279" y="5051"/>
                      <a:pt x="19" y="10605"/>
                      <a:pt x="14" y="16353"/>
                    </a:cubicBezTo>
                    <a:cubicBezTo>
                      <a:pt x="11" y="16529"/>
                      <a:pt x="0" y="17161"/>
                      <a:pt x="51" y="18156"/>
                    </a:cubicBezTo>
                    <a:lnTo>
                      <a:pt x="10393" y="18156"/>
                    </a:lnTo>
                    <a:lnTo>
                      <a:pt x="10393" y="0"/>
                    </a:lnTo>
                    <a:close/>
                  </a:path>
                </a:pathLst>
              </a:custGeom>
              <a:solidFill>
                <a:srgbClr val="667E92"/>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498" name="Google Shape;6498;p113"/>
              <p:cNvSpPr/>
              <p:nvPr/>
            </p:nvSpPr>
            <p:spPr>
              <a:xfrm>
                <a:off x="6820441" y="2370778"/>
                <a:ext cx="142320" cy="107126"/>
              </a:xfrm>
              <a:custGeom>
                <a:avLst/>
                <a:gdLst/>
                <a:ahLst/>
                <a:cxnLst/>
                <a:rect l="l" t="t" r="r" b="b"/>
                <a:pathLst>
                  <a:path w="24122" h="18157" extrusionOk="0">
                    <a:moveTo>
                      <a:pt x="0" y="1"/>
                    </a:moveTo>
                    <a:cubicBezTo>
                      <a:pt x="1532" y="5312"/>
                      <a:pt x="4200" y="11690"/>
                      <a:pt x="8823" y="18156"/>
                    </a:cubicBezTo>
                    <a:lnTo>
                      <a:pt x="24122" y="18156"/>
                    </a:lnTo>
                    <a:lnTo>
                      <a:pt x="24122" y="1"/>
                    </a:lnTo>
                    <a:close/>
                  </a:path>
                </a:pathLst>
              </a:custGeom>
              <a:solidFill>
                <a:srgbClr val="A5B7C5"/>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499" name="Google Shape;6499;p113"/>
              <p:cNvSpPr/>
              <p:nvPr/>
            </p:nvSpPr>
            <p:spPr>
              <a:xfrm>
                <a:off x="6929774" y="2545743"/>
                <a:ext cx="74092" cy="109044"/>
              </a:xfrm>
              <a:custGeom>
                <a:avLst/>
                <a:gdLst/>
                <a:ahLst/>
                <a:cxnLst/>
                <a:rect l="l" t="t" r="r" b="b"/>
                <a:pathLst>
                  <a:path w="12558" h="18482" extrusionOk="0">
                    <a:moveTo>
                      <a:pt x="0" y="0"/>
                    </a:moveTo>
                    <a:cubicBezTo>
                      <a:pt x="938" y="1387"/>
                      <a:pt x="1707" y="2855"/>
                      <a:pt x="2285" y="4397"/>
                    </a:cubicBezTo>
                    <a:cubicBezTo>
                      <a:pt x="2664" y="5405"/>
                      <a:pt x="2891" y="6523"/>
                      <a:pt x="2895" y="7390"/>
                    </a:cubicBezTo>
                    <a:lnTo>
                      <a:pt x="2895" y="7500"/>
                    </a:lnTo>
                    <a:cubicBezTo>
                      <a:pt x="2898" y="8835"/>
                      <a:pt x="2904" y="10288"/>
                      <a:pt x="3541" y="11586"/>
                    </a:cubicBezTo>
                    <a:cubicBezTo>
                      <a:pt x="3270" y="12572"/>
                      <a:pt x="3473" y="13627"/>
                      <a:pt x="4092" y="14441"/>
                    </a:cubicBezTo>
                    <a:cubicBezTo>
                      <a:pt x="3202" y="15613"/>
                      <a:pt x="3202" y="17235"/>
                      <a:pt x="4092" y="18407"/>
                    </a:cubicBezTo>
                    <a:cubicBezTo>
                      <a:pt x="4072" y="18431"/>
                      <a:pt x="4057" y="18457"/>
                      <a:pt x="4039" y="18482"/>
                    </a:cubicBezTo>
                    <a:lnTo>
                      <a:pt x="12558" y="18482"/>
                    </a:lnTo>
                    <a:lnTo>
                      <a:pt x="12558" y="0"/>
                    </a:lnTo>
                    <a:close/>
                  </a:path>
                </a:pathLst>
              </a:custGeom>
              <a:solidFill>
                <a:srgbClr val="CFD9E0"/>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00" name="Google Shape;6500;p113"/>
              <p:cNvSpPr/>
              <p:nvPr/>
            </p:nvSpPr>
            <p:spPr>
              <a:xfrm>
                <a:off x="7155838" y="2352960"/>
                <a:ext cx="98377" cy="107120"/>
              </a:xfrm>
              <a:custGeom>
                <a:avLst/>
                <a:gdLst/>
                <a:ahLst/>
                <a:cxnLst/>
                <a:rect l="l" t="t" r="r" b="b"/>
                <a:pathLst>
                  <a:path w="16674" h="18156" extrusionOk="0">
                    <a:moveTo>
                      <a:pt x="0" y="0"/>
                    </a:moveTo>
                    <a:lnTo>
                      <a:pt x="0" y="18155"/>
                    </a:lnTo>
                    <a:lnTo>
                      <a:pt x="9101" y="18155"/>
                    </a:lnTo>
                    <a:cubicBezTo>
                      <a:pt x="13299" y="11475"/>
                      <a:pt x="15509" y="5056"/>
                      <a:pt x="16674" y="0"/>
                    </a:cubicBezTo>
                    <a:close/>
                  </a:path>
                </a:pathLst>
              </a:custGeom>
              <a:solidFill>
                <a:srgbClr val="445D73"/>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grpSp>
            <p:nvGrpSpPr>
              <p:cNvPr id="6501" name="Google Shape;6501;p113"/>
              <p:cNvGrpSpPr/>
              <p:nvPr/>
            </p:nvGrpSpPr>
            <p:grpSpPr>
              <a:xfrm>
                <a:off x="6821586" y="2078634"/>
                <a:ext cx="426871" cy="684241"/>
                <a:chOff x="6821586" y="2078634"/>
                <a:chExt cx="426871" cy="684241"/>
              </a:xfrm>
            </p:grpSpPr>
            <p:grpSp>
              <p:nvGrpSpPr>
                <p:cNvPr id="6502" name="Google Shape;6502;p113"/>
                <p:cNvGrpSpPr/>
                <p:nvPr/>
              </p:nvGrpSpPr>
              <p:grpSpPr>
                <a:xfrm>
                  <a:off x="6821586" y="2078634"/>
                  <a:ext cx="426871" cy="684241"/>
                  <a:chOff x="6821586" y="2078634"/>
                  <a:chExt cx="426871" cy="684241"/>
                </a:xfrm>
              </p:grpSpPr>
              <p:sp>
                <p:nvSpPr>
                  <p:cNvPr id="6503" name="Google Shape;6503;p113"/>
                  <p:cNvSpPr/>
                  <p:nvPr/>
                </p:nvSpPr>
                <p:spPr>
                  <a:xfrm>
                    <a:off x="6990036" y="2693797"/>
                    <a:ext cx="89963" cy="69077"/>
                  </a:xfrm>
                  <a:custGeom>
                    <a:avLst/>
                    <a:gdLst/>
                    <a:ahLst/>
                    <a:cxnLst/>
                    <a:rect l="l" t="t" r="r" b="b"/>
                    <a:pathLst>
                      <a:path w="15248" h="11708" extrusionOk="0">
                        <a:moveTo>
                          <a:pt x="1" y="0"/>
                        </a:moveTo>
                        <a:lnTo>
                          <a:pt x="1" y="4083"/>
                        </a:lnTo>
                        <a:cubicBezTo>
                          <a:pt x="1" y="8276"/>
                          <a:pt x="3430" y="11707"/>
                          <a:pt x="7623" y="11707"/>
                        </a:cubicBezTo>
                        <a:cubicBezTo>
                          <a:pt x="11816" y="11707"/>
                          <a:pt x="15247" y="8276"/>
                          <a:pt x="15247" y="4083"/>
                        </a:cubicBezTo>
                        <a:lnTo>
                          <a:pt x="15247" y="0"/>
                        </a:lnTo>
                        <a:close/>
                      </a:path>
                    </a:pathLst>
                  </a:custGeom>
                  <a:solidFill>
                    <a:srgbClr val="EEF0F2"/>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04" name="Google Shape;6504;p113"/>
                  <p:cNvSpPr/>
                  <p:nvPr/>
                </p:nvSpPr>
                <p:spPr>
                  <a:xfrm>
                    <a:off x="6968649" y="2671926"/>
                    <a:ext cx="132738" cy="72712"/>
                  </a:xfrm>
                  <a:custGeom>
                    <a:avLst/>
                    <a:gdLst/>
                    <a:ahLst/>
                    <a:cxnLst/>
                    <a:rect l="l" t="t" r="r" b="b"/>
                    <a:pathLst>
                      <a:path w="22498" h="12324" extrusionOk="0">
                        <a:moveTo>
                          <a:pt x="1" y="0"/>
                        </a:moveTo>
                        <a:lnTo>
                          <a:pt x="1" y="2864"/>
                        </a:lnTo>
                        <a:cubicBezTo>
                          <a:pt x="1" y="8528"/>
                          <a:pt x="10476" y="12324"/>
                          <a:pt x="11248" y="12324"/>
                        </a:cubicBezTo>
                        <a:cubicBezTo>
                          <a:pt x="12022" y="12324"/>
                          <a:pt x="22498" y="7684"/>
                          <a:pt x="22498" y="2864"/>
                        </a:cubicBezTo>
                        <a:lnTo>
                          <a:pt x="22498" y="0"/>
                        </a:lnTo>
                        <a:close/>
                      </a:path>
                    </a:pathLst>
                  </a:custGeom>
                  <a:solidFill>
                    <a:srgbClr val="E3E7EA"/>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05" name="Google Shape;6505;p113"/>
                  <p:cNvSpPr/>
                  <p:nvPr/>
                </p:nvSpPr>
                <p:spPr>
                  <a:xfrm>
                    <a:off x="6968649" y="2679891"/>
                    <a:ext cx="132738" cy="64747"/>
                  </a:xfrm>
                  <a:custGeom>
                    <a:avLst/>
                    <a:gdLst/>
                    <a:ahLst/>
                    <a:cxnLst/>
                    <a:rect l="l" t="t" r="r" b="b"/>
                    <a:pathLst>
                      <a:path w="22498" h="10974" extrusionOk="0">
                        <a:moveTo>
                          <a:pt x="1" y="1"/>
                        </a:moveTo>
                        <a:lnTo>
                          <a:pt x="1" y="1514"/>
                        </a:lnTo>
                        <a:cubicBezTo>
                          <a:pt x="1" y="7178"/>
                          <a:pt x="10476" y="10974"/>
                          <a:pt x="11248" y="10974"/>
                        </a:cubicBezTo>
                        <a:cubicBezTo>
                          <a:pt x="12022" y="10974"/>
                          <a:pt x="22498" y="6335"/>
                          <a:pt x="22498" y="1514"/>
                        </a:cubicBezTo>
                        <a:lnTo>
                          <a:pt x="22498" y="1"/>
                        </a:lnTo>
                        <a:cubicBezTo>
                          <a:pt x="22498" y="4821"/>
                          <a:pt x="12022" y="9459"/>
                          <a:pt x="11248" y="9459"/>
                        </a:cubicBezTo>
                        <a:cubicBezTo>
                          <a:pt x="10476" y="9459"/>
                          <a:pt x="1" y="5665"/>
                          <a:pt x="1" y="1"/>
                        </a:cubicBezTo>
                        <a:close/>
                      </a:path>
                    </a:pathLst>
                  </a:custGeom>
                  <a:solidFill>
                    <a:srgbClr val="D6DBE0"/>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06" name="Google Shape;6506;p113"/>
                  <p:cNvSpPr/>
                  <p:nvPr/>
                </p:nvSpPr>
                <p:spPr>
                  <a:xfrm>
                    <a:off x="6969091" y="2693467"/>
                    <a:ext cx="131729" cy="11765"/>
                  </a:xfrm>
                  <a:custGeom>
                    <a:avLst/>
                    <a:gdLst/>
                    <a:ahLst/>
                    <a:cxnLst/>
                    <a:rect l="l" t="t" r="r" b="b"/>
                    <a:pathLst>
                      <a:path w="22327" h="1994" extrusionOk="0">
                        <a:moveTo>
                          <a:pt x="52" y="1"/>
                        </a:moveTo>
                        <a:cubicBezTo>
                          <a:pt x="34" y="1"/>
                          <a:pt x="18" y="4"/>
                          <a:pt x="1" y="4"/>
                        </a:cubicBezTo>
                        <a:cubicBezTo>
                          <a:pt x="122" y="701"/>
                          <a:pt x="392" y="1367"/>
                          <a:pt x="778" y="1994"/>
                        </a:cubicBezTo>
                        <a:lnTo>
                          <a:pt x="21362" y="1994"/>
                        </a:lnTo>
                        <a:cubicBezTo>
                          <a:pt x="21834" y="1347"/>
                          <a:pt x="22173" y="680"/>
                          <a:pt x="22326" y="2"/>
                        </a:cubicBezTo>
                        <a:cubicBezTo>
                          <a:pt x="22316" y="2"/>
                          <a:pt x="22307" y="1"/>
                          <a:pt x="22297" y="1"/>
                        </a:cubicBezTo>
                        <a:close/>
                      </a:path>
                    </a:pathLst>
                  </a:custGeom>
                  <a:solidFill>
                    <a:srgbClr val="D6DBE0"/>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07" name="Google Shape;6507;p113"/>
                  <p:cNvSpPr/>
                  <p:nvPr/>
                </p:nvSpPr>
                <p:spPr>
                  <a:xfrm>
                    <a:off x="6821586" y="2078634"/>
                    <a:ext cx="426871" cy="544694"/>
                  </a:xfrm>
                  <a:custGeom>
                    <a:avLst/>
                    <a:gdLst/>
                    <a:ahLst/>
                    <a:cxnLst/>
                    <a:rect l="l" t="t" r="r" b="b"/>
                    <a:pathLst>
                      <a:path w="72351" h="92321" extrusionOk="0">
                        <a:moveTo>
                          <a:pt x="36174" y="1"/>
                        </a:moveTo>
                        <a:cubicBezTo>
                          <a:pt x="16216" y="1"/>
                          <a:pt x="37" y="16180"/>
                          <a:pt x="37" y="36140"/>
                        </a:cubicBezTo>
                        <a:cubicBezTo>
                          <a:pt x="37" y="36140"/>
                          <a:pt x="0" y="37141"/>
                          <a:pt x="140" y="38891"/>
                        </a:cubicBezTo>
                        <a:cubicBezTo>
                          <a:pt x="143" y="38928"/>
                          <a:pt x="147" y="38965"/>
                          <a:pt x="149" y="39003"/>
                        </a:cubicBezTo>
                        <a:cubicBezTo>
                          <a:pt x="164" y="39192"/>
                          <a:pt x="182" y="39386"/>
                          <a:pt x="201" y="39590"/>
                        </a:cubicBezTo>
                        <a:cubicBezTo>
                          <a:pt x="222" y="39817"/>
                          <a:pt x="246" y="40044"/>
                          <a:pt x="273" y="40271"/>
                        </a:cubicBezTo>
                        <a:cubicBezTo>
                          <a:pt x="281" y="40354"/>
                          <a:pt x="292" y="40436"/>
                          <a:pt x="301" y="40521"/>
                        </a:cubicBezTo>
                        <a:cubicBezTo>
                          <a:pt x="313" y="40621"/>
                          <a:pt x="325" y="40722"/>
                          <a:pt x="337" y="40822"/>
                        </a:cubicBezTo>
                        <a:cubicBezTo>
                          <a:pt x="1211" y="47845"/>
                          <a:pt x="4544" y="61615"/>
                          <a:pt x="17111" y="74112"/>
                        </a:cubicBezTo>
                        <a:cubicBezTo>
                          <a:pt x="19581" y="76568"/>
                          <a:pt x="21548" y="79501"/>
                          <a:pt x="22771" y="82763"/>
                        </a:cubicBezTo>
                        <a:cubicBezTo>
                          <a:pt x="23307" y="84192"/>
                          <a:pt x="23522" y="85567"/>
                          <a:pt x="23526" y="86552"/>
                        </a:cubicBezTo>
                        <a:cubicBezTo>
                          <a:pt x="23540" y="90527"/>
                          <a:pt x="23421" y="92321"/>
                          <a:pt x="36174" y="92321"/>
                        </a:cubicBezTo>
                        <a:cubicBezTo>
                          <a:pt x="48929" y="92321"/>
                          <a:pt x="48811" y="90527"/>
                          <a:pt x="48825" y="86552"/>
                        </a:cubicBezTo>
                        <a:cubicBezTo>
                          <a:pt x="48828" y="85567"/>
                          <a:pt x="49043" y="84192"/>
                          <a:pt x="49579" y="82763"/>
                        </a:cubicBezTo>
                        <a:cubicBezTo>
                          <a:pt x="50802" y="79501"/>
                          <a:pt x="52769" y="76568"/>
                          <a:pt x="55240" y="74112"/>
                        </a:cubicBezTo>
                        <a:cubicBezTo>
                          <a:pt x="67806" y="61615"/>
                          <a:pt x="71138" y="47845"/>
                          <a:pt x="72011" y="40822"/>
                        </a:cubicBezTo>
                        <a:cubicBezTo>
                          <a:pt x="72025" y="40722"/>
                          <a:pt x="72038" y="40621"/>
                          <a:pt x="72050" y="40521"/>
                        </a:cubicBezTo>
                        <a:cubicBezTo>
                          <a:pt x="72059" y="40436"/>
                          <a:pt x="72069" y="40354"/>
                          <a:pt x="72078" y="40271"/>
                        </a:cubicBezTo>
                        <a:cubicBezTo>
                          <a:pt x="72104" y="40044"/>
                          <a:pt x="72127" y="39817"/>
                          <a:pt x="72149" y="39590"/>
                        </a:cubicBezTo>
                        <a:cubicBezTo>
                          <a:pt x="72169" y="39386"/>
                          <a:pt x="72186" y="39192"/>
                          <a:pt x="72202" y="39003"/>
                        </a:cubicBezTo>
                        <a:cubicBezTo>
                          <a:pt x="72205" y="38966"/>
                          <a:pt x="72207" y="38928"/>
                          <a:pt x="72211" y="38891"/>
                        </a:cubicBezTo>
                        <a:cubicBezTo>
                          <a:pt x="72350" y="37141"/>
                          <a:pt x="72314" y="36140"/>
                          <a:pt x="72314" y="36140"/>
                        </a:cubicBezTo>
                        <a:cubicBezTo>
                          <a:pt x="72314" y="16180"/>
                          <a:pt x="56134" y="1"/>
                          <a:pt x="36174" y="1"/>
                        </a:cubicBezTo>
                        <a:close/>
                      </a:path>
                    </a:pathLst>
                  </a:custGeom>
                  <a:solidFill>
                    <a:srgbClr val="FEFEFE"/>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08" name="Google Shape;6508;p113"/>
                  <p:cNvSpPr/>
                  <p:nvPr/>
                </p:nvSpPr>
                <p:spPr>
                  <a:xfrm>
                    <a:off x="6984514" y="2448953"/>
                    <a:ext cx="101008" cy="164409"/>
                  </a:xfrm>
                  <a:custGeom>
                    <a:avLst/>
                    <a:gdLst/>
                    <a:ahLst/>
                    <a:cxnLst/>
                    <a:rect l="l" t="t" r="r" b="b"/>
                    <a:pathLst>
                      <a:path w="17120" h="27866" extrusionOk="0">
                        <a:moveTo>
                          <a:pt x="1" y="0"/>
                        </a:moveTo>
                        <a:lnTo>
                          <a:pt x="4920" y="27866"/>
                        </a:lnTo>
                        <a:lnTo>
                          <a:pt x="12200" y="27866"/>
                        </a:lnTo>
                        <a:lnTo>
                          <a:pt x="17120" y="0"/>
                        </a:lnTo>
                        <a:close/>
                      </a:path>
                    </a:pathLst>
                  </a:custGeom>
                  <a:solidFill>
                    <a:srgbClr val="EDF1F3"/>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09" name="Google Shape;6509;p113"/>
                  <p:cNvSpPr/>
                  <p:nvPr/>
                </p:nvSpPr>
                <p:spPr>
                  <a:xfrm>
                    <a:off x="6984514" y="2448953"/>
                    <a:ext cx="101008" cy="140963"/>
                  </a:xfrm>
                  <a:custGeom>
                    <a:avLst/>
                    <a:gdLst/>
                    <a:ahLst/>
                    <a:cxnLst/>
                    <a:rect l="l" t="t" r="r" b="b"/>
                    <a:pathLst>
                      <a:path w="17120" h="23892" extrusionOk="0">
                        <a:moveTo>
                          <a:pt x="1" y="0"/>
                        </a:moveTo>
                        <a:lnTo>
                          <a:pt x="4218" y="23891"/>
                        </a:lnTo>
                        <a:lnTo>
                          <a:pt x="12902" y="23891"/>
                        </a:lnTo>
                        <a:lnTo>
                          <a:pt x="17120" y="0"/>
                        </a:lnTo>
                        <a:close/>
                      </a:path>
                    </a:pathLst>
                  </a:custGeom>
                  <a:solidFill>
                    <a:srgbClr val="E3E9ED"/>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0" name="Google Shape;6510;p113"/>
                  <p:cNvSpPr/>
                  <p:nvPr/>
                </p:nvSpPr>
                <p:spPr>
                  <a:xfrm>
                    <a:off x="7012451" y="2607162"/>
                    <a:ext cx="45141" cy="6201"/>
                  </a:xfrm>
                  <a:custGeom>
                    <a:avLst/>
                    <a:gdLst/>
                    <a:ahLst/>
                    <a:cxnLst/>
                    <a:rect l="l" t="t" r="r" b="b"/>
                    <a:pathLst>
                      <a:path w="7651" h="1051" extrusionOk="0">
                        <a:moveTo>
                          <a:pt x="0" y="1"/>
                        </a:moveTo>
                        <a:lnTo>
                          <a:pt x="185" y="1051"/>
                        </a:lnTo>
                        <a:lnTo>
                          <a:pt x="7465" y="1051"/>
                        </a:lnTo>
                        <a:lnTo>
                          <a:pt x="7650" y="1"/>
                        </a:lnTo>
                        <a:close/>
                      </a:path>
                    </a:pathLst>
                  </a:custGeom>
                  <a:solidFill>
                    <a:srgbClr val="E3E9ED"/>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1" name="Google Shape;6511;p113"/>
                  <p:cNvSpPr/>
                  <p:nvPr/>
                </p:nvSpPr>
                <p:spPr>
                  <a:xfrm>
                    <a:off x="6968649" y="2664244"/>
                    <a:ext cx="132738" cy="25199"/>
                  </a:xfrm>
                  <a:custGeom>
                    <a:avLst/>
                    <a:gdLst/>
                    <a:ahLst/>
                    <a:cxnLst/>
                    <a:rect l="l" t="t" r="r" b="b"/>
                    <a:pathLst>
                      <a:path w="22498" h="4271" extrusionOk="0">
                        <a:moveTo>
                          <a:pt x="93" y="1"/>
                        </a:moveTo>
                        <a:cubicBezTo>
                          <a:pt x="43" y="1"/>
                          <a:pt x="1" y="43"/>
                          <a:pt x="1" y="95"/>
                        </a:cubicBezTo>
                        <a:lnTo>
                          <a:pt x="1" y="4176"/>
                        </a:lnTo>
                        <a:cubicBezTo>
                          <a:pt x="1" y="4229"/>
                          <a:pt x="43" y="4270"/>
                          <a:pt x="93" y="4270"/>
                        </a:cubicBezTo>
                        <a:lnTo>
                          <a:pt x="22405" y="4270"/>
                        </a:lnTo>
                        <a:cubicBezTo>
                          <a:pt x="22456" y="4270"/>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2" name="Google Shape;6512;p113"/>
                  <p:cNvSpPr/>
                  <p:nvPr/>
                </p:nvSpPr>
                <p:spPr>
                  <a:xfrm>
                    <a:off x="6968649" y="2667389"/>
                    <a:ext cx="132738" cy="11776"/>
                  </a:xfrm>
                  <a:custGeom>
                    <a:avLst/>
                    <a:gdLst/>
                    <a:ahLst/>
                    <a:cxnLst/>
                    <a:rect l="l" t="t" r="r" b="b"/>
                    <a:pathLst>
                      <a:path w="22498" h="1996" extrusionOk="0">
                        <a:moveTo>
                          <a:pt x="22185" y="1"/>
                        </a:moveTo>
                        <a:lnTo>
                          <a:pt x="314" y="2"/>
                        </a:lnTo>
                        <a:cubicBezTo>
                          <a:pt x="113" y="247"/>
                          <a:pt x="3" y="556"/>
                          <a:pt x="1" y="874"/>
                        </a:cubicBezTo>
                        <a:lnTo>
                          <a:pt x="1" y="1880"/>
                        </a:lnTo>
                        <a:cubicBezTo>
                          <a:pt x="1" y="1915"/>
                          <a:pt x="8" y="1948"/>
                          <a:pt x="11" y="1983"/>
                        </a:cubicBezTo>
                        <a:cubicBezTo>
                          <a:pt x="48" y="1990"/>
                          <a:pt x="88" y="1994"/>
                          <a:pt x="127" y="1996"/>
                        </a:cubicBezTo>
                        <a:lnTo>
                          <a:pt x="22372" y="1996"/>
                        </a:lnTo>
                        <a:cubicBezTo>
                          <a:pt x="22410" y="1994"/>
                          <a:pt x="22449" y="1990"/>
                          <a:pt x="22487" y="1983"/>
                        </a:cubicBezTo>
                        <a:cubicBezTo>
                          <a:pt x="22491" y="1948"/>
                          <a:pt x="22498" y="1915"/>
                          <a:pt x="22498" y="1880"/>
                        </a:cubicBezTo>
                        <a:lnTo>
                          <a:pt x="22498" y="872"/>
                        </a:lnTo>
                        <a:cubicBezTo>
                          <a:pt x="22496" y="554"/>
                          <a:pt x="22386" y="247"/>
                          <a:pt x="22185" y="1"/>
                        </a:cubicBezTo>
                        <a:close/>
                      </a:path>
                    </a:pathLst>
                  </a:custGeom>
                  <a:solidFill>
                    <a:srgbClr val="D6DBE0"/>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3" name="Google Shape;6513;p113"/>
                  <p:cNvSpPr/>
                  <p:nvPr/>
                </p:nvSpPr>
                <p:spPr>
                  <a:xfrm>
                    <a:off x="6963510" y="2683549"/>
                    <a:ext cx="143022" cy="11776"/>
                  </a:xfrm>
                  <a:custGeom>
                    <a:avLst/>
                    <a:gdLst/>
                    <a:ahLst/>
                    <a:cxnLst/>
                    <a:rect l="l" t="t" r="r" b="b"/>
                    <a:pathLst>
                      <a:path w="24241" h="1996" extrusionOk="0">
                        <a:moveTo>
                          <a:pt x="46" y="1"/>
                        </a:moveTo>
                        <a:cubicBezTo>
                          <a:pt x="19" y="1"/>
                          <a:pt x="0" y="22"/>
                          <a:pt x="0" y="46"/>
                        </a:cubicBezTo>
                        <a:lnTo>
                          <a:pt x="0" y="1951"/>
                        </a:lnTo>
                        <a:cubicBezTo>
                          <a:pt x="0" y="1975"/>
                          <a:pt x="19" y="1996"/>
                          <a:pt x="46" y="1996"/>
                        </a:cubicBezTo>
                        <a:lnTo>
                          <a:pt x="24195" y="1996"/>
                        </a:lnTo>
                        <a:cubicBezTo>
                          <a:pt x="24219" y="1996"/>
                          <a:pt x="24240" y="1975"/>
                          <a:pt x="24240" y="1951"/>
                        </a:cubicBezTo>
                        <a:lnTo>
                          <a:pt x="24240" y="46"/>
                        </a:lnTo>
                        <a:cubicBezTo>
                          <a:pt x="24240" y="22"/>
                          <a:pt x="24219" y="1"/>
                          <a:pt x="24195" y="1"/>
                        </a:cubicBezTo>
                        <a:close/>
                      </a:path>
                    </a:pathLst>
                  </a:custGeom>
                  <a:solidFill>
                    <a:srgbClr val="EEF0F2"/>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4" name="Google Shape;6514;p113"/>
                  <p:cNvSpPr/>
                  <p:nvPr/>
                </p:nvSpPr>
                <p:spPr>
                  <a:xfrm>
                    <a:off x="6968649" y="2642639"/>
                    <a:ext cx="132738" cy="25199"/>
                  </a:xfrm>
                  <a:custGeom>
                    <a:avLst/>
                    <a:gdLst/>
                    <a:ahLst/>
                    <a:cxnLst/>
                    <a:rect l="l" t="t" r="r" b="b"/>
                    <a:pathLst>
                      <a:path w="22498" h="4271" extrusionOk="0">
                        <a:moveTo>
                          <a:pt x="93" y="1"/>
                        </a:moveTo>
                        <a:cubicBezTo>
                          <a:pt x="43" y="1"/>
                          <a:pt x="1" y="43"/>
                          <a:pt x="1" y="95"/>
                        </a:cubicBezTo>
                        <a:lnTo>
                          <a:pt x="1" y="4176"/>
                        </a:lnTo>
                        <a:cubicBezTo>
                          <a:pt x="1" y="4229"/>
                          <a:pt x="43" y="4271"/>
                          <a:pt x="93" y="4271"/>
                        </a:cubicBezTo>
                        <a:lnTo>
                          <a:pt x="22405" y="4271"/>
                        </a:lnTo>
                        <a:cubicBezTo>
                          <a:pt x="22456" y="4271"/>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5" name="Google Shape;6515;p113"/>
                  <p:cNvSpPr/>
                  <p:nvPr/>
                </p:nvSpPr>
                <p:spPr>
                  <a:xfrm>
                    <a:off x="6968649" y="2643990"/>
                    <a:ext cx="132738" cy="11776"/>
                  </a:xfrm>
                  <a:custGeom>
                    <a:avLst/>
                    <a:gdLst/>
                    <a:ahLst/>
                    <a:cxnLst/>
                    <a:rect l="l" t="t" r="r" b="b"/>
                    <a:pathLst>
                      <a:path w="22498" h="1996" extrusionOk="0">
                        <a:moveTo>
                          <a:pt x="642" y="1"/>
                        </a:moveTo>
                        <a:cubicBezTo>
                          <a:pt x="242" y="259"/>
                          <a:pt x="1" y="701"/>
                          <a:pt x="1" y="1177"/>
                        </a:cubicBezTo>
                        <a:lnTo>
                          <a:pt x="1" y="1984"/>
                        </a:lnTo>
                        <a:cubicBezTo>
                          <a:pt x="41" y="1991"/>
                          <a:pt x="83" y="1994"/>
                          <a:pt x="127" y="1996"/>
                        </a:cubicBezTo>
                        <a:lnTo>
                          <a:pt x="22372" y="1996"/>
                        </a:lnTo>
                        <a:cubicBezTo>
                          <a:pt x="22414" y="1994"/>
                          <a:pt x="22456" y="1991"/>
                          <a:pt x="22498" y="1984"/>
                        </a:cubicBezTo>
                        <a:lnTo>
                          <a:pt x="22498" y="1177"/>
                        </a:lnTo>
                        <a:cubicBezTo>
                          <a:pt x="22496" y="701"/>
                          <a:pt x="22255" y="259"/>
                          <a:pt x="21856" y="1"/>
                        </a:cubicBezTo>
                        <a:close/>
                      </a:path>
                    </a:pathLst>
                  </a:custGeom>
                  <a:solidFill>
                    <a:srgbClr val="D6DBE0"/>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6" name="Google Shape;6516;p113"/>
                  <p:cNvSpPr/>
                  <p:nvPr/>
                </p:nvSpPr>
                <p:spPr>
                  <a:xfrm>
                    <a:off x="6963510" y="2660156"/>
                    <a:ext cx="143022" cy="11776"/>
                  </a:xfrm>
                  <a:custGeom>
                    <a:avLst/>
                    <a:gdLst/>
                    <a:ahLst/>
                    <a:cxnLst/>
                    <a:rect l="l" t="t" r="r" b="b"/>
                    <a:pathLst>
                      <a:path w="24241" h="1996" extrusionOk="0">
                        <a:moveTo>
                          <a:pt x="998" y="0"/>
                        </a:moveTo>
                        <a:cubicBezTo>
                          <a:pt x="447" y="2"/>
                          <a:pt x="2" y="447"/>
                          <a:pt x="0" y="998"/>
                        </a:cubicBezTo>
                        <a:cubicBezTo>
                          <a:pt x="2" y="1548"/>
                          <a:pt x="447" y="1993"/>
                          <a:pt x="998" y="1995"/>
                        </a:cubicBezTo>
                        <a:lnTo>
                          <a:pt x="23243" y="1995"/>
                        </a:lnTo>
                        <a:cubicBezTo>
                          <a:pt x="23793" y="1993"/>
                          <a:pt x="24239" y="1548"/>
                          <a:pt x="24240" y="998"/>
                        </a:cubicBezTo>
                        <a:cubicBezTo>
                          <a:pt x="24239" y="447"/>
                          <a:pt x="23793" y="2"/>
                          <a:pt x="23243" y="0"/>
                        </a:cubicBezTo>
                        <a:close/>
                      </a:path>
                    </a:pathLst>
                  </a:custGeom>
                  <a:solidFill>
                    <a:srgbClr val="EEF0F2"/>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7" name="Google Shape;6517;p113"/>
                  <p:cNvSpPr/>
                  <p:nvPr/>
                </p:nvSpPr>
                <p:spPr>
                  <a:xfrm>
                    <a:off x="6968649" y="2617451"/>
                    <a:ext cx="132738" cy="25193"/>
                  </a:xfrm>
                  <a:custGeom>
                    <a:avLst/>
                    <a:gdLst/>
                    <a:ahLst/>
                    <a:cxnLst/>
                    <a:rect l="l" t="t" r="r" b="b"/>
                    <a:pathLst>
                      <a:path w="22498" h="4270" extrusionOk="0">
                        <a:moveTo>
                          <a:pt x="93" y="0"/>
                        </a:moveTo>
                        <a:cubicBezTo>
                          <a:pt x="43" y="0"/>
                          <a:pt x="1" y="42"/>
                          <a:pt x="1" y="94"/>
                        </a:cubicBezTo>
                        <a:lnTo>
                          <a:pt x="1" y="4176"/>
                        </a:lnTo>
                        <a:cubicBezTo>
                          <a:pt x="1" y="4228"/>
                          <a:pt x="43" y="4270"/>
                          <a:pt x="93" y="4270"/>
                        </a:cubicBezTo>
                        <a:lnTo>
                          <a:pt x="22405" y="4270"/>
                        </a:lnTo>
                        <a:cubicBezTo>
                          <a:pt x="22456" y="4270"/>
                          <a:pt x="22498" y="4228"/>
                          <a:pt x="22498" y="4176"/>
                        </a:cubicBezTo>
                        <a:lnTo>
                          <a:pt x="22498" y="94"/>
                        </a:lnTo>
                        <a:cubicBezTo>
                          <a:pt x="22498" y="42"/>
                          <a:pt x="22456" y="0"/>
                          <a:pt x="22405" y="0"/>
                        </a:cubicBezTo>
                        <a:close/>
                      </a:path>
                    </a:pathLst>
                  </a:custGeom>
                  <a:solidFill>
                    <a:srgbClr val="E3E7EA"/>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8" name="Google Shape;6518;p113"/>
                  <p:cNvSpPr/>
                  <p:nvPr/>
                </p:nvSpPr>
                <p:spPr>
                  <a:xfrm>
                    <a:off x="6968649" y="2620590"/>
                    <a:ext cx="132738" cy="11782"/>
                  </a:xfrm>
                  <a:custGeom>
                    <a:avLst/>
                    <a:gdLst/>
                    <a:ahLst/>
                    <a:cxnLst/>
                    <a:rect l="l" t="t" r="r" b="b"/>
                    <a:pathLst>
                      <a:path w="22498" h="1997" extrusionOk="0">
                        <a:moveTo>
                          <a:pt x="314" y="1"/>
                        </a:moveTo>
                        <a:cubicBezTo>
                          <a:pt x="113" y="247"/>
                          <a:pt x="3" y="555"/>
                          <a:pt x="1" y="873"/>
                        </a:cubicBezTo>
                        <a:lnTo>
                          <a:pt x="1" y="1982"/>
                        </a:lnTo>
                        <a:cubicBezTo>
                          <a:pt x="41" y="1989"/>
                          <a:pt x="83" y="1994"/>
                          <a:pt x="127" y="1996"/>
                        </a:cubicBezTo>
                        <a:lnTo>
                          <a:pt x="22372" y="1996"/>
                        </a:lnTo>
                        <a:cubicBezTo>
                          <a:pt x="22414" y="1994"/>
                          <a:pt x="22456" y="1989"/>
                          <a:pt x="22498" y="1982"/>
                        </a:cubicBezTo>
                        <a:lnTo>
                          <a:pt x="22498" y="873"/>
                        </a:lnTo>
                        <a:cubicBezTo>
                          <a:pt x="22496" y="555"/>
                          <a:pt x="22386" y="247"/>
                          <a:pt x="22185" y="1"/>
                        </a:cubicBezTo>
                        <a:close/>
                      </a:path>
                    </a:pathLst>
                  </a:custGeom>
                  <a:solidFill>
                    <a:srgbClr val="D6DBE0"/>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19" name="Google Shape;6519;p113"/>
                  <p:cNvSpPr/>
                  <p:nvPr/>
                </p:nvSpPr>
                <p:spPr>
                  <a:xfrm>
                    <a:off x="6963510" y="2613357"/>
                    <a:ext cx="143022" cy="11765"/>
                  </a:xfrm>
                  <a:custGeom>
                    <a:avLst/>
                    <a:gdLst/>
                    <a:ahLst/>
                    <a:cxnLst/>
                    <a:rect l="l" t="t" r="r" b="b"/>
                    <a:pathLst>
                      <a:path w="24241" h="1994" extrusionOk="0">
                        <a:moveTo>
                          <a:pt x="998" y="1"/>
                        </a:moveTo>
                        <a:cubicBezTo>
                          <a:pt x="447" y="2"/>
                          <a:pt x="2" y="448"/>
                          <a:pt x="0" y="996"/>
                        </a:cubicBezTo>
                        <a:cubicBezTo>
                          <a:pt x="2" y="1547"/>
                          <a:pt x="447" y="1992"/>
                          <a:pt x="998" y="1994"/>
                        </a:cubicBezTo>
                        <a:lnTo>
                          <a:pt x="23243" y="1994"/>
                        </a:lnTo>
                        <a:cubicBezTo>
                          <a:pt x="23793" y="1992"/>
                          <a:pt x="24239" y="1547"/>
                          <a:pt x="24240" y="996"/>
                        </a:cubicBezTo>
                        <a:cubicBezTo>
                          <a:pt x="24239" y="448"/>
                          <a:pt x="23793" y="2"/>
                          <a:pt x="23243" y="1"/>
                        </a:cubicBezTo>
                        <a:close/>
                      </a:path>
                    </a:pathLst>
                  </a:custGeom>
                  <a:solidFill>
                    <a:srgbClr val="EEF0F2"/>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20" name="Google Shape;6520;p113"/>
                  <p:cNvSpPr/>
                  <p:nvPr/>
                </p:nvSpPr>
                <p:spPr>
                  <a:xfrm>
                    <a:off x="6850372" y="2107302"/>
                    <a:ext cx="369293" cy="477399"/>
                  </a:xfrm>
                  <a:custGeom>
                    <a:avLst/>
                    <a:gdLst/>
                    <a:ahLst/>
                    <a:cxnLst/>
                    <a:rect l="l" t="t" r="r" b="b"/>
                    <a:pathLst>
                      <a:path w="62592" h="80915" extrusionOk="0">
                        <a:moveTo>
                          <a:pt x="31297" y="0"/>
                        </a:moveTo>
                        <a:cubicBezTo>
                          <a:pt x="14049" y="0"/>
                          <a:pt x="16" y="14032"/>
                          <a:pt x="16" y="31281"/>
                        </a:cubicBezTo>
                        <a:lnTo>
                          <a:pt x="16" y="31387"/>
                        </a:lnTo>
                        <a:lnTo>
                          <a:pt x="13" y="31445"/>
                        </a:lnTo>
                        <a:cubicBezTo>
                          <a:pt x="11" y="31548"/>
                          <a:pt x="1" y="32341"/>
                          <a:pt x="104" y="33646"/>
                        </a:cubicBezTo>
                        <a:lnTo>
                          <a:pt x="104" y="33657"/>
                        </a:lnTo>
                        <a:lnTo>
                          <a:pt x="104" y="33667"/>
                        </a:lnTo>
                        <a:lnTo>
                          <a:pt x="105" y="33683"/>
                        </a:lnTo>
                        <a:lnTo>
                          <a:pt x="111" y="33746"/>
                        </a:lnTo>
                        <a:cubicBezTo>
                          <a:pt x="125" y="33912"/>
                          <a:pt x="139" y="34083"/>
                          <a:pt x="156" y="34265"/>
                        </a:cubicBezTo>
                        <a:cubicBezTo>
                          <a:pt x="175" y="34469"/>
                          <a:pt x="198" y="34667"/>
                          <a:pt x="219" y="34862"/>
                        </a:cubicBezTo>
                        <a:lnTo>
                          <a:pt x="245" y="35093"/>
                        </a:lnTo>
                        <a:lnTo>
                          <a:pt x="257" y="35191"/>
                        </a:lnTo>
                        <a:cubicBezTo>
                          <a:pt x="264" y="35241"/>
                          <a:pt x="270" y="35290"/>
                          <a:pt x="277" y="35341"/>
                        </a:cubicBezTo>
                        <a:lnTo>
                          <a:pt x="278" y="35353"/>
                        </a:lnTo>
                        <a:lnTo>
                          <a:pt x="278" y="35364"/>
                        </a:lnTo>
                        <a:cubicBezTo>
                          <a:pt x="1082" y="41822"/>
                          <a:pt x="4150" y="54364"/>
                          <a:pt x="15656" y="65807"/>
                        </a:cubicBezTo>
                        <a:cubicBezTo>
                          <a:pt x="18711" y="68844"/>
                          <a:pt x="20993" y="72340"/>
                          <a:pt x="22440" y="76197"/>
                        </a:cubicBezTo>
                        <a:cubicBezTo>
                          <a:pt x="22707" y="76910"/>
                          <a:pt x="22927" y="77638"/>
                          <a:pt x="23098" y="78379"/>
                        </a:cubicBezTo>
                        <a:cubicBezTo>
                          <a:pt x="23441" y="79855"/>
                          <a:pt x="24733" y="80914"/>
                          <a:pt x="26250" y="80914"/>
                        </a:cubicBezTo>
                        <a:lnTo>
                          <a:pt x="36339" y="80914"/>
                        </a:lnTo>
                        <a:cubicBezTo>
                          <a:pt x="37855" y="80914"/>
                          <a:pt x="39148" y="79855"/>
                          <a:pt x="39491" y="78379"/>
                        </a:cubicBezTo>
                        <a:cubicBezTo>
                          <a:pt x="39662" y="77638"/>
                          <a:pt x="39882" y="76910"/>
                          <a:pt x="40149" y="76197"/>
                        </a:cubicBezTo>
                        <a:cubicBezTo>
                          <a:pt x="41596" y="72340"/>
                          <a:pt x="43879" y="68844"/>
                          <a:pt x="46933" y="65807"/>
                        </a:cubicBezTo>
                        <a:cubicBezTo>
                          <a:pt x="58441" y="54364"/>
                          <a:pt x="61509" y="41822"/>
                          <a:pt x="62312" y="35364"/>
                        </a:cubicBezTo>
                        <a:lnTo>
                          <a:pt x="62314" y="35351"/>
                        </a:lnTo>
                        <a:lnTo>
                          <a:pt x="62314" y="35341"/>
                        </a:lnTo>
                        <a:cubicBezTo>
                          <a:pt x="62321" y="35290"/>
                          <a:pt x="62326" y="35240"/>
                          <a:pt x="62333" y="35191"/>
                        </a:cubicBezTo>
                        <a:lnTo>
                          <a:pt x="62346" y="35091"/>
                        </a:lnTo>
                        <a:lnTo>
                          <a:pt x="62370" y="34871"/>
                        </a:lnTo>
                        <a:cubicBezTo>
                          <a:pt x="62393" y="34667"/>
                          <a:pt x="62414" y="34469"/>
                          <a:pt x="62433" y="34272"/>
                        </a:cubicBezTo>
                        <a:cubicBezTo>
                          <a:pt x="62452" y="34083"/>
                          <a:pt x="62466" y="33912"/>
                          <a:pt x="62480" y="33746"/>
                        </a:cubicBezTo>
                        <a:lnTo>
                          <a:pt x="62485" y="33681"/>
                        </a:lnTo>
                        <a:lnTo>
                          <a:pt x="62487" y="33662"/>
                        </a:lnTo>
                        <a:cubicBezTo>
                          <a:pt x="62592" y="32338"/>
                          <a:pt x="62581" y="31543"/>
                          <a:pt x="62580" y="31443"/>
                        </a:cubicBezTo>
                        <a:lnTo>
                          <a:pt x="62574" y="31345"/>
                        </a:lnTo>
                        <a:lnTo>
                          <a:pt x="62576" y="31281"/>
                        </a:lnTo>
                        <a:cubicBezTo>
                          <a:pt x="62576" y="14032"/>
                          <a:pt x="48544" y="0"/>
                          <a:pt x="31297" y="0"/>
                        </a:cubicBezTo>
                        <a:close/>
                      </a:path>
                    </a:pathLst>
                  </a:custGeom>
                  <a:solidFill>
                    <a:srgbClr val="F3F5F7"/>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21" name="Google Shape;6521;p113"/>
                  <p:cNvSpPr/>
                  <p:nvPr/>
                </p:nvSpPr>
                <p:spPr>
                  <a:xfrm>
                    <a:off x="6963510" y="2636756"/>
                    <a:ext cx="143022" cy="11776"/>
                  </a:xfrm>
                  <a:custGeom>
                    <a:avLst/>
                    <a:gdLst/>
                    <a:ahLst/>
                    <a:cxnLst/>
                    <a:rect l="l" t="t" r="r" b="b"/>
                    <a:pathLst>
                      <a:path w="24241" h="1996" extrusionOk="0">
                        <a:moveTo>
                          <a:pt x="998" y="0"/>
                        </a:moveTo>
                        <a:cubicBezTo>
                          <a:pt x="447" y="2"/>
                          <a:pt x="2" y="448"/>
                          <a:pt x="0" y="998"/>
                        </a:cubicBezTo>
                        <a:cubicBezTo>
                          <a:pt x="2" y="1548"/>
                          <a:pt x="447" y="1994"/>
                          <a:pt x="998" y="1995"/>
                        </a:cubicBezTo>
                        <a:lnTo>
                          <a:pt x="23243" y="1995"/>
                        </a:lnTo>
                        <a:cubicBezTo>
                          <a:pt x="23793" y="1994"/>
                          <a:pt x="24239" y="1548"/>
                          <a:pt x="24240" y="998"/>
                        </a:cubicBezTo>
                        <a:cubicBezTo>
                          <a:pt x="24239" y="448"/>
                          <a:pt x="23793" y="2"/>
                          <a:pt x="23243" y="0"/>
                        </a:cubicBezTo>
                        <a:close/>
                      </a:path>
                    </a:pathLst>
                  </a:custGeom>
                  <a:solidFill>
                    <a:srgbClr val="EEF0F2"/>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grpSp>
            <p:sp>
              <p:nvSpPr>
                <p:cNvPr id="6522" name="Google Shape;6522;p113"/>
                <p:cNvSpPr/>
                <p:nvPr/>
              </p:nvSpPr>
              <p:spPr>
                <a:xfrm>
                  <a:off x="7046588" y="2275942"/>
                  <a:ext cx="173076" cy="113894"/>
                </a:xfrm>
                <a:custGeom>
                  <a:avLst/>
                  <a:gdLst/>
                  <a:ahLst/>
                  <a:cxnLst/>
                  <a:rect l="l" t="t" r="r" b="b"/>
                  <a:pathLst>
                    <a:path w="29335" h="19304" extrusionOk="0">
                      <a:moveTo>
                        <a:pt x="0" y="0"/>
                      </a:moveTo>
                      <a:lnTo>
                        <a:pt x="0" y="19303"/>
                      </a:lnTo>
                      <a:lnTo>
                        <a:pt x="25725" y="19303"/>
                      </a:lnTo>
                      <a:cubicBezTo>
                        <a:pt x="27782" y="14272"/>
                        <a:pt x="28673" y="9841"/>
                        <a:pt x="29054" y="6781"/>
                      </a:cubicBezTo>
                      <a:lnTo>
                        <a:pt x="29055" y="6770"/>
                      </a:lnTo>
                      <a:lnTo>
                        <a:pt x="29057" y="6758"/>
                      </a:lnTo>
                      <a:cubicBezTo>
                        <a:pt x="29064" y="6707"/>
                        <a:pt x="29069" y="6657"/>
                        <a:pt x="29075" y="6608"/>
                      </a:cubicBezTo>
                      <a:lnTo>
                        <a:pt x="29087" y="6508"/>
                      </a:lnTo>
                      <a:lnTo>
                        <a:pt x="29113" y="6288"/>
                      </a:lnTo>
                      <a:cubicBezTo>
                        <a:pt x="29136" y="6084"/>
                        <a:pt x="29157" y="5886"/>
                        <a:pt x="29176" y="5689"/>
                      </a:cubicBezTo>
                      <a:cubicBezTo>
                        <a:pt x="29193" y="5500"/>
                        <a:pt x="29209" y="5329"/>
                        <a:pt x="29221" y="5163"/>
                      </a:cubicBezTo>
                      <a:lnTo>
                        <a:pt x="29227" y="5098"/>
                      </a:lnTo>
                      <a:lnTo>
                        <a:pt x="29228" y="5079"/>
                      </a:lnTo>
                      <a:cubicBezTo>
                        <a:pt x="29335" y="3755"/>
                        <a:pt x="29323" y="2960"/>
                        <a:pt x="29321" y="2860"/>
                      </a:cubicBezTo>
                      <a:lnTo>
                        <a:pt x="29316" y="2762"/>
                      </a:lnTo>
                      <a:lnTo>
                        <a:pt x="29317" y="2698"/>
                      </a:lnTo>
                      <a:cubicBezTo>
                        <a:pt x="29317" y="1789"/>
                        <a:pt x="29277" y="890"/>
                        <a:pt x="29200" y="0"/>
                      </a:cubicBezTo>
                      <a:close/>
                    </a:path>
                  </a:pathLst>
                </a:custGeom>
                <a:solidFill>
                  <a:srgbClr val="4F677B"/>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23" name="Google Shape;6523;p113"/>
                <p:cNvSpPr/>
                <p:nvPr/>
              </p:nvSpPr>
              <p:spPr>
                <a:xfrm>
                  <a:off x="7046588" y="2107680"/>
                  <a:ext cx="168811" cy="145128"/>
                </a:xfrm>
                <a:custGeom>
                  <a:avLst/>
                  <a:gdLst/>
                  <a:ahLst/>
                  <a:cxnLst/>
                  <a:rect l="l" t="t" r="r" b="b"/>
                  <a:pathLst>
                    <a:path w="28612" h="24598" extrusionOk="0">
                      <a:moveTo>
                        <a:pt x="0" y="1"/>
                      </a:moveTo>
                      <a:lnTo>
                        <a:pt x="0" y="24597"/>
                      </a:lnTo>
                      <a:lnTo>
                        <a:pt x="28612" y="24597"/>
                      </a:lnTo>
                      <a:cubicBezTo>
                        <a:pt x="25701" y="11138"/>
                        <a:pt x="14102" y="876"/>
                        <a:pt x="0" y="1"/>
                      </a:cubicBezTo>
                      <a:close/>
                    </a:path>
                  </a:pathLst>
                </a:custGeom>
                <a:solidFill>
                  <a:srgbClr val="B3C3CE"/>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24" name="Google Shape;6524;p113"/>
                <p:cNvSpPr/>
                <p:nvPr/>
              </p:nvSpPr>
              <p:spPr>
                <a:xfrm>
                  <a:off x="6850372" y="2275942"/>
                  <a:ext cx="173082" cy="113894"/>
                </a:xfrm>
                <a:custGeom>
                  <a:avLst/>
                  <a:gdLst/>
                  <a:ahLst/>
                  <a:cxnLst/>
                  <a:rect l="l" t="t" r="r" b="b"/>
                  <a:pathLst>
                    <a:path w="29336" h="19304" extrusionOk="0">
                      <a:moveTo>
                        <a:pt x="133" y="0"/>
                      </a:moveTo>
                      <a:cubicBezTo>
                        <a:pt x="58" y="890"/>
                        <a:pt x="16" y="1789"/>
                        <a:pt x="16" y="2698"/>
                      </a:cubicBezTo>
                      <a:lnTo>
                        <a:pt x="16" y="2804"/>
                      </a:lnTo>
                      <a:lnTo>
                        <a:pt x="13" y="2862"/>
                      </a:lnTo>
                      <a:cubicBezTo>
                        <a:pt x="11" y="2965"/>
                        <a:pt x="1" y="3758"/>
                        <a:pt x="104" y="5065"/>
                      </a:cubicBezTo>
                      <a:lnTo>
                        <a:pt x="104" y="5075"/>
                      </a:lnTo>
                      <a:lnTo>
                        <a:pt x="104" y="5086"/>
                      </a:lnTo>
                      <a:lnTo>
                        <a:pt x="105" y="5100"/>
                      </a:lnTo>
                      <a:lnTo>
                        <a:pt x="111" y="5163"/>
                      </a:lnTo>
                      <a:cubicBezTo>
                        <a:pt x="125" y="5329"/>
                        <a:pt x="139" y="5500"/>
                        <a:pt x="156" y="5682"/>
                      </a:cubicBezTo>
                      <a:cubicBezTo>
                        <a:pt x="175" y="5886"/>
                        <a:pt x="198" y="6084"/>
                        <a:pt x="219" y="6279"/>
                      </a:cubicBezTo>
                      <a:lnTo>
                        <a:pt x="245" y="6510"/>
                      </a:lnTo>
                      <a:lnTo>
                        <a:pt x="257" y="6608"/>
                      </a:lnTo>
                      <a:cubicBezTo>
                        <a:pt x="264" y="6658"/>
                        <a:pt x="270" y="6709"/>
                        <a:pt x="277" y="6758"/>
                      </a:cubicBezTo>
                      <a:lnTo>
                        <a:pt x="278" y="6770"/>
                      </a:lnTo>
                      <a:lnTo>
                        <a:pt x="278" y="6781"/>
                      </a:lnTo>
                      <a:cubicBezTo>
                        <a:pt x="661" y="9843"/>
                        <a:pt x="1552" y="14272"/>
                        <a:pt x="3608" y="19303"/>
                      </a:cubicBezTo>
                      <a:lnTo>
                        <a:pt x="29333" y="19303"/>
                      </a:lnTo>
                      <a:lnTo>
                        <a:pt x="29335" y="0"/>
                      </a:lnTo>
                      <a:close/>
                    </a:path>
                  </a:pathLst>
                </a:custGeom>
                <a:solidFill>
                  <a:srgbClr val="C9D4DC"/>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25" name="Google Shape;6525;p113"/>
                <p:cNvSpPr/>
                <p:nvPr/>
              </p:nvSpPr>
              <p:spPr>
                <a:xfrm>
                  <a:off x="6882243" y="2412957"/>
                  <a:ext cx="141211" cy="171743"/>
                </a:xfrm>
                <a:custGeom>
                  <a:avLst/>
                  <a:gdLst/>
                  <a:ahLst/>
                  <a:cxnLst/>
                  <a:rect l="l" t="t" r="r" b="b"/>
                  <a:pathLst>
                    <a:path w="23934" h="29109" extrusionOk="0">
                      <a:moveTo>
                        <a:pt x="0" y="1"/>
                      </a:moveTo>
                      <a:cubicBezTo>
                        <a:pt x="2303" y="4529"/>
                        <a:pt x="5584" y="9356"/>
                        <a:pt x="10256" y="14001"/>
                      </a:cubicBezTo>
                      <a:cubicBezTo>
                        <a:pt x="13309" y="17038"/>
                        <a:pt x="15593" y="20534"/>
                        <a:pt x="17039" y="24391"/>
                      </a:cubicBezTo>
                      <a:cubicBezTo>
                        <a:pt x="17307" y="25104"/>
                        <a:pt x="17527" y="25832"/>
                        <a:pt x="17698" y="26573"/>
                      </a:cubicBezTo>
                      <a:cubicBezTo>
                        <a:pt x="18040" y="28049"/>
                        <a:pt x="19333" y="29108"/>
                        <a:pt x="20850" y="29108"/>
                      </a:cubicBezTo>
                      <a:lnTo>
                        <a:pt x="23933" y="29108"/>
                      </a:lnTo>
                      <a:lnTo>
                        <a:pt x="23933" y="1"/>
                      </a:lnTo>
                      <a:close/>
                    </a:path>
                  </a:pathLst>
                </a:custGeom>
                <a:solidFill>
                  <a:srgbClr val="DBE3E8"/>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26" name="Google Shape;6526;p113"/>
                <p:cNvSpPr/>
                <p:nvPr/>
              </p:nvSpPr>
              <p:spPr>
                <a:xfrm>
                  <a:off x="6854637" y="2107680"/>
                  <a:ext cx="168817" cy="145128"/>
                </a:xfrm>
                <a:custGeom>
                  <a:avLst/>
                  <a:gdLst/>
                  <a:ahLst/>
                  <a:cxnLst/>
                  <a:rect l="l" t="t" r="r" b="b"/>
                  <a:pathLst>
                    <a:path w="28613" h="24598" extrusionOk="0">
                      <a:moveTo>
                        <a:pt x="28612" y="1"/>
                      </a:moveTo>
                      <a:cubicBezTo>
                        <a:pt x="14512" y="876"/>
                        <a:pt x="2911" y="11138"/>
                        <a:pt x="1" y="24597"/>
                      </a:cubicBezTo>
                      <a:lnTo>
                        <a:pt x="28612" y="24597"/>
                      </a:lnTo>
                      <a:lnTo>
                        <a:pt x="28612" y="1"/>
                      </a:lnTo>
                      <a:close/>
                    </a:path>
                  </a:pathLst>
                </a:custGeom>
                <a:solidFill>
                  <a:srgbClr val="8FA1AF"/>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sp>
              <p:nvSpPr>
                <p:cNvPr id="6527" name="Google Shape;6527;p113"/>
                <p:cNvSpPr/>
                <p:nvPr/>
              </p:nvSpPr>
              <p:spPr>
                <a:xfrm>
                  <a:off x="7046588" y="2412957"/>
                  <a:ext cx="141205" cy="171743"/>
                </a:xfrm>
                <a:custGeom>
                  <a:avLst/>
                  <a:gdLst/>
                  <a:ahLst/>
                  <a:cxnLst/>
                  <a:rect l="l" t="t" r="r" b="b"/>
                  <a:pathLst>
                    <a:path w="23933" h="29109" extrusionOk="0">
                      <a:moveTo>
                        <a:pt x="0" y="1"/>
                      </a:moveTo>
                      <a:lnTo>
                        <a:pt x="0" y="29108"/>
                      </a:lnTo>
                      <a:lnTo>
                        <a:pt x="3084" y="29108"/>
                      </a:lnTo>
                      <a:cubicBezTo>
                        <a:pt x="4600" y="29108"/>
                        <a:pt x="5893" y="28049"/>
                        <a:pt x="6235" y="26573"/>
                      </a:cubicBezTo>
                      <a:cubicBezTo>
                        <a:pt x="6407" y="25832"/>
                        <a:pt x="6627" y="25104"/>
                        <a:pt x="6894" y="24391"/>
                      </a:cubicBezTo>
                      <a:cubicBezTo>
                        <a:pt x="8341" y="20534"/>
                        <a:pt x="10622" y="17038"/>
                        <a:pt x="13678" y="14001"/>
                      </a:cubicBezTo>
                      <a:cubicBezTo>
                        <a:pt x="18349" y="9356"/>
                        <a:pt x="21630" y="4529"/>
                        <a:pt x="23933" y="1"/>
                      </a:cubicBezTo>
                      <a:close/>
                    </a:path>
                  </a:pathLst>
                </a:custGeom>
                <a:solidFill>
                  <a:srgbClr val="374F66"/>
                </a:solidFill>
                <a:ln>
                  <a:noFill/>
                </a:ln>
              </p:spPr>
              <p:txBody>
                <a:bodyPr spcFirstLastPara="1" wrap="square" lIns="146280" tIns="146280" rIns="146280" bIns="14628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240" b="0" i="0" u="none" strike="noStrike" kern="1200" cap="none" spc="0" normalizeH="0" baseline="0" noProof="0">
                    <a:ln>
                      <a:noFill/>
                    </a:ln>
                    <a:solidFill>
                      <a:srgbClr val="4657B0"/>
                    </a:solidFill>
                    <a:effectLst/>
                    <a:uLnTx/>
                    <a:uFillTx/>
                    <a:latin typeface="Calibri" panose="020F0502020204030204"/>
                    <a:ea typeface="+mn-ea"/>
                    <a:cs typeface="+mn-cs"/>
                  </a:endParaRPr>
                </a:p>
              </p:txBody>
            </p:sp>
          </p:grpSp>
        </p:grpSp>
      </p:grpSp>
      <p:graphicFrame>
        <p:nvGraphicFramePr>
          <p:cNvPr id="36" name="Table 35"/>
          <p:cNvGraphicFramePr>
            <a:graphicFrameLocks noGrp="1"/>
          </p:cNvGraphicFramePr>
          <p:nvPr/>
        </p:nvGraphicFramePr>
        <p:xfrm>
          <a:off x="781635" y="1653059"/>
          <a:ext cx="6267186" cy="3132159"/>
        </p:xfrm>
        <a:graphic>
          <a:graphicData uri="http://schemas.openxmlformats.org/drawingml/2006/table">
            <a:tbl>
              <a:tblPr firstRow="1" firstCol="1" bandRow="1">
                <a:tableStyleId>{5940675A-B579-460E-94D1-54222C63F5DA}</a:tableStyleId>
              </a:tblPr>
              <a:tblGrid>
                <a:gridCol w="987522"/>
                <a:gridCol w="5279664"/>
              </a:tblGrid>
              <a:tr h="1972585">
                <a:tc>
                  <a:txBody>
                    <a:bodyPr/>
                    <a:lstStyle/>
                    <a:p>
                      <a:pPr algn="just">
                        <a:lnSpc>
                          <a:spcPct val="107000"/>
                        </a:lnSpc>
                        <a:spcAft>
                          <a:spcPts val="800"/>
                        </a:spcAft>
                      </a:pPr>
                      <a:r>
                        <a:rPr lang="en-US" sz="2800" b="1">
                          <a:solidFill>
                            <a:srgbClr val="11184A"/>
                          </a:solidFill>
                          <a:effectLst/>
                        </a:rPr>
                        <a:t>GT</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endParaRPr lang="en-US" sz="2000" b="1">
                        <a:effectLst/>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3368">
                <a:tc>
                  <a:txBody>
                    <a:bodyPr/>
                    <a:lstStyle/>
                    <a:p>
                      <a:pPr algn="just">
                        <a:lnSpc>
                          <a:spcPct val="107000"/>
                        </a:lnSpc>
                        <a:spcAft>
                          <a:spcPts val="800"/>
                        </a:spcAft>
                      </a:pPr>
                      <a:r>
                        <a:rPr lang="en-US" sz="2800" b="1">
                          <a:solidFill>
                            <a:srgbClr val="11184A"/>
                          </a:solidFill>
                          <a:effectLst/>
                        </a:rPr>
                        <a:t>KL</a:t>
                      </a:r>
                      <a:endParaRPr lang="vi-VN" sz="2800" b="1">
                        <a:solidFill>
                          <a:srgbClr val="11184A"/>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graphicFrame>
        <p:nvGraphicFramePr>
          <p:cNvPr id="37" name="Object 36"/>
          <p:cNvGraphicFramePr>
            <a:graphicFrameLocks noChangeAspect="1"/>
          </p:cNvGraphicFramePr>
          <p:nvPr/>
        </p:nvGraphicFramePr>
        <p:xfrm>
          <a:off x="2185668" y="1820179"/>
          <a:ext cx="1173458" cy="444011"/>
        </p:xfrm>
        <a:graphic>
          <a:graphicData uri="http://schemas.openxmlformats.org/presentationml/2006/ole">
            <mc:AlternateContent xmlns:mc="http://schemas.openxmlformats.org/markup-compatibility/2006">
              <mc:Choice xmlns:v="urn:schemas-microsoft-com:vml" Requires="v">
                <p:oleObj spid="_x0000_s0" name="Equation" r:id="rId1" imgW="469900" imgH="177800" progId="Equation.DSMT4">
                  <p:embed/>
                </p:oleObj>
              </mc:Choice>
              <mc:Fallback>
                <p:oleObj name="Equation" r:id="rId1" imgW="469900" imgH="177800" progId="Equation.DSMT4">
                  <p:embed/>
                  <p:pic>
                    <p:nvPicPr>
                      <p:cNvPr id="0" name="Object 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5668" y="1820179"/>
                        <a:ext cx="1173458" cy="444011"/>
                      </a:xfrm>
                      <a:prstGeom prst="rect">
                        <a:avLst/>
                      </a:prstGeom>
                      <a:noFill/>
                    </p:spPr>
                  </p:pic>
                </p:oleObj>
              </mc:Fallback>
            </mc:AlternateContent>
          </a:graphicData>
        </a:graphic>
      </p:graphicFrame>
      <p:graphicFrame>
        <p:nvGraphicFramePr>
          <p:cNvPr id="43" name="Object 42"/>
          <p:cNvGraphicFramePr>
            <a:graphicFrameLocks noChangeAspect="1"/>
          </p:cNvGraphicFramePr>
          <p:nvPr/>
        </p:nvGraphicFramePr>
        <p:xfrm>
          <a:off x="2034912" y="3765101"/>
          <a:ext cx="1666815" cy="977098"/>
        </p:xfrm>
        <a:graphic>
          <a:graphicData uri="http://schemas.openxmlformats.org/presentationml/2006/ole">
            <mc:AlternateContent xmlns:mc="http://schemas.openxmlformats.org/markup-compatibility/2006">
              <mc:Choice xmlns:v="urn:schemas-microsoft-com:vml" Requires="v">
                <p:oleObj spid="_x0000_s3" name="Equation" r:id="rId3" imgW="736600" imgH="431800" progId="Equation.DSMT4">
                  <p:embed/>
                </p:oleObj>
              </mc:Choice>
              <mc:Fallback>
                <p:oleObj name="Equation" r:id="rId3" imgW="736600" imgH="431800" progId="Equation.DSMT4">
                  <p:embed/>
                  <p:pic>
                    <p:nvPicPr>
                      <p:cNvPr id="0" name="Object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4912" y="3765101"/>
                        <a:ext cx="1666815" cy="977098"/>
                      </a:xfrm>
                      <a:prstGeom prst="rect">
                        <a:avLst/>
                      </a:prstGeom>
                      <a:noFill/>
                    </p:spPr>
                  </p:pic>
                </p:oleObj>
              </mc:Fallback>
            </mc:AlternateContent>
          </a:graphicData>
        </a:graphic>
      </p:graphicFrame>
      <p:grpSp>
        <p:nvGrpSpPr>
          <p:cNvPr id="52" name="Group 51"/>
          <p:cNvGrpSpPr/>
          <p:nvPr/>
        </p:nvGrpSpPr>
        <p:grpSpPr>
          <a:xfrm>
            <a:off x="1922498" y="2232861"/>
            <a:ext cx="5926830" cy="1158522"/>
            <a:chOff x="2246825" y="841955"/>
            <a:chExt cx="5435511" cy="1158522"/>
          </a:xfrm>
        </p:grpSpPr>
        <p:graphicFrame>
          <p:nvGraphicFramePr>
            <p:cNvPr id="40" name="Object 39"/>
            <p:cNvGraphicFramePr>
              <a:graphicFrameLocks noChangeAspect="1"/>
            </p:cNvGraphicFramePr>
            <p:nvPr/>
          </p:nvGraphicFramePr>
          <p:xfrm>
            <a:off x="3697304" y="1515245"/>
            <a:ext cx="1267276" cy="403224"/>
          </p:xfrm>
          <a:graphic>
            <a:graphicData uri="http://schemas.openxmlformats.org/presentationml/2006/ole">
              <mc:AlternateContent xmlns:mc="http://schemas.openxmlformats.org/markup-compatibility/2006">
                <mc:Choice xmlns:v="urn:schemas-microsoft-com:vml" Requires="v">
                  <p:oleObj spid="_x0000_s4" name="Equation" r:id="rId5" imgW="558800" imgH="177800" progId="Equation.DSMT4">
                    <p:embed/>
                  </p:oleObj>
                </mc:Choice>
                <mc:Fallback>
                  <p:oleObj name="Equation" r:id="rId5" imgW="558800" imgH="177800" progId="Equation.DSMT4">
                    <p:embed/>
                    <p:pic>
                      <p:nvPicPr>
                        <p:cNvPr id="0" name="Object 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7304" y="1515245"/>
                          <a:ext cx="1267276" cy="403224"/>
                        </a:xfrm>
                        <a:prstGeom prst="rect">
                          <a:avLst/>
                        </a:prstGeom>
                        <a:noFill/>
                      </p:spPr>
                    </p:pic>
                  </p:oleObj>
                </mc:Fallback>
              </mc:AlternateContent>
            </a:graphicData>
          </a:graphic>
        </p:graphicFrame>
        <p:sp>
          <p:nvSpPr>
            <p:cNvPr id="97" name="TextBox 96"/>
            <p:cNvSpPr txBox="1"/>
            <p:nvPr/>
          </p:nvSpPr>
          <p:spPr>
            <a:xfrm>
              <a:off x="2246825" y="841955"/>
              <a:ext cx="5435511" cy="1158522"/>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defRPr/>
              </a:pPr>
              <a:r>
                <a:rPr kumimoji="0" lang="en-US" sz="3000" b="0" i="0" u="none" strike="noStrike" kern="1200" cap="none" spc="0" normalizeH="0" baseline="0" noProof="0">
                  <a:ln>
                    <a:noFill/>
                  </a:ln>
                  <a:solidFill>
                    <a:srgbClr val="090C26"/>
                  </a:solidFill>
                  <a:effectLst/>
                  <a:uLnTx/>
                  <a:uFillTx/>
                  <a:latin typeface="Calibri" panose="020F0502020204030204"/>
                  <a:ea typeface="+mn-ea"/>
                  <a:cs typeface="+mn-cs"/>
                </a:rPr>
                <a:t>AD là đường phân giác của </a:t>
              </a:r>
              <a:endParaRPr kumimoji="0" lang="en-US" sz="3000" b="0" i="0" u="none" strike="noStrike" kern="1200" cap="none" spc="0" normalizeH="0" baseline="0" noProof="0">
                <a:ln>
                  <a:noFill/>
                </a:ln>
                <a:solidFill>
                  <a:srgbClr val="090C26"/>
                </a:solidFill>
                <a:effectLst/>
                <a:uLnTx/>
                <a:uFillTx/>
                <a:latin typeface="Calibri" panose="020F0502020204030204"/>
                <a:ea typeface="+mn-ea"/>
                <a:cs typeface="+mn-cs"/>
              </a:endParaRPr>
            </a:p>
            <a:p>
              <a:pPr marL="0" marR="0" lvl="0" indent="0" algn="just" defTabSz="914400" rtl="0" eaLnBrk="1" fontAlgn="auto" latinLnBrk="0" hangingPunct="1">
                <a:lnSpc>
                  <a:spcPct val="107000"/>
                </a:lnSpc>
                <a:spcBef>
                  <a:spcPts val="0"/>
                </a:spcBef>
                <a:spcAft>
                  <a:spcPts val="800"/>
                </a:spcAft>
                <a:buClrTx/>
                <a:buSzTx/>
                <a:buFontTx/>
                <a:buNone/>
                <a:defRPr/>
              </a:pPr>
              <a:r>
                <a:rPr kumimoji="0" lang="en-US" sz="3000" b="0" i="0" u="none" strike="noStrike" kern="1200" cap="none" spc="0" normalizeH="0" baseline="0" noProof="0">
                  <a:ln>
                    <a:noFill/>
                  </a:ln>
                  <a:solidFill>
                    <a:srgbClr val="090C26"/>
                  </a:solidFill>
                  <a:effectLst/>
                  <a:uLnTx/>
                  <a:uFillTx/>
                  <a:latin typeface="Calibri" panose="020F0502020204030204"/>
                  <a:ea typeface="+mn-ea"/>
                  <a:cs typeface="+mn-cs"/>
                </a:rPr>
                <a:t>góc BAC (                 )</a:t>
              </a:r>
              <a:endParaRPr kumimoji="0" lang="vi-VN" sz="3000" b="0" i="0" u="none" strike="noStrike" kern="1200" cap="none" spc="0" normalizeH="0" baseline="0" noProof="0">
                <a:ln>
                  <a:noFill/>
                </a:ln>
                <a:solidFill>
                  <a:srgbClr val="090C26"/>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5" name="Picture 4"/>
          <p:cNvPicPr>
            <a:picLocks noChangeAspect="1"/>
          </p:cNvPicPr>
          <p:nvPr/>
        </p:nvPicPr>
        <p:blipFill>
          <a:blip r:embed="rId7"/>
          <a:stretch>
            <a:fillRect/>
          </a:stretch>
        </p:blipFill>
        <p:spPr>
          <a:xfrm>
            <a:off x="9114027" y="1387593"/>
            <a:ext cx="4557348" cy="3232538"/>
          </a:xfrm>
          <a:prstGeom prst="rect">
            <a:avLst/>
          </a:prstGeom>
        </p:spPr>
      </p:pic>
      <p:sp>
        <p:nvSpPr>
          <p:cNvPr id="53" name="Subtitle 2"/>
          <p:cNvSpPr>
            <a:spLocks noGrp="1"/>
          </p:cNvSpPr>
          <p:nvPr>
            <p:ph type="subTitle" idx="1"/>
          </p:nvPr>
        </p:nvSpPr>
        <p:spPr>
          <a:xfrm>
            <a:off x="781635" y="5564104"/>
            <a:ext cx="12770125" cy="864000"/>
          </a:xfrm>
        </p:spPr>
        <p:txBody>
          <a:bodyPr/>
          <a:lstStyle/>
          <a:p>
            <a:r>
              <a:rPr lang="vi-VN" sz="3200">
                <a:solidFill>
                  <a:srgbClr val="FF0000"/>
                </a:solidFill>
              </a:rPr>
              <a:t>Định lý: Trong tam giác, đường phân giác của một góc chia cạnh đối diện thành hai đoạn thẳng tỉ lệ với hai cạnh kề hai đoạn ấy.</a:t>
            </a:r>
            <a:endParaRPr lang="vi-VN" sz="32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
                                            <p:txEl>
                                              <p:pRg st="0" end="0"/>
                                            </p:txEl>
                                          </p:spTgt>
                                        </p:tgtEl>
                                        <p:attrNameLst>
                                          <p:attrName>style.visibility</p:attrName>
                                        </p:attrNameLst>
                                      </p:cBhvr>
                                      <p:to>
                                        <p:strVal val="visible"/>
                                      </p:to>
                                    </p:set>
                                    <p:animEffect transition="in" filter="fade">
                                      <p:cBhvr>
                                        <p:cTn id="7" dur="1000"/>
                                        <p:tgtEl>
                                          <p:spTgt spid="53">
                                            <p:txEl>
                                              <p:pRg st="0" end="0"/>
                                            </p:txEl>
                                          </p:spTgt>
                                        </p:tgtEl>
                                      </p:cBhvr>
                                    </p:animEffect>
                                    <p:anim calcmode="lin" valueType="num">
                                      <p:cBhvr>
                                        <p:cTn id="8"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4" name="Oval 13"/>
          <p:cNvSpPr/>
          <p:nvPr/>
        </p:nvSpPr>
        <p:spPr>
          <a:xfrm>
            <a:off x="139364" y="6695358"/>
            <a:ext cx="1015187" cy="981395"/>
          </a:xfrm>
          <a:prstGeom prst="ellipse">
            <a:avLst/>
          </a:prstGeom>
          <a:solidFill>
            <a:schemeClr val="bg2">
              <a:lumMod val="75000"/>
            </a:schemeClr>
          </a:solid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vi-VN"/>
          </a:p>
        </p:txBody>
      </p:sp>
      <p:sp>
        <p:nvSpPr>
          <p:cNvPr id="2" name="Title 1"/>
          <p:cNvSpPr>
            <a:spLocks noGrp="1"/>
          </p:cNvSpPr>
          <p:nvPr>
            <p:ph type="title"/>
          </p:nvPr>
        </p:nvSpPr>
        <p:spPr>
          <a:xfrm>
            <a:off x="349589" y="245660"/>
            <a:ext cx="6051211" cy="705527"/>
          </a:xfrm>
        </p:spPr>
        <p:txBody>
          <a:bodyPr/>
          <a:lstStyle/>
          <a:p>
            <a:r>
              <a:rPr lang="vi-VN" sz="4400"/>
              <a:t>BÀI TẬP TRẮC NGHIỆM</a:t>
            </a:r>
            <a:endParaRPr lang="vi-VN" sz="4400"/>
          </a:p>
        </p:txBody>
      </p:sp>
      <p:sp>
        <p:nvSpPr>
          <p:cNvPr id="3" name="Subtitle 2"/>
          <p:cNvSpPr>
            <a:spLocks noGrp="1"/>
          </p:cNvSpPr>
          <p:nvPr>
            <p:ph type="subTitle" idx="1"/>
          </p:nvPr>
        </p:nvSpPr>
        <p:spPr>
          <a:xfrm>
            <a:off x="349590" y="1391339"/>
            <a:ext cx="10408899" cy="864000"/>
          </a:xfrm>
        </p:spPr>
        <p:txBody>
          <a:bodyPr/>
          <a:lstStyle/>
          <a:p>
            <a:r>
              <a:rPr lang="vi-VN" sz="3000">
                <a:solidFill>
                  <a:schemeClr val="bg2">
                    <a:lumMod val="25000"/>
                  </a:schemeClr>
                </a:solidFill>
              </a:rPr>
              <a:t>Bài 1: Cho hình vẽ, Điền vào ô trống cho kết luận sau:</a:t>
            </a:r>
            <a:endParaRPr lang="vi-VN" sz="3000">
              <a:solidFill>
                <a:schemeClr val="bg2">
                  <a:lumMod val="25000"/>
                </a:schemeClr>
              </a:solidFill>
            </a:endParaRPr>
          </a:p>
          <a:p>
            <a:endParaRPr lang="vi-VN" sz="3000">
              <a:solidFill>
                <a:schemeClr val="bg2">
                  <a:lumMod val="25000"/>
                </a:schemeClr>
              </a:solidFill>
            </a:endParaRPr>
          </a:p>
        </p:txBody>
      </p:sp>
      <p:pic>
        <p:nvPicPr>
          <p:cNvPr id="4" name="Picture 3"/>
          <p:cNvPicPr>
            <a:picLocks noChangeAspect="1"/>
          </p:cNvPicPr>
          <p:nvPr/>
        </p:nvPicPr>
        <p:blipFill>
          <a:blip r:embed="rId1"/>
          <a:stretch>
            <a:fillRect/>
          </a:stretch>
        </p:blipFill>
        <p:spPr>
          <a:xfrm>
            <a:off x="9873508" y="1163513"/>
            <a:ext cx="5010252" cy="3550145"/>
          </a:xfrm>
          <a:prstGeom prst="rect">
            <a:avLst/>
          </a:prstGeom>
        </p:spPr>
      </p:pic>
      <p:sp>
        <p:nvSpPr>
          <p:cNvPr id="6" name="Rectangle 2"/>
          <p:cNvSpPr>
            <a:spLocks noChangeArrowheads="1"/>
          </p:cNvSpPr>
          <p:nvPr/>
        </p:nvSpPr>
        <p:spPr bwMode="auto">
          <a:xfrm>
            <a:off x="364722" y="2353262"/>
            <a:ext cx="9365911" cy="585324"/>
          </a:xfrm>
          <a:prstGeom prst="rect">
            <a:avLst/>
          </a:prstGeom>
        </p:spPr>
        <p:txBody>
          <a:bodyPr spcFirstLastPara="1" vert="horz" wrap="square" lIns="91425" tIns="91425" rIns="91425" bIns="91425" rtlCol="0" anchor="t" anchorCtr="0">
            <a:noAutofit/>
          </a:bodyPr>
          <a:lstStyle/>
          <a:p>
            <a:pPr marL="274320" indent="-274320" defTabSz="1097280">
              <a:buClr>
                <a:schemeClr val="dk1"/>
              </a:buClr>
              <a:buSzPts val="1400"/>
              <a:buFont typeface="Arial" panose="020B0604020202020204" pitchFamily="34" charset="0"/>
              <a:buNone/>
            </a:pPr>
            <a:r>
              <a:rPr lang="vi-VN" altLang="vi-VN" sz="3000">
                <a:solidFill>
                  <a:schemeClr val="dk1"/>
                </a:solidFill>
              </a:rPr>
              <a:t>T</a:t>
            </a:r>
            <a:r>
              <a:rPr lang="nl-NL" altLang="vi-VN" sz="3000">
                <a:solidFill>
                  <a:schemeClr val="dk1"/>
                </a:solidFill>
              </a:rPr>
              <a:t>am giác </a:t>
            </a:r>
            <a:r>
              <a:rPr lang="vi-VN" altLang="vi-VN" sz="3000">
                <a:solidFill>
                  <a:schemeClr val="dk1"/>
                </a:solidFill>
              </a:rPr>
              <a:t>NMP</a:t>
            </a:r>
            <a:r>
              <a:rPr lang="nl-NL" altLang="vi-VN" sz="3000">
                <a:solidFill>
                  <a:schemeClr val="dk1"/>
                </a:solidFill>
              </a:rPr>
              <a:t> có </a:t>
            </a:r>
            <a:r>
              <a:rPr lang="vi-VN" altLang="vi-VN" sz="3000">
                <a:solidFill>
                  <a:schemeClr val="dk1"/>
                </a:solidFill>
              </a:rPr>
              <a:t>MK</a:t>
            </a:r>
            <a:r>
              <a:rPr lang="nl-NL" altLang="vi-VN" sz="3000">
                <a:solidFill>
                  <a:schemeClr val="dk1"/>
                </a:solidFill>
              </a:rPr>
              <a:t> là đường phân giác của góc </a:t>
            </a:r>
            <a:r>
              <a:rPr lang="vi-VN" altLang="vi-VN" sz="3000">
                <a:solidFill>
                  <a:schemeClr val="dk1"/>
                </a:solidFill>
              </a:rPr>
              <a:t>NMP</a:t>
            </a:r>
            <a:r>
              <a:rPr lang="nl-NL" altLang="vi-VN" sz="3000">
                <a:solidFill>
                  <a:schemeClr val="dk1"/>
                </a:solidFill>
              </a:rPr>
              <a:t> nên </a:t>
            </a:r>
            <a:endParaRPr lang="nl-NL" altLang="vi-VN" sz="3000">
              <a:solidFill>
                <a:schemeClr val="dk1"/>
              </a:solidFill>
            </a:endParaRPr>
          </a:p>
        </p:txBody>
      </p:sp>
      <p:graphicFrame>
        <p:nvGraphicFramePr>
          <p:cNvPr id="7" name="Object 6"/>
          <p:cNvGraphicFramePr>
            <a:graphicFrameLocks noChangeAspect="1"/>
          </p:cNvGraphicFramePr>
          <p:nvPr/>
        </p:nvGraphicFramePr>
        <p:xfrm>
          <a:off x="537739" y="3194494"/>
          <a:ext cx="2128519" cy="1226503"/>
        </p:xfrm>
        <a:graphic>
          <a:graphicData uri="http://schemas.openxmlformats.org/presentationml/2006/ole">
            <mc:AlternateContent xmlns:mc="http://schemas.openxmlformats.org/markup-compatibility/2006">
              <mc:Choice xmlns:v="urn:schemas-microsoft-com:vml" Requires="v">
                <p:oleObj spid="_x0000_s5" name="Equation" r:id="rId2" imgW="17983200" imgH="10363200" progId="Equation.DSMT4">
                  <p:embed/>
                </p:oleObj>
              </mc:Choice>
              <mc:Fallback>
                <p:oleObj name="Equation" r:id="rId2" imgW="17983200" imgH="10363200" progId="Equation.DSMT4">
                  <p:embed/>
                  <p:pic>
                    <p:nvPicPr>
                      <p:cNvPr id="0" name="Object 1"/>
                      <p:cNvPicPr>
                        <a:picLocks noChangeAspect="1" noChangeArrowheads="1"/>
                      </p:cNvPicPr>
                      <p:nvPr/>
                    </p:nvPicPr>
                    <p:blipFill>
                      <a:blip r:embed="rId3"/>
                      <a:srcRect/>
                      <a:stretch>
                        <a:fillRect/>
                      </a:stretch>
                    </p:blipFill>
                    <p:spPr bwMode="auto">
                      <a:xfrm>
                        <a:off x="537739" y="3194494"/>
                        <a:ext cx="2128519" cy="1226503"/>
                      </a:xfrm>
                      <a:prstGeom prst="rect">
                        <a:avLst/>
                      </a:prstGeom>
                      <a:noFill/>
                    </p:spPr>
                  </p:pic>
                </p:oleObj>
              </mc:Fallback>
            </mc:AlternateContent>
          </a:graphicData>
        </a:graphic>
      </p:graphicFrame>
      <p:sp>
        <p:nvSpPr>
          <p:cNvPr id="8" name="Rectangle 3"/>
          <p:cNvSpPr>
            <a:spLocks noChangeArrowheads="1"/>
          </p:cNvSpPr>
          <p:nvPr/>
        </p:nvSpPr>
        <p:spPr bwMode="auto">
          <a:xfrm>
            <a:off x="2809133" y="3372327"/>
            <a:ext cx="5735638" cy="460200"/>
          </a:xfrm>
          <a:prstGeom prst="rect">
            <a:avLst/>
          </a:prstGeom>
        </p:spPr>
        <p:txBody>
          <a:bodyPr spcFirstLastPara="1" vert="horz" wrap="square" lIns="91425" tIns="91425" rIns="91425" bIns="91425" rtlCol="0" anchor="t" anchorCtr="0">
            <a:noAutofit/>
          </a:bodyPr>
          <a:lstStyle/>
          <a:p>
            <a:pPr marL="274320" indent="-274320" defTabSz="1097280">
              <a:buClr>
                <a:schemeClr val="dk1"/>
              </a:buClr>
              <a:buSzPts val="1400"/>
              <a:buFont typeface="Arial" panose="020B0604020202020204" pitchFamily="34" charset="0"/>
              <a:buNone/>
            </a:pPr>
            <a:r>
              <a:rPr lang="en-US" altLang="vi-VN" sz="3000">
                <a:solidFill>
                  <a:schemeClr val="dk1"/>
                </a:solidFill>
              </a:rPr>
              <a:t> (</a:t>
            </a:r>
            <a:r>
              <a:rPr lang="nl-NL" altLang="vi-VN" sz="3000">
                <a:solidFill>
                  <a:schemeClr val="dk1"/>
                </a:solidFill>
              </a:rPr>
              <a:t>tính chất đường phân giác)</a:t>
            </a:r>
            <a:endParaRPr lang="nl-NL" altLang="vi-VN" sz="3000">
              <a:solidFill>
                <a:schemeClr val="dk1"/>
              </a:solidFill>
            </a:endParaRPr>
          </a:p>
        </p:txBody>
      </p:sp>
      <p:sp>
        <p:nvSpPr>
          <p:cNvPr id="9" name="Subtitle 2"/>
          <p:cNvSpPr txBox="1"/>
          <p:nvPr/>
        </p:nvSpPr>
        <p:spPr>
          <a:xfrm>
            <a:off x="349589" y="4641169"/>
            <a:ext cx="13810169" cy="864000"/>
          </a:xfrm>
          <a:prstGeom prst="rect">
            <a:avLst/>
          </a:prstGeom>
        </p:spPr>
        <p:txBody>
          <a:bodyPr spcFirstLastPara="1" vert="horz" wrap="square" lIns="91425" tIns="91425" rIns="91425" bIns="91425" rtlCol="0" anchor="t" anchorCtr="0">
            <a:noAutofit/>
          </a:bodyPr>
          <a:lstStyle>
            <a:lvl1pPr marL="274320" lvl="0"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240" kern="1200">
                <a:solidFill>
                  <a:schemeClr val="dk1"/>
                </a:solidFill>
                <a:latin typeface="+mn-lt"/>
                <a:ea typeface="+mn-ea"/>
                <a:cs typeface="+mn-cs"/>
              </a:defRPr>
            </a:lvl1pPr>
            <a:lvl2pPr marL="822960" lvl="1"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880" kern="1200">
                <a:solidFill>
                  <a:schemeClr val="dk1"/>
                </a:solidFill>
                <a:latin typeface="+mn-lt"/>
                <a:ea typeface="+mn-ea"/>
                <a:cs typeface="+mn-cs"/>
              </a:defRPr>
            </a:lvl2pPr>
            <a:lvl3pPr marL="1371600" lvl="2"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400" kern="1200">
                <a:solidFill>
                  <a:schemeClr val="dk1"/>
                </a:solidFill>
                <a:latin typeface="+mn-lt"/>
                <a:ea typeface="+mn-ea"/>
                <a:cs typeface="+mn-cs"/>
              </a:defRPr>
            </a:lvl3pPr>
            <a:lvl4pPr marL="1920240" lvl="3"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4pPr>
            <a:lvl5pPr marL="2468880" lvl="4"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5pPr>
            <a:lvl6pPr marL="3017520" lvl="5"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6pPr>
            <a:lvl7pPr marL="3566160" lvl="6"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7pPr>
            <a:lvl8pPr marL="4114800" lvl="7"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8pPr>
            <a:lvl9pPr marL="4663440" lvl="8" indent="-274320" algn="l" defTabSz="1097280" rtl="0" eaLnBrk="1" latinLnBrk="0" hangingPunct="1">
              <a:lnSpc>
                <a:spcPct val="100000"/>
              </a:lnSpc>
              <a:spcBef>
                <a:spcPts val="0"/>
              </a:spcBef>
              <a:spcAft>
                <a:spcPts val="0"/>
              </a:spcAft>
              <a:buClr>
                <a:schemeClr val="dk1"/>
              </a:buClr>
              <a:buSzPts val="1400"/>
              <a:buFont typeface="Arial" panose="020B0604020202020204" pitchFamily="34" charset="0"/>
              <a:buNone/>
              <a:defRPr sz="2160" kern="1200">
                <a:solidFill>
                  <a:schemeClr val="dk1"/>
                </a:solidFill>
                <a:latin typeface="+mn-lt"/>
                <a:ea typeface="+mn-ea"/>
                <a:cs typeface="+mn-cs"/>
              </a:defRPr>
            </a:lvl9pPr>
          </a:lstStyle>
          <a:p>
            <a:r>
              <a:rPr lang="vi-VN" sz="3000">
                <a:solidFill>
                  <a:schemeClr val="bg2">
                    <a:lumMod val="25000"/>
                  </a:schemeClr>
                </a:solidFill>
              </a:rPr>
              <a:t>Bài 2 : Cho tam giác MNP, NI là đường phân giác của góc MNP suy ra:	</a:t>
            </a:r>
            <a:endParaRPr lang="vi-VN" sz="3000">
              <a:solidFill>
                <a:schemeClr val="bg2">
                  <a:lumMod val="25000"/>
                </a:schemeClr>
              </a:solidFill>
            </a:endParaRPr>
          </a:p>
          <a:p>
            <a:endParaRPr lang="vi-VN" sz="3000">
              <a:solidFill>
                <a:schemeClr val="bg2">
                  <a:lumMod val="25000"/>
                </a:schemeClr>
              </a:solidFill>
            </a:endParaRPr>
          </a:p>
        </p:txBody>
      </p:sp>
      <p:graphicFrame>
        <p:nvGraphicFramePr>
          <p:cNvPr id="10" name="Object 9"/>
          <p:cNvGraphicFramePr>
            <a:graphicFrameLocks noChangeAspect="1"/>
          </p:cNvGraphicFramePr>
          <p:nvPr/>
        </p:nvGraphicFramePr>
        <p:xfrm>
          <a:off x="646958" y="5379847"/>
          <a:ext cx="2920988" cy="1141195"/>
        </p:xfrm>
        <a:graphic>
          <a:graphicData uri="http://schemas.openxmlformats.org/presentationml/2006/ole">
            <mc:AlternateContent xmlns:mc="http://schemas.openxmlformats.org/markup-compatibility/2006">
              <mc:Choice xmlns:v="urn:schemas-microsoft-com:vml" Requires="v">
                <p:oleObj spid="_x0000_s11" name="Equation" r:id="rId4" imgW="26517600" imgH="10363200" progId="Equation.DSMT4">
                  <p:embed/>
                </p:oleObj>
              </mc:Choice>
              <mc:Fallback>
                <p:oleObj name="Equation" r:id="rId4" imgW="26517600" imgH="10363200" progId="Equation.DSMT4">
                  <p:embed/>
                  <p:pic>
                    <p:nvPicPr>
                      <p:cNvPr id="0" name="Picture 10"/>
                      <p:cNvPicPr/>
                      <p:nvPr/>
                    </p:nvPicPr>
                    <p:blipFill>
                      <a:blip r:embed="rId5"/>
                      <a:stretch>
                        <a:fillRect/>
                      </a:stretch>
                    </p:blipFill>
                    <p:spPr>
                      <a:xfrm>
                        <a:off x="646958" y="5379847"/>
                        <a:ext cx="2920988" cy="1141195"/>
                      </a:xfrm>
                      <a:prstGeom prst="rect">
                        <a:avLst/>
                      </a:prstGeom>
                    </p:spPr>
                  </p:pic>
                </p:oleObj>
              </mc:Fallback>
            </mc:AlternateContent>
          </a:graphicData>
        </a:graphic>
      </p:graphicFrame>
      <p:graphicFrame>
        <p:nvGraphicFramePr>
          <p:cNvPr id="12" name="Object 11"/>
          <p:cNvGraphicFramePr>
            <a:graphicFrameLocks noChangeAspect="1"/>
          </p:cNvGraphicFramePr>
          <p:nvPr/>
        </p:nvGraphicFramePr>
        <p:xfrm>
          <a:off x="4680815" y="5298801"/>
          <a:ext cx="2920988" cy="1184350"/>
        </p:xfrm>
        <a:graphic>
          <a:graphicData uri="http://schemas.openxmlformats.org/presentationml/2006/ole">
            <mc:AlternateContent xmlns:mc="http://schemas.openxmlformats.org/markup-compatibility/2006">
              <mc:Choice xmlns:v="urn:schemas-microsoft-com:vml" Requires="v">
                <p:oleObj spid="_x0000_s13" name="Equation" r:id="rId6" imgW="25603200" imgH="10363200" progId="Equation.DSMT4">
                  <p:embed/>
                </p:oleObj>
              </mc:Choice>
              <mc:Fallback>
                <p:oleObj name="Equation" r:id="rId6" imgW="25603200" imgH="10363200" progId="Equation.DSMT4">
                  <p:embed/>
                  <p:pic>
                    <p:nvPicPr>
                      <p:cNvPr id="0" name="Picture 12"/>
                      <p:cNvPicPr/>
                      <p:nvPr/>
                    </p:nvPicPr>
                    <p:blipFill>
                      <a:blip r:embed="rId7"/>
                      <a:stretch>
                        <a:fillRect/>
                      </a:stretch>
                    </p:blipFill>
                    <p:spPr>
                      <a:xfrm>
                        <a:off x="4680815" y="5298801"/>
                        <a:ext cx="2920988" cy="1184350"/>
                      </a:xfrm>
                      <a:prstGeom prst="rect">
                        <a:avLst/>
                      </a:prstGeom>
                    </p:spPr>
                  </p:pic>
                </p:oleObj>
              </mc:Fallback>
            </mc:AlternateContent>
          </a:graphicData>
        </a:graphic>
      </p:graphicFrame>
      <p:graphicFrame>
        <p:nvGraphicFramePr>
          <p:cNvPr id="15" name="Object 14"/>
          <p:cNvGraphicFramePr>
            <a:graphicFrameLocks noChangeAspect="1"/>
          </p:cNvGraphicFramePr>
          <p:nvPr/>
        </p:nvGraphicFramePr>
        <p:xfrm>
          <a:off x="537739" y="6593886"/>
          <a:ext cx="2920988" cy="1141535"/>
        </p:xfrm>
        <a:graphic>
          <a:graphicData uri="http://schemas.openxmlformats.org/presentationml/2006/ole">
            <mc:AlternateContent xmlns:mc="http://schemas.openxmlformats.org/markup-compatibility/2006">
              <mc:Choice xmlns:v="urn:schemas-microsoft-com:vml" Requires="v">
                <p:oleObj spid="_x0000_s16" name="Equation" r:id="rId8" imgW="26517600" imgH="10363200" progId="Equation.DSMT4">
                  <p:embed/>
                </p:oleObj>
              </mc:Choice>
              <mc:Fallback>
                <p:oleObj name="Equation" r:id="rId8" imgW="26517600" imgH="10363200" progId="Equation.DSMT4">
                  <p:embed/>
                  <p:pic>
                    <p:nvPicPr>
                      <p:cNvPr id="0" name="Picture 15"/>
                      <p:cNvPicPr/>
                      <p:nvPr/>
                    </p:nvPicPr>
                    <p:blipFill>
                      <a:blip r:embed="rId9"/>
                      <a:stretch>
                        <a:fillRect/>
                      </a:stretch>
                    </p:blipFill>
                    <p:spPr>
                      <a:xfrm>
                        <a:off x="537739" y="6593886"/>
                        <a:ext cx="2920988" cy="1141535"/>
                      </a:xfrm>
                      <a:prstGeom prst="rect">
                        <a:avLst/>
                      </a:prstGeom>
                    </p:spPr>
                  </p:pic>
                </p:oleObj>
              </mc:Fallback>
            </mc:AlternateContent>
          </a:graphicData>
        </a:graphic>
      </p:graphicFrame>
      <p:graphicFrame>
        <p:nvGraphicFramePr>
          <p:cNvPr id="17" name="Object 16"/>
          <p:cNvGraphicFramePr>
            <a:graphicFrameLocks noChangeAspect="1"/>
          </p:cNvGraphicFramePr>
          <p:nvPr/>
        </p:nvGraphicFramePr>
        <p:xfrm>
          <a:off x="4680814" y="6636691"/>
          <a:ext cx="2650905" cy="1098730"/>
        </p:xfrm>
        <a:graphic>
          <a:graphicData uri="http://schemas.openxmlformats.org/presentationml/2006/ole">
            <mc:AlternateContent xmlns:mc="http://schemas.openxmlformats.org/markup-compatibility/2006">
              <mc:Choice xmlns:v="urn:schemas-microsoft-com:vml" Requires="v">
                <p:oleObj spid="_x0000_s18" name="Equation" r:id="rId10" imgW="24993600" imgH="10363200" progId="Equation.DSMT4">
                  <p:embed/>
                </p:oleObj>
              </mc:Choice>
              <mc:Fallback>
                <p:oleObj name="Equation" r:id="rId10" imgW="24993600" imgH="10363200" progId="Equation.DSMT4">
                  <p:embed/>
                  <p:pic>
                    <p:nvPicPr>
                      <p:cNvPr id="0" name="Picture 17"/>
                      <p:cNvPicPr/>
                      <p:nvPr/>
                    </p:nvPicPr>
                    <p:blipFill>
                      <a:blip r:embed="rId11"/>
                      <a:stretch>
                        <a:fillRect/>
                      </a:stretch>
                    </p:blipFill>
                    <p:spPr>
                      <a:xfrm>
                        <a:off x="4680814" y="6636691"/>
                        <a:ext cx="2650905" cy="1098730"/>
                      </a:xfrm>
                      <a:prstGeom prst="rect">
                        <a:avLst/>
                      </a:prstGeom>
                    </p:spPr>
                  </p:pic>
                </p:oleObj>
              </mc:Fallback>
            </mc:AlternateContent>
          </a:graphicData>
        </a:graphic>
      </p:graphicFrame>
      <p:sp>
        <p:nvSpPr>
          <p:cNvPr id="19" name="Rectangle 3"/>
          <p:cNvSpPr>
            <a:spLocks noChangeArrowheads="1"/>
          </p:cNvSpPr>
          <p:nvPr/>
        </p:nvSpPr>
        <p:spPr bwMode="auto">
          <a:xfrm>
            <a:off x="570400" y="2985328"/>
            <a:ext cx="5735638" cy="460200"/>
          </a:xfrm>
          <a:prstGeom prst="rect">
            <a:avLst/>
          </a:prstGeom>
        </p:spPr>
        <p:txBody>
          <a:bodyPr spcFirstLastPara="1" vert="horz" wrap="square" lIns="91425" tIns="91425" rIns="91425" bIns="91425" rtlCol="0" anchor="t" anchorCtr="0">
            <a:noAutofit/>
          </a:bodyPr>
          <a:lstStyle/>
          <a:p>
            <a:pPr marL="274320" indent="-274320" defTabSz="1097280">
              <a:buClr>
                <a:schemeClr val="dk1"/>
              </a:buClr>
              <a:buSzPts val="1400"/>
              <a:buFont typeface="Arial" panose="020B0604020202020204" pitchFamily="34" charset="0"/>
              <a:buNone/>
            </a:pPr>
            <a:r>
              <a:rPr lang="vi-VN" altLang="vi-VN" sz="3600">
                <a:solidFill>
                  <a:schemeClr val="accent2">
                    <a:lumMod val="75000"/>
                  </a:schemeClr>
                </a:solidFill>
              </a:rPr>
              <a:t>MN</a:t>
            </a:r>
            <a:endParaRPr lang="nl-NL" altLang="vi-VN" sz="3600">
              <a:solidFill>
                <a:schemeClr val="accent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p:bldP spid="15" grpId="0"/>
    </p:bldLst>
  </p:timing>
</p:sld>
</file>

<file path=ppt/theme/theme1.xml><?xml version="1.0" encoding="utf-8"?>
<a:theme xmlns:a="http://schemas.openxmlformats.org/drawingml/2006/main" name="Office Theme">
  <a:themeElements>
    <a:clrScheme name="Custom 1">
      <a:dk1>
        <a:srgbClr val="4657B0"/>
      </a:dk1>
      <a:lt1>
        <a:srgbClr val="FFFFFF"/>
      </a:lt1>
      <a:dk2>
        <a:srgbClr val="90CFD8"/>
      </a:dk2>
      <a:lt2>
        <a:srgbClr val="F2F4CF"/>
      </a:lt2>
      <a:accent1>
        <a:srgbClr val="E2EE6D"/>
      </a:accent1>
      <a:accent2>
        <a:srgbClr val="F89A9D"/>
      </a:accent2>
      <a:accent3>
        <a:srgbClr val="3DBD9A"/>
      </a:accent3>
      <a:accent4>
        <a:srgbClr val="C5E9B8"/>
      </a:accent4>
      <a:accent5>
        <a:srgbClr val="FFFFFF"/>
      </a:accent5>
      <a:accent6>
        <a:srgbClr val="FFFFFF"/>
      </a:accent6>
      <a:hlink>
        <a:srgbClr val="4657B0"/>
      </a:hlink>
      <a:folHlink>
        <a:srgbClr val="0097A7"/>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5598</Words>
  <Application>WPS Presentation</Application>
  <PresentationFormat>Custom</PresentationFormat>
  <Paragraphs>472</Paragraphs>
  <Slides>27</Slides>
  <Notes>20</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102</vt:i4>
      </vt:variant>
      <vt:variant>
        <vt:lpstr>幻灯片标题</vt:lpstr>
      </vt:variant>
      <vt:variant>
        <vt:i4>27</vt:i4>
      </vt:variant>
    </vt:vector>
  </HeadingPairs>
  <TitlesOfParts>
    <vt:vector size="145" baseType="lpstr">
      <vt:lpstr>Arial</vt:lpstr>
      <vt:lpstr>SimSun</vt:lpstr>
      <vt:lpstr>Wingdings</vt:lpstr>
      <vt:lpstr>Arial</vt:lpstr>
      <vt:lpstr>Raleway SemiBold</vt:lpstr>
      <vt:lpstr>Raleway Black</vt:lpstr>
      <vt:lpstr>Cambria Math</vt:lpstr>
      <vt:lpstr>Raleway Medium</vt:lpstr>
      <vt:lpstr>Times New Roman</vt:lpstr>
      <vt:lpstr>Calibri</vt:lpstr>
      <vt:lpstr>Calibri</vt:lpstr>
      <vt:lpstr>Microsoft YaHei</vt:lpstr>
      <vt:lpstr>Arial Unicode MS</vt:lpstr>
      <vt:lpstr>Tahoma</vt:lpstr>
      <vt:lpstr>Raleway</vt:lpstr>
      <vt:lpstr>Office Theme</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 KHỞI ĐỘNG</vt:lpstr>
      <vt:lpstr>HÌNH THÀNH KIẾN THỨC</vt:lpstr>
      <vt:lpstr>HĐ1</vt:lpstr>
      <vt:lpstr>1. Định lý Tính chất đường phân giác của tam giác</vt:lpstr>
      <vt:lpstr> CHỨNG MINH BÀI TOÁN PHỤ</vt:lpstr>
      <vt:lpstr> CHỨNG MINH BÀI TOÁN PHỤ</vt:lpstr>
      <vt:lpstr> CHỨNG MINH BÀI TOÁN PHỤ</vt:lpstr>
      <vt:lpstr>1. Định lý Tính chất đường phân giác của tam giác</vt:lpstr>
      <vt:lpstr>BÀI TẬP TRẮC NGHIỆM</vt:lpstr>
      <vt:lpstr>VD1.</vt:lpstr>
      <vt:lpstr>Giải</vt:lpstr>
      <vt:lpstr>LT1. </vt:lpstr>
      <vt:lpstr>LT2. </vt:lpstr>
      <vt:lpstr>VD2.</vt:lpstr>
      <vt:lpstr>VD2.</vt:lpstr>
      <vt:lpstr>LT3. </vt:lpstr>
      <vt:lpstr>LT3. </vt:lpstr>
      <vt:lpstr>VD3.</vt:lpstr>
      <vt:lpstr>VD3.</vt:lpstr>
      <vt:lpstr>LT4. </vt:lpstr>
      <vt:lpstr>PowerPoint 演示文稿</vt:lpstr>
      <vt:lpstr>TỔNG HỢP KIẾN THỨC</vt:lpstr>
      <vt:lpstr>2. Luyện tập – củng cố</vt:lpstr>
      <vt:lpstr>2. Luyện tập – củng cố</vt:lpstr>
      <vt:lpstr>2. Luyện tập – củng cố</vt:lpstr>
      <vt:lpstr>2. Luyện tập – củng cố</vt:lpstr>
      <vt:lpstr>BÀI TẬP VỀ NHÀ</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SUBJECT FOR HIGH SCHOOL</dc:title>
  <dc:creator/>
  <cp:lastModifiedBy>HP ENVY</cp:lastModifiedBy>
  <cp:revision>23</cp:revision>
  <dcterms:created xsi:type="dcterms:W3CDTF">2022-07-27T06:30:00Z</dcterms:created>
  <dcterms:modified xsi:type="dcterms:W3CDTF">2024-03-18T16:12:07Z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205B4C77346D41D4B5EB77C4D539A6C9</vt:lpwstr>
  </property>
  <property fmtid="{D5CDD505-2E9C-101B-9397-08002B2CF9AE}" pid="3" name="KSOProductBuildVer">
    <vt:lpwstr>1033-12.2.0.13489</vt:lpwstr>
  </property>
</Properties>
</file>