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679" r:id="rId2"/>
    <p:sldId id="678" r:id="rId3"/>
    <p:sldId id="503" r:id="rId4"/>
    <p:sldId id="649" r:id="rId5"/>
    <p:sldId id="669" r:id="rId6"/>
    <p:sldId id="670" r:id="rId7"/>
    <p:sldId id="671" r:id="rId8"/>
    <p:sldId id="647" r:id="rId9"/>
    <p:sldId id="648" r:id="rId10"/>
    <p:sldId id="614" r:id="rId11"/>
    <p:sldId id="619" r:id="rId12"/>
    <p:sldId id="620" r:id="rId13"/>
    <p:sldId id="672" r:id="rId14"/>
    <p:sldId id="673" r:id="rId15"/>
    <p:sldId id="650" r:id="rId16"/>
    <p:sldId id="674" r:id="rId17"/>
    <p:sldId id="622" r:id="rId18"/>
    <p:sldId id="626" r:id="rId19"/>
    <p:sldId id="625" r:id="rId20"/>
    <p:sldId id="627" r:id="rId21"/>
    <p:sldId id="630" r:id="rId22"/>
    <p:sldId id="652" r:id="rId23"/>
    <p:sldId id="653" r:id="rId24"/>
    <p:sldId id="675" r:id="rId25"/>
    <p:sldId id="676" r:id="rId26"/>
    <p:sldId id="677" r:id="rId27"/>
    <p:sldId id="661" r:id="rId28"/>
    <p:sldId id="662" r:id="rId29"/>
    <p:sldId id="666" r:id="rId30"/>
    <p:sldId id="667" r:id="rId31"/>
    <p:sldId id="664" r:id="rId32"/>
    <p:sldId id="668" r:id="rId33"/>
    <p:sldId id="63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varScale="1">
        <p:scale>
          <a:sx n="69" d="100"/>
          <a:sy n="69" d="100"/>
        </p:scale>
        <p:origin x="150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smtClean="0">
              <a:latin typeface="Cambria" panose="02040503050406030204" pitchFamily="18" charset="0"/>
              <a:ea typeface="Cambria" panose="02040503050406030204" pitchFamily="18" charset="0"/>
            </a:rPr>
            <a:t>1</a:t>
          </a:r>
          <a:endParaRPr lang="en-US" sz="2000" b="1" dirty="0">
            <a:latin typeface="Cambria" panose="02040503050406030204" pitchFamily="18" charset="0"/>
            <a:ea typeface="Cambria" panose="02040503050406030204" pitchFamily="18" charset="0"/>
          </a:endParaRP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smtClean="0">
              <a:latin typeface="Cambria" panose="02040503050406030204" pitchFamily="18" charset="0"/>
              <a:ea typeface="Cambria" panose="02040503050406030204" pitchFamily="18" charset="0"/>
            </a:rPr>
            <a:t>2</a:t>
          </a:r>
          <a:endParaRPr lang="en-US" sz="2000" b="1" dirty="0">
            <a:latin typeface="Cambria" panose="02040503050406030204" pitchFamily="18" charset="0"/>
            <a:ea typeface="Cambria" panose="02040503050406030204" pitchFamily="18" charset="0"/>
          </a:endParaRP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smtClean="0">
              <a:latin typeface="Cambria" panose="02040503050406030204" pitchFamily="18" charset="0"/>
              <a:ea typeface="Cambria" panose="02040503050406030204" pitchFamily="18" charset="0"/>
            </a:rPr>
            <a:t>3</a:t>
          </a:r>
          <a:endParaRPr lang="en-US" sz="2000" b="1" dirty="0">
            <a:latin typeface="Cambria" panose="02040503050406030204" pitchFamily="18" charset="0"/>
            <a:ea typeface="Cambria" panose="02040503050406030204" pitchFamily="18" charset="0"/>
          </a:endParaRP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smtClean="0">
              <a:latin typeface="Cambria" panose="02040503050406030204" pitchFamily="18" charset="0"/>
              <a:ea typeface="Cambria" panose="02040503050406030204" pitchFamily="18" charset="0"/>
            </a:rPr>
            <a:t>4</a:t>
          </a:r>
          <a:endParaRPr lang="en-US" sz="2000" b="1" dirty="0">
            <a:latin typeface="Cambria" panose="02040503050406030204" pitchFamily="18" charset="0"/>
            <a:ea typeface="Cambria" panose="02040503050406030204" pitchFamily="18" charset="0"/>
          </a:endParaRP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smtClean="0">
              <a:latin typeface="Cambria" panose="02040503050406030204" pitchFamily="18" charset="0"/>
              <a:ea typeface="Cambria" panose="02040503050406030204" pitchFamily="18" charset="0"/>
            </a:rPr>
            <a:t>5</a:t>
          </a:r>
          <a:endParaRPr lang="en-US" sz="2000" b="1" dirty="0">
            <a:latin typeface="Cambria" panose="02040503050406030204" pitchFamily="18" charset="0"/>
            <a:ea typeface="Cambria" panose="02040503050406030204" pitchFamily="18" charset="0"/>
          </a:endParaRP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t>
        <a:bodyPr/>
        <a:lstStyle/>
        <a:p>
          <a:endParaRPr lang="en-US"/>
        </a:p>
      </dgm:t>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t>
        <a:bodyPr/>
        <a:lstStyle/>
        <a:p>
          <a:endParaRPr lang="en-US"/>
        </a:p>
      </dgm:t>
    </dgm:pt>
    <dgm:pt modelId="{083E838E-B59F-46F4-88F4-6AE8F76FFA48}" type="pres">
      <dgm:prSet presAssocID="{2B355340-D4CB-4C7A-906E-40C45A06CEB4}" presName="descendantText" presStyleLbl="alignAcc1" presStyleIdx="0" presStyleCnt="5">
        <dgm:presLayoutVars>
          <dgm:bulletEnabled val="1"/>
        </dgm:presLayoutVars>
      </dgm:prSet>
      <dgm:spPr/>
      <dgm:t>
        <a:bodyPr/>
        <a:lstStyle/>
        <a:p>
          <a:endParaRPr lang="en-US"/>
        </a:p>
      </dgm:t>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t>
        <a:bodyPr/>
        <a:lstStyle/>
        <a:p>
          <a:endParaRPr lang="en-US"/>
        </a:p>
      </dgm:t>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t>
        <a:bodyPr/>
        <a:lstStyle/>
        <a:p>
          <a:endParaRPr lang="en-US"/>
        </a:p>
      </dgm:t>
    </dgm:pt>
    <dgm:pt modelId="{B747679D-5BC2-45FC-BD9A-2F977D92BB7D}" type="pres">
      <dgm:prSet presAssocID="{146D8374-1A0D-400C-850D-E5154E86DF6C}" presName="descendantText" presStyleLbl="alignAcc1" presStyleIdx="2" presStyleCnt="5">
        <dgm:presLayoutVars>
          <dgm:bulletEnabled val="1"/>
        </dgm:presLayoutVars>
      </dgm:prSet>
      <dgm:spPr/>
      <dgm:t>
        <a:bodyPr/>
        <a:lstStyle/>
        <a:p>
          <a:endParaRPr lang="en-US"/>
        </a:p>
      </dgm:t>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t>
        <a:bodyPr/>
        <a:lstStyle/>
        <a:p>
          <a:endParaRPr lang="en-US"/>
        </a:p>
      </dgm:t>
    </dgm:pt>
    <dgm:pt modelId="{FAB6AEBE-0425-44E3-8985-B15923BD59F9}" type="pres">
      <dgm:prSet presAssocID="{EE07EC35-AC17-4970-BEF4-A3A50CA5687A}" presName="descendantText" presStyleLbl="alignAcc1" presStyleIdx="3" presStyleCnt="5">
        <dgm:presLayoutVars>
          <dgm:bulletEnabled val="1"/>
        </dgm:presLayoutVars>
      </dgm:prSet>
      <dgm:spPr/>
      <dgm:t>
        <a:bodyPr/>
        <a:lstStyle/>
        <a:p>
          <a:endParaRPr lang="en-US"/>
        </a:p>
      </dgm:t>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t>
        <a:bodyPr/>
        <a:lstStyle/>
        <a:p>
          <a:endParaRPr lang="en-US"/>
        </a:p>
      </dgm:t>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C1BD41BC-EE88-4EC7-9984-105DF7337703}" type="presOf" srcId="{2B355340-D4CB-4C7A-906E-40C45A06CEB4}" destId="{F633C77D-7210-4083-AC74-2A77104DB09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DD03F110-EF95-4311-9279-AE4C022DCF6D}" srcId="{D9087A05-EFFE-495A-934D-B0C81E5ADFFA}" destId="{5DAD4E24-2B77-4C7D-ABE9-64FC1E601D28}" srcOrd="4" destOrd="0" parTransId="{34D91F9C-5516-44EF-A525-14CEFA347FE9}" sibTransId="{8D0E5A2D-F3D1-401F-86D2-E715920710DF}"/>
    <dgm:cxn modelId="{26C75F1A-BACE-49FB-8CB9-270C991B166F}" type="presOf" srcId="{5DAD4E24-2B77-4C7D-ABE9-64FC1E601D28}" destId="{88A35EFF-855E-49D0-A1A8-C22E595361CF}"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4D324218-0FED-4DC0-B8D5-3A97D49D6455}" srcId="{D9087A05-EFFE-495A-934D-B0C81E5ADFFA}" destId="{2B355340-D4CB-4C7A-906E-40C45A06CEB4}" srcOrd="0" destOrd="0" parTransId="{75BFBABF-45D6-4D6E-BA42-527DB97BFB35}" sibTransId="{8E7BF757-309C-4C8C-8CB5-EB5D2B1CF239}"/>
    <dgm:cxn modelId="{A7C278EC-1273-47B8-BC23-5DCC82793825}" srcId="{D9087A05-EFFE-495A-934D-B0C81E5ADFFA}" destId="{FF39F612-BC8F-42CC-B031-78F671665F17}" srcOrd="1" destOrd="0" parTransId="{90DF446F-936F-47B1-AD4A-35BA6E66CA54}" sibTransId="{2773599D-B0C8-422A-B76A-95A27DD99624}"/>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B7420606-7D4F-4DA6-A197-ACD3AB61BF6A}" srcId="{D9087A05-EFFE-495A-934D-B0C81E5ADFFA}" destId="{146D8374-1A0D-400C-850D-E5154E86DF6C}" srcOrd="2" destOrd="0" parTransId="{1BDDA294-1662-4281-B235-AA8C44CBFB66}" sibTransId="{01D17F28-1AFD-4EA7-9D75-30348567A425}"/>
    <dgm:cxn modelId="{870F3DC3-2DD6-4BF1-9C9F-4E3847D50DCA}" type="presOf" srcId="{FF39F612-BC8F-42CC-B031-78F671665F17}" destId="{EA437040-35C0-4ECA-BEBA-193C096A43B1}" srcOrd="0" destOrd="0" presId="urn:microsoft.com/office/officeart/2005/8/layout/chevron2"/>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smtClean="0">
              <a:latin typeface="Cambria" pitchFamily="18" charset="0"/>
              <a:ea typeface="Cambria" pitchFamily="18" charset="0"/>
            </a:rPr>
            <a:t>Trồng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bảo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vệ</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rừng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ngập</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smtClean="0">
              <a:latin typeface="Cambria" pitchFamily="18" charset="0"/>
              <a:ea typeface="Cambria" pitchFamily="18" charset="0"/>
            </a:rPr>
            <a:t>Bảo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vệ</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rạn</a:t>
          </a:r>
          <a:r>
            <a:rPr lang="en-US" sz="1800" dirty="0" smtClean="0">
              <a:latin typeface="Cambria" pitchFamily="18" charset="0"/>
              <a:ea typeface="Cambria" pitchFamily="18" charset="0"/>
            </a:rPr>
            <a:t> san </a:t>
          </a:r>
          <a:r>
            <a:rPr lang="en-US" sz="1800" dirty="0" err="1" smtClean="0">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smtClean="0">
              <a:latin typeface="Cambria" pitchFamily="18" charset="0"/>
              <a:ea typeface="Cambria" pitchFamily="18" charset="0"/>
            </a:rPr>
            <a:t>Cải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thiện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tình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trạng</a:t>
          </a:r>
          <a:r>
            <a:rPr lang="en-US" sz="1800" dirty="0" smtClean="0">
              <a:latin typeface="Cambria" pitchFamily="18" charset="0"/>
              <a:ea typeface="Cambria" pitchFamily="18" charset="0"/>
            </a:rPr>
            <a:t> ô </a:t>
          </a:r>
          <a:r>
            <a:rPr lang="en-US" sz="1800" dirty="0" err="1" smtClean="0">
              <a:latin typeface="Cambria" pitchFamily="18" charset="0"/>
              <a:ea typeface="Cambria" pitchFamily="18" charset="0"/>
            </a:rPr>
            <a:t>nhiễm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ven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bờ</a:t>
          </a:r>
          <a:r>
            <a:rPr lang="en-US" sz="1800" dirty="0" smtClean="0">
              <a:latin typeface="Cambria" pitchFamily="18" charset="0"/>
              <a:ea typeface="Cambria" pitchFamily="18" charset="0"/>
            </a:rPr>
            <a:t>,... </a:t>
          </a:r>
          <a:endParaRPr lang="en-US" sz="18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smtClean="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1</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Kể</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tên</a:t>
          </a:r>
          <a:endParaRPr lang="en-US" sz="16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smtClean="0">
              <a:solidFill>
                <a:schemeClr val="tx1"/>
              </a:solidFill>
              <a:latin typeface="Cambria" pitchFamily="18" charset="0"/>
              <a:ea typeface="Cambria" pitchFamily="18" charset="0"/>
            </a:rPr>
            <a:t>Giao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vận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tải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biển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khai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thác</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khoáng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sản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làm</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muối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khai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thác</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nuôi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thuỷ</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sản</a:t>
          </a:r>
          <a:r>
            <a:rPr lang="en-US" sz="1600" dirty="0" smtClean="0">
              <a:solidFill>
                <a:schemeClr val="tx1"/>
              </a:solidFill>
              <a:latin typeface="Cambria" pitchFamily="18" charset="0"/>
              <a:ea typeface="Cambria" pitchFamily="18" charset="0"/>
            </a:rPr>
            <a:t>, du </a:t>
          </a:r>
          <a:r>
            <a:rPr lang="en-US" sz="1600" dirty="0" err="1" smtClean="0">
              <a:solidFill>
                <a:schemeClr val="tx1"/>
              </a:solidFill>
              <a:latin typeface="Cambria" pitchFamily="18" charset="0"/>
              <a:ea typeface="Cambria" pitchFamily="18" charset="0"/>
            </a:rPr>
            <a:t>lịch</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biển</a:t>
          </a:r>
          <a:r>
            <a:rPr lang="en-US" sz="1600" dirty="0" smtClean="0">
              <a:solidFill>
                <a:schemeClr val="tx1"/>
              </a:solidFill>
              <a:latin typeface="Cambria" pitchFamily="18" charset="0"/>
              <a:ea typeface="Cambria"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Thuận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lợi</a:t>
          </a:r>
          <a:endParaRPr lang="en-US" sz="16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smtClean="0">
            <a:solidFill>
              <a:schemeClr val="tx1"/>
            </a:solidFill>
            <a:latin typeface="Cambria" pitchFamily="18" charset="0"/>
            <a:ea typeface="Cambria"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Khó</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khăn</a:t>
          </a:r>
          <a:endParaRPr lang="en-US" sz="1600" dirty="0"/>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t>
        <a:bodyPr/>
        <a:lstStyle/>
        <a:p>
          <a:endParaRPr lang="en-US"/>
        </a:p>
      </dgm:t>
    </dgm:pt>
    <dgm:pt modelId="{00A668B9-5C07-47FF-AB23-6245ED1EB727}" type="pres">
      <dgm:prSet presAssocID="{0B9124BE-4ED4-4FF6-B81E-71DF7CE4C04C}" presName="connTx" presStyleLbl="parChTrans1D2" presStyleIdx="0" presStyleCnt="3"/>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t>
        <a:bodyPr/>
        <a:lstStyle/>
        <a:p>
          <a:endParaRPr lang="en-US"/>
        </a:p>
      </dgm:t>
    </dgm:pt>
    <dgm:pt modelId="{B41E6B5A-A328-4DE1-8785-B9517E0A6BB1}" type="pres">
      <dgm:prSet presAssocID="{4C34C2E4-DF8D-4994-B558-0EF1B663C4F4}" presName="connTx" presStyleLbl="parChTrans1D3" presStyleIdx="0"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t>
        <a:bodyPr/>
        <a:lstStyle/>
        <a:p>
          <a:endParaRPr lang="en-US"/>
        </a:p>
      </dgm:t>
    </dgm:pt>
    <dgm:pt modelId="{37AA8596-C342-4C9F-A426-C1E1A14A36E8}" type="pres">
      <dgm:prSet presAssocID="{552909E3-A49D-419A-A306-3A8A76B0346F}" presName="connTx" presStyleLbl="parChTrans1D2" presStyleIdx="1" presStyleCnt="3"/>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t>
        <a:bodyPr/>
        <a:lstStyle/>
        <a:p>
          <a:endParaRPr lang="en-US"/>
        </a:p>
      </dgm:t>
    </dgm:pt>
    <dgm:pt modelId="{8145406D-8E10-477C-82AE-B20EA3AF84C6}" type="pres">
      <dgm:prSet presAssocID="{C5927B99-E981-4D1A-A21B-C23009D5B2C3}" presName="connTx" presStyleLbl="parChTrans1D3" presStyleIdx="1" presStyleCnt="3"/>
      <dgm:spPr/>
      <dgm:t>
        <a:bodyPr/>
        <a:lstStyle/>
        <a:p>
          <a:endParaRPr lang="en-US"/>
        </a:p>
      </dgm:t>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t>
        <a:bodyPr/>
        <a:lstStyle/>
        <a:p>
          <a:endParaRPr lang="en-US"/>
        </a:p>
      </dgm:t>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t>
        <a:bodyPr/>
        <a:lstStyle/>
        <a:p>
          <a:endParaRPr lang="en-US"/>
        </a:p>
      </dgm:t>
    </dgm:pt>
    <dgm:pt modelId="{FCD75559-3E8A-498F-BF8A-BE000DFC2508}" type="pres">
      <dgm:prSet presAssocID="{55E4B3C6-2F80-4676-87F2-32D3D77DDDFB}" presName="connTx" presStyleLbl="parChTrans1D2" presStyleIdx="2" presStyleCnt="3"/>
      <dgm:spPr/>
      <dgm:t>
        <a:bodyPr/>
        <a:lstStyle/>
        <a:p>
          <a:endParaRPr lang="en-US"/>
        </a:p>
      </dgm:t>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t>
        <a:bodyPr/>
        <a:lstStyle/>
        <a:p>
          <a:endParaRPr lang="en-US"/>
        </a:p>
      </dgm:t>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t>
        <a:bodyPr/>
        <a:lstStyle/>
        <a:p>
          <a:endParaRPr lang="en-US"/>
        </a:p>
      </dgm:t>
    </dgm:pt>
    <dgm:pt modelId="{A1FEFD21-6778-4284-B86B-C974983303A3}" type="pres">
      <dgm:prSet presAssocID="{665372D5-BE4E-4DCA-B1F6-E02FDFAAF9A2}" presName="connTx" presStyleLbl="parChTrans1D3" presStyleIdx="2" presStyleCnt="3"/>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Lst>
  <dgm:cxnLst>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555CE-F309-453D-A058-1051C4DBB531}" type="presOf" srcId="{0B9124BE-4ED4-4FF6-B81E-71DF7CE4C04C}" destId="{977D9258-F91B-4ECD-93BD-F70F8E8628FA}"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31F55D43-6D4C-4D26-A23A-9B44A59AF2CA}" srcId="{2354FD9F-CD2E-44A5-B060-5A930A4E99F0}" destId="{D2CFE46B-F11C-426E-B277-62FBB1C0DC99}" srcOrd="0" destOrd="0" parTransId="{C5927B99-E981-4D1A-A21B-C23009D5B2C3}" sibTransId="{CD0F90FB-DC61-42C8-8D10-6506569CCA1B}"/>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E7B63367-4105-402E-97BC-DDB3CD27073C}" type="presOf" srcId="{10D0F947-8FEF-4A0E-A91D-CA6A7A9529ED}" destId="{E830DF01-FA7C-4A8E-95CC-AC276B40E34D}"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7AB222A1-39F1-4798-BFF2-C8977BE00FAD}" type="presOf" srcId="{858DD2FB-552E-49A6-AE51-A27968A2ADF9}" destId="{9DCA3AD7-7951-471F-A03A-7095E6E807BA}" srcOrd="0"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82ECCA91-8F22-4136-A290-9D0CF7F2B1A3}" type="presOf" srcId="{C5927B99-E981-4D1A-A21B-C23009D5B2C3}" destId="{8145406D-8E10-477C-82AE-B20EA3AF84C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13918B0E-B3FD-4905-B720-38088F8CB2F4}" type="presOf" srcId="{D2CFE46B-F11C-426E-B277-62FBB1C0DC99}" destId="{27878769-0129-4843-896D-7774AA003290}"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800" b="1" dirty="0" smtClean="0">
              <a:solidFill>
                <a:srgbClr val="FF0000"/>
              </a:solidFill>
              <a:latin typeface="Cambria" pitchFamily="18" charset="0"/>
              <a:ea typeface="Cambria" pitchFamily="18" charset="0"/>
            </a:rPr>
            <a:t>NHÓM 5</a:t>
          </a:r>
          <a:endParaRPr lang="en-US" sz="18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Thuận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lợi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Khó</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khăn</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smtClean="0">
              <a:solidFill>
                <a:schemeClr val="tx1"/>
              </a:solidFill>
              <a:latin typeface="Cambria" pitchFamily="18" charset="0"/>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dirty="0" smtClean="0">
            <a:solidFill>
              <a:schemeClr val="tx1"/>
            </a:solidFill>
            <a:latin typeface="Cambria" pitchFamily="18" charset="0"/>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1543" custLinFactNeighborX="-2384" custLinFactNeighborY="182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t>
        <a:bodyPr/>
        <a:lstStyle/>
        <a:p>
          <a:endParaRPr lang="en-US"/>
        </a:p>
      </dgm:t>
    </dgm:pt>
    <dgm:pt modelId="{86AB1796-4C36-481D-9817-02819B6CB82F}" type="pres">
      <dgm:prSet presAssocID="{7D7067CB-A143-43BA-A954-F953598DC30D}" presName="connTx" presStyleLbl="parChTrans1D3" presStyleIdx="2" presStyleCnt="5"/>
      <dgm:spPr/>
      <dgm:t>
        <a:bodyPr/>
        <a:lstStyle/>
        <a:p>
          <a:endParaRPr lang="en-US"/>
        </a:p>
      </dgm:t>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t>
        <a:bodyPr/>
        <a:lstStyle/>
        <a:p>
          <a:endParaRPr lang="en-US"/>
        </a:p>
      </dgm:t>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t>
        <a:bodyPr/>
        <a:lstStyle/>
        <a:p>
          <a:endParaRPr lang="en-US"/>
        </a:p>
      </dgm:t>
    </dgm:pt>
    <dgm:pt modelId="{AC3139C5-212B-44BF-A6FF-EE524816AB4B}" type="pres">
      <dgm:prSet presAssocID="{5E0A4C99-F2D6-4679-A570-6A74D0FEFD47}" presName="connTx" presStyleLbl="parChTrans1D3" presStyleIdx="3" presStyleCnt="5"/>
      <dgm:spPr/>
      <dgm:t>
        <a:bodyPr/>
        <a:lstStyle/>
        <a:p>
          <a:endParaRPr lang="en-US"/>
        </a:p>
      </dgm:t>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t>
        <a:bodyPr/>
        <a:lstStyle/>
        <a:p>
          <a:endParaRPr lang="en-US"/>
        </a:p>
      </dgm:t>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t>
        <a:bodyPr/>
        <a:lstStyle/>
        <a:p>
          <a:endParaRPr lang="en-US"/>
        </a:p>
      </dgm:t>
    </dgm:pt>
    <dgm:pt modelId="{80640835-4190-482C-AF6B-5C3B01C3B856}" type="pres">
      <dgm:prSet presAssocID="{99908FFD-A0F5-4A87-B547-D4BBAEEB43AA}" presName="connTx" presStyleLbl="parChTrans1D3" presStyleIdx="4"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3D95BE68-A500-4CD7-B199-59B12469EDAB}" type="presOf" srcId="{5E0A4C99-F2D6-4679-A570-6A74D0FEFD47}" destId="{D64A790C-0F18-4B28-9014-666D1BE187BC}"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91E2C66-6DC1-439E-B1CC-1BF4893B9304}" type="presOf" srcId="{01D0CD04-2840-4685-B3C5-584C6E73F28F}" destId="{740B5382-6DAC-4B2D-9246-E3E51762C3A1}"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0" destOrd="0" parTransId="{99908FFD-A0F5-4A87-B547-D4BBAEEB43AA}" sibTransId="{CC5F4844-3B24-47F4-9ADF-C6338428CC3E}"/>
    <dgm:cxn modelId="{3DCCD7B5-9B31-45CF-A1DA-F2B9FED7ADAF}" type="presOf" srcId="{1634262A-FB6D-4858-A144-C3641F148963}" destId="{983CCE9D-A68F-45B6-B5E3-8C935362A290}"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9C7B95EC-0628-4192-9865-6A882FC5AD5D}" type="presOf" srcId="{99908FFD-A0F5-4A87-B547-D4BBAEEB43AA}" destId="{80640835-4190-482C-AF6B-5C3B01C3B856}" srcOrd="1"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23EA26B6-1560-485D-A7AC-4DFD2E232545}"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1A68F66A-05EC-403F-B4A1-7EC3BDCAE4D8}" type="presOf" srcId="{8223C472-8209-42F3-B27B-AD74AB189A29}" destId="{8ABD9155-0C2D-4925-B73A-7F453F57773A}" srcOrd="0" destOrd="0" presId="urn:microsoft.com/office/officeart/2005/8/layout/hierarchy2"/>
    <dgm:cxn modelId="{C196E405-C5E8-4D6B-AD27-B5F90C9D84C7}" type="presOf" srcId="{7D7067CB-A143-43BA-A954-F953598DC30D}" destId="{86AB1796-4C36-481D-9817-02819B6CB82F}" srcOrd="1" destOrd="0" presId="urn:microsoft.com/office/officeart/2005/8/layout/hierarchy2"/>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536CF89-5A22-4094-A01C-368F9628072F}" type="presOf" srcId="{205F0AF9-0767-4948-8972-1518CD1A8D70}" destId="{E698F970-A5A2-443E-98A7-4922B9BF8E1C}" srcOrd="0"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C77D-7210-4083-AC74-2A77104DB091}">
      <dsp:nvSpPr>
        <dsp:cNvPr id="0" name=""/>
        <dsp:cNvSpPr/>
      </dsp:nvSpPr>
      <dsp:spPr>
        <a:xfrm rot="5400000">
          <a:off x="-151505" y="153363"/>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1</a:t>
          </a:r>
          <a:endParaRPr lang="en-US" sz="2000" b="1" kern="1200" dirty="0">
            <a:latin typeface="Cambria" panose="02040503050406030204" pitchFamily="18" charset="0"/>
            <a:ea typeface="Cambria" panose="02040503050406030204" pitchFamily="18" charset="0"/>
          </a:endParaRPr>
        </a:p>
      </dsp:txBody>
      <dsp:txXfrm rot="-5400000">
        <a:off x="1" y="355370"/>
        <a:ext cx="707026" cy="303012"/>
      </dsp:txXfrm>
    </dsp:sp>
    <dsp:sp modelId="{083E838E-B59F-46F4-88F4-6AE8F76FFA48}">
      <dsp:nvSpPr>
        <dsp:cNvPr id="0" name=""/>
        <dsp:cNvSpPr/>
      </dsp:nvSpPr>
      <dsp:spPr>
        <a:xfrm rot="5400000">
          <a:off x="3682850" y="-2973966"/>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37040-35C0-4ECA-BEBA-193C096A43B1}">
      <dsp:nvSpPr>
        <dsp:cNvPr id="0" name=""/>
        <dsp:cNvSpPr/>
      </dsp:nvSpPr>
      <dsp:spPr>
        <a:xfrm rot="5400000">
          <a:off x="-151505" y="1045306"/>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2</a:t>
          </a:r>
          <a:endParaRPr lang="en-US" sz="2000" b="1" kern="1200" dirty="0">
            <a:latin typeface="Cambria" panose="02040503050406030204" pitchFamily="18" charset="0"/>
            <a:ea typeface="Cambria" panose="02040503050406030204" pitchFamily="18" charset="0"/>
          </a:endParaRPr>
        </a:p>
      </dsp:txBody>
      <dsp:txXfrm rot="-5400000">
        <a:off x="1" y="1247313"/>
        <a:ext cx="707026" cy="303012"/>
      </dsp:txXfrm>
    </dsp:sp>
    <dsp:sp modelId="{85E6C687-6848-45AD-A09B-F4FEE106A343}">
      <dsp:nvSpPr>
        <dsp:cNvPr id="0" name=""/>
        <dsp:cNvSpPr/>
      </dsp:nvSpPr>
      <dsp:spPr>
        <a:xfrm rot="5400000">
          <a:off x="3682850" y="-2082023"/>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80005-114C-4206-9394-D27819541552}">
      <dsp:nvSpPr>
        <dsp:cNvPr id="0" name=""/>
        <dsp:cNvSpPr/>
      </dsp:nvSpPr>
      <dsp:spPr>
        <a:xfrm rot="5400000">
          <a:off x="-151505" y="1937249"/>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3</a:t>
          </a:r>
          <a:endParaRPr lang="en-US" sz="2000" b="1" kern="1200" dirty="0">
            <a:latin typeface="Cambria" panose="02040503050406030204" pitchFamily="18" charset="0"/>
            <a:ea typeface="Cambria" panose="02040503050406030204" pitchFamily="18" charset="0"/>
          </a:endParaRPr>
        </a:p>
      </dsp:txBody>
      <dsp:txXfrm rot="-5400000">
        <a:off x="1" y="2139256"/>
        <a:ext cx="707026" cy="303012"/>
      </dsp:txXfrm>
    </dsp:sp>
    <dsp:sp modelId="{B747679D-5BC2-45FC-BD9A-2F977D92BB7D}">
      <dsp:nvSpPr>
        <dsp:cNvPr id="0" name=""/>
        <dsp:cNvSpPr/>
      </dsp:nvSpPr>
      <dsp:spPr>
        <a:xfrm rot="5400000">
          <a:off x="3682850" y="-1190080"/>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CA47E-3640-4700-980D-C9EBC3377898}">
      <dsp:nvSpPr>
        <dsp:cNvPr id="0" name=""/>
        <dsp:cNvSpPr/>
      </dsp:nvSpPr>
      <dsp:spPr>
        <a:xfrm rot="5400000">
          <a:off x="-151505" y="2829191"/>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4</a:t>
          </a:r>
          <a:endParaRPr lang="en-US" sz="2000" b="1" kern="1200" dirty="0">
            <a:latin typeface="Cambria" panose="02040503050406030204" pitchFamily="18" charset="0"/>
            <a:ea typeface="Cambria" panose="02040503050406030204" pitchFamily="18" charset="0"/>
          </a:endParaRPr>
        </a:p>
      </dsp:txBody>
      <dsp:txXfrm rot="-5400000">
        <a:off x="1" y="3031198"/>
        <a:ext cx="707026" cy="303012"/>
      </dsp:txXfrm>
    </dsp:sp>
    <dsp:sp modelId="{FAB6AEBE-0425-44E3-8985-B15923BD59F9}">
      <dsp:nvSpPr>
        <dsp:cNvPr id="0" name=""/>
        <dsp:cNvSpPr/>
      </dsp:nvSpPr>
      <dsp:spPr>
        <a:xfrm rot="5400000">
          <a:off x="3682850" y="-298137"/>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35EFF-855E-49D0-A1A8-C22E595361CF}">
      <dsp:nvSpPr>
        <dsp:cNvPr id="0" name=""/>
        <dsp:cNvSpPr/>
      </dsp:nvSpPr>
      <dsp:spPr>
        <a:xfrm rot="5400000">
          <a:off x="-151505" y="3721134"/>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5</a:t>
          </a:r>
          <a:endParaRPr lang="en-US" sz="2000" b="1" kern="1200" dirty="0">
            <a:latin typeface="Cambria" panose="02040503050406030204" pitchFamily="18" charset="0"/>
            <a:ea typeface="Cambria" panose="02040503050406030204" pitchFamily="18" charset="0"/>
          </a:endParaRPr>
        </a:p>
      </dsp:txBody>
      <dsp:txXfrm rot="-5400000">
        <a:off x="1" y="3923141"/>
        <a:ext cx="707026" cy="303012"/>
      </dsp:txXfrm>
    </dsp:sp>
    <dsp:sp modelId="{49C8C91F-08C8-452E-A6C0-BC1999C1F014}">
      <dsp:nvSpPr>
        <dsp:cNvPr id="0" name=""/>
        <dsp:cNvSpPr/>
      </dsp:nvSpPr>
      <dsp:spPr>
        <a:xfrm rot="5400000">
          <a:off x="3682850" y="593804"/>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Trồng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bảo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vệ</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rừng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ngập</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mặn</a:t>
          </a:r>
          <a:endParaRPr lang="en-US" sz="1800" kern="1200" dirty="0">
            <a:latin typeface="Cambria" pitchFamily="18" charset="0"/>
            <a:ea typeface="Cambria"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Bảo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vệ</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rạn</a:t>
          </a:r>
          <a:r>
            <a:rPr lang="en-US" sz="1800" kern="1200" dirty="0" smtClean="0">
              <a:latin typeface="Cambria" pitchFamily="18" charset="0"/>
              <a:ea typeface="Cambria" pitchFamily="18" charset="0"/>
            </a:rPr>
            <a:t> san </a:t>
          </a:r>
          <a:r>
            <a:rPr lang="en-US" sz="1800" kern="1200" dirty="0" err="1" smtClean="0">
              <a:latin typeface="Cambria" pitchFamily="18" charset="0"/>
              <a:ea typeface="Cambria" pitchFamily="18" charset="0"/>
            </a:rPr>
            <a:t>hô</a:t>
          </a:r>
          <a:endParaRPr lang="en-US" sz="1800" kern="1200" dirty="0">
            <a:latin typeface="Cambria" pitchFamily="18" charset="0"/>
            <a:ea typeface="Cambria"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Tuyên truyền bảo vệ môi trường biển đảo</a:t>
          </a:r>
          <a:endParaRPr lang="en-US" sz="1800" kern="1200" dirty="0">
            <a:latin typeface="Cambria" pitchFamily="18" charset="0"/>
            <a:ea typeface="Cambria"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Cải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thiện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tình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trạng</a:t>
          </a:r>
          <a:r>
            <a:rPr lang="en-US" sz="1800" kern="1200" dirty="0" smtClean="0">
              <a:latin typeface="Cambria" pitchFamily="18" charset="0"/>
              <a:ea typeface="Cambria" pitchFamily="18" charset="0"/>
            </a:rPr>
            <a:t> ô </a:t>
          </a:r>
          <a:r>
            <a:rPr lang="en-US" sz="1800" kern="1200" dirty="0" err="1" smtClean="0">
              <a:latin typeface="Cambria" pitchFamily="18" charset="0"/>
              <a:ea typeface="Cambria" pitchFamily="18" charset="0"/>
            </a:rPr>
            <a:t>nhiễm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ven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bờ</a:t>
          </a:r>
          <a:r>
            <a:rPr lang="en-US" sz="1800" kern="1200" dirty="0" smtClean="0">
              <a:latin typeface="Cambria" pitchFamily="18" charset="0"/>
              <a:ea typeface="Cambria" pitchFamily="18" charset="0"/>
            </a:rPr>
            <a:t>,... </a:t>
          </a:r>
          <a:endParaRPr lang="en-US" sz="1800" kern="1200" dirty="0">
            <a:latin typeface="Cambria" pitchFamily="18" charset="0"/>
            <a:ea typeface="Cambria" pitchFamily="18" charset="0"/>
          </a:endParaRPr>
        </a:p>
      </dsp:txBody>
      <dsp:txXfrm>
        <a:off x="1806946" y="2570578"/>
        <a:ext cx="2736561" cy="656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9763" y="1980565"/>
          <a:ext cx="851707" cy="78940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1</a:t>
          </a:r>
          <a:endParaRPr lang="en-US" sz="1600" b="1" kern="1200" dirty="0">
            <a:solidFill>
              <a:srgbClr val="FF0000"/>
            </a:solidFill>
            <a:latin typeface="Cambria" pitchFamily="18" charset="0"/>
            <a:ea typeface="Cambria" pitchFamily="18" charset="0"/>
          </a:endParaRPr>
        </a:p>
      </dsp:txBody>
      <dsp:txXfrm>
        <a:off x="32884" y="2003686"/>
        <a:ext cx="805465" cy="743165"/>
      </dsp:txXfrm>
    </dsp:sp>
    <dsp:sp modelId="{977D9258-F91B-4ECD-93BD-F70F8E8628FA}">
      <dsp:nvSpPr>
        <dsp:cNvPr id="0" name=""/>
        <dsp:cNvSpPr/>
      </dsp:nvSpPr>
      <dsp:spPr>
        <a:xfrm rot="17318377">
          <a:off x="189285" y="1425618"/>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1389742"/>
        <a:ext cx="98794" cy="98794"/>
      </dsp:txXfrm>
    </dsp:sp>
    <dsp:sp modelId="{983CCE9D-A68F-45B6-B5E3-8C935362A290}">
      <dsp:nvSpPr>
        <dsp:cNvPr id="0" name=""/>
        <dsp:cNvSpPr/>
      </dsp:nvSpPr>
      <dsp:spPr>
        <a:xfrm>
          <a:off x="1492998" y="108306"/>
          <a:ext cx="829762"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Kể</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tên</a:t>
          </a:r>
          <a:endParaRPr lang="en-US" sz="1600" b="1" kern="1200" dirty="0">
            <a:solidFill>
              <a:schemeClr val="tx1"/>
            </a:solidFill>
            <a:latin typeface="Cambria" pitchFamily="18" charset="0"/>
            <a:ea typeface="Cambria" pitchFamily="18" charset="0"/>
          </a:endParaRPr>
        </a:p>
      </dsp:txBody>
      <dsp:txXfrm>
        <a:off x="1516119" y="131427"/>
        <a:ext cx="783520" cy="743165"/>
      </dsp:txXfrm>
    </dsp:sp>
    <dsp:sp modelId="{085DDCEE-9B2A-4FE1-8803-7719DDB3D6CB}">
      <dsp:nvSpPr>
        <dsp:cNvPr id="0" name=""/>
        <dsp:cNvSpPr/>
      </dsp:nvSpPr>
      <dsp:spPr>
        <a:xfrm>
          <a:off x="2322760" y="489488"/>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22735" y="487222"/>
        <a:ext cx="31576" cy="31576"/>
      </dsp:txXfrm>
    </dsp:sp>
    <dsp:sp modelId="{83021AC3-EBE3-4F91-90D4-B475F247BF98}">
      <dsp:nvSpPr>
        <dsp:cNvPr id="0" name=""/>
        <dsp:cNvSpPr/>
      </dsp:nvSpPr>
      <dsp:spPr>
        <a:xfrm>
          <a:off x="2954286" y="130955"/>
          <a:ext cx="5566146" cy="74411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Giao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vận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tải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biển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khai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thác</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khoáng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sản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làm</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muối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khai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thác</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nuôi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thuỷ</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sản</a:t>
          </a:r>
          <a:r>
            <a:rPr lang="en-US" sz="1600" kern="1200" dirty="0" smtClean="0">
              <a:solidFill>
                <a:schemeClr val="tx1"/>
              </a:solidFill>
              <a:latin typeface="Cambria" pitchFamily="18" charset="0"/>
              <a:ea typeface="Cambria" pitchFamily="18" charset="0"/>
            </a:rPr>
            <a:t>, du </a:t>
          </a:r>
          <a:r>
            <a:rPr lang="en-US" sz="1600" kern="1200" dirty="0" err="1" smtClean="0">
              <a:solidFill>
                <a:schemeClr val="tx1"/>
              </a:solidFill>
              <a:latin typeface="Cambria" pitchFamily="18" charset="0"/>
              <a:ea typeface="Cambria" pitchFamily="18" charset="0"/>
            </a:rPr>
            <a:t>lịch</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biển</a:t>
          </a:r>
          <a:r>
            <a:rPr lang="en-US" sz="1600" kern="1200" dirty="0" smtClean="0">
              <a:solidFill>
                <a:schemeClr val="tx1"/>
              </a:solidFill>
              <a:latin typeface="Cambria" pitchFamily="18" charset="0"/>
              <a:ea typeface="Cambria" pitchFamily="18" charset="0"/>
            </a:rPr>
            <a:t>,....</a:t>
          </a:r>
        </a:p>
      </dsp:txBody>
      <dsp:txXfrm>
        <a:off x="2976080" y="152749"/>
        <a:ext cx="5522558" cy="700523"/>
      </dsp:txXfrm>
    </dsp:sp>
    <dsp:sp modelId="{2C7633BD-46F7-4934-84F1-2C7EF7441B97}">
      <dsp:nvSpPr>
        <dsp:cNvPr id="0" name=""/>
        <dsp:cNvSpPr/>
      </dsp:nvSpPr>
      <dsp:spPr>
        <a:xfrm rot="20242765">
          <a:off x="835156" y="2230174"/>
          <a:ext cx="684157" cy="27043"/>
        </a:xfrm>
        <a:custGeom>
          <a:avLst/>
          <a:gdLst/>
          <a:ahLst/>
          <a:cxnLst/>
          <a:rect l="0" t="0" r="0" b="0"/>
          <a:pathLst>
            <a:path>
              <a:moveTo>
                <a:pt x="0" y="13521"/>
              </a:moveTo>
              <a:lnTo>
                <a:pt x="684157"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60131" y="2226592"/>
        <a:ext cx="34207" cy="34207"/>
      </dsp:txXfrm>
    </dsp:sp>
    <dsp:sp modelId="{E06B0587-1B83-4659-BE19-EEC915595376}">
      <dsp:nvSpPr>
        <dsp:cNvPr id="0" name=""/>
        <dsp:cNvSpPr/>
      </dsp:nvSpPr>
      <dsp:spPr>
        <a:xfrm>
          <a:off x="1492998" y="1717420"/>
          <a:ext cx="820636"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Thuận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lợi</a:t>
          </a:r>
          <a:endParaRPr lang="en-US" sz="1600" b="1" kern="1200" dirty="0">
            <a:solidFill>
              <a:schemeClr val="tx1"/>
            </a:solidFill>
            <a:latin typeface="Cambria" pitchFamily="18" charset="0"/>
            <a:ea typeface="Cambria" pitchFamily="18" charset="0"/>
          </a:endParaRPr>
        </a:p>
      </dsp:txBody>
      <dsp:txXfrm>
        <a:off x="1516119" y="1740541"/>
        <a:ext cx="774394" cy="743165"/>
      </dsp:txXfrm>
    </dsp:sp>
    <dsp:sp modelId="{82964392-E04C-4F2A-AA76-6ADF30B70BC1}">
      <dsp:nvSpPr>
        <dsp:cNvPr id="0" name=""/>
        <dsp:cNvSpPr/>
      </dsp:nvSpPr>
      <dsp:spPr>
        <a:xfrm>
          <a:off x="2313635" y="2098602"/>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3610" y="2096336"/>
        <a:ext cx="31576" cy="31576"/>
      </dsp:txXfrm>
    </dsp:sp>
    <dsp:sp modelId="{27878769-0129-4843-896D-7774AA003290}">
      <dsp:nvSpPr>
        <dsp:cNvPr id="0" name=""/>
        <dsp:cNvSpPr/>
      </dsp:nvSpPr>
      <dsp:spPr>
        <a:xfrm>
          <a:off x="2945161" y="993477"/>
          <a:ext cx="5515514" cy="22372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kern="1200" dirty="0" smtClean="0">
            <a:solidFill>
              <a:schemeClr val="tx1"/>
            </a:solidFill>
            <a:latin typeface="Cambria" pitchFamily="18" charset="0"/>
            <a:ea typeface="Cambria" pitchFamily="18" charset="0"/>
          </a:endParaRPr>
        </a:p>
      </dsp:txBody>
      <dsp:txXfrm>
        <a:off x="3010689" y="1059005"/>
        <a:ext cx="5384458" cy="2106236"/>
      </dsp:txXfrm>
    </dsp:sp>
    <dsp:sp modelId="{B699459C-72EE-455C-873A-799E9A53FC13}">
      <dsp:nvSpPr>
        <dsp:cNvPr id="0" name=""/>
        <dsp:cNvSpPr/>
      </dsp:nvSpPr>
      <dsp:spPr>
        <a:xfrm rot="4281623">
          <a:off x="189285" y="3297876"/>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3262001"/>
        <a:ext cx="98794" cy="98794"/>
      </dsp:txXfrm>
    </dsp:sp>
    <dsp:sp modelId="{9DCA3AD7-7951-471F-A03A-7095E6E807BA}">
      <dsp:nvSpPr>
        <dsp:cNvPr id="0" name=""/>
        <dsp:cNvSpPr/>
      </dsp:nvSpPr>
      <dsp:spPr>
        <a:xfrm>
          <a:off x="1492998" y="3852823"/>
          <a:ext cx="837119"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Khó</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khăn</a:t>
          </a:r>
          <a:endParaRPr lang="en-US" sz="1600" kern="1200" dirty="0"/>
        </a:p>
      </dsp:txBody>
      <dsp:txXfrm>
        <a:off x="1516119" y="3875944"/>
        <a:ext cx="790877" cy="743165"/>
      </dsp:txXfrm>
    </dsp:sp>
    <dsp:sp modelId="{E015C146-2506-4481-A4D5-7B3CD11B341C}">
      <dsp:nvSpPr>
        <dsp:cNvPr id="0" name=""/>
        <dsp:cNvSpPr/>
      </dsp:nvSpPr>
      <dsp:spPr>
        <a:xfrm>
          <a:off x="2330117" y="4234005"/>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0092" y="4231739"/>
        <a:ext cx="31576" cy="31576"/>
      </dsp:txXfrm>
    </dsp:sp>
    <dsp:sp modelId="{E830DF01-FA7C-4A8E-95CC-AC276B40E34D}">
      <dsp:nvSpPr>
        <dsp:cNvPr id="0" name=""/>
        <dsp:cNvSpPr/>
      </dsp:nvSpPr>
      <dsp:spPr>
        <a:xfrm>
          <a:off x="2961644" y="3349181"/>
          <a:ext cx="5558978" cy="17966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kern="1200" dirty="0" smtClean="0">
            <a:solidFill>
              <a:schemeClr val="tx1"/>
            </a:solidFill>
            <a:latin typeface="Cambria" pitchFamily="18" charset="0"/>
            <a:ea typeface="Cambria" pitchFamily="18" charset="0"/>
          </a:endParaRPr>
        </a:p>
      </dsp:txBody>
      <dsp:txXfrm>
        <a:off x="3014267" y="3401804"/>
        <a:ext cx="5453732" cy="1691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183606" y="3091145"/>
          <a:ext cx="693153" cy="834260"/>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0000"/>
              </a:solidFill>
              <a:latin typeface="Cambria" pitchFamily="18" charset="0"/>
              <a:ea typeface="Cambria" pitchFamily="18" charset="0"/>
            </a:rPr>
            <a:t>NHÓM 5</a:t>
          </a:r>
          <a:endParaRPr lang="en-US" sz="1800" b="1" kern="1200" dirty="0">
            <a:solidFill>
              <a:srgbClr val="FF0000"/>
            </a:solidFill>
            <a:latin typeface="Cambria" pitchFamily="18" charset="0"/>
            <a:ea typeface="Cambria" pitchFamily="18" charset="0"/>
          </a:endParaRPr>
        </a:p>
      </dsp:txBody>
      <dsp:txXfrm>
        <a:off x="203908" y="3111447"/>
        <a:ext cx="652549" cy="793656"/>
      </dsp:txXfrm>
    </dsp:sp>
    <dsp:sp modelId="{977D9258-F91B-4ECD-93BD-F70F8E8628FA}">
      <dsp:nvSpPr>
        <dsp:cNvPr id="0" name=""/>
        <dsp:cNvSpPr/>
      </dsp:nvSpPr>
      <dsp:spPr>
        <a:xfrm rot="17854178">
          <a:off x="466367" y="2816750"/>
          <a:ext cx="1527972" cy="28580"/>
        </a:xfrm>
        <a:custGeom>
          <a:avLst/>
          <a:gdLst/>
          <a:ahLst/>
          <a:cxnLst/>
          <a:rect l="0" t="0" r="0" b="0"/>
          <a:pathLst>
            <a:path>
              <a:moveTo>
                <a:pt x="0" y="14290"/>
              </a:moveTo>
              <a:lnTo>
                <a:pt x="1527972"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154" y="2792841"/>
        <a:ext cx="76398" cy="76398"/>
      </dsp:txXfrm>
    </dsp:sp>
    <dsp:sp modelId="{983CCE9D-A68F-45B6-B5E3-8C935362A290}">
      <dsp:nvSpPr>
        <dsp:cNvPr id="0" name=""/>
        <dsp:cNvSpPr/>
      </dsp:nvSpPr>
      <dsp:spPr>
        <a:xfrm>
          <a:off x="1583946" y="1736675"/>
          <a:ext cx="819861"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Thuận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lợi</a:t>
          </a:r>
          <a:endParaRPr lang="en-US" sz="1800" b="1" kern="1200" dirty="0">
            <a:solidFill>
              <a:schemeClr val="tx1"/>
            </a:solidFill>
            <a:latin typeface="Cambria" pitchFamily="18" charset="0"/>
            <a:ea typeface="Cambria" pitchFamily="18" charset="0"/>
          </a:endParaRPr>
        </a:p>
      </dsp:txBody>
      <dsp:txXfrm>
        <a:off x="1607959" y="1760688"/>
        <a:ext cx="771835" cy="786234"/>
      </dsp:txXfrm>
    </dsp:sp>
    <dsp:sp modelId="{BEE14AB2-5155-4062-BDC9-81FC40CC96C5}">
      <dsp:nvSpPr>
        <dsp:cNvPr id="0" name=""/>
        <dsp:cNvSpPr/>
      </dsp:nvSpPr>
      <dsp:spPr>
        <a:xfrm rot="17675491">
          <a:off x="1935620" y="1410357"/>
          <a:ext cx="1603783" cy="28580"/>
        </a:xfrm>
        <a:custGeom>
          <a:avLst/>
          <a:gdLst/>
          <a:ahLst/>
          <a:cxnLst/>
          <a:rect l="0" t="0" r="0" b="0"/>
          <a:pathLst>
            <a:path>
              <a:moveTo>
                <a:pt x="0" y="14290"/>
              </a:moveTo>
              <a:lnTo>
                <a:pt x="1603783"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97417" y="1384553"/>
        <a:ext cx="80189" cy="80189"/>
      </dsp:txXfrm>
    </dsp:sp>
    <dsp:sp modelId="{74752D16-F284-4733-BD06-D81B903FC595}">
      <dsp:nvSpPr>
        <dsp:cNvPr id="0" name=""/>
        <dsp:cNvSpPr/>
      </dsp:nvSpPr>
      <dsp:spPr>
        <a:xfrm>
          <a:off x="3071216" y="4754"/>
          <a:ext cx="5227960" cy="138146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kern="1200" dirty="0" smtClean="0">
            <a:solidFill>
              <a:schemeClr val="tx1"/>
            </a:solidFill>
            <a:latin typeface="Cambria" pitchFamily="18" charset="0"/>
            <a:ea typeface="Cambria" pitchFamily="18" charset="0"/>
          </a:endParaRPr>
        </a:p>
      </dsp:txBody>
      <dsp:txXfrm>
        <a:off x="3111678" y="45216"/>
        <a:ext cx="5147036" cy="1300544"/>
      </dsp:txXfrm>
    </dsp:sp>
    <dsp:sp modelId="{085DDCEE-9B2A-4FE1-8803-7719DDB3D6CB}">
      <dsp:nvSpPr>
        <dsp:cNvPr id="0" name=""/>
        <dsp:cNvSpPr/>
      </dsp:nvSpPr>
      <dsp:spPr>
        <a:xfrm rot="20908563">
          <a:off x="2396942" y="2071477"/>
          <a:ext cx="681139" cy="28580"/>
        </a:xfrm>
        <a:custGeom>
          <a:avLst/>
          <a:gdLst/>
          <a:ahLst/>
          <a:cxnLst/>
          <a:rect l="0" t="0" r="0" b="0"/>
          <a:pathLst>
            <a:path>
              <a:moveTo>
                <a:pt x="0" y="14290"/>
              </a:moveTo>
              <a:lnTo>
                <a:pt x="681139"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0483" y="2068739"/>
        <a:ext cx="34056" cy="34056"/>
      </dsp:txXfrm>
    </dsp:sp>
    <dsp:sp modelId="{83021AC3-EBE3-4F91-90D4-B475F247BF98}">
      <dsp:nvSpPr>
        <dsp:cNvPr id="0" name=""/>
        <dsp:cNvSpPr/>
      </dsp:nvSpPr>
      <dsp:spPr>
        <a:xfrm>
          <a:off x="3071216" y="1511362"/>
          <a:ext cx="5235786" cy="10127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kern="1200" dirty="0" smtClean="0">
            <a:solidFill>
              <a:schemeClr val="tx1"/>
            </a:solidFill>
            <a:latin typeface="Cambria" pitchFamily="18" charset="0"/>
            <a:ea typeface="Cambria" pitchFamily="18" charset="0"/>
          </a:endParaRPr>
        </a:p>
      </dsp:txBody>
      <dsp:txXfrm>
        <a:off x="3100878" y="1541024"/>
        <a:ext cx="5176462" cy="953410"/>
      </dsp:txXfrm>
    </dsp:sp>
    <dsp:sp modelId="{142C5528-37A7-4D4E-8941-C36CA8DB1D6B}">
      <dsp:nvSpPr>
        <dsp:cNvPr id="0" name=""/>
        <dsp:cNvSpPr/>
      </dsp:nvSpPr>
      <dsp:spPr>
        <a:xfrm rot="3214011">
          <a:off x="2175611" y="2591593"/>
          <a:ext cx="1123801" cy="28580"/>
        </a:xfrm>
        <a:custGeom>
          <a:avLst/>
          <a:gdLst/>
          <a:ahLst/>
          <a:cxnLst/>
          <a:rect l="0" t="0" r="0" b="0"/>
          <a:pathLst>
            <a:path>
              <a:moveTo>
                <a:pt x="0" y="14290"/>
              </a:moveTo>
              <a:lnTo>
                <a:pt x="1123801"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9417" y="2577788"/>
        <a:ext cx="56190" cy="56190"/>
      </dsp:txXfrm>
    </dsp:sp>
    <dsp:sp modelId="{740B5382-6DAC-4B2D-9246-E3E51762C3A1}">
      <dsp:nvSpPr>
        <dsp:cNvPr id="0" name=""/>
        <dsp:cNvSpPr/>
      </dsp:nvSpPr>
      <dsp:spPr>
        <a:xfrm>
          <a:off x="3071216" y="2649235"/>
          <a:ext cx="5235786" cy="81745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kern="1200" dirty="0" smtClean="0">
              <a:solidFill>
                <a:schemeClr val="tx1"/>
              </a:solidFill>
              <a:latin typeface="Cambria" pitchFamily="18" charset="0"/>
              <a:ea typeface="Cambria" pitchFamily="18" charset="0"/>
            </a:rPr>
            <a:t>.</a:t>
          </a:r>
        </a:p>
      </dsp:txBody>
      <dsp:txXfrm>
        <a:off x="3095158" y="2673177"/>
        <a:ext cx="5187902" cy="769566"/>
      </dsp:txXfrm>
    </dsp:sp>
    <dsp:sp modelId="{D64A790C-0F18-4B28-9014-666D1BE187BC}">
      <dsp:nvSpPr>
        <dsp:cNvPr id="0" name=""/>
        <dsp:cNvSpPr/>
      </dsp:nvSpPr>
      <dsp:spPr>
        <a:xfrm rot="4175329">
          <a:off x="1780668" y="3036283"/>
          <a:ext cx="1913688" cy="28580"/>
        </a:xfrm>
        <a:custGeom>
          <a:avLst/>
          <a:gdLst/>
          <a:ahLst/>
          <a:cxnLst/>
          <a:rect l="0" t="0" r="0" b="0"/>
          <a:pathLst>
            <a:path>
              <a:moveTo>
                <a:pt x="0" y="14290"/>
              </a:moveTo>
              <a:lnTo>
                <a:pt x="191368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689669" y="3002731"/>
        <a:ext cx="95684" cy="95684"/>
      </dsp:txXfrm>
    </dsp:sp>
    <dsp:sp modelId="{B6464B6A-9D2C-4361-8503-72EF14303C77}">
      <dsp:nvSpPr>
        <dsp:cNvPr id="0" name=""/>
        <dsp:cNvSpPr/>
      </dsp:nvSpPr>
      <dsp:spPr>
        <a:xfrm>
          <a:off x="3071216" y="3591825"/>
          <a:ext cx="5235786" cy="71103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kern="1200" dirty="0" smtClean="0">
            <a:solidFill>
              <a:schemeClr val="tx1"/>
            </a:solidFill>
            <a:latin typeface="Cambria" pitchFamily="18" charset="0"/>
            <a:ea typeface="Cambria" pitchFamily="18" charset="0"/>
          </a:endParaRPr>
        </a:p>
      </dsp:txBody>
      <dsp:txXfrm>
        <a:off x="3092041" y="3612650"/>
        <a:ext cx="5194136" cy="669381"/>
      </dsp:txXfrm>
    </dsp:sp>
    <dsp:sp modelId="{2C7633BD-46F7-4934-84F1-2C7EF7441B97}">
      <dsp:nvSpPr>
        <dsp:cNvPr id="0" name=""/>
        <dsp:cNvSpPr/>
      </dsp:nvSpPr>
      <dsp:spPr>
        <a:xfrm rot="3713545">
          <a:off x="479830" y="4155995"/>
          <a:ext cx="1501046" cy="28580"/>
        </a:xfrm>
        <a:custGeom>
          <a:avLst/>
          <a:gdLst/>
          <a:ahLst/>
          <a:cxnLst/>
          <a:rect l="0" t="0" r="0" b="0"/>
          <a:pathLst>
            <a:path>
              <a:moveTo>
                <a:pt x="0" y="14290"/>
              </a:moveTo>
              <a:lnTo>
                <a:pt x="1501046"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827" y="4132759"/>
        <a:ext cx="75052" cy="75052"/>
      </dsp:txXfrm>
    </dsp:sp>
    <dsp:sp modelId="{E06B0587-1B83-4659-BE19-EEC915595376}">
      <dsp:nvSpPr>
        <dsp:cNvPr id="0" name=""/>
        <dsp:cNvSpPr/>
      </dsp:nvSpPr>
      <dsp:spPr>
        <a:xfrm>
          <a:off x="1583946" y="4415165"/>
          <a:ext cx="717430"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Khó</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khăn</a:t>
          </a:r>
          <a:endParaRPr lang="en-US" sz="1800" b="1" kern="1200" dirty="0">
            <a:solidFill>
              <a:schemeClr val="tx1"/>
            </a:solidFill>
            <a:latin typeface="Cambria" pitchFamily="18" charset="0"/>
            <a:ea typeface="Cambria" pitchFamily="18" charset="0"/>
          </a:endParaRPr>
        </a:p>
      </dsp:txBody>
      <dsp:txXfrm>
        <a:off x="1604959" y="4436178"/>
        <a:ext cx="675404" cy="792234"/>
      </dsp:txXfrm>
    </dsp:sp>
    <dsp:sp modelId="{516AF49E-EFD9-4C3D-9038-3141FA588384}">
      <dsp:nvSpPr>
        <dsp:cNvPr id="0" name=""/>
        <dsp:cNvSpPr/>
      </dsp:nvSpPr>
      <dsp:spPr>
        <a:xfrm>
          <a:off x="2301377" y="4818005"/>
          <a:ext cx="667408" cy="28580"/>
        </a:xfrm>
        <a:custGeom>
          <a:avLst/>
          <a:gdLst/>
          <a:ahLst/>
          <a:cxnLst/>
          <a:rect l="0" t="0" r="0" b="0"/>
          <a:pathLst>
            <a:path>
              <a:moveTo>
                <a:pt x="0" y="14290"/>
              </a:moveTo>
              <a:lnTo>
                <a:pt x="66740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8396" y="4815610"/>
        <a:ext cx="33370" cy="33370"/>
      </dsp:txXfrm>
    </dsp:sp>
    <dsp:sp modelId="{8ABD9155-0C2D-4925-B73A-7F453F57773A}">
      <dsp:nvSpPr>
        <dsp:cNvPr id="0" name=""/>
        <dsp:cNvSpPr/>
      </dsp:nvSpPr>
      <dsp:spPr>
        <a:xfrm>
          <a:off x="2968785" y="4427996"/>
          <a:ext cx="5202349" cy="8085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kern="1200" dirty="0">
            <a:solidFill>
              <a:schemeClr val="tx1"/>
            </a:solidFill>
            <a:latin typeface="Cambria" pitchFamily="18" charset="0"/>
            <a:ea typeface="Cambria" pitchFamily="18" charset="0"/>
          </a:endParaRPr>
        </a:p>
      </dsp:txBody>
      <dsp:txXfrm>
        <a:off x="2992468" y="4451679"/>
        <a:ext cx="5154983" cy="7612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27/6/2024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27/6/2024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27/6/2024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27/6/2024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27/6/2024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2.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jpe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jpe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diagramQuickStyle" Target="../diagrams/quickStyle2.xml"/><Relationship Id="rId2" Type="http://schemas.openxmlformats.org/officeDocument/2006/relationships/image" Target="../media/image11.png"/><Relationship Id="rId16"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3.png"/><Relationship Id="rId15" Type="http://schemas.openxmlformats.org/officeDocument/2006/relationships/image" Target="../media/image30.png"/><Relationship Id="rId10" Type="http://schemas.openxmlformats.org/officeDocument/2006/relationships/diagramData" Target="../diagrams/data2.xml"/><Relationship Id="rId4" Type="http://schemas.openxmlformats.org/officeDocument/2006/relationships/image" Target="../media/image12.jpeg"/><Relationship Id="rId9" Type="http://schemas.openxmlformats.org/officeDocument/2006/relationships/image" Target="../media/image28.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32.png"/><Relationship Id="rId4" Type="http://schemas.openxmlformats.org/officeDocument/2006/relationships/image" Target="../media/image12.jpeg"/><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png"/><Relationship Id="rId7" Type="http://schemas.openxmlformats.org/officeDocument/2006/relationships/diagramQuickStyle" Target="../diagrams/quickStyle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2.jpeg"/><Relationship Id="rId9"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3.png"/><Relationship Id="rId10" Type="http://schemas.openxmlformats.org/officeDocument/2006/relationships/image" Target="../media/image41.png"/><Relationship Id="rId4" Type="http://schemas.openxmlformats.org/officeDocument/2006/relationships/image" Target="../media/image12.jpeg"/><Relationship Id="rId9" Type="http://schemas.openxmlformats.org/officeDocument/2006/relationships/image" Target="../media/image15.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3.png"/><Relationship Id="rId10" Type="http://schemas.openxmlformats.org/officeDocument/2006/relationships/image" Target="../media/image41.png"/><Relationship Id="rId4" Type="http://schemas.openxmlformats.org/officeDocument/2006/relationships/image" Target="../media/image12.jpeg"/><Relationship Id="rId9" Type="http://schemas.openxmlformats.org/officeDocument/2006/relationships/image" Target="../media/image15.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13.png"/><Relationship Id="rId10" Type="http://schemas.openxmlformats.org/officeDocument/2006/relationships/image" Target="../media/image42.png"/><Relationship Id="rId4" Type="http://schemas.openxmlformats.org/officeDocument/2006/relationships/image" Target="../media/image12.jpeg"/><Relationship Id="rId9"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jpeg"/><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45.png"/><Relationship Id="rId4" Type="http://schemas.openxmlformats.org/officeDocument/2006/relationships/image" Target="../media/image12.jpeg"/><Relationship Id="rId9"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9.jpeg"/><Relationship Id="rId4" Type="http://schemas.openxmlformats.org/officeDocument/2006/relationships/image" Target="../media/image12.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042629"/>
            <a:ext cx="5638799" cy="1685077"/>
          </a:xfrm>
          <a:prstGeom prst="rect">
            <a:avLst/>
          </a:prstGeom>
          <a:noFill/>
        </p:spPr>
        <p:txBody>
          <a:bodyPr wrap="squar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smtClean="0">
                <a:ln w="10541" cmpd="sng">
                  <a:solidFill>
                    <a:schemeClr val="accent1">
                      <a:shade val="88000"/>
                      <a:satMod val="110000"/>
                    </a:schemeClr>
                  </a:solidFill>
                  <a:prstDash val="solid"/>
                </a:ln>
                <a:solidFill>
                  <a:srgbClr val="FFFF00"/>
                </a:solidFill>
                <a:latin typeface="Cambria" pitchFamily="18" charset="0"/>
              </a:rPr>
              <a:t>CHỦ ĐỀ </a:t>
            </a:r>
            <a:r>
              <a:rPr lang="en-US" sz="2400" b="1" dirty="0" smtClean="0">
                <a:ln w="10541" cmpd="sng">
                  <a:solidFill>
                    <a:schemeClr val="accent1">
                      <a:shade val="88000"/>
                      <a:satMod val="110000"/>
                    </a:schemeClr>
                  </a:solidFill>
                  <a:prstDash val="solid"/>
                </a:ln>
                <a:solidFill>
                  <a:srgbClr val="FFFF00"/>
                </a:solidFill>
                <a:latin typeface="Cambria" pitchFamily="18" charset="0"/>
              </a:rPr>
              <a:t>2: </a:t>
            </a:r>
            <a:r>
              <a:rPr lang="en-US" sz="2400" b="1" dirty="0">
                <a:ln w="10541" cmpd="sng">
                  <a:solidFill>
                    <a:schemeClr val="accent1">
                      <a:shade val="88000"/>
                      <a:satMod val="110000"/>
                    </a:schemeClr>
                  </a:solidFill>
                  <a:prstDash val="solid"/>
                </a:ln>
                <a:solidFill>
                  <a:srgbClr val="FFFF00"/>
                </a:solidFill>
                <a:latin typeface="Cambria" pitchFamily="18" charset="0"/>
              </a:rPr>
              <a:t>BẢO VỆ CHỦ QUYỀN, CÁC QUYỀN VÀ LỢI ÍCH HỢP PHÁP </a:t>
            </a:r>
            <a:br>
              <a:rPr lang="en-US" sz="2400" b="1" dirty="0">
                <a:ln w="10541" cmpd="sng">
                  <a:solidFill>
                    <a:schemeClr val="accent1">
                      <a:shade val="88000"/>
                      <a:satMod val="110000"/>
                    </a:schemeClr>
                  </a:solidFill>
                  <a:prstDash val="solid"/>
                </a:ln>
                <a:solidFill>
                  <a:srgbClr val="FFFF00"/>
                </a:solidFill>
                <a:latin typeface="Cambria" pitchFamily="18" charset="0"/>
              </a:rPr>
            </a:br>
            <a:r>
              <a:rPr lang="en-US" sz="2400" b="1" dirty="0">
                <a:ln w="10541" cmpd="sng">
                  <a:solidFill>
                    <a:schemeClr val="accent1">
                      <a:shade val="88000"/>
                      <a:satMod val="110000"/>
                    </a:schemeClr>
                  </a:solidFill>
                  <a:prstDash val="solid"/>
                </a:ln>
                <a:solidFill>
                  <a:srgbClr val="FFFF00"/>
                </a:solidFill>
                <a:latin typeface="Cambria" pitchFamily="18" charset="0"/>
              </a:rPr>
              <a:t>CỦA VIỆT NAM Ở BIỂN ĐÔNG</a:t>
            </a: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9323" t="7012" r="8375" b="3760"/>
          <a:stretch>
            <a:fillRect/>
          </a:stretch>
        </p:blipFill>
        <p:spPr>
          <a:xfrm>
            <a:off x="284991" y="1036901"/>
            <a:ext cx="770866" cy="776474"/>
          </a:xfrm>
          <a:prstGeom prst="ellipse">
            <a:avLst/>
          </a:prstGeom>
        </p:spPr>
      </p:pic>
      <p:sp>
        <p:nvSpPr>
          <p:cNvPr id="5" name="TextBox 4"/>
          <p:cNvSpPr txBox="1"/>
          <p:nvPr/>
        </p:nvSpPr>
        <p:spPr>
          <a:xfrm>
            <a:off x="2703793" y="3528047"/>
            <a:ext cx="2732671"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820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828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t</a:t>
            </a:r>
            <a:r>
              <a:rPr lang="vi-VN" sz="2400" i="1" dirty="0" smtClean="0">
                <a:solidFill>
                  <a:srgbClr val="FF0000"/>
                </a:solidFill>
                <a:latin typeface="Cambria" panose="02040503050406030204" pitchFamily="18" charset="0"/>
                <a:ea typeface="Cambria" panose="02040503050406030204" pitchFamily="18" charset="0"/>
              </a:rPr>
              <a:t>rình </a:t>
            </a:r>
            <a:r>
              <a:rPr lang="vi-VN" sz="2400" i="1" dirty="0">
                <a:solidFill>
                  <a:srgbClr val="FF0000"/>
                </a:solidFill>
                <a:latin typeface="Cambria" panose="02040503050406030204" pitchFamily="18" charset="0"/>
                <a:ea typeface="Cambria" panose="02040503050406030204" pitchFamily="18" charset="0"/>
              </a:rPr>
              <a:t>bày đặc điểm môi trường biển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MÔI TRƯỜNG VÀ TÀI NGUYÊN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BIỂN, ĐẢO</a:t>
            </a:r>
            <a:r>
              <a:rPr lang="en-US" sz="2400" b="1" dirty="0" smtClean="0">
                <a:solidFill>
                  <a:srgbClr val="0D30DD"/>
                </a:solidFill>
                <a:latin typeface="Cambria" pitchFamily="18" charset="0"/>
              </a:rPr>
              <a: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bờ</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ven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bờ</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smtClean="0">
                <a:latin typeface="Cambria" panose="02040503050406030204" pitchFamily="18" charset="0"/>
                <a:ea typeface="Cambria" panose="02040503050406030204" pitchFamily="18" charset="0"/>
              </a:rPr>
              <a:t>- L</a:t>
            </a:r>
            <a:r>
              <a:rPr lang="vi-VN" dirty="0" smtClean="0">
                <a:latin typeface="Cambria" panose="02040503050406030204" pitchFamily="18" charset="0"/>
                <a:ea typeface="Cambria" panose="02040503050406030204" pitchFamily="18" charset="0"/>
              </a:rPr>
              <a:t>ượng </a:t>
            </a:r>
            <a:r>
              <a:rPr lang="vi-VN" dirty="0">
                <a:latin typeface="Cambria" panose="02040503050406030204" pitchFamily="18" charset="0"/>
                <a:ea typeface="Cambria" panose="02040503050406030204" pitchFamily="18" charset="0"/>
              </a:rPr>
              <a:t>rác thải, chất thải trên biển tăng, nhiều vùng biển ven bờ bị ô nhiễm, số lượng nhiều loài hải sản giảm, một số hệ sinh thái (nhất là rạn san hô, cỏ biển,...) bị suy thoái</a:t>
            </a:r>
            <a:r>
              <a:rPr lang="vi-VN" dirty="0" smtClean="0">
                <a:latin typeface="Cambria" panose="02040503050406030204" pitchFamily="18" charset="0"/>
                <a:ea typeface="Cambria" panose="02040503050406030204" pitchFamily="18" charset="0"/>
              </a:rPr>
              <a:t>,...</a:t>
            </a:r>
            <a:endParaRPr lang="en-US" dirty="0" smtClean="0">
              <a:latin typeface="Cambria" panose="02040503050406030204" pitchFamily="18" charset="0"/>
              <a:ea typeface="Cambria" panose="02040503050406030204" pitchFamily="18" charset="0"/>
            </a:endParaRPr>
          </a:p>
          <a:p>
            <a:pPr algn="just"/>
            <a:r>
              <a:rPr lang="en-US" dirty="0" smtClean="0">
                <a:latin typeface="Cambria" panose="02040503050406030204" pitchFamily="18" charset="0"/>
                <a:ea typeface="Cambria" panose="02040503050406030204" pitchFamily="18" charset="0"/>
              </a:rPr>
              <a:t>- </a:t>
            </a:r>
            <a:r>
              <a:rPr lang="vi-VN" dirty="0" smtClean="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smtClean="0">
                <a:latin typeface="Cambria" panose="02040503050406030204" pitchFamily="18" charset="0"/>
                <a:ea typeface="Cambria" panose="02040503050406030204" pitchFamily="18" charset="0"/>
              </a:rPr>
              <a:t>        </a:t>
            </a:r>
            <a:r>
              <a:rPr lang="vi-VN" dirty="0" smtClean="0">
                <a:latin typeface="Cambria" panose="02040503050406030204" pitchFamily="18" charset="0"/>
                <a:ea typeface="Cambria" panose="02040503050406030204" pitchFamily="18" charset="0"/>
              </a:rPr>
              <a:t>sinh </a:t>
            </a:r>
            <a:r>
              <a:rPr lang="vi-VN" dirty="0">
                <a:latin typeface="Cambria" panose="02040503050406030204" pitchFamily="18" charset="0"/>
                <a:ea typeface="Cambria" panose="02040503050406030204" pitchFamily="18" charset="0"/>
              </a:rPr>
              <a:t>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30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707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nước </a:t>
            </a:r>
            <a:r>
              <a:rPr lang="vi-VN" sz="1900" i="1" dirty="0">
                <a:solidFill>
                  <a:srgbClr val="FF0000"/>
                </a:solidFill>
                <a:latin typeface="Cambria" panose="02040503050406030204" pitchFamily="18" charset="0"/>
                <a:ea typeface="Cambria" panose="02040503050406030204" pitchFamily="18" charset="0"/>
              </a:rPr>
              <a:t>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môi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trường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vùng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Môi </a:t>
            </a:r>
            <a:r>
              <a:rPr lang="vi-VN" sz="2400" dirty="0">
                <a:latin typeface="Cambria" pitchFamily="18" charset="0"/>
                <a:ea typeface="Cambria" pitchFamily="18" charset="0"/>
              </a:rPr>
              <a:t>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k</a:t>
            </a:r>
            <a:r>
              <a:rPr lang="vi-VN" sz="2100" i="1" dirty="0" smtClean="0">
                <a:solidFill>
                  <a:srgbClr val="FF0000"/>
                </a:solidFill>
                <a:latin typeface="Cambria" panose="02040503050406030204" pitchFamily="18" charset="0"/>
                <a:ea typeface="Cambria" panose="02040503050406030204" pitchFamily="18" charset="0"/>
              </a:rPr>
              <a:t>ể </a:t>
            </a:r>
            <a:r>
              <a:rPr lang="vi-VN" sz="2100" i="1" dirty="0">
                <a:solidFill>
                  <a:srgbClr val="FF0000"/>
                </a:solidFill>
                <a:latin typeface="Cambria" panose="02040503050406030204" pitchFamily="18" charset="0"/>
                <a:ea typeface="Cambria" panose="02040503050406030204" pitchFamily="18" charset="0"/>
              </a:rPr>
              <a:t>tên các tài nguyên ở vùng biển, </a:t>
            </a:r>
            <a:r>
              <a:rPr lang="vi-VN" sz="2100" i="1" dirty="0" smtClean="0">
                <a:solidFill>
                  <a:srgbClr val="FF0000"/>
                </a:solidFill>
                <a:latin typeface="Cambria" panose="02040503050406030204" pitchFamily="18" charset="0"/>
                <a:ea typeface="Cambria" panose="02040503050406030204" pitchFamily="18" charset="0"/>
              </a:rPr>
              <a:t>đảo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MÔI TRƯỜNG VÀ TÀI NGUYÊN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BIỂN, ĐẢO</a:t>
            </a:r>
            <a:r>
              <a:rPr lang="en-US" sz="2400" b="1" dirty="0" smtClean="0">
                <a:solidFill>
                  <a:srgbClr val="0D30DD"/>
                </a:solidFill>
                <a:latin typeface="Cambria" pitchFamily="18" charset="0"/>
              </a:rPr>
              <a: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Nhiều</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loài </a:t>
            </a:r>
            <a:r>
              <a:rPr lang="vi-VN" sz="2100" dirty="0">
                <a:latin typeface="Cambria" panose="02040503050406030204" pitchFamily="18" charset="0"/>
                <a:ea typeface="Cambria" panose="02040503050406030204" pitchFamily="18" charset="0"/>
              </a:rPr>
              <a:t>hải sản, trong đó có rất nhiều loài có giá trị kinh tế </a:t>
            </a:r>
            <a:r>
              <a:rPr lang="vi-VN" sz="2100" dirty="0" smtClean="0">
                <a:latin typeface="Cambria" panose="02040503050406030204" pitchFamily="18" charset="0"/>
                <a:ea typeface="Cambria" panose="02040503050406030204" pitchFamily="18" charset="0"/>
              </a:rPr>
              <a:t>cao</a:t>
            </a:r>
            <a:r>
              <a:rPr lang="en-US" sz="2100" dirty="0" smtClean="0">
                <a:latin typeface="Cambria" panose="02040503050406030204" pitchFamily="18" charset="0"/>
                <a:ea typeface="Cambria" panose="02040503050406030204" pitchFamily="18" charset="0"/>
              </a:rPr>
              <a:t>.</a:t>
            </a:r>
          </a:p>
          <a:p>
            <a:pPr algn="just"/>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Là </a:t>
            </a:r>
            <a:r>
              <a:rPr lang="vi-VN" sz="2100" dirty="0">
                <a:latin typeface="Cambria" panose="02040503050406030204" pitchFamily="18" charset="0"/>
                <a:ea typeface="Cambria" panose="02040503050406030204" pitchFamily="18" charset="0"/>
              </a:rPr>
              <a:t>nguồn cung cấp muối vô tận. Các khoáng sản có trữ lượng tương đối lớn như: dầu mỏ, khí tự nhiên, cát thuỷ tinh, ti-tan</a:t>
            </a:r>
            <a:r>
              <a:rPr lang="vi-VN" sz="2100" dirty="0" smtClean="0">
                <a:latin typeface="Cambria" panose="02040503050406030204" pitchFamily="18" charset="0"/>
                <a:ea typeface="Cambria" panose="02040503050406030204" pitchFamily="18" charset="0"/>
              </a:rPr>
              <a:t>,...</a:t>
            </a:r>
            <a:endParaRPr lang="en-US" sz="2100" dirty="0" smtClean="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trắng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Tài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nguyên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vùng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362200"/>
            <a:ext cx="6557814" cy="2908489"/>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K</a:t>
            </a:r>
            <a:r>
              <a:rPr lang="vi-VN" sz="2400" dirty="0" smtClean="0">
                <a:latin typeface="Cambria" pitchFamily="18" charset="0"/>
                <a:ea typeface="Cambria" pitchFamily="18" charset="0"/>
              </a:rPr>
              <a:t>há </a:t>
            </a:r>
            <a:r>
              <a:rPr lang="vi-VN" sz="2400" dirty="0">
                <a:latin typeface="Cambria" pitchFamily="18" charset="0"/>
                <a:ea typeface="Cambria" pitchFamily="18" charset="0"/>
              </a:rPr>
              <a:t>phong phú và đa dạng.</a:t>
            </a:r>
          </a:p>
          <a:p>
            <a:pPr algn="just">
              <a:spcBef>
                <a:spcPts val="600"/>
              </a:spcBef>
              <a:spcAft>
                <a:spcPts val="0"/>
              </a:spcAft>
            </a:pPr>
            <a:r>
              <a:rPr lang="vi-VN" sz="2400" dirty="0">
                <a:latin typeface="Cambria" pitchFamily="18" charset="0"/>
                <a:ea typeface="Cambria" pitchFamily="18" charset="0"/>
              </a:rPr>
              <a:t>- Nhiều loài thuỷ sản cho giá trị kinh tế cao. </a:t>
            </a:r>
          </a:p>
          <a:p>
            <a:pPr algn="just">
              <a:spcBef>
                <a:spcPts val="600"/>
              </a:spcBef>
              <a:spcAft>
                <a:spcPts val="0"/>
              </a:spcAft>
            </a:pPr>
            <a:r>
              <a:rPr lang="vi-VN" sz="2400" dirty="0">
                <a:latin typeface="Cambria" pitchFamily="18" charset="0"/>
                <a:ea typeface="Cambria" pitchFamily="18" charset="0"/>
              </a:rPr>
              <a:t>- Là nguồn cung cấp muối vô tận. Các khoáng sản có trữ lượng tương đối lớn như: dầu mỏ, khí tự nhiên, cát thuỷ tinh, ti-tan,...</a:t>
            </a:r>
          </a:p>
          <a:p>
            <a:pPr algn="just">
              <a:spcBef>
                <a:spcPts val="600"/>
              </a:spcBef>
              <a:spcAft>
                <a:spcPts val="0"/>
              </a:spcAft>
            </a:pPr>
            <a:r>
              <a:rPr lang="vi-VN" sz="2400" dirty="0">
                <a:latin typeface="Cambria" pitchFamily="18" charset="0"/>
                <a:ea typeface="Cambria" pitchFamily="18" charset="0"/>
              </a:rPr>
              <a:t>- Nguồn tài nguyên du lịch biển đặc sắc và đa dạng: các bãi biển đẹp, các vịnh biển,...</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4" dur="500"/>
                                        <p:tgtEl>
                                          <p:spTgt spid="3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Kể </a:t>
            </a:r>
            <a:r>
              <a:rPr lang="vi-VN" sz="2200" i="1" dirty="0">
                <a:solidFill>
                  <a:srgbClr val="FF0000"/>
                </a:solidFill>
                <a:latin typeface="Cambria" panose="02040503050406030204" pitchFamily="18" charset="0"/>
                <a:ea typeface="Cambria" panose="02040503050406030204" pitchFamily="18" charset="0"/>
              </a:rPr>
              <a:t>tên một số hoạt động khai thác tài nguyên vùng biển, đảo nước ta</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thuận lợi đối với phát triển kinh tế ở vùng biển Việt Nam</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khó khăn đối với phát triển kinh tế ở vùng biển Việt Nam</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NHÓM </a:t>
            </a:r>
            <a:r>
              <a:rPr lang="en-US" sz="2200" b="1" dirty="0" smtClean="0">
                <a:solidFill>
                  <a:srgbClr val="00B050"/>
                </a:solidFill>
                <a:latin typeface="Cambria" panose="02040503050406030204" pitchFamily="18" charset="0"/>
                <a:ea typeface="Cambria" panose="02040503050406030204" pitchFamily="18" charset="0"/>
              </a:rPr>
              <a:t>5, 6, 7, 8: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khó khăn đối với bảo vệ chủ quyền, các quyền và lợi ích hợp pháp của Việt Nam ở Biển Đông.</a:t>
            </a:r>
            <a:endParaRPr lang="en-US" sz="22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smtClean="0">
                <a:latin typeface="Cambria" pitchFamily="18" charset="0"/>
                <a:ea typeface="Cambria" pitchFamily="18" charset="0"/>
              </a:rPr>
              <a:t>Tranh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3928498"/>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NƠI ĐẢO XA</a:t>
            </a:r>
            <a:endParaRPr lang="en-US" sz="2400" b="1" dirty="0">
              <a:solidFill>
                <a:srgbClr val="0D30DD"/>
              </a:solidFill>
              <a:latin typeface="Cambria" pitchFamily="18" charset="0"/>
              <a:ea typeface="Cambria" pitchFamily="18" charset="0"/>
            </a:endParaRPr>
          </a:p>
        </p:txBody>
      </p:sp>
      <p:pic>
        <p:nvPicPr>
          <p:cNvPr id="6" name="Bai 17">
            <a:hlinkClick r:id="" action="ppaction://media"/>
            <a:extLst>
              <a:ext uri="{FF2B5EF4-FFF2-40B4-BE49-F238E27FC236}">
                <a16:creationId xmlns:a16="http://schemas.microsoft.com/office/drawing/2014/main" id="{D7651F3F-79D9-A571-07C3-8775C82C8B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05000"/>
            <a:ext cx="8305800" cy="4191000"/>
          </a:xfrm>
          <a:prstGeom prst="rect">
            <a:avLst/>
          </a:prstGeom>
        </p:spPr>
      </p:pic>
    </p:spTree>
    <p:extLst>
      <p:ext uri="{BB962C8B-B14F-4D97-AF65-F5344CB8AC3E}">
        <p14:creationId xmlns:p14="http://schemas.microsoft.com/office/powerpoint/2010/main" val="6318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Đối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với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phát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0"/>
            <a:ext cx="6792509" cy="2590800"/>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862352"/>
            <a:ext cx="6557814" cy="1862048"/>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Thuận </a:t>
            </a:r>
            <a:r>
              <a:rPr lang="vi-VN" sz="2200" b="1" dirty="0" smtClean="0">
                <a:latin typeface="Cambria" pitchFamily="18" charset="0"/>
                <a:ea typeface="Cambria" pitchFamily="18" charset="0"/>
              </a:rPr>
              <a:t>lợi:</a:t>
            </a:r>
            <a:r>
              <a:rPr lang="en-US" sz="2200" b="1" dirty="0" smtClean="0">
                <a:latin typeface="Cambria" pitchFamily="18" charset="0"/>
                <a:ea typeface="Cambria" pitchFamily="18" charset="0"/>
              </a:rPr>
              <a:t> </a:t>
            </a:r>
            <a:r>
              <a:rPr lang="vi-VN" sz="2200" dirty="0" smtClean="0">
                <a:latin typeface="Cambria" pitchFamily="18" charset="0"/>
                <a:ea typeface="Cambria" pitchFamily="18" charset="0"/>
              </a:rPr>
              <a:t>Phát </a:t>
            </a:r>
            <a:r>
              <a:rPr lang="vi-VN" sz="2200" dirty="0">
                <a:latin typeface="Cambria" pitchFamily="18" charset="0"/>
                <a:ea typeface="Cambria" pitchFamily="18" charset="0"/>
              </a:rPr>
              <a:t>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200" b="1" dirty="0">
                <a:latin typeface="Cambria" pitchFamily="18" charset="0"/>
                <a:ea typeface="Cambria" pitchFamily="18" charset="0"/>
              </a:rPr>
              <a:t>- Khó khăn: </a:t>
            </a:r>
            <a:r>
              <a:rPr lang="vi-VN" sz="2200" dirty="0">
                <a:latin typeface="Cambria" pitchFamily="18" charset="0"/>
                <a:ea typeface="Cambria" pitchFamily="18" charset="0"/>
              </a:rPr>
              <a:t>thiên tai: bão, nước dâng, sóng lớn, sạt lở bờ biển, cơ sở hạ tầng chưa đầy đủ và đồng bộ.</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787019"/>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646331"/>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b="1" dirty="0" smtClean="0">
                <a:solidFill>
                  <a:srgbClr val="CC0000"/>
                </a:solidFill>
                <a:latin typeface="Times New Roman" pitchFamily="18" charset="0"/>
                <a:cs typeface="Times New Roman" pitchFamily="18" charset="0"/>
              </a:rPr>
              <a:t>b. </a:t>
            </a:r>
            <a:r>
              <a:rPr lang="en-US" b="1" dirty="0" err="1" smtClean="0">
                <a:solidFill>
                  <a:srgbClr val="CC0000"/>
                </a:solidFill>
                <a:latin typeface="Times New Roman" pitchFamily="18" charset="0"/>
                <a:cs typeface="Times New Roman" pitchFamily="18" charset="0"/>
              </a:rPr>
              <a:t>Đối</a:t>
            </a:r>
            <a:r>
              <a:rPr lang="en-US" b="1" dirty="0" smtClean="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với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phát</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triển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kinh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tế</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bảo</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vệ</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chủ</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các</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lợi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ích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hợp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của</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Việt</a:t>
            </a:r>
            <a:r>
              <a:rPr lang="en-US" b="1" dirty="0">
                <a:solidFill>
                  <a:srgbClr val="CC0000"/>
                </a:solidFill>
                <a:latin typeface="Times New Roman" pitchFamily="18" charset="0"/>
                <a:cs typeface="Times New Roman" pitchFamily="18" charset="0"/>
              </a:rPr>
              <a:t> Nam ở </a:t>
            </a:r>
            <a:r>
              <a:rPr lang="en-US" b="1" dirty="0" err="1">
                <a:solidFill>
                  <a:srgbClr val="CC0000"/>
                </a:solidFill>
                <a:latin typeface="Times New Roman" pitchFamily="18" charset="0"/>
                <a:cs typeface="Times New Roman" pitchFamily="18" charset="0"/>
              </a:rPr>
              <a:t>Biển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Đông</a:t>
            </a:r>
            <a:endParaRPr lang="vi-VN"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8100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66414"/>
            <a:ext cx="6557814" cy="344709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Thuận lợi:</a:t>
            </a:r>
          </a:p>
          <a:p>
            <a:pPr algn="just">
              <a:spcBef>
                <a:spcPts val="600"/>
              </a:spcBef>
              <a:spcAft>
                <a:spcPts val="0"/>
              </a:spcAft>
            </a:pPr>
            <a:r>
              <a:rPr lang="vi-VN" dirty="0" smtClean="0">
                <a:latin typeface="Cambria" pitchFamily="18" charset="0"/>
                <a:ea typeface="Cambria" pitchFamily="18" charset="0"/>
              </a:rPr>
              <a:t>+ </a:t>
            </a:r>
            <a:r>
              <a:rPr lang="vi-VN" dirty="0">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dirty="0">
                <a:latin typeface="Cambria" pitchFamily="18" charset="0"/>
                <a:ea typeface="Cambria" pitchFamily="18" charset="0"/>
              </a:rPr>
              <a:t>+ Nước ta đã ban hành Luật biển Việt Nam, tham gia xây dựng và thực thi Bộ quy tắc ứng xử Biển Đông.</a:t>
            </a:r>
          </a:p>
          <a:p>
            <a:pPr algn="just">
              <a:spcBef>
                <a:spcPts val="600"/>
              </a:spcBef>
              <a:spcAft>
                <a:spcPts val="0"/>
              </a:spcAft>
            </a:pPr>
            <a:r>
              <a:rPr lang="vi-VN" dirty="0">
                <a:latin typeface="Cambria" pitchFamily="18" charset="0"/>
                <a:ea typeface="Cambria" pitchFamily="18" charset="0"/>
              </a:rPr>
              <a:t>+ Tình hình an ninh, chính trị của các nước Đông Nam Á ngày càng ổn định.</a:t>
            </a:r>
          </a:p>
          <a:p>
            <a:pPr algn="just">
              <a:spcBef>
                <a:spcPts val="600"/>
              </a:spcBef>
              <a:spcAft>
                <a:spcPts val="0"/>
              </a:spcAft>
            </a:pPr>
            <a:r>
              <a:rPr lang="vi-VN" b="1" dirty="0">
                <a:latin typeface="Cambria" pitchFamily="18" charset="0"/>
                <a:ea typeface="Cambria" pitchFamily="18" charset="0"/>
              </a:rPr>
              <a:t>-  Khó khăn: </a:t>
            </a:r>
            <a:r>
              <a:rPr lang="vi-VN" dirty="0">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0" dur="500"/>
                                        <p:tgtEl>
                                          <p:spTgt spid="38">
                                            <p:txEl>
                                              <p:pRg st="2" end="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3" dur="500"/>
                                        <p:tgtEl>
                                          <p:spTgt spid="3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8"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t</a:t>
            </a:r>
            <a:r>
              <a:rPr lang="vi-VN" sz="2000" i="1" dirty="0" smtClean="0">
                <a:solidFill>
                  <a:srgbClr val="FF0000"/>
                </a:solidFill>
                <a:latin typeface="Cambria" panose="02040503050406030204" pitchFamily="18" charset="0"/>
                <a:ea typeface="Cambria" panose="02040503050406030204" pitchFamily="18" charset="0"/>
              </a:rPr>
              <a:t>rình </a:t>
            </a:r>
            <a:r>
              <a:rPr lang="vi-VN" sz="20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thời tiền </a:t>
            </a:r>
            <a:r>
              <a:rPr lang="vi-VN" sz="2000" i="1" dirty="0" smtClean="0">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từ</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kỉ</a:t>
            </a:r>
            <a:r>
              <a:rPr lang="en-US" sz="2000" i="1" dirty="0" smtClean="0">
                <a:solidFill>
                  <a:srgbClr val="FF0000"/>
                </a:solidFill>
                <a:latin typeface="Cambria" panose="02040503050406030204" pitchFamily="18" charset="0"/>
                <a:ea typeface="Cambria" panose="02040503050406030204" pitchFamily="18" charset="0"/>
              </a:rPr>
              <a:t> VII </a:t>
            </a:r>
            <a:r>
              <a:rPr lang="en-US" sz="2000" i="1" dirty="0">
                <a:solidFill>
                  <a:srgbClr val="FF0000"/>
                </a:solidFill>
                <a:latin typeface="Cambria" panose="02040503050406030204" pitchFamily="18" charset="0"/>
                <a:ea typeface="Cambria" panose="02040503050406030204" pitchFamily="18" charset="0"/>
              </a:rPr>
              <a:t>TCN –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X.</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Cambria" panose="02040503050406030204" pitchFamily="18" charset="0"/>
                <a:ea typeface="Cambria" panose="02040503050406030204" pitchFamily="18" charset="0"/>
              </a:rPr>
              <a:t>- Thế kỉ VII TCN đến thế kỉ X</a:t>
            </a:r>
          </a:p>
          <a:p>
            <a:pPr algn="just"/>
            <a:r>
              <a:rPr lang="vi-VN" sz="1900" dirty="0">
                <a:latin typeface="Cambria" panose="02040503050406030204" pitchFamily="18" charset="0"/>
                <a:ea typeface="Cambria" panose="02040503050406030204" pitchFamily="18" charset="0"/>
              </a:rPr>
              <a:t>+ Hoa văn hình thuyền trang trí trên các thạp đồng, trống đồng thuộc văn hoá Đông Sơn.</a:t>
            </a:r>
          </a:p>
          <a:p>
            <a:pPr algn="just"/>
            <a:r>
              <a:rPr lang="vi-VN" sz="1900" dirty="0">
                <a:latin typeface="Cambria" panose="02040503050406030204" pitchFamily="18" charset="0"/>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Óc</a:t>
            </a:r>
            <a:r>
              <a:rPr lang="en-US" dirty="0" smtClean="0">
                <a:latin typeface="Cambria" pitchFamily="18" charset="0"/>
                <a:ea typeface="Cambria" pitchFamily="18" charset="0"/>
              </a:rPr>
              <a:t> </a:t>
            </a:r>
            <a:r>
              <a:rPr lang="en-US" dirty="0" err="1" smtClean="0">
                <a:latin typeface="Cambria" pitchFamily="18" charset="0"/>
                <a:ea typeface="Cambria" pitchFamily="18" charset="0"/>
              </a:rPr>
              <a:t>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2.2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kỉ</a:t>
            </a:r>
            <a:r>
              <a:rPr lang="en-US" i="1" dirty="0" smtClean="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401648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Cambria" panose="02040503050406030204" pitchFamily="18" charset="0"/>
                <a:ea typeface="Cambria" panose="02040503050406030204" pitchFamily="18" charset="0"/>
              </a:rPr>
              <a:t>- Thế kỉ XI - XIV:</a:t>
            </a:r>
          </a:p>
          <a:p>
            <a:pPr algn="just"/>
            <a:r>
              <a:rPr lang="vi-VN" sz="1700" dirty="0">
                <a:latin typeface="Cambria" panose="02040503050406030204" pitchFamily="18" charset="0"/>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Cambria" panose="02040503050406030204" pitchFamily="18" charset="0"/>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2.2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kỉ</a:t>
            </a:r>
            <a:r>
              <a:rPr lang="en-US" i="1" dirty="0" smtClean="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Thế kỉ XV:</a:t>
            </a:r>
          </a:p>
          <a:p>
            <a:pPr algn="just"/>
            <a:r>
              <a:rPr lang="vi-VN" dirty="0">
                <a:latin typeface="Cambria" panose="02040503050406030204" pitchFamily="18" charset="0"/>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Cambria" panose="02040503050406030204" pitchFamily="18" charset="0"/>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2.3, 2.4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thời tiền </a:t>
            </a:r>
            <a:r>
              <a:rPr lang="vi-VN" sz="1700" i="1" dirty="0" smtClean="0">
                <a:solidFill>
                  <a:srgbClr val="FF0000"/>
                </a:solidFill>
                <a:latin typeface="Cambria" panose="02040503050406030204" pitchFamily="18" charset="0"/>
                <a:ea typeface="Cambria" panose="02040503050406030204" pitchFamily="18" charset="0"/>
              </a:rPr>
              <a:t>sử</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kỉ</a:t>
            </a:r>
            <a:r>
              <a:rPr lang="en-US" sz="1700" i="1" dirty="0">
                <a:solidFill>
                  <a:srgbClr val="FF0000"/>
                </a:solidFill>
                <a:latin typeface="Cambria" panose="02040503050406030204" pitchFamily="18" charset="0"/>
                <a:ea typeface="Cambria" panose="02040503050406030204" pitchFamily="18" charset="0"/>
              </a:rPr>
              <a:t> XV – XIX.</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901068"/>
          </a:xfrm>
          <a:prstGeom prst="rect">
            <a:avLst/>
          </a:prstGeom>
          <a:solidFill>
            <a:srgbClr val="FFCCFF"/>
          </a:solidFill>
          <a:ln w="12700">
            <a:solidFill>
              <a:srgbClr val="0070C0"/>
            </a:solidFill>
          </a:ln>
        </p:spPr>
        <p:txBody>
          <a:bodyPr wrap="square">
            <a:spAutoFit/>
          </a:bodyPr>
          <a:lstStyle/>
          <a:p>
            <a:pPr algn="just"/>
            <a:r>
              <a:rPr lang="en-US" sz="1650" dirty="0" smtClean="0">
                <a:latin typeface="Cambria" panose="02040503050406030204" pitchFamily="18" charset="0"/>
                <a:ea typeface="Cambria" panose="02040503050406030204" pitchFamily="18" charset="0"/>
              </a:rPr>
              <a:t>-</a:t>
            </a:r>
            <a:r>
              <a:rPr lang="vi-VN" sz="1650" dirty="0" smtClean="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Các cảng thị, đô thị cổ ở cả Đàng Ngoài và Đàng Trong đều hướng ra biển.</a:t>
            </a:r>
          </a:p>
          <a:p>
            <a:pPr algn="just"/>
            <a:r>
              <a:rPr lang="en-US" sz="1650" dirty="0" smtClean="0">
                <a:latin typeface="Cambria" panose="02040503050406030204" pitchFamily="18" charset="0"/>
                <a:ea typeface="Cambria" panose="02040503050406030204" pitchFamily="18" charset="0"/>
              </a:rPr>
              <a:t>- </a:t>
            </a:r>
            <a:r>
              <a:rPr lang="vi-VN" sz="1650" dirty="0" smtClean="0">
                <a:latin typeface="Cambria" panose="02040503050406030204" pitchFamily="18" charset="0"/>
                <a:ea typeface="Cambria" panose="02040503050406030204" pitchFamily="18" charset="0"/>
              </a:rPr>
              <a:t>Thế </a:t>
            </a:r>
            <a:r>
              <a:rPr lang="vi-VN" sz="1650" dirty="0">
                <a:latin typeface="Cambria" panose="02040503050406030204" pitchFamily="18" charset="0"/>
                <a:ea typeface="Cambria" panose="02040503050406030204" pitchFamily="18" charset="0"/>
              </a:rPr>
              <a:t>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Cambria" panose="02040503050406030204" pitchFamily="18" charset="0"/>
                <a:ea typeface="Cambria" panose="020405030504060302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a:t>
            </a:r>
            <a:r>
              <a:rPr lang="vi-VN" sz="1650" dirty="0" smtClean="0">
                <a:latin typeface="Cambria" panose="02040503050406030204" pitchFamily="18" charset="0"/>
                <a:ea typeface="Cambria" panose="02040503050406030204" pitchFamily="18" charset="0"/>
              </a:rPr>
              <a:t>quyề</a:t>
            </a:r>
            <a:r>
              <a:rPr lang="en-US" sz="1650" dirty="0" smtClean="0">
                <a:latin typeface="Cambria" panose="02040503050406030204" pitchFamily="18" charset="0"/>
                <a:ea typeface="Cambria" panose="02040503050406030204" pitchFamily="18" charset="0"/>
              </a:rPr>
              <a:t>n </a:t>
            </a:r>
            <a:r>
              <a:rPr lang="vi-VN" sz="1650" dirty="0" smtClean="0">
                <a:latin typeface="Cambria" panose="02040503050406030204" pitchFamily="18" charset="0"/>
                <a:ea typeface="Cambria" panose="02040503050406030204" pitchFamily="18" charset="0"/>
              </a:rPr>
              <a:t>của </a:t>
            </a:r>
            <a:r>
              <a:rPr lang="en-US" sz="1650" dirty="0" smtClean="0">
                <a:latin typeface="Cambria" panose="02040503050406030204" pitchFamily="18" charset="0"/>
                <a:ea typeface="Cambria" panose="02040503050406030204" pitchFamily="18" charset="0"/>
              </a:rPr>
              <a:t>            </a:t>
            </a:r>
            <a:r>
              <a:rPr lang="vi-VN" sz="1650" dirty="0" smtClean="0">
                <a:latin typeface="Cambria" panose="02040503050406030204" pitchFamily="18" charset="0"/>
                <a:ea typeface="Cambria" panose="02040503050406030204" pitchFamily="18" charset="0"/>
              </a:rPr>
              <a:t>Việt </a:t>
            </a:r>
            <a:r>
              <a:rPr lang="vi-VN" sz="1650" dirty="0">
                <a:latin typeface="Cambria" panose="02040503050406030204" pitchFamily="18" charset="0"/>
                <a:ea typeface="Cambria" panose="02040503050406030204" pitchFamily="18" charset="0"/>
              </a:rPr>
              <a:t>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từ cuối XIX đến nay.</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Cambria" panose="02040503050406030204" pitchFamily="18" charset="0"/>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ý nghĩa của quá trình xác lập chủ quyền biển đảo trong lịch sử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Cambria" panose="02040503050406030204" pitchFamily="18" charset="0"/>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p>
          <a:p>
            <a:pPr algn="just"/>
            <a:r>
              <a:rPr lang="vi-VN" sz="2400" b="1" dirty="0">
                <a:solidFill>
                  <a:srgbClr val="0D30DD"/>
                </a:solidFill>
                <a:latin typeface="Cambria" pitchFamily="18" charset="0"/>
              </a:rPr>
              <a:t>TRONG LỊCH SỬ VIỆT NAM</a:t>
            </a:r>
          </a:p>
        </p:txBody>
      </p:sp>
    </p:spTree>
    <p:extLst>
      <p:ext uri="{BB962C8B-B14F-4D97-AF65-F5344CB8AC3E}">
        <p14:creationId xmlns:p14="http://schemas.microsoft.com/office/powerpoint/2010/main" val="372159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CHỦ ĐỀ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1991546"/>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smtClean="0">
                          <a:solidFill>
                            <a:srgbClr val="000000"/>
                          </a:solidFill>
                          <a:effectLst/>
                          <a:latin typeface="Cambria" pitchFamily="18" charset="0"/>
                          <a:ea typeface="Cambria" pitchFamily="18" charset="0"/>
                          <a:cs typeface="Times New Roman"/>
                        </a:rPr>
                        <a:t>Nhiều</a:t>
                      </a:r>
                      <a:r>
                        <a:rPr lang="en-US" sz="1800" dirty="0" smtClean="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8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5</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4709231"/>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smtClean="0">
                          <a:solidFill>
                            <a:srgbClr val="000000"/>
                          </a:solidFill>
                          <a:effectLst/>
                          <a:latin typeface="Cambria" pitchFamily="18" charset="0"/>
                          <a:ea typeface="Cambria" pitchFamily="18" charset="0"/>
                          <a:cs typeface="Times New Roman"/>
                        </a:rPr>
                        <a:t>Nhiều</a:t>
                      </a:r>
                      <a:r>
                        <a:rPr lang="en-US" sz="1800" dirty="0" smtClean="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45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5</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8</a:t>
            </a:r>
            <a:endPar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FF0000"/>
                </a:solidFill>
                <a:effectLst>
                  <a:outerShdw blurRad="38100" dist="38100" dir="2700000" algn="tl">
                    <a:srgbClr val="000000">
                      <a:alpha val="43137"/>
                    </a:srgbClr>
                  </a:outerShdw>
                </a:effectLst>
                <a:latin typeface="Cambria" pitchFamily="18" charset="0"/>
              </a:rPr>
              <a:t>CHỦ ĐỀ 2. BẢO </a:t>
            </a:r>
            <a:r>
              <a:rPr lang="en-US" sz="2000" b="1" dirty="0">
                <a:solidFill>
                  <a:srgbClr val="FF0000"/>
                </a:solidFill>
                <a:effectLst>
                  <a:outerShdw blurRad="38100" dist="38100" dir="2700000" algn="tl">
                    <a:srgbClr val="000000">
                      <a:alpha val="43137"/>
                    </a:srgbClr>
                  </a:outerShdw>
                </a:effectLst>
                <a:latin typeface="Cambria" pitchFamily="18" charset="0"/>
              </a:rPr>
              <a:t>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a:t>
            </a:r>
            <a:r>
              <a:rPr lang="en-US" sz="2000" b="1" dirty="0" smtClean="0">
                <a:solidFill>
                  <a:srgbClr val="FF0000"/>
                </a:solidFill>
                <a:effectLst>
                  <a:outerShdw blurRad="38100" dist="38100" dir="2700000" algn="tl">
                    <a:srgbClr val="000000">
                      <a:alpha val="43137"/>
                    </a:srgbClr>
                  </a:outerShdw>
                </a:effectLst>
                <a:latin typeface="Cambria" pitchFamily="18" charset="0"/>
              </a:rPr>
              <a:t>ĐÔNG</a:t>
            </a:r>
          </a:p>
          <a:p>
            <a:r>
              <a:rPr lang="en-US" sz="2000" b="1" dirty="0" smtClean="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a:t>
            </a:r>
            <a:r>
              <a:rPr lang="vi-VN" b="1" dirty="0" smtClean="0">
                <a:solidFill>
                  <a:srgbClr val="0D30DD"/>
                </a:solidFill>
                <a:latin typeface="Cambria" panose="02040503050406030204" pitchFamily="18" charset="0"/>
                <a:ea typeface="Cambria" panose="02040503050406030204" pitchFamily="18" charset="0"/>
              </a:rPr>
              <a:t>quyền</a:t>
            </a:r>
            <a:r>
              <a:rPr lang="en-US" b="1" dirty="0" smtClean="0">
                <a:solidFill>
                  <a:srgbClr val="0D30DD"/>
                </a:solidFill>
                <a:latin typeface="Cambria" panose="02040503050406030204" pitchFamily="18" charset="0"/>
                <a:ea typeface="Cambria" panose="02040503050406030204" pitchFamily="18" charset="0"/>
              </a:rPr>
              <a:t> </a:t>
            </a:r>
            <a:r>
              <a:rPr lang="en-US" b="1" dirty="0" err="1" smtClean="0">
                <a:solidFill>
                  <a:srgbClr val="0D30DD"/>
                </a:solidFill>
                <a:latin typeface="Cambria" panose="02040503050406030204" pitchFamily="18" charset="0"/>
                <a:ea typeface="Cambria" panose="02040503050406030204" pitchFamily="18" charset="0"/>
              </a:rPr>
              <a:t>biển</a:t>
            </a:r>
            <a:r>
              <a:rPr lang="en-US" b="1" dirty="0" smtClean="0">
                <a:solidFill>
                  <a:srgbClr val="0D30DD"/>
                </a:solidFill>
                <a:latin typeface="Cambria" panose="02040503050406030204" pitchFamily="18" charset="0"/>
                <a:ea typeface="Cambria" panose="02040503050406030204" pitchFamily="18" charset="0"/>
              </a:rPr>
              <a:t> </a:t>
            </a:r>
            <a:r>
              <a:rPr lang="en-US" b="1" dirty="0" err="1" smtClean="0">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smtClean="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11.1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a:t>
            </a:r>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iếp </a:t>
            </a:r>
            <a:r>
              <a:rPr lang="vi-VN" sz="2400" i="1" dirty="0">
                <a:solidFill>
                  <a:srgbClr val="FF0000"/>
                </a:solidFill>
                <a:latin typeface="Cambria" panose="02040503050406030204" pitchFamily="18" charset="0"/>
                <a:ea typeface="Cambria" panose="02040503050406030204" pitchFamily="18" charset="0"/>
              </a:rPr>
              <a:t>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smtClean="0">
                <a:latin typeface="Cambria" pitchFamily="18" charset="0"/>
                <a:ea typeface="Cambria" pitchFamily="18" charset="0"/>
              </a:rPr>
              <a:t>Biển </a:t>
            </a:r>
            <a:r>
              <a:rPr lang="vi-VN" sz="2400" dirty="0">
                <a:latin typeface="Cambria" pitchFamily="18" charset="0"/>
                <a:ea typeface="Cambria" pitchFamily="18" charset="0"/>
              </a:rPr>
              <a:t>nước ta tiếp giáp với vùng biển của các nước Trung Quốc, Phi-lip-pin, In-đô-nê-xia, </a:t>
            </a:r>
            <a:r>
              <a:rPr lang="vi-VN" sz="2400" dirty="0" smtClean="0">
                <a:latin typeface="Cambria" pitchFamily="18" charset="0"/>
                <a:ea typeface="Cambria" pitchFamily="18" charset="0"/>
              </a:rPr>
              <a:t>Bru-nây</a:t>
            </a:r>
            <a:r>
              <a:rPr lang="vi-VN" sz="2400" dirty="0">
                <a:latin typeface="Cambria" pitchFamily="18" charset="0"/>
                <a:ea typeface="Cambria" pitchFamily="18" charset="0"/>
              </a:rPr>
              <a:t>,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vi-VN" sz="2300" dirty="0" smtClean="0">
                <a:latin typeface="Cambria" panose="02040503050406030204" pitchFamily="18" charset="0"/>
                <a:ea typeface="Cambria" panose="02040503050406030204" pitchFamily="18" charset="0"/>
              </a:rPr>
              <a:t>Vùng </a:t>
            </a:r>
            <a:r>
              <a:rPr lang="vi-VN" sz="2300" dirty="0">
                <a:latin typeface="Cambria" panose="02040503050406030204" pitchFamily="18" charset="0"/>
                <a:ea typeface="Cambria" panose="02040503050406030204" pitchFamily="18" charset="0"/>
              </a:rPr>
              <a:t>biển nước ta </a:t>
            </a:r>
            <a:r>
              <a:rPr lang="vi-VN" sz="2300" dirty="0" smtClean="0">
                <a:latin typeface="Cambria" panose="02040503050406030204" pitchFamily="18" charset="0"/>
                <a:ea typeface="Cambria" panose="02040503050406030204" pitchFamily="18" charset="0"/>
              </a:rPr>
              <a:t>có </a:t>
            </a:r>
            <a:r>
              <a:rPr lang="vi-VN" sz="2300" dirty="0">
                <a:latin typeface="Cambria" panose="02040503050406030204" pitchFamily="18" charset="0"/>
                <a:ea typeface="Cambria" panose="02040503050406030204" pitchFamily="18" charset="0"/>
              </a:rPr>
              <a:t>diện tích khoảng 1 triệu </a:t>
            </a:r>
            <a:r>
              <a:rPr lang="vi-VN" sz="2300" dirty="0" smtClean="0">
                <a:latin typeface="Cambria" panose="02040503050406030204" pitchFamily="18" charset="0"/>
                <a:ea typeface="Cambria" panose="02040503050406030204" pitchFamily="18" charset="0"/>
              </a:rPr>
              <a:t>km</a:t>
            </a:r>
            <a:r>
              <a:rPr lang="vi-VN" sz="2300" baseline="30000" dirty="0" smtClean="0">
                <a:latin typeface="Cambria" panose="02040503050406030204" pitchFamily="18" charset="0"/>
                <a:ea typeface="Cambria" panose="02040503050406030204" pitchFamily="18" charset="0"/>
              </a:rPr>
              <a:t>2</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gồm</a:t>
            </a:r>
            <a:r>
              <a:rPr lang="en-US" sz="2300" dirty="0" smtClean="0">
                <a:latin typeface="Cambria" panose="02040503050406030204" pitchFamily="18" charset="0"/>
                <a:ea typeface="Cambria" panose="02040503050406030204" pitchFamily="18" charset="0"/>
              </a:rPr>
              <a:t> </a:t>
            </a:r>
            <a:r>
              <a:rPr lang="vi-VN" sz="2300" dirty="0" smtClean="0">
                <a:latin typeface="Cambria" panose="02040503050406030204" pitchFamily="18" charset="0"/>
                <a:ea typeface="Cambria" panose="02040503050406030204" pitchFamily="18" charset="0"/>
              </a:rPr>
              <a:t>nội </a:t>
            </a:r>
            <a:r>
              <a:rPr lang="vi-VN" sz="2300" dirty="0">
                <a:latin typeface="Cambria" panose="02040503050406030204" pitchFamily="18" charset="0"/>
                <a:ea typeface="Cambria" panose="02040503050406030204" pitchFamily="18" charset="0"/>
              </a:rPr>
              <a:t>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tr4, 5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pic>
        <p:nvPicPr>
          <p:cNvPr id="54"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05000"/>
            <a:ext cx="6792509" cy="3048000"/>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209800"/>
            <a:ext cx="6553198" cy="2385268"/>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Vùng </a:t>
            </a:r>
            <a:r>
              <a:rPr lang="vi-VN" sz="2400" dirty="0">
                <a:latin typeface="Cambria" pitchFamily="18" charset="0"/>
                <a:ea typeface="Cambria" pitchFamily="18" charset="0"/>
              </a:rPr>
              <a:t>biển Việt Nam có diện tích khoảng 1 triệu 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là một bộ phận của Biển Đông. </a:t>
            </a:r>
            <a:endParaRPr lang="en-US" sz="2400" dirty="0" smtClean="0">
              <a:latin typeface="Cambria" pitchFamily="18" charset="0"/>
              <a:ea typeface="Cambria" pitchFamily="18" charset="0"/>
            </a:endParaRPr>
          </a:p>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Vùng biển Việt Nam bao gồm nội thủy, lãnh hải, vùng tiếp giáp lãnh hải, vùng đặc quyền kinh tế và thềm lục địa thuộc chủ quyền, quyền chủ quyền và quyền tài phán quốc gia của Việt Nam</a:t>
            </a:r>
            <a:r>
              <a:rPr lang="vi-VN" sz="2400" dirty="0" smtClean="0">
                <a:latin typeface="Cambria" pitchFamily="18" charset="0"/>
                <a:ea typeface="Cambria" pitchFamily="18" charset="0"/>
              </a:rPr>
              <a:t>.</a:t>
            </a:r>
            <a:endParaRPr lang="vi-VN" sz="24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76400"/>
            <a:ext cx="6792509" cy="3581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2944"/>
            <a:ext cx="6553198" cy="2677656"/>
          </a:xfrm>
          <a:prstGeom prst="rect">
            <a:avLst/>
          </a:prstGeom>
        </p:spPr>
        <p:txBody>
          <a:bodyPr wrap="square">
            <a:spAutoFit/>
          </a:bodyPr>
          <a:lstStyle/>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6592</TotalTime>
  <Words>4121</Words>
  <Application>Microsoft Office PowerPoint</Application>
  <PresentationFormat>On-screen Show (4:3)</PresentationFormat>
  <Paragraphs>288</Paragraphs>
  <Slides>33</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Cambria</vt:lpstr>
      <vt:lpstr>Times New Roman</vt:lpstr>
      <vt:lpstr>Office Theme</vt:lpstr>
      <vt:lpstr>PowerPoint Presentation</vt:lpstr>
      <vt:lpstr>KHỞI ĐỘNG</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495</cp:revision>
  <dcterms:created xsi:type="dcterms:W3CDTF">2016-02-15T14:28:12Z</dcterms:created>
  <dcterms:modified xsi:type="dcterms:W3CDTF">2024-06-27T12:39:56Z</dcterms:modified>
</cp:coreProperties>
</file>