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03" r:id="rId2"/>
    <p:sldId id="256" r:id="rId3"/>
    <p:sldId id="257" r:id="rId4"/>
    <p:sldId id="385" r:id="rId5"/>
    <p:sldId id="386" r:id="rId6"/>
    <p:sldId id="389" r:id="rId7"/>
    <p:sldId id="391" r:id="rId8"/>
    <p:sldId id="388" r:id="rId9"/>
    <p:sldId id="326" r:id="rId10"/>
    <p:sldId id="3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33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828800" y="1580506"/>
            <a:ext cx="8448541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 CÔNG NGHỆ </a:t>
            </a:r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KHÁI QUÁT VỀ MẠCH ĐIỆN</a:t>
            </a:r>
            <a:endParaRPr lang="x-none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8" y="239535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605059" y="3561063"/>
            <a:ext cx="5690447" cy="954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THẨM THỊ MINH PHƯƠNG </a:t>
            </a:r>
          </a:p>
          <a:p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3" y="616470"/>
            <a:ext cx="5427555" cy="56425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1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1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316523"/>
            <a:ext cx="11201399" cy="63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1078" y="126687"/>
            <a:ext cx="6356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KHÁI QUÁT VỀ  MẠCH ĐIỆN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5" y="931984"/>
            <a:ext cx="6065042" cy="5644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969" y="738554"/>
            <a:ext cx="5653453" cy="58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67954" y="71562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thành phần cơ bản có trong mạch điện đơn giản ở Hình 14.1. Khi nào đèn Đ1, Đ2 cùng sáng?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75" y="506259"/>
            <a:ext cx="5810048" cy="3925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8270" y="4674754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14.1. Mạch điện đơn giản</a:t>
            </a:r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67954" y="71562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thành phần cơ bản có trong mạch điện đơn giản ở Hình 14.1. Khi nào đèn Đ1, Đ2 cùng sáng?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6" y="220714"/>
            <a:ext cx="5810048" cy="3925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4964" y="4167664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14.1. Mạch điện đơn giản</a:t>
            </a:r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068" y="4761732"/>
            <a:ext cx="69837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cơ bản có trong mạch điện đơn giản: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Công tắc hai cực K, K1, K2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Đèn sợi đốt Đ1, Đ2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Cực âm cực dương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tất cả công tắc hai cực mở, hai đèn sẽ cùng sáng</a:t>
            </a:r>
          </a:p>
        </p:txBody>
      </p:sp>
    </p:spTree>
    <p:extLst>
      <p:ext uri="{BB962C8B-B14F-4D97-AF65-F5344CB8AC3E}">
        <p14:creationId xmlns:p14="http://schemas.microsoft.com/office/powerpoint/2010/main" val="39157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469" y="157361"/>
            <a:ext cx="11451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sát hình 14.2. Mô tả sơ đồ cấu trúc chung của mạch điện.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7518" y="998372"/>
            <a:ext cx="2920481" cy="1166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91338" y="998373"/>
            <a:ext cx="4988768" cy="1166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dẫn, đóng cắt, điều khiển và bảo vệ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23445" y="998372"/>
            <a:ext cx="2416627" cy="1166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tải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>
          <a:xfrm>
            <a:off x="3047999" y="1581536"/>
            <a:ext cx="74333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780106" y="1581535"/>
            <a:ext cx="74333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88223" y="2382715"/>
            <a:ext cx="5363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14.2. Sơ đồ cấu trúc của mạch điện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469" y="157361"/>
            <a:ext cx="11451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sát hình 14.2. Mô tả sơ đồ cấu trúc chung của mạch điện.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7518" y="998372"/>
            <a:ext cx="2920481" cy="1166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91338" y="998373"/>
            <a:ext cx="4988768" cy="1166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dẫn, đóng cắt, điều khiển và bảo vệ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23445" y="998372"/>
            <a:ext cx="2416627" cy="1166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tải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>
          <a:xfrm>
            <a:off x="3047999" y="1581536"/>
            <a:ext cx="74333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780106" y="1581535"/>
            <a:ext cx="74333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5468" y="2947214"/>
            <a:ext cx="11526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- Sơ đồ cấu trúc của mạch điện gồm 3 khối: Nguồn điện; truyền dẫn, đóng cắt, điều khiển và bảo vệ; phụ tải.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7692" y="2325123"/>
            <a:ext cx="5363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14.2. Sơ đồ cấu trúc của mạch điện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6373" y="73386"/>
            <a:ext cx="410547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Quan sát Hình 14.3, cho biết tên gọi các phần tử của mạch điện có trong hình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Xếp các phần tử của mạch điện có trong hình vào từng nhóm có đặc điểm chung? Nêu được vai trò của các phần tử đó.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5" y="191012"/>
            <a:ext cx="6761703" cy="4819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4458" y="5148374"/>
            <a:ext cx="444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14.3. Một số phần tử của mạch điện</a:t>
            </a:r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6373" y="73386"/>
            <a:ext cx="410547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Quan sát Hình 14.3, cho biết tên gọi các phần tử của mạch điện có trong hình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Xếp các phần tử của mạch điện có trong hình vào từng nhóm có đặc điểm chung? Nêu được vai trò của các phần tử đó.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5" y="191012"/>
            <a:ext cx="6761703" cy="3727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800" y="4021878"/>
            <a:ext cx="444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14.3. Một số phần tử của mạch điện</a:t>
            </a:r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577" y="4494231"/>
            <a:ext cx="11838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phần tử của mạch điện gồm ắc quy, bóng đèn, công tắc, áp tô mát, quạt điện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Nguồn điện: Ắc quy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Truyền dẫn, đóng cắt, điều khiển và bảo vệ: Công tắc, áp tô mát …..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Phụ tải: Bóng đèn, quạt điện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Mạch điện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Mạch điện là một tập hợp các phần tử như nguồn điện; phụ tải; thiết bị đóng, điều khiển và bảo vệ được nối với nhau bằng dây dẫn để thực hiện chức năng nhất định.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Sơ đồ cấu trúc của mạch điện gồm 3 khối: Nguồn điện; truyền dẫn, đóng cắt, điều khiển và bảo vệ; phụ tải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*Vai trò của các phẩn tử của mạch điện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Nguồn điện cung cấp năng lượng cho mạch điện hoạt động. Nguồn điện lấy từ pin, ắc quy, lưới điện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Truyền dẫn, đóng cắt, điều khiển và bảo vệ dùng để truyền tải, đóng cắt nguồn điện, bảo vệ mạch điện khỏi bị áp tải, chập cháy.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Phụ tải là phẩn tử sử dụng năng lượng điện như đèn điện, quạt điện.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888" y="120088"/>
            <a:ext cx="645012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943</TotalTime>
  <Words>617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116</cp:revision>
  <dcterms:created xsi:type="dcterms:W3CDTF">2023-06-21T22:05:51Z</dcterms:created>
  <dcterms:modified xsi:type="dcterms:W3CDTF">2024-03-08T10:47:21Z</dcterms:modified>
</cp:coreProperties>
</file>