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403" r:id="rId2"/>
    <p:sldId id="256" r:id="rId3"/>
    <p:sldId id="402" r:id="rId4"/>
    <p:sldId id="392" r:id="rId5"/>
    <p:sldId id="393" r:id="rId6"/>
    <p:sldId id="394" r:id="rId7"/>
    <p:sldId id="39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làm Slide chào hỏi 10 - Kinh nghiệm dạy học">
            <a:extLst>
              <a:ext uri="{FF2B5EF4-FFF2-40B4-BE49-F238E27FC236}">
                <a16:creationId xmlns:a16="http://schemas.microsoft.com/office/drawing/2014/main" id="{894BBEDC-F54C-EE29-9D33-3E8854AFB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332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7DD1AF-1262-2A13-C784-A99C0C12842A}"/>
              </a:ext>
            </a:extLst>
          </p:cNvPr>
          <p:cNvSpPr txBox="1"/>
          <p:nvPr/>
        </p:nvSpPr>
        <p:spPr>
          <a:xfrm>
            <a:off x="1828800" y="1580506"/>
            <a:ext cx="8448541" cy="144654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400" b="1" dirty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ĐIỆN TỬ MÔN  CÔNG NGHỆ </a:t>
            </a:r>
            <a:r>
              <a:rPr lang="en-US" sz="2400" b="1" dirty="0" smtClean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="1" dirty="0" smtClean="0">
              <a:ln w="3810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3200" b="1" dirty="0" smtClean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3200" b="1" dirty="0" smtClean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smtClean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dirty="0" smtClean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KHÁI QUÁT VỀ MẠCH ĐIỆN</a:t>
            </a:r>
            <a:endParaRPr lang="x-none" sz="3200" b="1" dirty="0">
              <a:ln w="38100">
                <a:noFill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ED2715-3602-A60F-684E-9517794324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23" t="7012" r="8375" b="3760"/>
          <a:stretch/>
        </p:blipFill>
        <p:spPr>
          <a:xfrm>
            <a:off x="379988" y="239535"/>
            <a:ext cx="1027821" cy="1035299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3605059" y="3561063"/>
            <a:ext cx="5690447" cy="954108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28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THẨM THỊ MINH PHƯƠNG </a:t>
            </a:r>
          </a:p>
          <a:p>
            <a:r>
              <a:rPr lang="en-US" sz="28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x-none" sz="2800" b="1" dirty="0">
              <a:ln w="38100"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3508493" y="616470"/>
            <a:ext cx="5427555" cy="564257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3100" b="1">
                <a:ln w="38100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LONG BIÊN</a:t>
            </a:r>
            <a:endParaRPr lang="x-none" sz="3100" b="1" dirty="0">
              <a:ln w="38100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8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1078" y="126687"/>
            <a:ext cx="6356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KHÁI QUÁT VỀ  MẠCH ĐIỆN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5" y="3428997"/>
            <a:ext cx="9" cy="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45" y="931984"/>
            <a:ext cx="6065042" cy="56446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5969" y="738554"/>
            <a:ext cx="5653453" cy="583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5469" y="157361"/>
            <a:ext cx="114517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sát hình </a:t>
            </a:r>
            <a:r>
              <a:rPr lang="vi-VN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Mô tả sơ đồ cấu trúc chung của mạch </a:t>
            </a:r>
            <a:r>
              <a:rPr lang="vi-VN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điều khiển</a:t>
            </a:r>
            <a:r>
              <a:rPr lang="vi-VN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7518" y="998372"/>
            <a:ext cx="2920481" cy="11663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Nguồn điện</a:t>
            </a:r>
            <a:endParaRPr lang="en-US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791338" y="998373"/>
            <a:ext cx="4988768" cy="11663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biến, bộ phận xử lý điều khiển</a:t>
            </a:r>
            <a:endParaRPr lang="en-US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523445" y="998372"/>
            <a:ext cx="2416627" cy="11663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tượng điều khiển</a:t>
            </a:r>
            <a:endParaRPr lang="en-US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>
            <a:stCxn id="10" idx="3"/>
            <a:endCxn id="11" idx="1"/>
          </p:cNvCxnSpPr>
          <p:nvPr/>
        </p:nvCxnSpPr>
        <p:spPr>
          <a:xfrm>
            <a:off x="3047999" y="1581536"/>
            <a:ext cx="74333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780106" y="1581535"/>
            <a:ext cx="74333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488222" y="2382715"/>
            <a:ext cx="8055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14.4. Sơ đồ cấu trúc của mạch điện điều khiển đơn giản</a:t>
            </a:r>
            <a:endParaRPr 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 animBg="1"/>
      <p:bldP spid="12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87003" y="281579"/>
            <a:ext cx="39655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14.5 và cho biết: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Ứng dụng của mỗi mạch điện điều khiển.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Tên và chức năng của các thiết bị cảm biến, đối tượng điều khiển ở các hình.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54" y="5932146"/>
            <a:ext cx="654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14.5. Một số mạch điện điều khiển ứng dụng trong thực tế</a:t>
            </a:r>
            <a:endParaRPr 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51" y="147137"/>
            <a:ext cx="7819052" cy="566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05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87003" y="281579"/>
            <a:ext cx="39655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14.5 và cho biết: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Ứng dụng của mỗi mạch điện điều khiển.</a:t>
            </a:r>
          </a:p>
          <a:p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Tên và chức năng của các thiết bị cảm biến, đối tượng điều khiển ở các hình.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54" y="5932146"/>
            <a:ext cx="654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14.5. Một số mạch điện điều khiển ứng dụng trong thực tế</a:t>
            </a:r>
            <a:endParaRPr 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51" y="147137"/>
            <a:ext cx="7819052" cy="566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926" y="298580"/>
            <a:ext cx="1171924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 </a:t>
            </a:r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 điều khiển đơn giản thường gồm:  nguồn điện, cảm biến, bộ phận xử lý và điều khiển; đối tượng điều khiển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Nguồn điện: cung cấp năng lượng điện cho mạch hoạt động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Cảm biến, bộ phận xử lý và điều khiển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Cảm biến: có nhiệm vụ cảm nhận và biến đổi đại lượng vật lý, hóa học, sinh học cần đo thành tín hiệu điện.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Bộ phận xử lý và điều khiển: tiếp nhận và xử lý hiệu điện từ cảm biến thành tín hiệu điều khiển tới đối tượng điều khiển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Đối tượng điều khiển: là các đối tượng được điều khiển để thực hiện một chức năng nào đó như máy bơm, bóng dèn, còi….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Nguồn điện: cung cấp năng lượng điện cho mạch hoạt động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Cảm biến khói: có nhiệm vụ cảm nhận và biến đổi lượng khói nhận được thành tín hiệu điện.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Bộ phận xử lý và điều khiển: tiếp nhận và xử lý hiệu điện từ cảm biến thành tín hiệu điều khiển tới cói và đèn chớp.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Đối tượng điều khiển: Còi và đèn chớp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Nguồn điện: cung cấp năng lượng điện cho mạch hoạt động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Cảm biến độ ẩm có nhiệm vụ cảm nhận và biến đổi độ ẩm nhận được thành tín hiệu điện.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Bộ phận xử lý và điều khiển: tiếp nhận và xử lý hiệu điện từ cảm biến thành tín hiệu điều khiển tới máy bơm.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Đối tượng điều khiển: Máy bơm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- Nguồn điện: cung cấp năng lượng điện cho mạch hoạt động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Cảm biến tiệm cậm: có nhiệm vụ cảm nhận và biến đổi hoạt động đột nhập của người lạ nhận được thành tín hiệu điện.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Bộ phận xử lý và điều khiển: tiếp nhận và xử lý hiệu điện từ cảm biến thành tín hiệu điều khiển tới cói báo.</a:t>
            </a:r>
          </a:p>
          <a:p>
            <a:r>
              <a:rPr lang="vi-V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Đối tượng điều khiển: Còi báo</a:t>
            </a:r>
          </a:p>
        </p:txBody>
      </p:sp>
    </p:spTree>
    <p:extLst>
      <p:ext uri="{BB962C8B-B14F-4D97-AF65-F5344CB8AC3E}">
        <p14:creationId xmlns:p14="http://schemas.microsoft.com/office/powerpoint/2010/main" val="312870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789" y="650535"/>
            <a:ext cx="11582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II. Mạch điện điều khiển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Mạch điện điều khiển là mạch điện được sử dụng để thực hiện chức năng điều khiển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Mạch điện điều khiển đơn giản thường gồm:  nguồn điện, cảm biến, bộ phận xử lý và điều khiển; đối tượng điều khiển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Nguồn điện: cung cấp năng lượng điện cho mạch hoạt động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Cảm biến, bộ phận xử lý và điều khiển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Cảm biến: có nhiệm vụ cảm nhận và biến đổi đại lượng vật lý, hóa học, sinh học cần đo thành tín hiệu điện.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Bộ phận xử lý và điều khiển: tiếp nhận và xử lý hiệu điện từ cảm biến thành tín hiệu điều khiển tới đối tượng điều khiển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Đối tượng điều khiển: là các đối tượng được điều khiển để thực hiện một chức năng nào đó như máy bơm, bóng dèn, còi….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888" y="120088"/>
            <a:ext cx="6450127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46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945</TotalTime>
  <Words>734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117</cp:revision>
  <dcterms:created xsi:type="dcterms:W3CDTF">2023-06-21T22:05:51Z</dcterms:created>
  <dcterms:modified xsi:type="dcterms:W3CDTF">2024-03-08T10:46:58Z</dcterms:modified>
</cp:coreProperties>
</file>