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52" r:id="rId2"/>
    <p:sldId id="256" r:id="rId3"/>
    <p:sldId id="257" r:id="rId4"/>
    <p:sldId id="447" r:id="rId5"/>
    <p:sldId id="442" r:id="rId6"/>
    <p:sldId id="448" r:id="rId7"/>
    <p:sldId id="450" r:id="rId8"/>
    <p:sldId id="445" r:id="rId9"/>
    <p:sldId id="45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74007"/>
            <a:ext cx="68246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695702" y="2389586"/>
            <a:ext cx="4751785" cy="8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 CÔNG NGHỆ </a:t>
            </a:r>
            <a:r>
              <a:rPr lang="en-US" alt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endParaRPr lang="en-US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BÀI 10: DỰ ÁN GIA CÔNG CƠ KHÍ BẰNG TAY ĐƠN GIẢN</a:t>
            </a:r>
            <a:endParaRPr lang="en-US" alt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80743" y="1634926"/>
            <a:ext cx="578150" cy="5823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94636" y="3502820"/>
            <a:ext cx="3080713" cy="536684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>
              <a:defRPr/>
            </a:pP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THẨM THỊ MINH PHƯƠNG </a:t>
            </a:r>
          </a:p>
          <a:p>
            <a:pPr>
              <a:defRPr/>
            </a:pP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Tự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nhiên</a:t>
            </a:r>
            <a:endParaRPr lang="x-none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41057" y="1846662"/>
            <a:ext cx="3095076" cy="320343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>
              <a:defRPr/>
            </a:pPr>
            <a:r>
              <a:rPr lang="en-US" sz="1744" b="1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x-none" sz="1744" b="1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1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DỰ ÁN: GIA CÔNG CHI TIẾT BẰNG DỤNG CỤ CẦM TAY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2" y="835269"/>
            <a:ext cx="1159119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3" y="142508"/>
            <a:ext cx="6467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7" y="227349"/>
            <a:ext cx="6467475" cy="444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700" y="523339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móc khóa phù hợp với sở thích cá nhân.</a:t>
            </a:r>
          </a:p>
        </p:txBody>
      </p:sp>
    </p:spTree>
    <p:extLst>
      <p:ext uri="{BB962C8B-B14F-4D97-AF65-F5344CB8AC3E}">
        <p14:creationId xmlns:p14="http://schemas.microsoft.com/office/powerpoint/2010/main" val="12589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I.Nhiệm vụ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móc chìa khóa thỏa mãn các yêu cầu đã cho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kích thước phù hợp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của móc khóa có tính sáng tạo và hình dạng độc đáo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độ nhẵn và tính thẩm mỹ.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81572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0971"/>
              </p:ext>
            </p:extLst>
          </p:nvPr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8526"/>
              </p:ext>
            </p:extLst>
          </p:nvPr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5063"/>
              </p:ext>
            </p:extLst>
          </p:nvPr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07" y="119722"/>
            <a:ext cx="11063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dựng dự án qua tiến trình sau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1.Thiết kế hình sạng móc khóa trên giấy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2.Vạch dấu phôi theo bản vẽ thiết kế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3.Gia công móc khóa theo đường vạch dấu bằng dụng cụ cơ khí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Dũa cạnh sắc và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1695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532675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1189</TotalTime>
  <Words>588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145</cp:revision>
  <dcterms:created xsi:type="dcterms:W3CDTF">2023-06-21T22:05:51Z</dcterms:created>
  <dcterms:modified xsi:type="dcterms:W3CDTF">2024-06-28T15:23:14Z</dcterms:modified>
</cp:coreProperties>
</file>