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88" r:id="rId2"/>
    <p:sldId id="261" r:id="rId3"/>
    <p:sldId id="281" r:id="rId4"/>
    <p:sldId id="263" r:id="rId5"/>
    <p:sldId id="264" r:id="rId6"/>
    <p:sldId id="265" r:id="rId7"/>
    <p:sldId id="266" r:id="rId8"/>
    <p:sldId id="267" r:id="rId9"/>
    <p:sldId id="284" r:id="rId10"/>
    <p:sldId id="268" r:id="rId11"/>
    <p:sldId id="269" r:id="rId12"/>
    <p:sldId id="282" r:id="rId13"/>
    <p:sldId id="285" r:id="rId14"/>
    <p:sldId id="283" r:id="rId15"/>
    <p:sldId id="271" r:id="rId16"/>
    <p:sldId id="272" r:id="rId17"/>
    <p:sldId id="276" r:id="rId18"/>
    <p:sldId id="278" r:id="rId19"/>
    <p:sldId id="28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  <dgm:t>
        <a:bodyPr/>
        <a:lstStyle/>
        <a:p>
          <a:endParaRPr lang="en-US"/>
        </a:p>
      </dgm:t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làm Slide chào hỏi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500189"/>
            <a:ext cx="68246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695702" y="2389586"/>
            <a:ext cx="4751785" cy="48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4" tIns="25717" rIns="51434" bIns="25717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 CÔNG NGHỆ 7</a:t>
            </a:r>
          </a:p>
          <a:p>
            <a:pPr algn="ctr"/>
            <a:r>
              <a:rPr lang="en-US" altLang="en-US" b="1" dirty="0">
                <a:solidFill>
                  <a:srgbClr val="FFFF00"/>
                </a:solidFill>
                <a:cs typeface="Times New Roman" panose="02020603050405020304" pitchFamily="18" charset="0"/>
              </a:rPr>
              <a:t>BÀI </a:t>
            </a:r>
            <a:r>
              <a:rPr lang="en-US" altLang="en-US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10 : NUÔI DƯỠNG VÀ CHĂM SÓC VẬT NUÔI</a:t>
            </a:r>
            <a:endParaRPr lang="en-US" altLang="en-US" b="1" dirty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80743" y="1634926"/>
            <a:ext cx="578150" cy="58235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694636" y="3502820"/>
            <a:ext cx="3080713" cy="536684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>
              <a:defRPr/>
            </a:pP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THẨM THỊ MINH PHƯƠNG </a:t>
            </a:r>
          </a:p>
          <a:p>
            <a:pPr>
              <a:defRPr/>
            </a:pP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Tự</a:t>
            </a:r>
            <a:r>
              <a:rPr lang="en-US" sz="1575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575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nhiên</a:t>
            </a:r>
            <a:endParaRPr lang="x-none" sz="1575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641057" y="1846662"/>
            <a:ext cx="3095076" cy="320343"/>
          </a:xfrm>
          <a:prstGeom prst="rect">
            <a:avLst/>
          </a:prstGeom>
          <a:noFill/>
        </p:spPr>
        <p:txBody>
          <a:bodyPr wrap="none" lIns="51434" tIns="25717" rIns="51434" bIns="25717">
            <a:spAutoFit/>
          </a:bodyPr>
          <a:lstStyle/>
          <a:p>
            <a:pPr>
              <a:defRPr/>
            </a:pPr>
            <a:r>
              <a:rPr lang="en-US" sz="1744" b="1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x-none" sz="1744" b="1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09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Vật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Nuôi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+ Chuồng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</a:t>
            </a:r>
            <a:r>
              <a:rPr lang="vi-VN" sz="2500" dirty="0" smtClean="0">
                <a:latin typeface="+mj-lt"/>
              </a:rPr>
              <a:t>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</a:t>
            </a:r>
            <a:r>
              <a:rPr lang="vi-VN" sz="2800" dirty="0" smtClean="0">
                <a:latin typeface="+mj-lt"/>
              </a:rPr>
              <a:t>nghĩa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 smtClean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d</a:t>
            </a:r>
            <a:r>
              <a:rPr lang="en-US" sz="1800" b="1" i="1" dirty="0" err="1" smtClean="0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 smtClean="0"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Cho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Các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Cung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Cần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Giúp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</a:t>
            </a:r>
            <a:r>
              <a:rPr lang="nl-NL" sz="3200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* Đặc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</a:t>
            </a:r>
            <a:r>
              <a:rPr lang="vi-VN" sz="2800" dirty="0" smtClean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</a:t>
            </a:r>
            <a:r>
              <a:rPr lang="vi-VN" sz="2800" dirty="0" smtClean="0">
                <a:latin typeface="+mj-lt"/>
              </a:rPr>
              <a:t>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774</Words>
  <Application>Microsoft Office PowerPoint</Application>
  <PresentationFormat>Widescreen</PresentationFormat>
  <Paragraphs>65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Wingdings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25</cp:revision>
  <dcterms:created xsi:type="dcterms:W3CDTF">2021-06-21T15:30:30Z</dcterms:created>
  <dcterms:modified xsi:type="dcterms:W3CDTF">2024-06-28T14:22:42Z</dcterms:modified>
</cp:coreProperties>
</file>