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17"/>
  </p:notesMasterIdLst>
  <p:sldIdLst>
    <p:sldId id="539" r:id="rId2"/>
    <p:sldId id="535" r:id="rId3"/>
    <p:sldId id="256" r:id="rId4"/>
    <p:sldId id="305" r:id="rId5"/>
    <p:sldId id="267" r:id="rId6"/>
    <p:sldId id="525" r:id="rId7"/>
    <p:sldId id="526" r:id="rId8"/>
    <p:sldId id="527" r:id="rId9"/>
    <p:sldId id="529" r:id="rId10"/>
    <p:sldId id="530" r:id="rId11"/>
    <p:sldId id="533" r:id="rId12"/>
    <p:sldId id="534" r:id="rId13"/>
    <p:sldId id="536" r:id="rId14"/>
    <p:sldId id="537" r:id="rId15"/>
    <p:sldId id="538" r:id="rId16"/>
  </p:sldIdLst>
  <p:sldSz cx="9144000" cy="5143500" type="screen16x9"/>
  <p:notesSz cx="6858000" cy="9144000"/>
  <p:embeddedFontLst>
    <p:embeddedFont>
      <p:font typeface="宋体" panose="02010600030101010101" pitchFamily="2" charset="-122"/>
      <p:regular r:id="rId18"/>
    </p:embeddedFont>
    <p:embeddedFont>
      <p:font typeface="Chewy" panose="020B0604020202020204" charset="0"/>
      <p:regular r:id="rId19"/>
    </p:embeddedFont>
    <p:embeddedFont>
      <p:font typeface="Calibri" panose="020F0502020204030204" pitchFamily="34" charset="0"/>
      <p:regular r:id="rId20"/>
      <p:bold r:id="rId21"/>
      <p:italic r:id="rId22"/>
      <p:boldItalic r:id="rId23"/>
    </p:embeddedFont>
    <p:embeddedFont>
      <p:font typeface="Ubuntu" panose="020B0604020202020204" charset="0"/>
      <p:regular r:id="rId24"/>
      <p:bold r:id="rId25"/>
      <p:italic r:id="rId26"/>
      <p:boldItalic r:id="rId27"/>
    </p:embeddedFont>
    <p:embeddedFont>
      <p:font typeface="DotumChe" panose="020B0604020202020204" charset="-127"/>
      <p:regular r:id="rId28"/>
    </p:embeddedFont>
    <p:embeddedFont>
      <p:font typeface="Arial Unicode MS" panose="020B0604020202020204" pitchFamily="34" charset="-128"/>
      <p:regular r:id="rId29"/>
    </p:embeddedFont>
    <p:embeddedFont>
      <p:font typeface="微软雅黑" panose="020B0503020204020204" pitchFamily="34" charset="-122"/>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8EAE67-9371-4C0D-9C5A-9576CB6E4969}">
  <a:tblStyle styleId="{6A8EAE67-9371-4C0D-9C5A-9576CB6E496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9"/>
  </p:normalViewPr>
  <p:slideViewPr>
    <p:cSldViewPr snapToGrid="0">
      <p:cViewPr varScale="1">
        <p:scale>
          <a:sx n="67" d="100"/>
          <a:sy n="67" d="100"/>
        </p:scale>
        <p:origin x="66"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dfc0182d06_0_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dfc0182d06_0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9885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dfab3271ff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dfab3271ff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4484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dfc0182d06_0_1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dfc0182d06_0_1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6470" fontAlgn="base">
              <a:spcBef>
                <a:spcPct val="0"/>
              </a:spcBef>
              <a:spcAft>
                <a:spcPct val="0"/>
              </a:spcAft>
            </a:pPr>
            <a:fld id="{171F78C7-5B58-4FD3-AEDE-11D4B538233A}" type="slidenum">
              <a:rPr lang="zh-CN" altLang="en-US" sz="1200">
                <a:latin typeface="Calibri" panose="020F0502020204030204" pitchFamily="34" charset="0"/>
                <a:ea typeface="宋体" panose="02010600030101010101" pitchFamily="2" charset="-122"/>
              </a:rPr>
              <a:t>6</a:t>
            </a:fld>
            <a:endParaRPr lang="zh-CN" altLang="en-US" sz="120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325941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sz="1300" b="1" i="0" u="none" strike="noStrike" kern="1200">
                <a:solidFill>
                  <a:schemeClr val="tx1"/>
                </a:solidFill>
                <a:effectLst/>
                <a:latin typeface="+mn-lt"/>
                <a:ea typeface="+mn-ea"/>
                <a:cs typeface="+mn-cs"/>
              </a:rPr>
              <a:t>Lọ số 1: Chi tiêu cần thiết – NEC (55% thu nhập)</a:t>
            </a:r>
            <a:endParaRPr lang="vi-VN" sz="1300" b="0" i="0" u="none" strike="noStrike" kern="1200">
              <a:solidFill>
                <a:schemeClr val="tx1"/>
              </a:solidFill>
              <a:effectLst/>
              <a:latin typeface="+mn-lt"/>
              <a:ea typeface="+mn-ea"/>
              <a:cs typeface="+mn-cs"/>
            </a:endParaRPr>
          </a:p>
          <a:p>
            <a:r>
              <a:rPr lang="vi-VN" sz="1300" b="0" i="0" u="none" strike="noStrike" kern="1200">
                <a:solidFill>
                  <a:schemeClr val="tx1"/>
                </a:solidFill>
                <a:effectLst/>
                <a:latin typeface="+mn-lt"/>
                <a:ea typeface="+mn-ea"/>
                <a:cs typeface="+mn-cs"/>
              </a:rPr>
              <a:t>Quỹ Chi tiêu cần thiết (NEC) giúp bạn đảm bảo nhu cầu thiết yếu, sinh hoạt hàng ngày của cuộc sống. Quỹ NEC này cũng sử dụng cho các mục đích ăn uống, sinh hoạt, chi trả hóa đơn, vui chơi, giải trí và mua sắm cần thiết. Đây là lọ chiếm phần trăm thu nhập của bạn cao nhất.</a:t>
            </a:r>
          </a:p>
          <a:p>
            <a:r>
              <a:rPr lang="vi-VN" sz="1300" b="0" i="0" u="none" strike="noStrike" kern="1200">
                <a:solidFill>
                  <a:schemeClr val="tx1"/>
                </a:solidFill>
                <a:effectLst/>
                <a:latin typeface="+mn-lt"/>
                <a:ea typeface="+mn-ea"/>
                <a:cs typeface="+mn-cs"/>
              </a:rPr>
              <a:t>Nếu bạn đang sử dụng quá 80% thu nhập cho các chi tiêu cần thiết, bạn cần tăng cường tổng thu nhập hoặc thay đổi lối sống, cắt giảm chi tiêu.</a:t>
            </a:r>
          </a:p>
          <a:p>
            <a:r>
              <a:rPr lang="vi-VN" sz="1300" b="1" i="0" u="none" strike="noStrike" kern="1200">
                <a:solidFill>
                  <a:schemeClr val="tx1"/>
                </a:solidFill>
                <a:effectLst/>
                <a:latin typeface="+mn-lt"/>
                <a:ea typeface="+mn-ea"/>
                <a:cs typeface="+mn-cs"/>
              </a:rPr>
              <a:t>Lọ số 2: Tiết kiệm dài hạn – LTS (10% thu nhập)</a:t>
            </a:r>
            <a:endParaRPr lang="vi-VN" sz="1300" b="0" i="0" u="none" strike="noStrike" kern="1200">
              <a:solidFill>
                <a:schemeClr val="tx1"/>
              </a:solidFill>
              <a:effectLst/>
              <a:latin typeface="+mn-lt"/>
              <a:ea typeface="+mn-ea"/>
              <a:cs typeface="+mn-cs"/>
            </a:endParaRPr>
          </a:p>
          <a:p>
            <a:r>
              <a:rPr lang="vi-VN" sz="1300" b="0" i="0" u="none" strike="noStrike" kern="1200">
                <a:solidFill>
                  <a:schemeClr val="tx1"/>
                </a:solidFill>
                <a:effectLst/>
                <a:latin typeface="+mn-lt"/>
                <a:ea typeface="+mn-ea"/>
                <a:cs typeface="+mn-cs"/>
              </a:rPr>
              <a:t>Bạn sử dụng khoản tiết kiệm dài hạn (LTS) này cho những mục tiêu dài hạn, lớn hạn như mua xe, mua nhà, sinh em bé, thực hiện ước mơ… Có quỹ LTS sẽ giúp bạn thấy được mục đích mình nhắm tới, và có động lực tiết kiệm dần dần cho việc đó.</a:t>
            </a:r>
          </a:p>
          <a:p>
            <a:r>
              <a:rPr lang="vi-VN" sz="1300" b="0" i="0" u="none" strike="noStrike" kern="1200">
                <a:solidFill>
                  <a:schemeClr val="tx1"/>
                </a:solidFill>
                <a:effectLst/>
                <a:latin typeface="+mn-lt"/>
                <a:ea typeface="+mn-ea"/>
                <a:cs typeface="+mn-cs"/>
              </a:rPr>
              <a:t>Điều quan trọng là bạn cần thực hiện tiết kiệm ngay khi nhận được thu nhập, qua đó sẽ tránh tiêu vào số tiền này. Một trong những cách tiết kiệm dễ dàng và hiệu quả nhất là sử dụng các sản phẩm tiết kiệm gửi góp trực tuyến. Xem thêm bài viết Sức mạnh vô biên của lãi kép và tiết kiệm gửi góp Easy Saving.</a:t>
            </a:r>
          </a:p>
          <a:p>
            <a:r>
              <a:rPr lang="vi-VN" sz="1300" b="1" i="0" u="none" strike="noStrike" kern="1200">
                <a:solidFill>
                  <a:schemeClr val="tx1"/>
                </a:solidFill>
                <a:effectLst/>
                <a:latin typeface="+mn-lt"/>
                <a:ea typeface="+mn-ea"/>
                <a:cs typeface="+mn-cs"/>
              </a:rPr>
              <a:t>Lọ số 3: Quỹ giáo dục – EDU (10% thu nhập)</a:t>
            </a:r>
            <a:endParaRPr lang="vi-VN" sz="1300" b="0" i="0" u="none" strike="noStrike" kern="1200">
              <a:solidFill>
                <a:schemeClr val="tx1"/>
              </a:solidFill>
              <a:effectLst/>
              <a:latin typeface="+mn-lt"/>
              <a:ea typeface="+mn-ea"/>
              <a:cs typeface="+mn-cs"/>
            </a:endParaRPr>
          </a:p>
          <a:p>
            <a:r>
              <a:rPr lang="vi-VN" sz="1300" b="0" i="0" u="none" strike="noStrike" kern="1200">
                <a:solidFill>
                  <a:schemeClr val="tx1"/>
                </a:solidFill>
                <a:effectLst/>
                <a:latin typeface="+mn-lt"/>
                <a:ea typeface="+mn-ea"/>
                <a:cs typeface="+mn-cs"/>
              </a:rPr>
              <a:t>Bạn cần trích 10% thu nhập cho việc học thêm, trau dồi kiển thức của bạn thân. Bạn có thể dùng quỹ giáo dục (EDU) này để mua sách, tham gia các khóa học, đào tạo, các buổi gặp gỡ chia sẻ từ những người thành công.</a:t>
            </a:r>
          </a:p>
          <a:p>
            <a:r>
              <a:rPr lang="vi-VN" sz="1300" b="0" i="0" u="none" strike="noStrike" kern="1200">
                <a:solidFill>
                  <a:schemeClr val="tx1"/>
                </a:solidFill>
                <a:effectLst/>
                <a:latin typeface="+mn-lt"/>
                <a:ea typeface="+mn-ea"/>
                <a:cs typeface="+mn-cs"/>
              </a:rPr>
              <a:t>Đầu tư vào giáo dục cũng chính là đầu tư vào bản thân. Tác dụng của tài khoản này là giúp bạn không ngừng phát triển năng lực bản thân, từ đó có thể tạo ra nhiều thu nhập hơn.</a:t>
            </a:r>
          </a:p>
          <a:p>
            <a:r>
              <a:rPr lang="vi-VN" sz="1300" b="1" i="0" u="none" strike="noStrike" kern="1200">
                <a:solidFill>
                  <a:schemeClr val="tx1"/>
                </a:solidFill>
                <a:effectLst/>
                <a:latin typeface="+mn-lt"/>
                <a:ea typeface="+mn-ea"/>
                <a:cs typeface="+mn-cs"/>
              </a:rPr>
              <a:t>Lọ số 4: Hưởng thụ – PLAY (10% thu nhập)</a:t>
            </a:r>
            <a:endParaRPr lang="vi-VN" sz="1300" b="0" i="0" u="none" strike="noStrike" kern="1200">
              <a:solidFill>
                <a:schemeClr val="tx1"/>
              </a:solidFill>
              <a:effectLst/>
              <a:latin typeface="+mn-lt"/>
              <a:ea typeface="+mn-ea"/>
              <a:cs typeface="+mn-cs"/>
            </a:endParaRPr>
          </a:p>
          <a:p>
            <a:r>
              <a:rPr lang="vi-VN" sz="1300" b="0" i="0" u="none" strike="noStrike" kern="1200">
                <a:solidFill>
                  <a:schemeClr val="tx1"/>
                </a:solidFill>
                <a:effectLst/>
                <a:latin typeface="+mn-lt"/>
                <a:ea typeface="+mn-ea"/>
                <a:cs typeface="+mn-cs"/>
              </a:rPr>
              <a:t>Đây là khoản tiền bạn dành cho việc hưởng thụ, mua sắm xa xỉ, chăm lo cho bản thân, làm những việc mới mẻ, tăng cường trải nghiệm… Quỹ Hưởng thụ (PLAY) giúp bạn có động lực để làm việc tốt hơn.</a:t>
            </a:r>
          </a:p>
          <a:p>
            <a:r>
              <a:rPr lang="vi-VN" sz="1300" b="0" i="0" u="none" strike="noStrike" kern="1200">
                <a:solidFill>
                  <a:schemeClr val="tx1"/>
                </a:solidFill>
                <a:effectLst/>
                <a:latin typeface="+mn-lt"/>
                <a:ea typeface="+mn-ea"/>
                <a:cs typeface="+mn-cs"/>
              </a:rPr>
              <a:t>Quỹ PLAY cần được tiêu dùng liên tục. Nếu bạn không sử dụng hết quỹ PLAY, có thể bạn đang mất cân bằng cuộc sống và không dành đủ sự chăm sóc cho bản thân.</a:t>
            </a:r>
          </a:p>
          <a:p>
            <a:r>
              <a:rPr lang="vi-VN" sz="1300" b="1" i="0" u="none" strike="noStrike" kern="1200">
                <a:solidFill>
                  <a:schemeClr val="tx1"/>
                </a:solidFill>
                <a:effectLst/>
                <a:latin typeface="+mn-lt"/>
                <a:ea typeface="+mn-ea"/>
                <a:cs typeface="+mn-cs"/>
              </a:rPr>
              <a:t>Lọ số 5: Quỹ tự do tài chính – FFA (10% thu nhập)</a:t>
            </a:r>
            <a:endParaRPr lang="vi-VN" sz="1300" b="0" i="0" u="none" strike="noStrike" kern="1200">
              <a:solidFill>
                <a:schemeClr val="tx1"/>
              </a:solidFill>
              <a:effectLst/>
              <a:latin typeface="+mn-lt"/>
              <a:ea typeface="+mn-ea"/>
              <a:cs typeface="+mn-cs"/>
            </a:endParaRPr>
          </a:p>
          <a:p>
            <a:r>
              <a:rPr lang="vi-VN" sz="1300" b="0" i="0" u="none" strike="noStrike" kern="1200">
                <a:solidFill>
                  <a:schemeClr val="tx1"/>
                </a:solidFill>
                <a:effectLst/>
                <a:latin typeface="+mn-lt"/>
                <a:ea typeface="+mn-ea"/>
                <a:cs typeface="+mn-cs"/>
              </a:rPr>
              <a:t>Tự do tài chính (FFA) là khi bạn có một cuộc sống như mong muốn mà không cần làm việc hay phụ thuộc tài chính vào người khác. FFA là khoản bạn sử dụng để tham gia các hoạt động tạo ra thu nhập thụ động như gửi tiết kiệm, đầu tư, góp vốn kinh doanh. Bằng cách này, bạn đã tạo ra “con ngỗng” đẻ trứng vàng để sử dụng khi không còn làm việc.</a:t>
            </a:r>
          </a:p>
          <a:p>
            <a:r>
              <a:rPr lang="vi-VN" sz="1300" b="0" i="0" u="none" strike="noStrike" kern="1200">
                <a:solidFill>
                  <a:schemeClr val="tx1"/>
                </a:solidFill>
                <a:effectLst/>
                <a:latin typeface="+mn-lt"/>
                <a:ea typeface="+mn-ea"/>
                <a:cs typeface="+mn-cs"/>
              </a:rPr>
              <a:t>Xin lưu ý: đừng bao giờ được tiêu tiền trong quỹ này.</a:t>
            </a:r>
          </a:p>
          <a:p>
            <a:r>
              <a:rPr lang="vi-VN" sz="1300" b="1" i="0" u="none" strike="noStrike" kern="1200">
                <a:solidFill>
                  <a:schemeClr val="tx1"/>
                </a:solidFill>
                <a:effectLst/>
                <a:latin typeface="+mn-lt"/>
                <a:ea typeface="+mn-ea"/>
                <a:cs typeface="+mn-cs"/>
              </a:rPr>
              <a:t>Lọ số 6: Quỹ từ thiện – GIVE (5% thu nhập)</a:t>
            </a:r>
            <a:endParaRPr lang="vi-VN" sz="1300" b="0" i="0" u="none" strike="noStrike" kern="1200">
              <a:solidFill>
                <a:schemeClr val="tx1"/>
              </a:solidFill>
              <a:effectLst/>
              <a:latin typeface="+mn-lt"/>
              <a:ea typeface="+mn-ea"/>
              <a:cs typeface="+mn-cs"/>
            </a:endParaRPr>
          </a:p>
          <a:p>
            <a:r>
              <a:rPr lang="vi-VN" sz="1300" b="0" i="0" u="none" strike="noStrike" kern="1200">
                <a:solidFill>
                  <a:schemeClr val="tx1"/>
                </a:solidFill>
                <a:effectLst/>
                <a:latin typeface="+mn-lt"/>
                <a:ea typeface="+mn-ea"/>
                <a:cs typeface="+mn-cs"/>
              </a:rPr>
              <a:t>Đây là khoản tiền bạn sử dụng để làm từ thiện, giúp đỡ cộng đồng, người thân, bạn bè. Nếu bạn có nhiều thứ phải chi trả hơn, hãy giảm tỷ lệ này xuống, nhưng luôn trích một khoản để giúp đỡ người khác.</a:t>
            </a:r>
          </a:p>
        </p:txBody>
      </p:sp>
      <p:sp>
        <p:nvSpPr>
          <p:cNvPr id="4" name="Slide Number Placeholder 3"/>
          <p:cNvSpPr>
            <a:spLocks noGrp="1"/>
          </p:cNvSpPr>
          <p:nvPr>
            <p:ph type="sldNum" sz="quarter" idx="5"/>
          </p:nvPr>
        </p:nvSpPr>
        <p:spPr/>
        <p:txBody>
          <a:bodyPr/>
          <a:lstStyle/>
          <a:p>
            <a:pPr>
              <a:defRPr/>
            </a:pPr>
            <a:fld id="{47079287-648C-4B3D-8FE1-F0E0722F132F}" type="slidenum">
              <a:rPr lang="zh-CN" altLang="en-US"/>
              <a:t>11</a:t>
            </a:fld>
            <a:endParaRPr lang="zh-CN" altLang="en-US"/>
          </a:p>
        </p:txBody>
      </p:sp>
    </p:spTree>
    <p:extLst>
      <p:ext uri="{BB962C8B-B14F-4D97-AF65-F5344CB8AC3E}">
        <p14:creationId xmlns:p14="http://schemas.microsoft.com/office/powerpoint/2010/main" val="525266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a:t>LINK TẢI CLIP </a:t>
            </a:r>
            <a:r>
              <a:rPr lang="en-US"/>
              <a:t>https://www.youtube.com/watch?v=J71G4HGJiqA&amp;t=601s</a:t>
            </a:r>
            <a:endParaRPr lang="en-VN"/>
          </a:p>
        </p:txBody>
      </p:sp>
    </p:spTree>
    <p:extLst>
      <p:ext uri="{BB962C8B-B14F-4D97-AF65-F5344CB8AC3E}">
        <p14:creationId xmlns:p14="http://schemas.microsoft.com/office/powerpoint/2010/main" val="546745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56321"/>
          <p:cNvSpPr>
            <a:spLocks noGrp="1" noRot="1" noChangeAspect="1" noTextEdit="1"/>
          </p:cNvSpPr>
          <p:nvPr>
            <p:ph type="sldImg"/>
          </p:nvPr>
        </p:nvSpPr>
        <p:spPr>
          <a:xfrm>
            <a:off x="381000" y="685800"/>
            <a:ext cx="6096000" cy="3429000"/>
          </a:xfrm>
        </p:spPr>
      </p:sp>
      <p:sp>
        <p:nvSpPr>
          <p:cNvPr id="56323" name="文本占位符 5632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1583045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70657"/>
          <p:cNvSpPr>
            <a:spLocks noGrp="1" noRot="1" noChangeAspect="1" noTextEdit="1"/>
          </p:cNvSpPr>
          <p:nvPr>
            <p:ph type="sldImg"/>
          </p:nvPr>
        </p:nvSpPr>
        <p:spPr/>
      </p:sp>
      <p:sp>
        <p:nvSpPr>
          <p:cNvPr id="70659" name="文本占位符 7065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1467473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318425" y="445013"/>
            <a:ext cx="1297450" cy="477875"/>
            <a:chOff x="318425" y="357163"/>
            <a:chExt cx="1297450" cy="477875"/>
          </a:xfrm>
        </p:grpSpPr>
        <p:grpSp>
          <p:nvGrpSpPr>
            <p:cNvPr id="12" name="Google Shape;12;p2"/>
            <p:cNvGrpSpPr/>
            <p:nvPr/>
          </p:nvGrpSpPr>
          <p:grpSpPr>
            <a:xfrm rot="10800000" flipH="1">
              <a:off x="455850" y="467250"/>
              <a:ext cx="1160025" cy="257725"/>
              <a:chOff x="3464600" y="3479675"/>
              <a:chExt cx="1160025" cy="257725"/>
            </a:xfrm>
          </p:grpSpPr>
          <p:sp>
            <p:nvSpPr>
              <p:cNvPr id="13" name="Google Shape;13;p2"/>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318425" y="357163"/>
              <a:ext cx="495375" cy="477875"/>
              <a:chOff x="3881575" y="2684100"/>
              <a:chExt cx="495375" cy="477875"/>
            </a:xfrm>
          </p:grpSpPr>
          <p:sp>
            <p:nvSpPr>
              <p:cNvPr id="16" name="Google Shape;16;p2"/>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 name="Google Shape;19;p2"/>
          <p:cNvSpPr txBox="1">
            <a:spLocks noGrp="1"/>
          </p:cNvSpPr>
          <p:nvPr>
            <p:ph type="ctrTitle"/>
          </p:nvPr>
        </p:nvSpPr>
        <p:spPr>
          <a:xfrm>
            <a:off x="713225" y="1227300"/>
            <a:ext cx="6257700" cy="20733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7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0" name="Google Shape;20;p2"/>
          <p:cNvSpPr txBox="1">
            <a:spLocks noGrp="1"/>
          </p:cNvSpPr>
          <p:nvPr>
            <p:ph type="subTitle" idx="1"/>
          </p:nvPr>
        </p:nvSpPr>
        <p:spPr>
          <a:xfrm>
            <a:off x="713225" y="3300600"/>
            <a:ext cx="2993100" cy="615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21" name="Google Shape;21;p2"/>
          <p:cNvGrpSpPr/>
          <p:nvPr/>
        </p:nvGrpSpPr>
        <p:grpSpPr>
          <a:xfrm rot="8100000" flipH="1">
            <a:off x="414832" y="4360489"/>
            <a:ext cx="495370" cy="477870"/>
            <a:chOff x="3881575" y="2684100"/>
            <a:chExt cx="495375" cy="477875"/>
          </a:xfrm>
        </p:grpSpPr>
        <p:sp>
          <p:nvSpPr>
            <p:cNvPr id="22" name="Google Shape;22;p2"/>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369264"/>
            <a:ext cx="3886273" cy="15740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3057627"/>
            <a:ext cx="3886273" cy="1575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65468568"/>
      </p:ext>
    </p:extLst>
  </p:cSld>
  <p:clrMapOvr>
    <a:masterClrMapping/>
  </p:clrMapOvr>
  <p:transition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47"/>
            <a:ext cx="4485050" cy="62042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868596"/>
            <a:ext cx="4485050" cy="245688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61580986"/>
      </p:ext>
    </p:extLst>
  </p:cSld>
  <p:clrMapOvr>
    <a:masterClrMapping/>
  </p:clrMapOvr>
  <p:transition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3"/>
          <p:cNvSpPr/>
          <p:nvPr/>
        </p:nvSpPr>
        <p:spPr>
          <a:xfrm flipH="1">
            <a:off x="138" y="213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7;p3"/>
          <p:cNvGrpSpPr/>
          <p:nvPr/>
        </p:nvGrpSpPr>
        <p:grpSpPr>
          <a:xfrm>
            <a:off x="7545300" y="445025"/>
            <a:ext cx="1297450" cy="477875"/>
            <a:chOff x="7164300" y="445025"/>
            <a:chExt cx="1297450" cy="477875"/>
          </a:xfrm>
        </p:grpSpPr>
        <p:grpSp>
          <p:nvGrpSpPr>
            <p:cNvPr id="28" name="Google Shape;28;p3"/>
            <p:cNvGrpSpPr/>
            <p:nvPr/>
          </p:nvGrpSpPr>
          <p:grpSpPr>
            <a:xfrm flipH="1">
              <a:off x="7164300" y="555088"/>
              <a:ext cx="1160025" cy="257725"/>
              <a:chOff x="3464600" y="3479675"/>
              <a:chExt cx="1160025" cy="257725"/>
            </a:xfrm>
          </p:grpSpPr>
          <p:sp>
            <p:nvSpPr>
              <p:cNvPr id="29" name="Google Shape;29;p3"/>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3"/>
            <p:cNvGrpSpPr/>
            <p:nvPr/>
          </p:nvGrpSpPr>
          <p:grpSpPr>
            <a:xfrm rot="10800000">
              <a:off x="7966375" y="445025"/>
              <a:ext cx="495375" cy="477875"/>
              <a:chOff x="3881575" y="2684100"/>
              <a:chExt cx="495375" cy="477875"/>
            </a:xfrm>
          </p:grpSpPr>
          <p:sp>
            <p:nvSpPr>
              <p:cNvPr id="32" name="Google Shape;32;p3"/>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 name="Google Shape;35;p3"/>
          <p:cNvSpPr txBox="1">
            <a:spLocks noGrp="1"/>
          </p:cNvSpPr>
          <p:nvPr>
            <p:ph type="title"/>
          </p:nvPr>
        </p:nvSpPr>
        <p:spPr>
          <a:xfrm>
            <a:off x="3434275" y="2349600"/>
            <a:ext cx="4996500" cy="994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4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 name="Google Shape;36;p3"/>
          <p:cNvSpPr txBox="1">
            <a:spLocks noGrp="1"/>
          </p:cNvSpPr>
          <p:nvPr>
            <p:ph type="subTitle" idx="1"/>
          </p:nvPr>
        </p:nvSpPr>
        <p:spPr>
          <a:xfrm>
            <a:off x="5348875" y="3321300"/>
            <a:ext cx="3081900" cy="593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 name="Google Shape;37;p3"/>
          <p:cNvSpPr txBox="1">
            <a:spLocks noGrp="1"/>
          </p:cNvSpPr>
          <p:nvPr>
            <p:ph type="title" idx="2" hasCustomPrompt="1"/>
          </p:nvPr>
        </p:nvSpPr>
        <p:spPr>
          <a:xfrm>
            <a:off x="5127175" y="1228800"/>
            <a:ext cx="3303600" cy="1120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8600"/>
              <a:buNone/>
              <a:defRPr sz="8600">
                <a:solidFill>
                  <a:schemeClr val="dk2"/>
                </a:solidFill>
              </a:defRPr>
            </a:lvl1pPr>
            <a:lvl2pPr lvl="1" algn="ctr" rtl="0">
              <a:spcBef>
                <a:spcPts val="0"/>
              </a:spcBef>
              <a:spcAft>
                <a:spcPts val="0"/>
              </a:spcAft>
              <a:buSzPts val="8600"/>
              <a:buNone/>
              <a:defRPr sz="8600"/>
            </a:lvl2pPr>
            <a:lvl3pPr lvl="2" algn="ctr" rtl="0">
              <a:spcBef>
                <a:spcPts val="0"/>
              </a:spcBef>
              <a:spcAft>
                <a:spcPts val="0"/>
              </a:spcAft>
              <a:buSzPts val="8600"/>
              <a:buNone/>
              <a:defRPr sz="8600"/>
            </a:lvl3pPr>
            <a:lvl4pPr lvl="3" algn="ctr" rtl="0">
              <a:spcBef>
                <a:spcPts val="0"/>
              </a:spcBef>
              <a:spcAft>
                <a:spcPts val="0"/>
              </a:spcAft>
              <a:buSzPts val="8600"/>
              <a:buNone/>
              <a:defRPr sz="8600"/>
            </a:lvl4pPr>
            <a:lvl5pPr lvl="4" algn="ctr" rtl="0">
              <a:spcBef>
                <a:spcPts val="0"/>
              </a:spcBef>
              <a:spcAft>
                <a:spcPts val="0"/>
              </a:spcAft>
              <a:buSzPts val="8600"/>
              <a:buNone/>
              <a:defRPr sz="8600"/>
            </a:lvl5pPr>
            <a:lvl6pPr lvl="5" algn="ctr" rtl="0">
              <a:spcBef>
                <a:spcPts val="0"/>
              </a:spcBef>
              <a:spcAft>
                <a:spcPts val="0"/>
              </a:spcAft>
              <a:buSzPts val="8600"/>
              <a:buNone/>
              <a:defRPr sz="8600"/>
            </a:lvl6pPr>
            <a:lvl7pPr lvl="6" algn="ctr" rtl="0">
              <a:spcBef>
                <a:spcPts val="0"/>
              </a:spcBef>
              <a:spcAft>
                <a:spcPts val="0"/>
              </a:spcAft>
              <a:buSzPts val="8600"/>
              <a:buNone/>
              <a:defRPr sz="8600"/>
            </a:lvl7pPr>
            <a:lvl8pPr lvl="7" algn="ctr" rtl="0">
              <a:spcBef>
                <a:spcPts val="0"/>
              </a:spcBef>
              <a:spcAft>
                <a:spcPts val="0"/>
              </a:spcAft>
              <a:buSzPts val="8600"/>
              <a:buNone/>
              <a:defRPr sz="8600"/>
            </a:lvl8pPr>
            <a:lvl9pPr lvl="8" algn="ctr" rtl="0">
              <a:spcBef>
                <a:spcPts val="0"/>
              </a:spcBef>
              <a:spcAft>
                <a:spcPts val="0"/>
              </a:spcAft>
              <a:buSzPts val="8600"/>
              <a:buNone/>
              <a:defRPr sz="86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4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p:cSld name="CUSTOM_3">
    <p:spTree>
      <p:nvGrpSpPr>
        <p:cNvPr id="1" name="Shape 192"/>
        <p:cNvGrpSpPr/>
        <p:nvPr/>
      </p:nvGrpSpPr>
      <p:grpSpPr>
        <a:xfrm>
          <a:off x="0" y="0"/>
          <a:ext cx="0" cy="0"/>
          <a:chOff x="0" y="0"/>
          <a:chExt cx="0" cy="0"/>
        </a:xfrm>
      </p:grpSpPr>
      <p:sp>
        <p:nvSpPr>
          <p:cNvPr id="193" name="Google Shape;193;p15"/>
          <p:cNvSpPr/>
          <p:nvPr/>
        </p:nvSpPr>
        <p:spPr>
          <a:xfrm>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 name="Google Shape;194;p15"/>
          <p:cNvGrpSpPr/>
          <p:nvPr/>
        </p:nvGrpSpPr>
        <p:grpSpPr>
          <a:xfrm rot="10800000">
            <a:off x="470413" y="445025"/>
            <a:ext cx="495375" cy="477875"/>
            <a:chOff x="3881575" y="2684100"/>
            <a:chExt cx="495375" cy="477875"/>
          </a:xfrm>
        </p:grpSpPr>
        <p:sp>
          <p:nvSpPr>
            <p:cNvPr id="195" name="Google Shape;195;p15"/>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5"/>
          <p:cNvGrpSpPr/>
          <p:nvPr/>
        </p:nvGrpSpPr>
        <p:grpSpPr>
          <a:xfrm>
            <a:off x="7545300" y="445025"/>
            <a:ext cx="1297450" cy="477875"/>
            <a:chOff x="7164300" y="445025"/>
            <a:chExt cx="1297450" cy="477875"/>
          </a:xfrm>
        </p:grpSpPr>
        <p:grpSp>
          <p:nvGrpSpPr>
            <p:cNvPr id="199" name="Google Shape;199;p15"/>
            <p:cNvGrpSpPr/>
            <p:nvPr/>
          </p:nvGrpSpPr>
          <p:grpSpPr>
            <a:xfrm flipH="1">
              <a:off x="7164300" y="555088"/>
              <a:ext cx="1160025" cy="257725"/>
              <a:chOff x="3464600" y="3479675"/>
              <a:chExt cx="1160025" cy="257725"/>
            </a:xfrm>
          </p:grpSpPr>
          <p:sp>
            <p:nvSpPr>
              <p:cNvPr id="200" name="Google Shape;200;p15"/>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15"/>
            <p:cNvGrpSpPr/>
            <p:nvPr/>
          </p:nvGrpSpPr>
          <p:grpSpPr>
            <a:xfrm rot="10800000">
              <a:off x="7966375" y="445025"/>
              <a:ext cx="495375" cy="477875"/>
              <a:chOff x="3881575" y="2684100"/>
              <a:chExt cx="495375" cy="477875"/>
            </a:xfrm>
          </p:grpSpPr>
          <p:sp>
            <p:nvSpPr>
              <p:cNvPr id="203" name="Google Shape;203;p15"/>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6" name="Google Shape;206;p15"/>
          <p:cNvSpPr txBox="1">
            <a:spLocks noGrp="1"/>
          </p:cNvSpPr>
          <p:nvPr>
            <p:ph type="title"/>
          </p:nvPr>
        </p:nvSpPr>
        <p:spPr>
          <a:xfrm flipH="1">
            <a:off x="713225" y="2348313"/>
            <a:ext cx="4996500" cy="994800"/>
          </a:xfrm>
          <a:prstGeom prst="rect">
            <a:avLst/>
          </a:prstGeom>
        </p:spPr>
        <p:txBody>
          <a:bodyPr spcFirstLastPara="1" wrap="square" lIns="91425" tIns="91425" rIns="91425" bIns="91425" anchor="ctr" anchorCtr="0">
            <a:noAutofit/>
          </a:bodyPr>
          <a:lstStyle>
            <a:lvl1pPr lvl="0" rtl="0">
              <a:spcBef>
                <a:spcPts val="0"/>
              </a:spcBef>
              <a:spcAft>
                <a:spcPts val="0"/>
              </a:spcAft>
              <a:buSzPts val="54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07" name="Google Shape;207;p15"/>
          <p:cNvSpPr txBox="1">
            <a:spLocks noGrp="1"/>
          </p:cNvSpPr>
          <p:nvPr>
            <p:ph type="subTitle" idx="1"/>
          </p:nvPr>
        </p:nvSpPr>
        <p:spPr>
          <a:xfrm flipH="1">
            <a:off x="713225" y="3322588"/>
            <a:ext cx="30819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8" name="Google Shape;208;p15"/>
          <p:cNvSpPr txBox="1">
            <a:spLocks noGrp="1"/>
          </p:cNvSpPr>
          <p:nvPr>
            <p:ph type="title" idx="2" hasCustomPrompt="1"/>
          </p:nvPr>
        </p:nvSpPr>
        <p:spPr>
          <a:xfrm flipH="1">
            <a:off x="713225" y="1227513"/>
            <a:ext cx="3303600" cy="1120800"/>
          </a:xfrm>
          <a:prstGeom prst="rect">
            <a:avLst/>
          </a:prstGeom>
        </p:spPr>
        <p:txBody>
          <a:bodyPr spcFirstLastPara="1" wrap="square" lIns="91425" tIns="91425" rIns="91425" bIns="91425" anchor="ctr" anchorCtr="0">
            <a:noAutofit/>
          </a:bodyPr>
          <a:lstStyle>
            <a:lvl1pPr lvl="0" rtl="0">
              <a:spcBef>
                <a:spcPts val="0"/>
              </a:spcBef>
              <a:spcAft>
                <a:spcPts val="0"/>
              </a:spcAft>
              <a:buSzPts val="8600"/>
              <a:buNone/>
              <a:defRPr sz="8600">
                <a:solidFill>
                  <a:schemeClr val="dk2"/>
                </a:solidFill>
              </a:defRPr>
            </a:lvl1pPr>
            <a:lvl2pPr lvl="1" algn="ctr" rtl="0">
              <a:spcBef>
                <a:spcPts val="0"/>
              </a:spcBef>
              <a:spcAft>
                <a:spcPts val="0"/>
              </a:spcAft>
              <a:buSzPts val="8600"/>
              <a:buNone/>
              <a:defRPr sz="8600"/>
            </a:lvl2pPr>
            <a:lvl3pPr lvl="2" algn="ctr" rtl="0">
              <a:spcBef>
                <a:spcPts val="0"/>
              </a:spcBef>
              <a:spcAft>
                <a:spcPts val="0"/>
              </a:spcAft>
              <a:buSzPts val="8600"/>
              <a:buNone/>
              <a:defRPr sz="8600"/>
            </a:lvl3pPr>
            <a:lvl4pPr lvl="3" algn="ctr" rtl="0">
              <a:spcBef>
                <a:spcPts val="0"/>
              </a:spcBef>
              <a:spcAft>
                <a:spcPts val="0"/>
              </a:spcAft>
              <a:buSzPts val="8600"/>
              <a:buNone/>
              <a:defRPr sz="8600"/>
            </a:lvl4pPr>
            <a:lvl5pPr lvl="4" algn="ctr" rtl="0">
              <a:spcBef>
                <a:spcPts val="0"/>
              </a:spcBef>
              <a:spcAft>
                <a:spcPts val="0"/>
              </a:spcAft>
              <a:buSzPts val="8600"/>
              <a:buNone/>
              <a:defRPr sz="8600"/>
            </a:lvl5pPr>
            <a:lvl6pPr lvl="5" algn="ctr" rtl="0">
              <a:spcBef>
                <a:spcPts val="0"/>
              </a:spcBef>
              <a:spcAft>
                <a:spcPts val="0"/>
              </a:spcAft>
              <a:buSzPts val="8600"/>
              <a:buNone/>
              <a:defRPr sz="8600"/>
            </a:lvl6pPr>
            <a:lvl7pPr lvl="6" algn="ctr" rtl="0">
              <a:spcBef>
                <a:spcPts val="0"/>
              </a:spcBef>
              <a:spcAft>
                <a:spcPts val="0"/>
              </a:spcAft>
              <a:buSzPts val="8600"/>
              <a:buNone/>
              <a:defRPr sz="8600"/>
            </a:lvl7pPr>
            <a:lvl8pPr lvl="7" algn="ctr" rtl="0">
              <a:spcBef>
                <a:spcPts val="0"/>
              </a:spcBef>
              <a:spcAft>
                <a:spcPts val="0"/>
              </a:spcAft>
              <a:buSzPts val="8600"/>
              <a:buNone/>
              <a:defRPr sz="8600"/>
            </a:lvl8pPr>
            <a:lvl9pPr lvl="8" algn="ctr" rtl="0">
              <a:spcBef>
                <a:spcPts val="0"/>
              </a:spcBef>
              <a:spcAft>
                <a:spcPts val="0"/>
              </a:spcAft>
              <a:buSzPts val="8600"/>
              <a:buNone/>
              <a:defRPr sz="86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1">
  <p:cSld name="CUSTOM_7">
    <p:spTree>
      <p:nvGrpSpPr>
        <p:cNvPr id="1" name="Shape 370"/>
        <p:cNvGrpSpPr/>
        <p:nvPr/>
      </p:nvGrpSpPr>
      <p:grpSpPr>
        <a:xfrm>
          <a:off x="0" y="0"/>
          <a:ext cx="0" cy="0"/>
          <a:chOff x="0" y="0"/>
          <a:chExt cx="0" cy="0"/>
        </a:xfrm>
      </p:grpSpPr>
      <p:sp>
        <p:nvSpPr>
          <p:cNvPr id="371" name="Google Shape;371;p26"/>
          <p:cNvSpPr/>
          <p:nvPr/>
        </p:nvSpPr>
        <p:spPr>
          <a:xfrm>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26"/>
          <p:cNvGrpSpPr/>
          <p:nvPr/>
        </p:nvGrpSpPr>
        <p:grpSpPr>
          <a:xfrm>
            <a:off x="7503650" y="445025"/>
            <a:ext cx="1297450" cy="477875"/>
            <a:chOff x="7164300" y="445025"/>
            <a:chExt cx="1297450" cy="477875"/>
          </a:xfrm>
        </p:grpSpPr>
        <p:grpSp>
          <p:nvGrpSpPr>
            <p:cNvPr id="373" name="Google Shape;373;p26"/>
            <p:cNvGrpSpPr/>
            <p:nvPr/>
          </p:nvGrpSpPr>
          <p:grpSpPr>
            <a:xfrm>
              <a:off x="7301725" y="555088"/>
              <a:ext cx="1160025" cy="257725"/>
              <a:chOff x="3464600" y="3479675"/>
              <a:chExt cx="1160025" cy="257725"/>
            </a:xfrm>
          </p:grpSpPr>
          <p:sp>
            <p:nvSpPr>
              <p:cNvPr id="374" name="Google Shape;374;p26"/>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376;p26"/>
            <p:cNvGrpSpPr/>
            <p:nvPr/>
          </p:nvGrpSpPr>
          <p:grpSpPr>
            <a:xfrm rot="10800000" flipH="1">
              <a:off x="7164300" y="445025"/>
              <a:ext cx="495375" cy="477875"/>
              <a:chOff x="3881575" y="2684100"/>
              <a:chExt cx="495375" cy="477875"/>
            </a:xfrm>
          </p:grpSpPr>
          <p:sp>
            <p:nvSpPr>
              <p:cNvPr id="377" name="Google Shape;377;p26"/>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0" name="Google Shape;380;p2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1" name="Google Shape;381;p26"/>
          <p:cNvSpPr txBox="1">
            <a:spLocks noGrp="1"/>
          </p:cNvSpPr>
          <p:nvPr>
            <p:ph type="subTitle" idx="1"/>
          </p:nvPr>
        </p:nvSpPr>
        <p:spPr>
          <a:xfrm>
            <a:off x="713225" y="1700950"/>
            <a:ext cx="35988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200">
                <a:solidFill>
                  <a:schemeClr val="accent2"/>
                </a:solidFill>
                <a:latin typeface="Chewy"/>
                <a:ea typeface="Chewy"/>
                <a:cs typeface="Chewy"/>
                <a:sym typeface="Chew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2" name="Google Shape;382;p26"/>
          <p:cNvSpPr txBox="1">
            <a:spLocks noGrp="1"/>
          </p:cNvSpPr>
          <p:nvPr>
            <p:ph type="subTitle" idx="2"/>
          </p:nvPr>
        </p:nvSpPr>
        <p:spPr>
          <a:xfrm>
            <a:off x="713225" y="3275827"/>
            <a:ext cx="3598800" cy="4545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2200">
                <a:solidFill>
                  <a:schemeClr val="accent2"/>
                </a:solidFill>
                <a:latin typeface="Chewy"/>
                <a:ea typeface="Chewy"/>
                <a:cs typeface="Chewy"/>
                <a:sym typeface="Chew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3" name="Google Shape;383;p26"/>
          <p:cNvSpPr txBox="1">
            <a:spLocks noGrp="1"/>
          </p:cNvSpPr>
          <p:nvPr>
            <p:ph type="subTitle" idx="3"/>
          </p:nvPr>
        </p:nvSpPr>
        <p:spPr>
          <a:xfrm>
            <a:off x="713225" y="2119474"/>
            <a:ext cx="3598800" cy="663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84" name="Google Shape;384;p26"/>
          <p:cNvSpPr txBox="1">
            <a:spLocks noGrp="1"/>
          </p:cNvSpPr>
          <p:nvPr>
            <p:ph type="subTitle" idx="4"/>
          </p:nvPr>
        </p:nvSpPr>
        <p:spPr>
          <a:xfrm>
            <a:off x="713225" y="3690825"/>
            <a:ext cx="3598800" cy="663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
  <p:cSld name="CUSTOM_16">
    <p:spTree>
      <p:nvGrpSpPr>
        <p:cNvPr id="1" name="Shape 514"/>
        <p:cNvGrpSpPr/>
        <p:nvPr/>
      </p:nvGrpSpPr>
      <p:grpSpPr>
        <a:xfrm>
          <a:off x="0" y="0"/>
          <a:ext cx="0" cy="0"/>
          <a:chOff x="0" y="0"/>
          <a:chExt cx="0" cy="0"/>
        </a:xfrm>
      </p:grpSpPr>
      <p:sp>
        <p:nvSpPr>
          <p:cNvPr id="515" name="Google Shape;515;p33"/>
          <p:cNvSpPr/>
          <p:nvPr/>
        </p:nvSpPr>
        <p:spPr>
          <a:xfrm>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6" name="Google Shape;516;p33"/>
          <p:cNvGrpSpPr/>
          <p:nvPr/>
        </p:nvGrpSpPr>
        <p:grpSpPr>
          <a:xfrm>
            <a:off x="7545300" y="445025"/>
            <a:ext cx="1297450" cy="477875"/>
            <a:chOff x="7164300" y="445025"/>
            <a:chExt cx="1297450" cy="477875"/>
          </a:xfrm>
        </p:grpSpPr>
        <p:grpSp>
          <p:nvGrpSpPr>
            <p:cNvPr id="517" name="Google Shape;517;p33"/>
            <p:cNvGrpSpPr/>
            <p:nvPr/>
          </p:nvGrpSpPr>
          <p:grpSpPr>
            <a:xfrm flipH="1">
              <a:off x="7164300" y="555088"/>
              <a:ext cx="1160025" cy="257725"/>
              <a:chOff x="3464600" y="3479675"/>
              <a:chExt cx="1160025" cy="257725"/>
            </a:xfrm>
          </p:grpSpPr>
          <p:sp>
            <p:nvSpPr>
              <p:cNvPr id="518" name="Google Shape;518;p33"/>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3"/>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33"/>
            <p:cNvGrpSpPr/>
            <p:nvPr/>
          </p:nvGrpSpPr>
          <p:grpSpPr>
            <a:xfrm rot="10800000">
              <a:off x="7966375" y="445025"/>
              <a:ext cx="495375" cy="477875"/>
              <a:chOff x="3881575" y="2684100"/>
              <a:chExt cx="495375" cy="477875"/>
            </a:xfrm>
          </p:grpSpPr>
          <p:sp>
            <p:nvSpPr>
              <p:cNvPr id="521" name="Google Shape;521;p33"/>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3"/>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4" name="Google Shape;524;p33"/>
          <p:cNvGrpSpPr/>
          <p:nvPr/>
        </p:nvGrpSpPr>
        <p:grpSpPr>
          <a:xfrm rot="8100000" flipH="1">
            <a:off x="414832" y="4360489"/>
            <a:ext cx="495370" cy="477870"/>
            <a:chOff x="3881575" y="2684100"/>
            <a:chExt cx="495375" cy="477875"/>
          </a:xfrm>
        </p:grpSpPr>
        <p:sp>
          <p:nvSpPr>
            <p:cNvPr id="525" name="Google Shape;525;p33"/>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3"/>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7">
    <p:spTree>
      <p:nvGrpSpPr>
        <p:cNvPr id="1" name="Shape 528"/>
        <p:cNvGrpSpPr/>
        <p:nvPr/>
      </p:nvGrpSpPr>
      <p:grpSpPr>
        <a:xfrm>
          <a:off x="0" y="0"/>
          <a:ext cx="0" cy="0"/>
          <a:chOff x="0" y="0"/>
          <a:chExt cx="0" cy="0"/>
        </a:xfrm>
      </p:grpSpPr>
      <p:sp>
        <p:nvSpPr>
          <p:cNvPr id="529" name="Google Shape;529;p34"/>
          <p:cNvSpPr/>
          <p:nvPr/>
        </p:nvSpPr>
        <p:spPr>
          <a:xfrm flipH="1">
            <a:off x="138" y="213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34"/>
          <p:cNvGrpSpPr/>
          <p:nvPr/>
        </p:nvGrpSpPr>
        <p:grpSpPr>
          <a:xfrm>
            <a:off x="7545300" y="445025"/>
            <a:ext cx="1297450" cy="477875"/>
            <a:chOff x="7164300" y="445025"/>
            <a:chExt cx="1297450" cy="477875"/>
          </a:xfrm>
        </p:grpSpPr>
        <p:grpSp>
          <p:nvGrpSpPr>
            <p:cNvPr id="531" name="Google Shape;531;p34"/>
            <p:cNvGrpSpPr/>
            <p:nvPr/>
          </p:nvGrpSpPr>
          <p:grpSpPr>
            <a:xfrm flipH="1">
              <a:off x="7164300" y="555088"/>
              <a:ext cx="1160025" cy="257725"/>
              <a:chOff x="3464600" y="3479675"/>
              <a:chExt cx="1160025" cy="257725"/>
            </a:xfrm>
          </p:grpSpPr>
          <p:sp>
            <p:nvSpPr>
              <p:cNvPr id="532" name="Google Shape;532;p34"/>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4"/>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34"/>
            <p:cNvGrpSpPr/>
            <p:nvPr/>
          </p:nvGrpSpPr>
          <p:grpSpPr>
            <a:xfrm rot="10800000">
              <a:off x="7966375" y="445025"/>
              <a:ext cx="495375" cy="477875"/>
              <a:chOff x="3881575" y="2684100"/>
              <a:chExt cx="495375" cy="477875"/>
            </a:xfrm>
          </p:grpSpPr>
          <p:sp>
            <p:nvSpPr>
              <p:cNvPr id="535" name="Google Shape;535;p34"/>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4"/>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8" name="Google Shape;538;p34"/>
          <p:cNvGrpSpPr/>
          <p:nvPr/>
        </p:nvGrpSpPr>
        <p:grpSpPr>
          <a:xfrm>
            <a:off x="318425" y="445013"/>
            <a:ext cx="1297450" cy="477875"/>
            <a:chOff x="318425" y="357163"/>
            <a:chExt cx="1297450" cy="477875"/>
          </a:xfrm>
        </p:grpSpPr>
        <p:grpSp>
          <p:nvGrpSpPr>
            <p:cNvPr id="539" name="Google Shape;539;p34"/>
            <p:cNvGrpSpPr/>
            <p:nvPr/>
          </p:nvGrpSpPr>
          <p:grpSpPr>
            <a:xfrm rot="10800000" flipH="1">
              <a:off x="455850" y="467250"/>
              <a:ext cx="1160025" cy="257725"/>
              <a:chOff x="3464600" y="3479675"/>
              <a:chExt cx="1160025" cy="257725"/>
            </a:xfrm>
          </p:grpSpPr>
          <p:sp>
            <p:nvSpPr>
              <p:cNvPr id="540" name="Google Shape;540;p34"/>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4"/>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 name="Google Shape;542;p34"/>
            <p:cNvGrpSpPr/>
            <p:nvPr/>
          </p:nvGrpSpPr>
          <p:grpSpPr>
            <a:xfrm>
              <a:off x="318425" y="357163"/>
              <a:ext cx="495375" cy="477875"/>
              <a:chOff x="3881575" y="2684100"/>
              <a:chExt cx="495375" cy="477875"/>
            </a:xfrm>
          </p:grpSpPr>
          <p:sp>
            <p:nvSpPr>
              <p:cNvPr id="543" name="Google Shape;543;p34"/>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4"/>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4"/>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8">
    <p:spTree>
      <p:nvGrpSpPr>
        <p:cNvPr id="1" name="Shape 546"/>
        <p:cNvGrpSpPr/>
        <p:nvPr/>
      </p:nvGrpSpPr>
      <p:grpSpPr>
        <a:xfrm>
          <a:off x="0" y="0"/>
          <a:ext cx="0" cy="0"/>
          <a:chOff x="0" y="0"/>
          <a:chExt cx="0" cy="0"/>
        </a:xfrm>
      </p:grpSpPr>
      <p:sp>
        <p:nvSpPr>
          <p:cNvPr id="547" name="Google Shape;547;p35"/>
          <p:cNvSpPr/>
          <p:nvPr/>
        </p:nvSpPr>
        <p:spPr>
          <a:xfrm>
            <a:off x="0" y="180725"/>
            <a:ext cx="9143718" cy="4716050"/>
          </a:xfrm>
          <a:custGeom>
            <a:avLst/>
            <a:gdLst/>
            <a:ahLst/>
            <a:cxnLst/>
            <a:rect l="l" t="t" r="r" b="b"/>
            <a:pathLst>
              <a:path w="297744" h="188642" extrusionOk="0">
                <a:moveTo>
                  <a:pt x="283856" y="0"/>
                </a:moveTo>
                <a:lnTo>
                  <a:pt x="276123" y="21305"/>
                </a:lnTo>
                <a:lnTo>
                  <a:pt x="265445" y="44609"/>
                </a:lnTo>
                <a:lnTo>
                  <a:pt x="261657" y="38928"/>
                </a:lnTo>
                <a:lnTo>
                  <a:pt x="254661" y="57813"/>
                </a:lnTo>
                <a:lnTo>
                  <a:pt x="249295" y="37350"/>
                </a:lnTo>
                <a:lnTo>
                  <a:pt x="249242" y="37087"/>
                </a:lnTo>
                <a:lnTo>
                  <a:pt x="245139" y="40717"/>
                </a:lnTo>
                <a:lnTo>
                  <a:pt x="238458" y="61285"/>
                </a:lnTo>
                <a:lnTo>
                  <a:pt x="229358" y="73910"/>
                </a:lnTo>
                <a:lnTo>
                  <a:pt x="224413" y="97477"/>
                </a:lnTo>
                <a:lnTo>
                  <a:pt x="208631" y="110155"/>
                </a:lnTo>
                <a:lnTo>
                  <a:pt x="208631" y="110208"/>
                </a:lnTo>
                <a:lnTo>
                  <a:pt x="201687" y="144348"/>
                </a:lnTo>
                <a:lnTo>
                  <a:pt x="196585" y="140087"/>
                </a:lnTo>
                <a:lnTo>
                  <a:pt x="190851" y="123306"/>
                </a:lnTo>
                <a:lnTo>
                  <a:pt x="174964" y="100108"/>
                </a:lnTo>
                <a:lnTo>
                  <a:pt x="174859" y="99897"/>
                </a:lnTo>
                <a:lnTo>
                  <a:pt x="165758" y="116678"/>
                </a:lnTo>
                <a:lnTo>
                  <a:pt x="160129" y="108682"/>
                </a:lnTo>
                <a:lnTo>
                  <a:pt x="159972" y="108577"/>
                </a:lnTo>
                <a:lnTo>
                  <a:pt x="153869" y="112312"/>
                </a:lnTo>
                <a:lnTo>
                  <a:pt x="140508" y="95952"/>
                </a:lnTo>
                <a:lnTo>
                  <a:pt x="140403" y="95899"/>
                </a:lnTo>
                <a:lnTo>
                  <a:pt x="134300" y="100265"/>
                </a:lnTo>
                <a:lnTo>
                  <a:pt x="129303" y="89692"/>
                </a:lnTo>
                <a:lnTo>
                  <a:pt x="119308" y="109629"/>
                </a:lnTo>
                <a:lnTo>
                  <a:pt x="112312" y="104105"/>
                </a:lnTo>
                <a:lnTo>
                  <a:pt x="105157" y="111312"/>
                </a:lnTo>
                <a:lnTo>
                  <a:pt x="100212" y="150608"/>
                </a:lnTo>
                <a:lnTo>
                  <a:pt x="93321" y="172860"/>
                </a:lnTo>
                <a:lnTo>
                  <a:pt x="83537" y="146032"/>
                </a:lnTo>
                <a:lnTo>
                  <a:pt x="83431" y="145874"/>
                </a:lnTo>
                <a:lnTo>
                  <a:pt x="77645" y="150345"/>
                </a:lnTo>
                <a:lnTo>
                  <a:pt x="72595" y="131776"/>
                </a:lnTo>
                <a:lnTo>
                  <a:pt x="64231" y="152344"/>
                </a:lnTo>
                <a:lnTo>
                  <a:pt x="51763" y="161287"/>
                </a:lnTo>
                <a:lnTo>
                  <a:pt x="43083" y="177542"/>
                </a:lnTo>
                <a:lnTo>
                  <a:pt x="37507" y="169388"/>
                </a:lnTo>
                <a:lnTo>
                  <a:pt x="23462" y="188063"/>
                </a:lnTo>
                <a:lnTo>
                  <a:pt x="14256" y="175175"/>
                </a:lnTo>
                <a:lnTo>
                  <a:pt x="14151" y="175070"/>
                </a:lnTo>
                <a:lnTo>
                  <a:pt x="0" y="186748"/>
                </a:lnTo>
                <a:lnTo>
                  <a:pt x="210" y="187011"/>
                </a:lnTo>
                <a:lnTo>
                  <a:pt x="14098" y="175490"/>
                </a:lnTo>
                <a:lnTo>
                  <a:pt x="23462" y="188642"/>
                </a:lnTo>
                <a:lnTo>
                  <a:pt x="37507" y="169967"/>
                </a:lnTo>
                <a:lnTo>
                  <a:pt x="43083" y="178226"/>
                </a:lnTo>
                <a:lnTo>
                  <a:pt x="51974" y="161550"/>
                </a:lnTo>
                <a:lnTo>
                  <a:pt x="64494" y="152607"/>
                </a:lnTo>
                <a:lnTo>
                  <a:pt x="72542" y="132828"/>
                </a:lnTo>
                <a:lnTo>
                  <a:pt x="77487" y="150924"/>
                </a:lnTo>
                <a:lnTo>
                  <a:pt x="83326" y="146400"/>
                </a:lnTo>
                <a:lnTo>
                  <a:pt x="93321" y="173912"/>
                </a:lnTo>
                <a:lnTo>
                  <a:pt x="100475" y="150661"/>
                </a:lnTo>
                <a:lnTo>
                  <a:pt x="105473" y="111470"/>
                </a:lnTo>
                <a:lnTo>
                  <a:pt x="112312" y="104474"/>
                </a:lnTo>
                <a:lnTo>
                  <a:pt x="119413" y="110155"/>
                </a:lnTo>
                <a:lnTo>
                  <a:pt x="129303" y="90481"/>
                </a:lnTo>
                <a:lnTo>
                  <a:pt x="134090" y="100634"/>
                </a:lnTo>
                <a:lnTo>
                  <a:pt x="134195" y="100791"/>
                </a:lnTo>
                <a:lnTo>
                  <a:pt x="140350" y="96267"/>
                </a:lnTo>
                <a:lnTo>
                  <a:pt x="153817" y="112733"/>
                </a:lnTo>
                <a:lnTo>
                  <a:pt x="159919" y="109050"/>
                </a:lnTo>
                <a:lnTo>
                  <a:pt x="165863" y="117309"/>
                </a:lnTo>
                <a:lnTo>
                  <a:pt x="174911" y="100476"/>
                </a:lnTo>
                <a:lnTo>
                  <a:pt x="190483" y="123411"/>
                </a:lnTo>
                <a:lnTo>
                  <a:pt x="196374" y="140192"/>
                </a:lnTo>
                <a:lnTo>
                  <a:pt x="196374" y="140245"/>
                </a:lnTo>
                <a:lnTo>
                  <a:pt x="201845" y="144927"/>
                </a:lnTo>
                <a:lnTo>
                  <a:pt x="208894" y="110365"/>
                </a:lnTo>
                <a:lnTo>
                  <a:pt x="224623" y="97740"/>
                </a:lnTo>
                <a:lnTo>
                  <a:pt x="224676" y="97635"/>
                </a:lnTo>
                <a:lnTo>
                  <a:pt x="229673" y="74121"/>
                </a:lnTo>
                <a:lnTo>
                  <a:pt x="238721" y="61443"/>
                </a:lnTo>
                <a:lnTo>
                  <a:pt x="245455" y="40927"/>
                </a:lnTo>
                <a:lnTo>
                  <a:pt x="249032" y="37771"/>
                </a:lnTo>
                <a:lnTo>
                  <a:pt x="254503" y="58392"/>
                </a:lnTo>
                <a:lnTo>
                  <a:pt x="254608" y="58865"/>
                </a:lnTo>
                <a:lnTo>
                  <a:pt x="261710" y="39664"/>
                </a:lnTo>
                <a:lnTo>
                  <a:pt x="265445" y="45241"/>
                </a:lnTo>
                <a:lnTo>
                  <a:pt x="276439" y="21411"/>
                </a:lnTo>
                <a:lnTo>
                  <a:pt x="283856" y="842"/>
                </a:lnTo>
                <a:lnTo>
                  <a:pt x="289853" y="14309"/>
                </a:lnTo>
                <a:lnTo>
                  <a:pt x="297481" y="28933"/>
                </a:lnTo>
                <a:lnTo>
                  <a:pt x="297744" y="28723"/>
                </a:lnTo>
                <a:lnTo>
                  <a:pt x="290169" y="14204"/>
                </a:lnTo>
                <a:lnTo>
                  <a:pt x="283856"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35"/>
          <p:cNvGrpSpPr/>
          <p:nvPr/>
        </p:nvGrpSpPr>
        <p:grpSpPr>
          <a:xfrm>
            <a:off x="7503650" y="445025"/>
            <a:ext cx="1297450" cy="477875"/>
            <a:chOff x="7164300" y="445025"/>
            <a:chExt cx="1297450" cy="477875"/>
          </a:xfrm>
        </p:grpSpPr>
        <p:grpSp>
          <p:nvGrpSpPr>
            <p:cNvPr id="549" name="Google Shape;549;p35"/>
            <p:cNvGrpSpPr/>
            <p:nvPr/>
          </p:nvGrpSpPr>
          <p:grpSpPr>
            <a:xfrm>
              <a:off x="7301725" y="555088"/>
              <a:ext cx="1160025" cy="257725"/>
              <a:chOff x="3464600" y="3479675"/>
              <a:chExt cx="1160025" cy="257725"/>
            </a:xfrm>
          </p:grpSpPr>
          <p:sp>
            <p:nvSpPr>
              <p:cNvPr id="550" name="Google Shape;550;p35"/>
              <p:cNvSpPr/>
              <p:nvPr/>
            </p:nvSpPr>
            <p:spPr>
              <a:xfrm>
                <a:off x="3464600" y="3479675"/>
                <a:ext cx="1021600" cy="198500"/>
              </a:xfrm>
              <a:custGeom>
                <a:avLst/>
                <a:gdLst/>
                <a:ahLst/>
                <a:cxnLst/>
                <a:rect l="l" t="t" r="r" b="b"/>
                <a:pathLst>
                  <a:path w="40864" h="7940" extrusionOk="0">
                    <a:moveTo>
                      <a:pt x="1" y="1"/>
                    </a:moveTo>
                    <a:lnTo>
                      <a:pt x="1" y="1602"/>
                    </a:lnTo>
                    <a:lnTo>
                      <a:pt x="15845" y="1602"/>
                    </a:lnTo>
                    <a:lnTo>
                      <a:pt x="26319" y="7940"/>
                    </a:lnTo>
                    <a:lnTo>
                      <a:pt x="40863" y="7940"/>
                    </a:lnTo>
                    <a:lnTo>
                      <a:pt x="40863" y="6339"/>
                    </a:lnTo>
                    <a:lnTo>
                      <a:pt x="26720" y="6339"/>
                    </a:lnTo>
                    <a:lnTo>
                      <a:pt x="163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4458650" y="3572250"/>
                <a:ext cx="165975" cy="165150"/>
              </a:xfrm>
              <a:custGeom>
                <a:avLst/>
                <a:gdLst/>
                <a:ahLst/>
                <a:cxnLst/>
                <a:rect l="l" t="t" r="r" b="b"/>
                <a:pathLst>
                  <a:path w="6639" h="6606" extrusionOk="0">
                    <a:moveTo>
                      <a:pt x="3303" y="1602"/>
                    </a:moveTo>
                    <a:cubicBezTo>
                      <a:pt x="4270" y="1602"/>
                      <a:pt x="5004" y="2369"/>
                      <a:pt x="5004" y="3303"/>
                    </a:cubicBezTo>
                    <a:cubicBezTo>
                      <a:pt x="5004" y="4270"/>
                      <a:pt x="4270" y="5004"/>
                      <a:pt x="3303" y="5004"/>
                    </a:cubicBezTo>
                    <a:cubicBezTo>
                      <a:pt x="2335" y="5004"/>
                      <a:pt x="1602" y="4270"/>
                      <a:pt x="1602" y="3303"/>
                    </a:cubicBezTo>
                    <a:cubicBezTo>
                      <a:pt x="1602" y="2369"/>
                      <a:pt x="2335" y="1602"/>
                      <a:pt x="3303" y="1602"/>
                    </a:cubicBezTo>
                    <a:close/>
                    <a:moveTo>
                      <a:pt x="3303" y="0"/>
                    </a:moveTo>
                    <a:cubicBezTo>
                      <a:pt x="1501" y="0"/>
                      <a:pt x="0" y="1468"/>
                      <a:pt x="0" y="3303"/>
                    </a:cubicBezTo>
                    <a:cubicBezTo>
                      <a:pt x="0" y="5104"/>
                      <a:pt x="1468" y="6605"/>
                      <a:pt x="3303" y="6605"/>
                    </a:cubicBezTo>
                    <a:cubicBezTo>
                      <a:pt x="5137" y="6605"/>
                      <a:pt x="6638" y="5104"/>
                      <a:pt x="6605" y="3303"/>
                    </a:cubicBezTo>
                    <a:cubicBezTo>
                      <a:pt x="6605" y="1501"/>
                      <a:pt x="5137" y="0"/>
                      <a:pt x="3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35"/>
            <p:cNvGrpSpPr/>
            <p:nvPr/>
          </p:nvGrpSpPr>
          <p:grpSpPr>
            <a:xfrm rot="10800000" flipH="1">
              <a:off x="7164300" y="445025"/>
              <a:ext cx="495375" cy="477875"/>
              <a:chOff x="3881575" y="2684100"/>
              <a:chExt cx="495375" cy="477875"/>
            </a:xfrm>
          </p:grpSpPr>
          <p:sp>
            <p:nvSpPr>
              <p:cNvPr id="553" name="Google Shape;553;p35"/>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5"/>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6" name="Google Shape;556;p35"/>
          <p:cNvGrpSpPr/>
          <p:nvPr/>
        </p:nvGrpSpPr>
        <p:grpSpPr>
          <a:xfrm rot="-5547522">
            <a:off x="320091" y="4360485"/>
            <a:ext cx="495385" cy="477885"/>
            <a:chOff x="3881575" y="2684100"/>
            <a:chExt cx="495375" cy="477875"/>
          </a:xfrm>
        </p:grpSpPr>
        <p:sp>
          <p:nvSpPr>
            <p:cNvPr id="557" name="Google Shape;557;p35"/>
            <p:cNvSpPr/>
            <p:nvPr/>
          </p:nvSpPr>
          <p:spPr>
            <a:xfrm>
              <a:off x="4195125" y="2684100"/>
              <a:ext cx="181825" cy="165150"/>
            </a:xfrm>
            <a:custGeom>
              <a:avLst/>
              <a:gdLst/>
              <a:ahLst/>
              <a:cxnLst/>
              <a:rect l="l" t="t" r="r" b="b"/>
              <a:pathLst>
                <a:path w="7273" h="6606" extrusionOk="0">
                  <a:moveTo>
                    <a:pt x="3636" y="1"/>
                  </a:moveTo>
                  <a:cubicBezTo>
                    <a:pt x="2769" y="1"/>
                    <a:pt x="1935" y="368"/>
                    <a:pt x="1301" y="968"/>
                  </a:cubicBezTo>
                  <a:cubicBezTo>
                    <a:pt x="1" y="2269"/>
                    <a:pt x="1" y="4371"/>
                    <a:pt x="1301" y="5638"/>
                  </a:cubicBezTo>
                  <a:cubicBezTo>
                    <a:pt x="1935" y="6272"/>
                    <a:pt x="2803" y="6606"/>
                    <a:pt x="3636" y="6606"/>
                  </a:cubicBezTo>
                  <a:cubicBezTo>
                    <a:pt x="4470" y="6606"/>
                    <a:pt x="5304" y="6272"/>
                    <a:pt x="5971" y="5638"/>
                  </a:cubicBezTo>
                  <a:cubicBezTo>
                    <a:pt x="7272" y="4371"/>
                    <a:pt x="7272" y="2269"/>
                    <a:pt x="5971" y="968"/>
                  </a:cubicBezTo>
                  <a:cubicBezTo>
                    <a:pt x="5338" y="368"/>
                    <a:pt x="4504" y="1"/>
                    <a:pt x="36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3881575" y="2997675"/>
              <a:ext cx="180975" cy="164300"/>
            </a:xfrm>
            <a:custGeom>
              <a:avLst/>
              <a:gdLst/>
              <a:ahLst/>
              <a:cxnLst/>
              <a:rect l="l" t="t" r="r" b="b"/>
              <a:pathLst>
                <a:path w="7239" h="6572" extrusionOk="0">
                  <a:moveTo>
                    <a:pt x="3636" y="0"/>
                  </a:moveTo>
                  <a:cubicBezTo>
                    <a:pt x="2736" y="0"/>
                    <a:pt x="1902" y="334"/>
                    <a:pt x="1301" y="934"/>
                  </a:cubicBezTo>
                  <a:cubicBezTo>
                    <a:pt x="0" y="2235"/>
                    <a:pt x="0" y="4337"/>
                    <a:pt x="1301" y="5604"/>
                  </a:cubicBezTo>
                  <a:cubicBezTo>
                    <a:pt x="1902" y="6238"/>
                    <a:pt x="2802" y="6572"/>
                    <a:pt x="3636" y="6572"/>
                  </a:cubicBezTo>
                  <a:cubicBezTo>
                    <a:pt x="4470" y="6572"/>
                    <a:pt x="5337" y="6271"/>
                    <a:pt x="5971" y="5604"/>
                  </a:cubicBezTo>
                  <a:cubicBezTo>
                    <a:pt x="7239" y="4337"/>
                    <a:pt x="7239" y="2235"/>
                    <a:pt x="5971" y="934"/>
                  </a:cubicBezTo>
                  <a:cubicBezTo>
                    <a:pt x="5337" y="334"/>
                    <a:pt x="4503" y="0"/>
                    <a:pt x="36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3990825" y="2783350"/>
              <a:ext cx="272700" cy="272725"/>
            </a:xfrm>
            <a:custGeom>
              <a:avLst/>
              <a:gdLst/>
              <a:ahLst/>
              <a:cxnLst/>
              <a:rect l="l" t="t" r="r" b="b"/>
              <a:pathLst>
                <a:path w="10908" h="10909" extrusionOk="0">
                  <a:moveTo>
                    <a:pt x="9774" y="0"/>
                  </a:moveTo>
                  <a:lnTo>
                    <a:pt x="0" y="9774"/>
                  </a:lnTo>
                  <a:lnTo>
                    <a:pt x="1134" y="10908"/>
                  </a:lnTo>
                  <a:lnTo>
                    <a:pt x="10908" y="1135"/>
                  </a:lnTo>
                  <a:lnTo>
                    <a:pt x="9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589519"/>
      </p:ext>
    </p:extLst>
  </p:cSld>
  <p:clrMapOvr>
    <a:masterClrMapping/>
  </p:clrMapOvr>
  <p:transition spd="med" advClick="0" advTm="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1pPr>
            <a:lvl2pPr lvl="1">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2pPr>
            <a:lvl3pPr lvl="2">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3pPr>
            <a:lvl4pPr lvl="3">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4pPr>
            <a:lvl5pPr lvl="4">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5pPr>
            <a:lvl6pPr lvl="5">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6pPr>
            <a:lvl7pPr lvl="6">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7pPr>
            <a:lvl8pPr lvl="7">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8pPr>
            <a:lvl9pPr lvl="8">
              <a:spcBef>
                <a:spcPts val="0"/>
              </a:spcBef>
              <a:spcAft>
                <a:spcPts val="0"/>
              </a:spcAft>
              <a:buClr>
                <a:schemeClr val="lt2"/>
              </a:buClr>
              <a:buSzPts val="2800"/>
              <a:buFont typeface="Chewy"/>
              <a:buNone/>
              <a:defRPr sz="2800">
                <a:solidFill>
                  <a:schemeClr val="lt2"/>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3"/>
              </a:buClr>
              <a:buSzPts val="1800"/>
              <a:buFont typeface="Ubuntu"/>
              <a:buChar char="●"/>
              <a:defRPr sz="1800">
                <a:solidFill>
                  <a:schemeClr val="accent3"/>
                </a:solidFill>
                <a:latin typeface="Ubuntu"/>
                <a:ea typeface="Ubuntu"/>
                <a:cs typeface="Ubuntu"/>
                <a:sym typeface="Ubuntu"/>
              </a:defRPr>
            </a:lvl1pPr>
            <a:lvl2pPr marL="914400" lvl="1" indent="-317500">
              <a:lnSpc>
                <a:spcPct val="100000"/>
              </a:lnSpc>
              <a:spcBef>
                <a:spcPts val="0"/>
              </a:spcBef>
              <a:spcAft>
                <a:spcPts val="0"/>
              </a:spcAft>
              <a:buClr>
                <a:schemeClr val="accent3"/>
              </a:buClr>
              <a:buSzPts val="1400"/>
              <a:buFont typeface="Ubuntu"/>
              <a:buChar char="○"/>
              <a:defRPr>
                <a:solidFill>
                  <a:schemeClr val="accent3"/>
                </a:solidFill>
                <a:latin typeface="Ubuntu"/>
                <a:ea typeface="Ubuntu"/>
                <a:cs typeface="Ubuntu"/>
                <a:sym typeface="Ubuntu"/>
              </a:defRPr>
            </a:lvl2pPr>
            <a:lvl3pPr marL="1371600" lvl="2" indent="-317500">
              <a:lnSpc>
                <a:spcPct val="100000"/>
              </a:lnSpc>
              <a:spcBef>
                <a:spcPts val="0"/>
              </a:spcBef>
              <a:spcAft>
                <a:spcPts val="0"/>
              </a:spcAft>
              <a:buClr>
                <a:schemeClr val="accent3"/>
              </a:buClr>
              <a:buSzPts val="1400"/>
              <a:buFont typeface="Ubuntu"/>
              <a:buChar char="■"/>
              <a:defRPr>
                <a:solidFill>
                  <a:schemeClr val="accent3"/>
                </a:solidFill>
                <a:latin typeface="Ubuntu"/>
                <a:ea typeface="Ubuntu"/>
                <a:cs typeface="Ubuntu"/>
                <a:sym typeface="Ubuntu"/>
              </a:defRPr>
            </a:lvl3pPr>
            <a:lvl4pPr marL="1828800" lvl="3" indent="-317500">
              <a:lnSpc>
                <a:spcPct val="100000"/>
              </a:lnSpc>
              <a:spcBef>
                <a:spcPts val="0"/>
              </a:spcBef>
              <a:spcAft>
                <a:spcPts val="0"/>
              </a:spcAft>
              <a:buClr>
                <a:schemeClr val="accent3"/>
              </a:buClr>
              <a:buSzPts val="1400"/>
              <a:buFont typeface="Ubuntu"/>
              <a:buChar char="●"/>
              <a:defRPr>
                <a:solidFill>
                  <a:schemeClr val="accent3"/>
                </a:solidFill>
                <a:latin typeface="Ubuntu"/>
                <a:ea typeface="Ubuntu"/>
                <a:cs typeface="Ubuntu"/>
                <a:sym typeface="Ubuntu"/>
              </a:defRPr>
            </a:lvl4pPr>
            <a:lvl5pPr marL="2286000" lvl="4" indent="-317500">
              <a:lnSpc>
                <a:spcPct val="100000"/>
              </a:lnSpc>
              <a:spcBef>
                <a:spcPts val="0"/>
              </a:spcBef>
              <a:spcAft>
                <a:spcPts val="0"/>
              </a:spcAft>
              <a:buClr>
                <a:schemeClr val="accent3"/>
              </a:buClr>
              <a:buSzPts val="1400"/>
              <a:buFont typeface="Ubuntu"/>
              <a:buChar char="○"/>
              <a:defRPr>
                <a:solidFill>
                  <a:schemeClr val="accent3"/>
                </a:solidFill>
                <a:latin typeface="Ubuntu"/>
                <a:ea typeface="Ubuntu"/>
                <a:cs typeface="Ubuntu"/>
                <a:sym typeface="Ubuntu"/>
              </a:defRPr>
            </a:lvl5pPr>
            <a:lvl6pPr marL="2743200" lvl="5" indent="-317500">
              <a:lnSpc>
                <a:spcPct val="100000"/>
              </a:lnSpc>
              <a:spcBef>
                <a:spcPts val="0"/>
              </a:spcBef>
              <a:spcAft>
                <a:spcPts val="0"/>
              </a:spcAft>
              <a:buClr>
                <a:schemeClr val="accent3"/>
              </a:buClr>
              <a:buSzPts val="1400"/>
              <a:buFont typeface="Ubuntu"/>
              <a:buChar char="■"/>
              <a:defRPr>
                <a:solidFill>
                  <a:schemeClr val="accent3"/>
                </a:solidFill>
                <a:latin typeface="Ubuntu"/>
                <a:ea typeface="Ubuntu"/>
                <a:cs typeface="Ubuntu"/>
                <a:sym typeface="Ubuntu"/>
              </a:defRPr>
            </a:lvl6pPr>
            <a:lvl7pPr marL="3200400" lvl="6" indent="-317500">
              <a:lnSpc>
                <a:spcPct val="100000"/>
              </a:lnSpc>
              <a:spcBef>
                <a:spcPts val="0"/>
              </a:spcBef>
              <a:spcAft>
                <a:spcPts val="0"/>
              </a:spcAft>
              <a:buClr>
                <a:schemeClr val="accent3"/>
              </a:buClr>
              <a:buSzPts val="1400"/>
              <a:buFont typeface="Ubuntu"/>
              <a:buChar char="●"/>
              <a:defRPr>
                <a:solidFill>
                  <a:schemeClr val="accent3"/>
                </a:solidFill>
                <a:latin typeface="Ubuntu"/>
                <a:ea typeface="Ubuntu"/>
                <a:cs typeface="Ubuntu"/>
                <a:sym typeface="Ubuntu"/>
              </a:defRPr>
            </a:lvl7pPr>
            <a:lvl8pPr marL="3657600" lvl="7" indent="-317500">
              <a:lnSpc>
                <a:spcPct val="100000"/>
              </a:lnSpc>
              <a:spcBef>
                <a:spcPts val="0"/>
              </a:spcBef>
              <a:spcAft>
                <a:spcPts val="0"/>
              </a:spcAft>
              <a:buClr>
                <a:schemeClr val="accent3"/>
              </a:buClr>
              <a:buSzPts val="1400"/>
              <a:buFont typeface="Ubuntu"/>
              <a:buChar char="○"/>
              <a:defRPr>
                <a:solidFill>
                  <a:schemeClr val="accent3"/>
                </a:solidFill>
                <a:latin typeface="Ubuntu"/>
                <a:ea typeface="Ubuntu"/>
                <a:cs typeface="Ubuntu"/>
                <a:sym typeface="Ubuntu"/>
              </a:defRPr>
            </a:lvl8pPr>
            <a:lvl9pPr marL="4114800" lvl="8" indent="-317500">
              <a:lnSpc>
                <a:spcPct val="100000"/>
              </a:lnSpc>
              <a:spcBef>
                <a:spcPts val="0"/>
              </a:spcBef>
              <a:spcAft>
                <a:spcPts val="0"/>
              </a:spcAft>
              <a:buClr>
                <a:schemeClr val="accent3"/>
              </a:buClr>
              <a:buSzPts val="1400"/>
              <a:buFont typeface="Ubuntu"/>
              <a:buChar char="■"/>
              <a:defRPr>
                <a:solidFill>
                  <a:schemeClr val="accent3"/>
                </a:solidFill>
                <a:latin typeface="Ubuntu"/>
                <a:ea typeface="Ubuntu"/>
                <a:cs typeface="Ubuntu"/>
                <a:sym typeface="Ubuntu"/>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 id="2147483661" r:id="rId4"/>
    <p:sldLayoutId id="2147483672" r:id="rId5"/>
    <p:sldLayoutId id="2147483679" r:id="rId6"/>
    <p:sldLayoutId id="2147483680" r:id="rId7"/>
    <p:sldLayoutId id="2147483681" r:id="rId8"/>
    <p:sldLayoutId id="2147483685" r:id="rId9"/>
    <p:sldLayoutId id="2147483686" r:id="rId10"/>
    <p:sldLayoutId id="214748368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9.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9.xml"/><Relationship Id="rId6" Type="http://schemas.openxmlformats.org/officeDocument/2006/relationships/image" Target="../media/image9.jpg"/><Relationship Id="rId5" Type="http://schemas.openxmlformats.org/officeDocument/2006/relationships/image" Target="../media/image8.jpg"/><Relationship Id="rId10" Type="http://schemas.openxmlformats.org/officeDocument/2006/relationships/image" Target="../media/image13.jpeg"/><Relationship Id="rId4" Type="http://schemas.openxmlformats.org/officeDocument/2006/relationships/image" Target="../media/image5.jpg"/><Relationship Id="rId9"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A36550-F5CE-4D44-9F55-9ADA72DF0D69}"/>
              </a:ext>
            </a:extLst>
          </p:cNvPr>
          <p:cNvSpPr txBox="1"/>
          <p:nvPr/>
        </p:nvSpPr>
        <p:spPr>
          <a:xfrm>
            <a:off x="311597" y="1454204"/>
            <a:ext cx="8704141" cy="2893660"/>
          </a:xfrm>
          <a:prstGeom prst="rect">
            <a:avLst/>
          </a:prstGeom>
          <a:noFill/>
        </p:spPr>
        <p:txBody>
          <a:bodyPr lIns="51229" tIns="25614" rIns="51229" bIns="25614">
            <a:spAutoFit/>
          </a:bodyPr>
          <a:lstStyle/>
          <a:p>
            <a:pPr algn="ctr" eaLnBrk="1" hangingPunct="1">
              <a:defRPr/>
            </a:pPr>
            <a:r>
              <a:rPr lang="x-none" sz="2689" b="1" dirty="0">
                <a:solidFill>
                  <a:schemeClr val="accent1">
                    <a:lumMod val="75000"/>
                  </a:schemeClr>
                </a:solidFill>
                <a:latin typeface="Times New Roman" pitchFamily="18" charset="0"/>
                <a:cs typeface="Times New Roman" pitchFamily="18" charset="0"/>
              </a:rPr>
              <a:t>BÀI GIẢNG TRỰC TUYẾN </a:t>
            </a:r>
          </a:p>
          <a:p>
            <a:pPr algn="ctr" eaLnBrk="1" hangingPunct="1">
              <a:defRPr/>
            </a:pPr>
            <a:r>
              <a:rPr lang="x-none" sz="2689" b="1">
                <a:solidFill>
                  <a:srgbClr val="C00000"/>
                </a:solidFill>
                <a:latin typeface="Times New Roman" pitchFamily="18" charset="0"/>
                <a:cs typeface="Times New Roman" pitchFamily="18" charset="0"/>
              </a:rPr>
              <a:t>MÔN</a:t>
            </a:r>
            <a:r>
              <a:rPr lang="en-US" sz="2689" b="1">
                <a:solidFill>
                  <a:srgbClr val="C00000"/>
                </a:solidFill>
                <a:latin typeface="Times New Roman" pitchFamily="18" charset="0"/>
                <a:cs typeface="Times New Roman" pitchFamily="18" charset="0"/>
              </a:rPr>
              <a:t>: GDCD 8</a:t>
            </a:r>
            <a:endParaRPr lang="en-US" sz="2689" b="1" dirty="0">
              <a:solidFill>
                <a:srgbClr val="C00000"/>
              </a:solidFill>
              <a:latin typeface="Times New Roman" pitchFamily="18" charset="0"/>
              <a:cs typeface="Times New Roman" pitchFamily="18" charset="0"/>
            </a:endParaRPr>
          </a:p>
          <a:p>
            <a:pPr algn="ctr">
              <a:defRPr/>
            </a:pPr>
            <a:r>
              <a:rPr lang="en-US" sz="2689" b="1">
                <a:solidFill>
                  <a:srgbClr val="C00000"/>
                </a:solidFill>
                <a:latin typeface="Times New Roman" pitchFamily="18" charset="0"/>
                <a:cs typeface="Times New Roman" pitchFamily="18" charset="0"/>
              </a:rPr>
              <a:t>Bài </a:t>
            </a:r>
            <a:r>
              <a:rPr lang="en-US" sz="2689" b="1" smtClean="0">
                <a:solidFill>
                  <a:srgbClr val="C00000"/>
                </a:solidFill>
                <a:latin typeface="Times New Roman" pitchFamily="18" charset="0"/>
                <a:cs typeface="Times New Roman" pitchFamily="18" charset="0"/>
              </a:rPr>
              <a:t>8 </a:t>
            </a:r>
            <a:r>
              <a:rPr lang="en-US" sz="2689" b="1">
                <a:solidFill>
                  <a:srgbClr val="C00000"/>
                </a:solidFill>
                <a:latin typeface="Times New Roman" pitchFamily="18" charset="0"/>
                <a:cs typeface="Times New Roman" pitchFamily="18" charset="0"/>
              </a:rPr>
              <a:t>- </a:t>
            </a:r>
            <a:r>
              <a:rPr lang="en-US" sz="2689" b="1">
                <a:solidFill>
                  <a:srgbClr val="C00000"/>
                </a:solidFill>
                <a:latin typeface="Times New Roman" pitchFamily="18" charset="0"/>
                <a:cs typeface="Times New Roman" pitchFamily="18" charset="0"/>
              </a:rPr>
              <a:t>Tiết </a:t>
            </a:r>
            <a:r>
              <a:rPr lang="en-US" sz="2689" b="1" smtClean="0">
                <a:solidFill>
                  <a:srgbClr val="C00000"/>
                </a:solidFill>
                <a:latin typeface="Times New Roman" pitchFamily="18" charset="0"/>
                <a:cs typeface="Times New Roman" pitchFamily="18" charset="0"/>
              </a:rPr>
              <a:t>2</a:t>
            </a:r>
            <a:endParaRPr lang="en-US" sz="2689" b="1">
              <a:solidFill>
                <a:srgbClr val="C00000"/>
              </a:solidFill>
              <a:latin typeface="Times New Roman" pitchFamily="18" charset="0"/>
              <a:cs typeface="Times New Roman" pitchFamily="18" charset="0"/>
            </a:endParaRPr>
          </a:p>
          <a:p>
            <a:pPr algn="ctr" eaLnBrk="1" hangingPunct="1">
              <a:defRPr/>
            </a:pPr>
            <a:endParaRPr lang="en-US" sz="2689" b="1">
              <a:solidFill>
                <a:srgbClr val="C00000"/>
              </a:solidFill>
              <a:latin typeface="Times New Roman" pitchFamily="18" charset="0"/>
              <a:cs typeface="Times New Roman" pitchFamily="18" charset="0"/>
            </a:endParaRPr>
          </a:p>
          <a:p>
            <a:pPr algn="ctr"/>
            <a:r>
              <a:rPr lang="en-US" sz="2931" b="1">
                <a:solidFill>
                  <a:srgbClr val="002060"/>
                </a:solidFill>
                <a:latin typeface="Arial "/>
                <a:ea typeface="Arial "/>
                <a:cs typeface="Arial Unicode MS" panose="020B0604020202020204" pitchFamily="34" charset="-128"/>
              </a:rPr>
              <a:t> </a:t>
            </a:r>
            <a:r>
              <a:rPr lang="en-US" sz="2931" b="1" smtClean="0">
                <a:solidFill>
                  <a:srgbClr val="002060"/>
                </a:solidFill>
                <a:latin typeface="Arial "/>
                <a:ea typeface="Arial "/>
                <a:cs typeface="Arial Unicode MS" panose="020B0604020202020204" pitchFamily="34" charset="-128"/>
              </a:rPr>
              <a:t>LẬP KẾ HOẠCH CHI TIÊU</a:t>
            </a:r>
            <a:endParaRPr lang="en-US" sz="2931" b="1">
              <a:solidFill>
                <a:srgbClr val="002060"/>
              </a:solidFill>
              <a:latin typeface="Arial "/>
              <a:ea typeface="Arial "/>
              <a:cs typeface="Arial Unicode MS" panose="020B0604020202020204" pitchFamily="34" charset="-128"/>
            </a:endParaRPr>
          </a:p>
          <a:p>
            <a:pPr algn="ctr" eaLnBrk="1" hangingPunct="1">
              <a:defRPr/>
            </a:pPr>
            <a:endParaRPr lang="en-US" sz="2390" b="1">
              <a:solidFill>
                <a:srgbClr val="002060"/>
              </a:solidFill>
              <a:latin typeface="Times New Roman" pitchFamily="18" charset="0"/>
              <a:cs typeface="Times New Roman" pitchFamily="18" charset="0"/>
            </a:endParaRPr>
          </a:p>
          <a:p>
            <a:pPr algn="ctr" eaLnBrk="1" hangingPunct="1">
              <a:defRPr/>
            </a:pPr>
            <a:r>
              <a:rPr lang="en-US" sz="2390" b="1">
                <a:solidFill>
                  <a:srgbClr val="002060"/>
                </a:solidFill>
                <a:latin typeface="Times New Roman" pitchFamily="18" charset="0"/>
                <a:cs typeface="Times New Roman" pitchFamily="18" charset="0"/>
              </a:rPr>
              <a:t>GV: Nguyễn Thị Bích Thuận</a:t>
            </a:r>
            <a:endParaRPr lang="x-none" sz="2390" b="1" dirty="0">
              <a:solidFill>
                <a:srgbClr val="002060"/>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46A9B784-3AFD-514B-93D8-FC3AF4947775}"/>
              </a:ext>
            </a:extLst>
          </p:cNvPr>
          <p:cNvSpPr txBox="1"/>
          <p:nvPr/>
        </p:nvSpPr>
        <p:spPr>
          <a:xfrm>
            <a:off x="2799154" y="143129"/>
            <a:ext cx="3559533" cy="362134"/>
          </a:xfrm>
          <a:prstGeom prst="rect">
            <a:avLst/>
          </a:prstGeom>
          <a:noFill/>
        </p:spPr>
        <p:txBody>
          <a:bodyPr wrap="none" lIns="51229" tIns="25614" rIns="51229" bIns="25614">
            <a:spAutoFit/>
          </a:bodyPr>
          <a:lstStyle/>
          <a:p>
            <a:pPr eaLnBrk="1" hangingPunct="1">
              <a:defRPr/>
            </a:pPr>
            <a:r>
              <a:rPr lang="x-none" sz="2017" b="1" dirty="0">
                <a:solidFill>
                  <a:schemeClr val="accent1">
                    <a:lumMod val="50000"/>
                  </a:schemeClr>
                </a:solidFill>
                <a:latin typeface="Times New Roman" pitchFamily="18" charset="0"/>
                <a:cs typeface="Times New Roman" pitchFamily="18" charset="0"/>
              </a:rPr>
              <a:t>TRƯỜNG THCS LONG BIÊN</a:t>
            </a:r>
          </a:p>
        </p:txBody>
      </p:sp>
      <p:pic>
        <p:nvPicPr>
          <p:cNvPr id="3076" name="图片 21"/>
          <p:cNvPicPr>
            <a:picLocks noChangeAspect="1"/>
          </p:cNvPicPr>
          <p:nvPr/>
        </p:nvPicPr>
        <p:blipFill>
          <a:blip r:embed="rId2">
            <a:extLst>
              <a:ext uri="{28A0092B-C50C-407E-A947-70E740481C1C}">
                <a14:useLocalDpi xmlns:a14="http://schemas.microsoft.com/office/drawing/2010/main" val="0"/>
              </a:ext>
            </a:extLst>
          </a:blip>
          <a:srcRect t="77119"/>
          <a:stretch>
            <a:fillRect/>
          </a:stretch>
        </p:blipFill>
        <p:spPr bwMode="auto">
          <a:xfrm>
            <a:off x="18335" y="4226012"/>
            <a:ext cx="9107330" cy="91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58" y="458565"/>
            <a:ext cx="1077938" cy="9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567908"/>
      </p:ext>
    </p:extLst>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052E0D0C-CA0F-C44C-9373-70945B5D4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779" y="302472"/>
            <a:ext cx="6788442" cy="4538558"/>
          </a:xfrm>
          <a:prstGeom prst="rect">
            <a:avLst/>
          </a:prstGeom>
        </p:spPr>
      </p:pic>
    </p:spTree>
    <p:extLst>
      <p:ext uri="{BB962C8B-B14F-4D97-AF65-F5344CB8AC3E}">
        <p14:creationId xmlns:p14="http://schemas.microsoft.com/office/powerpoint/2010/main" val="1667332063"/>
      </p:ext>
    </p:extLst>
  </p:cSld>
  <p:clrMapOvr>
    <a:masterClrMapping/>
  </p:clrMapOvr>
  <p:transition spd="med" advClick="0" advTm="0">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D2845768-9F25-A347-A8ED-27B77BAAE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505" y="336"/>
            <a:ext cx="4584990" cy="5142830"/>
          </a:xfrm>
          <a:prstGeom prst="rect">
            <a:avLst/>
          </a:prstGeom>
        </p:spPr>
      </p:pic>
    </p:spTree>
    <p:extLst>
      <p:ext uri="{BB962C8B-B14F-4D97-AF65-F5344CB8AC3E}">
        <p14:creationId xmlns:p14="http://schemas.microsoft.com/office/powerpoint/2010/main" val="4276334699"/>
      </p:ext>
    </p:extLst>
  </p:cSld>
  <p:clrMapOvr>
    <a:masterClrMapping/>
  </p:clrMapOvr>
  <p:transition spd="med" advClick="0" advTm="0">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D18451E-6706-7546-BA49-E854ABA379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818" y="850291"/>
            <a:ext cx="5256363" cy="3442917"/>
          </a:xfrm>
          <a:prstGeom prst="rect">
            <a:avLst/>
          </a:prstGeom>
        </p:spPr>
      </p:pic>
    </p:spTree>
    <p:extLst>
      <p:ext uri="{BB962C8B-B14F-4D97-AF65-F5344CB8AC3E}">
        <p14:creationId xmlns:p14="http://schemas.microsoft.com/office/powerpoint/2010/main" val="1201276688"/>
      </p:ext>
    </p:extLst>
  </p:cSld>
  <p:clrMapOvr>
    <a:masterClrMapping/>
  </p:clrMapOvr>
  <p:transition spd="med" advClick="0" advTm="0">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42336" y="285431"/>
            <a:ext cx="8259328" cy="4572638"/>
          </a:xfrm>
          <a:prstGeom prst="rect">
            <a:avLst/>
          </a:prstGeom>
        </p:spPr>
      </p:pic>
    </p:spTree>
    <p:extLst>
      <p:ext uri="{BB962C8B-B14F-4D97-AF65-F5344CB8AC3E}">
        <p14:creationId xmlns:p14="http://schemas.microsoft.com/office/powerpoint/2010/main" val="1360822133"/>
      </p:ext>
    </p:extLst>
  </p:cSld>
  <p:clrMapOvr>
    <a:masterClrMapping/>
  </p:clrMapOvr>
  <p:transition spd="med" advClick="0" advTm="0">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3"/>
          <a:stretch>
            <a:fillRect/>
          </a:stretch>
        </p:blipFill>
        <p:spPr>
          <a:xfrm>
            <a:off x="5471186" y="305042"/>
            <a:ext cx="3478692" cy="2896181"/>
          </a:xfrm>
          <a:prstGeom prst="rect">
            <a:avLst/>
          </a:prstGeom>
          <a:noFill/>
          <a:ln w="9525">
            <a:noFill/>
          </a:ln>
        </p:spPr>
      </p:pic>
      <p:pic>
        <p:nvPicPr>
          <p:cNvPr id="41998" name="图片 41997" descr="1"/>
          <p:cNvPicPr>
            <a:picLocks noChangeAspect="1"/>
          </p:cNvPicPr>
          <p:nvPr/>
        </p:nvPicPr>
        <p:blipFill>
          <a:blip r:embed="rId4"/>
          <a:stretch>
            <a:fillRect/>
          </a:stretch>
        </p:blipFill>
        <p:spPr>
          <a:xfrm>
            <a:off x="18335" y="4212862"/>
            <a:ext cx="9107330" cy="930638"/>
          </a:xfrm>
          <a:prstGeom prst="rect">
            <a:avLst/>
          </a:prstGeom>
          <a:noFill/>
          <a:ln w="9525">
            <a:noFill/>
          </a:ln>
        </p:spPr>
      </p:pic>
      <p:sp>
        <p:nvSpPr>
          <p:cNvPr id="3" name="Rectangle 2"/>
          <p:cNvSpPr/>
          <p:nvPr/>
        </p:nvSpPr>
        <p:spPr>
          <a:xfrm>
            <a:off x="507028" y="969213"/>
            <a:ext cx="4573093" cy="2898486"/>
          </a:xfrm>
          <a:prstGeom prst="rect">
            <a:avLst/>
          </a:prstGeom>
        </p:spPr>
        <p:txBody>
          <a:bodyPr wrap="square">
            <a:spAutoFit/>
          </a:bodyPr>
          <a:lstStyle/>
          <a:p>
            <a:pPr algn="justLow"/>
            <a:r>
              <a:rPr lang="en-US" sz="2605" b="1">
                <a:latin typeface="Times New Roman" panose="02020603050405020304" pitchFamily="18" charset="0"/>
                <a:cs typeface="Times New Roman" panose="02020603050405020304" pitchFamily="18" charset="0"/>
              </a:rPr>
              <a:t>DẶN DÒ</a:t>
            </a:r>
          </a:p>
          <a:p>
            <a:pPr algn="justLow"/>
            <a:r>
              <a:rPr lang="en-US" sz="2605" b="1">
                <a:latin typeface="Times New Roman" panose="02020603050405020304" pitchFamily="18" charset="0"/>
                <a:cs typeface="Times New Roman" panose="02020603050405020304" pitchFamily="18" charset="0"/>
              </a:rPr>
              <a:t>Chuẩn bị bài sau: </a:t>
            </a:r>
            <a:r>
              <a:rPr lang="vi-VN" sz="2605">
                <a:latin typeface="Times New Roman" panose="02020603050405020304" pitchFamily="18" charset="0"/>
                <a:cs typeface="Times New Roman" panose="02020603050405020304" pitchFamily="18" charset="0"/>
              </a:rPr>
              <a:t> </a:t>
            </a:r>
            <a:r>
              <a:rPr lang="vi-VN" sz="2605" dirty="0">
                <a:latin typeface="Times New Roman" panose="02020603050405020304" pitchFamily="18" charset="0"/>
                <a:cs typeface="Times New Roman" panose="02020603050405020304" pitchFamily="18" charset="0"/>
              </a:rPr>
              <a:t>Em và các bạn hãy thiết kế </a:t>
            </a:r>
            <a:r>
              <a:rPr lang="vi-VN" sz="2605">
                <a:latin typeface="Times New Roman" panose="02020603050405020304" pitchFamily="18" charset="0"/>
                <a:cs typeface="Times New Roman" panose="02020603050405020304" pitchFamily="18" charset="0"/>
              </a:rPr>
              <a:t>một </a:t>
            </a:r>
            <a:r>
              <a:rPr lang="en-US" sz="2605" smtClean="0">
                <a:latin typeface="Times New Roman" panose="02020603050405020304" pitchFamily="18" charset="0"/>
                <a:cs typeface="Times New Roman" panose="02020603050405020304" pitchFamily="18" charset="0"/>
              </a:rPr>
              <a:t>KẾ HOẠCH CHI TIÊU KHOẢN TIỀN TIẾT KIỆM TIỀN MỪNG TUỔI để trình bày trước lớp </a:t>
            </a:r>
            <a:endParaRPr lang="en-US" sz="2605"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816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1996"/>
                                        </p:tgtEl>
                                        <p:attrNameLst>
                                          <p:attrName>style.visibility</p:attrName>
                                        </p:attrNameLst>
                                      </p:cBhvr>
                                      <p:to>
                                        <p:strVal val="visible"/>
                                      </p:to>
                                    </p:set>
                                    <p:anim calcmode="lin" valueType="num">
                                      <p:cBhvr>
                                        <p:cTn id="7" dur="1000" fill="hold"/>
                                        <p:tgtEl>
                                          <p:spTgt spid="41996"/>
                                        </p:tgtEl>
                                        <p:attrNameLst>
                                          <p:attrName>ppt_w</p:attrName>
                                        </p:attrNameLst>
                                      </p:cBhvr>
                                      <p:tavLst>
                                        <p:tav tm="0">
                                          <p:val>
                                            <p:fltVal val="0"/>
                                          </p:val>
                                        </p:tav>
                                        <p:tav tm="100000">
                                          <p:val>
                                            <p:strVal val="#ppt_w"/>
                                          </p:val>
                                        </p:tav>
                                      </p:tavLst>
                                    </p:anim>
                                    <p:anim calcmode="lin" valueType="num">
                                      <p:cBhvr>
                                        <p:cTn id="8" dur="1000" fill="hold"/>
                                        <p:tgtEl>
                                          <p:spTgt spid="41996"/>
                                        </p:tgtEl>
                                        <p:attrNameLst>
                                          <p:attrName>ppt_h</p:attrName>
                                        </p:attrNameLst>
                                      </p:cBhvr>
                                      <p:tavLst>
                                        <p:tav tm="0">
                                          <p:val>
                                            <p:fltVal val="0"/>
                                          </p:val>
                                        </p:tav>
                                        <p:tav tm="100000">
                                          <p:val>
                                            <p:strVal val="#ppt_h"/>
                                          </p:val>
                                        </p:tav>
                                      </p:tavLst>
                                    </p:anim>
                                    <p:anim calcmode="lin" valueType="num">
                                      <p:cBhvr>
                                        <p:cTn id="9"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9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42" name="图片 64541" descr="封面"/>
          <p:cNvPicPr>
            <a:picLocks noChangeAspect="1"/>
          </p:cNvPicPr>
          <p:nvPr/>
        </p:nvPicPr>
        <p:blipFill>
          <a:blip r:embed="rId3"/>
          <a:stretch>
            <a:fillRect/>
          </a:stretch>
        </p:blipFill>
        <p:spPr>
          <a:xfrm>
            <a:off x="25229" y="3447"/>
            <a:ext cx="9092681" cy="5135745"/>
          </a:xfrm>
          <a:prstGeom prst="rect">
            <a:avLst/>
          </a:prstGeom>
          <a:noFill/>
          <a:ln w="9525">
            <a:noFill/>
          </a:ln>
        </p:spPr>
      </p:pic>
      <p:pic>
        <p:nvPicPr>
          <p:cNvPr id="64545" name="图片 64544" descr="2"/>
          <p:cNvPicPr>
            <a:picLocks noChangeAspect="1"/>
          </p:cNvPicPr>
          <p:nvPr/>
        </p:nvPicPr>
        <p:blipFill>
          <a:blip r:embed="rId4"/>
          <a:stretch>
            <a:fillRect/>
          </a:stretch>
        </p:blipFill>
        <p:spPr>
          <a:xfrm>
            <a:off x="6838708" y="1203798"/>
            <a:ext cx="1675149" cy="560106"/>
          </a:xfrm>
          <a:prstGeom prst="rect">
            <a:avLst/>
          </a:prstGeom>
          <a:noFill/>
          <a:ln w="9525">
            <a:noFill/>
          </a:ln>
        </p:spPr>
      </p:pic>
      <p:pic>
        <p:nvPicPr>
          <p:cNvPr id="64546" name="图片 64545" descr="3"/>
          <p:cNvPicPr>
            <a:picLocks noChangeAspect="1"/>
          </p:cNvPicPr>
          <p:nvPr/>
        </p:nvPicPr>
        <p:blipFill>
          <a:blip r:embed="rId5"/>
          <a:stretch>
            <a:fillRect/>
          </a:stretch>
        </p:blipFill>
        <p:spPr>
          <a:xfrm>
            <a:off x="155346" y="821202"/>
            <a:ext cx="8677340" cy="8644596"/>
          </a:xfrm>
          <a:prstGeom prst="rect">
            <a:avLst/>
          </a:prstGeom>
          <a:noFill/>
          <a:ln w="9525">
            <a:noFill/>
          </a:ln>
        </p:spPr>
      </p:pic>
      <p:pic>
        <p:nvPicPr>
          <p:cNvPr id="64547" name="图片 64546" descr="1-16"/>
          <p:cNvPicPr>
            <a:picLocks noChangeAspect="1"/>
          </p:cNvPicPr>
          <p:nvPr/>
        </p:nvPicPr>
        <p:blipFill>
          <a:blip r:embed="rId6"/>
          <a:stretch>
            <a:fillRect/>
          </a:stretch>
        </p:blipFill>
        <p:spPr>
          <a:xfrm>
            <a:off x="7034314" y="226628"/>
            <a:ext cx="1876787" cy="873766"/>
          </a:xfrm>
          <a:prstGeom prst="rect">
            <a:avLst/>
          </a:prstGeom>
          <a:noFill/>
          <a:ln w="9525">
            <a:noFill/>
          </a:ln>
        </p:spPr>
      </p:pic>
      <p:pic>
        <p:nvPicPr>
          <p:cNvPr id="64548" name="图片 64547" descr="1-16"/>
          <p:cNvPicPr>
            <a:picLocks noChangeAspect="1"/>
          </p:cNvPicPr>
          <p:nvPr/>
        </p:nvPicPr>
        <p:blipFill>
          <a:blip r:embed="rId6"/>
          <a:stretch>
            <a:fillRect/>
          </a:stretch>
        </p:blipFill>
        <p:spPr>
          <a:xfrm>
            <a:off x="18335" y="226628"/>
            <a:ext cx="1270149" cy="591128"/>
          </a:xfrm>
          <a:prstGeom prst="rect">
            <a:avLst/>
          </a:prstGeom>
          <a:noFill/>
          <a:ln w="9525">
            <a:noFill/>
          </a:ln>
        </p:spPr>
      </p:pic>
      <p:sp>
        <p:nvSpPr>
          <p:cNvPr id="64534" name="文本框 64533"/>
          <p:cNvSpPr txBox="1"/>
          <p:nvPr/>
        </p:nvSpPr>
        <p:spPr>
          <a:xfrm>
            <a:off x="1585830" y="2581660"/>
            <a:ext cx="5971478" cy="2397836"/>
          </a:xfrm>
          <a:prstGeom prst="rect">
            <a:avLst/>
          </a:prstGeom>
          <a:noFill/>
          <a:ln w="9525">
            <a:noFill/>
          </a:ln>
        </p:spPr>
        <p:txBody>
          <a:bodyPr wrap="square">
            <a:spAutoFit/>
          </a:bodyPr>
          <a:lstStyle/>
          <a:p>
            <a:pPr algn="ctr" defTabSz="814474">
              <a:spcBef>
                <a:spcPct val="50000"/>
              </a:spcBef>
            </a:pPr>
            <a:r>
              <a:rPr lang="en-US" altLang="zh-CN" sz="7491" b="1" dirty="0">
                <a:solidFill>
                  <a:srgbClr val="FF0066"/>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TẠM BIỆT CÁC EM</a:t>
            </a:r>
            <a:endParaRPr lang="zh-CN" altLang="en-US" sz="7491" b="1" dirty="0">
              <a:solidFill>
                <a:srgbClr val="FF0066"/>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endParaRPr>
          </a:p>
        </p:txBody>
      </p:sp>
    </p:spTree>
    <p:extLst>
      <p:ext uri="{BB962C8B-B14F-4D97-AF65-F5344CB8AC3E}">
        <p14:creationId xmlns:p14="http://schemas.microsoft.com/office/powerpoint/2010/main" val="37530306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4534"/>
                                        </p:tgtEl>
                                        <p:attrNameLst>
                                          <p:attrName>style.visibility</p:attrName>
                                        </p:attrNameLst>
                                      </p:cBhvr>
                                      <p:to>
                                        <p:strVal val="visible"/>
                                      </p:to>
                                    </p:set>
                                    <p:anim calcmode="discrete" valueType="clr">
                                      <p:cBhvr override="childStyle">
                                        <p:cTn id="7" dur="500"/>
                                        <p:tgtEl>
                                          <p:spTgt spid="6453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4534"/>
                                        </p:tgtEl>
                                        <p:attrNameLst>
                                          <p:attrName>fillcolor</p:attrName>
                                        </p:attrNameLst>
                                      </p:cBhvr>
                                      <p:tavLst>
                                        <p:tav tm="0">
                                          <p:val>
                                            <p:clrVal>
                                              <a:schemeClr val="accent2"/>
                                            </p:clrVal>
                                          </p:val>
                                        </p:tav>
                                        <p:tav tm="50000">
                                          <p:val>
                                            <p:clrVal>
                                              <a:schemeClr val="hlink"/>
                                            </p:clrVal>
                                          </p:val>
                                        </p:tav>
                                      </p:tavLst>
                                    </p:anim>
                                    <p:set>
                                      <p:cBhvr>
                                        <p:cTn id="9" dur="500"/>
                                        <p:tgtEl>
                                          <p:spTgt spid="64534"/>
                                        </p:tgtEl>
                                        <p:attrNameLst>
                                          <p:attrName>fill.type</p:attrName>
                                        </p:attrNameLst>
                                      </p:cBhvr>
                                      <p:to>
                                        <p:strVal val="solid"/>
                                      </p:to>
                                    </p:set>
                                  </p:childTnLst>
                                </p:cTn>
                              </p:par>
                              <p:par>
                                <p:cTn id="10" presetID="8" presetClass="emph" presetSubtype="0" fill="hold" nodeType="withEffect">
                                  <p:stCondLst>
                                    <p:cond delay="0"/>
                                  </p:stCondLst>
                                  <p:childTnLst>
                                    <p:animRot by="-21600000">
                                      <p:cBhvr>
                                        <p:cTn id="11" dur="5000" fill="hold"/>
                                        <p:tgtEl>
                                          <p:spTgt spid="64546"/>
                                        </p:tgtEl>
                                        <p:attrNameLst>
                                          <p:attrName>r</p:attrName>
                                        </p:attrNameLst>
                                      </p:cBhvr>
                                    </p:animRot>
                                  </p:childTnLst>
                                </p:cTn>
                              </p:par>
                              <p:par>
                                <p:cTn id="12" presetID="2" presetClass="entr" presetSubtype="2" fill="hold" nodeType="withEffect">
                                  <p:stCondLst>
                                    <p:cond delay="0"/>
                                  </p:stCondLst>
                                  <p:childTnLst>
                                    <p:set>
                                      <p:cBhvr>
                                        <p:cTn id="13" dur="1" fill="hold">
                                          <p:stCondLst>
                                            <p:cond delay="0"/>
                                          </p:stCondLst>
                                        </p:cTn>
                                        <p:tgtEl>
                                          <p:spTgt spid="64545"/>
                                        </p:tgtEl>
                                        <p:attrNameLst>
                                          <p:attrName>style.visibility</p:attrName>
                                        </p:attrNameLst>
                                      </p:cBhvr>
                                      <p:to>
                                        <p:strVal val="visible"/>
                                      </p:to>
                                    </p:set>
                                    <p:anim calcmode="lin" valueType="num">
                                      <p:cBhvr additive="base">
                                        <p:cTn id="14" dur="500" fill="hold"/>
                                        <p:tgtEl>
                                          <p:spTgt spid="64545"/>
                                        </p:tgtEl>
                                        <p:attrNameLst>
                                          <p:attrName>ppt_x</p:attrName>
                                        </p:attrNameLst>
                                      </p:cBhvr>
                                      <p:tavLst>
                                        <p:tav tm="0">
                                          <p:val>
                                            <p:strVal val="1+#ppt_w/2"/>
                                          </p:val>
                                        </p:tav>
                                        <p:tav tm="100000">
                                          <p:val>
                                            <p:strVal val="#ppt_x"/>
                                          </p:val>
                                        </p:tav>
                                      </p:tavLst>
                                    </p:anim>
                                    <p:anim calcmode="lin" valueType="num">
                                      <p:cBhvr additive="base">
                                        <p:cTn id="15" dur="500" fill="hold"/>
                                        <p:tgtEl>
                                          <p:spTgt spid="64545"/>
                                        </p:tgtEl>
                                        <p:attrNameLst>
                                          <p:attrName>ppt_y</p:attrName>
                                        </p:attrNameLst>
                                      </p:cBhvr>
                                      <p:tavLst>
                                        <p:tav tm="0">
                                          <p:val>
                                            <p:strVal val="#ppt_y"/>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4547"/>
                                        </p:tgtEl>
                                        <p:attrNameLst>
                                          <p:attrName>style.visibility</p:attrName>
                                        </p:attrNameLst>
                                      </p:cBhvr>
                                      <p:to>
                                        <p:strVal val="visible"/>
                                      </p:to>
                                    </p:set>
                                    <p:animEffect transition="in" filter="fade">
                                      <p:cBhvr>
                                        <p:cTn id="18" dur="1000"/>
                                        <p:tgtEl>
                                          <p:spTgt spid="64547"/>
                                        </p:tgtEl>
                                      </p:cBhvr>
                                    </p:animEffect>
                                    <p:anim calcmode="lin" valueType="num">
                                      <p:cBhvr>
                                        <p:cTn id="19" dur="1000" fill="hold"/>
                                        <p:tgtEl>
                                          <p:spTgt spid="64547"/>
                                        </p:tgtEl>
                                        <p:attrNameLst>
                                          <p:attrName>ppt_x</p:attrName>
                                        </p:attrNameLst>
                                      </p:cBhvr>
                                      <p:tavLst>
                                        <p:tav tm="0">
                                          <p:val>
                                            <p:strVal val="#ppt_x"/>
                                          </p:val>
                                        </p:tav>
                                        <p:tav tm="100000">
                                          <p:val>
                                            <p:strVal val="#ppt_x"/>
                                          </p:val>
                                        </p:tav>
                                      </p:tavLst>
                                    </p:anim>
                                    <p:anim calcmode="lin" valueType="num">
                                      <p:cBhvr>
                                        <p:cTn id="20" dur="1000" fill="hold"/>
                                        <p:tgtEl>
                                          <p:spTgt spid="64547"/>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4548"/>
                                        </p:tgtEl>
                                        <p:attrNameLst>
                                          <p:attrName>style.visibility</p:attrName>
                                        </p:attrNameLst>
                                      </p:cBhvr>
                                      <p:to>
                                        <p:strVal val="visible"/>
                                      </p:to>
                                    </p:set>
                                    <p:animEffect transition="in" filter="fade">
                                      <p:cBhvr>
                                        <p:cTn id="23" dur="1000"/>
                                        <p:tgtEl>
                                          <p:spTgt spid="64548"/>
                                        </p:tgtEl>
                                      </p:cBhvr>
                                    </p:animEffect>
                                    <p:anim calcmode="lin" valueType="num">
                                      <p:cBhvr>
                                        <p:cTn id="24" dur="1000" fill="hold"/>
                                        <p:tgtEl>
                                          <p:spTgt spid="64548"/>
                                        </p:tgtEl>
                                        <p:attrNameLst>
                                          <p:attrName>ppt_x</p:attrName>
                                        </p:attrNameLst>
                                      </p:cBhvr>
                                      <p:tavLst>
                                        <p:tav tm="0">
                                          <p:val>
                                            <p:strVal val="#ppt_x"/>
                                          </p:val>
                                        </p:tav>
                                        <p:tav tm="100000">
                                          <p:val>
                                            <p:strVal val="#ppt_x"/>
                                          </p:val>
                                        </p:tav>
                                      </p:tavLst>
                                    </p:anim>
                                    <p:anim calcmode="lin" valueType="num">
                                      <p:cBhvr>
                                        <p:cTn id="25" dur="1000" fill="hold"/>
                                        <p:tgtEl>
                                          <p:spTgt spid="645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47"/>
          <p:cNvSpPr txBox="1">
            <a:spLocks noGrp="1"/>
          </p:cNvSpPr>
          <p:nvPr>
            <p:ph type="title"/>
          </p:nvPr>
        </p:nvSpPr>
        <p:spPr>
          <a:xfrm flipH="1">
            <a:off x="418966" y="1868008"/>
            <a:ext cx="4996500" cy="99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Times New Roman" panose="02020603050405020304" pitchFamily="18" charset="0"/>
                <a:cs typeface="Times New Roman" panose="02020603050405020304" pitchFamily="18" charset="0"/>
              </a:rPr>
              <a:t>KHỞI ĐỘNG</a:t>
            </a:r>
            <a:endParaRPr b="1">
              <a:latin typeface="Times New Roman" panose="02020603050405020304" pitchFamily="18" charset="0"/>
              <a:cs typeface="Times New Roman" panose="02020603050405020304" pitchFamily="18" charset="0"/>
            </a:endParaRPr>
          </a:p>
        </p:txBody>
      </p:sp>
      <p:grpSp>
        <p:nvGrpSpPr>
          <p:cNvPr id="1148" name="Google Shape;1148;p47"/>
          <p:cNvGrpSpPr/>
          <p:nvPr/>
        </p:nvGrpSpPr>
        <p:grpSpPr>
          <a:xfrm>
            <a:off x="3962400" y="1017554"/>
            <a:ext cx="4512402" cy="3635795"/>
            <a:chOff x="3962400" y="1017554"/>
            <a:chExt cx="4512402" cy="3635795"/>
          </a:xfrm>
        </p:grpSpPr>
        <p:sp>
          <p:nvSpPr>
            <p:cNvPr id="1149" name="Google Shape;1149;p47"/>
            <p:cNvSpPr/>
            <p:nvPr/>
          </p:nvSpPr>
          <p:spPr>
            <a:xfrm>
              <a:off x="3962400" y="1786375"/>
              <a:ext cx="4512402" cy="2279750"/>
            </a:xfrm>
            <a:custGeom>
              <a:avLst/>
              <a:gdLst/>
              <a:ahLst/>
              <a:cxnLst/>
              <a:rect l="l" t="t" r="r" b="b"/>
              <a:pathLst>
                <a:path w="136812" h="69120" extrusionOk="0">
                  <a:moveTo>
                    <a:pt x="136142" y="943"/>
                  </a:moveTo>
                  <a:cubicBezTo>
                    <a:pt x="135626" y="304"/>
                    <a:pt x="134866" y="0"/>
                    <a:pt x="134076" y="61"/>
                  </a:cubicBezTo>
                  <a:lnTo>
                    <a:pt x="120853" y="1186"/>
                  </a:lnTo>
                  <a:cubicBezTo>
                    <a:pt x="119972" y="1247"/>
                    <a:pt x="119182" y="1824"/>
                    <a:pt x="118817" y="2675"/>
                  </a:cubicBezTo>
                  <a:cubicBezTo>
                    <a:pt x="118483" y="3496"/>
                    <a:pt x="118635" y="4468"/>
                    <a:pt x="119212" y="5137"/>
                  </a:cubicBezTo>
                  <a:lnTo>
                    <a:pt x="122008" y="8450"/>
                  </a:lnTo>
                  <a:lnTo>
                    <a:pt x="102038" y="23405"/>
                  </a:lnTo>
                  <a:lnTo>
                    <a:pt x="94592" y="15289"/>
                  </a:lnTo>
                  <a:cubicBezTo>
                    <a:pt x="93619" y="14195"/>
                    <a:pt x="91947" y="14013"/>
                    <a:pt x="90762" y="14894"/>
                  </a:cubicBezTo>
                  <a:lnTo>
                    <a:pt x="48572" y="45533"/>
                  </a:lnTo>
                  <a:lnTo>
                    <a:pt x="37235" y="37539"/>
                  </a:lnTo>
                  <a:cubicBezTo>
                    <a:pt x="36171" y="36779"/>
                    <a:pt x="34742" y="36840"/>
                    <a:pt x="33739" y="37660"/>
                  </a:cubicBezTo>
                  <a:lnTo>
                    <a:pt x="1429" y="63983"/>
                  </a:lnTo>
                  <a:cubicBezTo>
                    <a:pt x="182" y="64986"/>
                    <a:pt x="0" y="66810"/>
                    <a:pt x="1034" y="68056"/>
                  </a:cubicBezTo>
                  <a:cubicBezTo>
                    <a:pt x="1581" y="68755"/>
                    <a:pt x="2432" y="69120"/>
                    <a:pt x="3283" y="69120"/>
                  </a:cubicBezTo>
                  <a:cubicBezTo>
                    <a:pt x="3921" y="69120"/>
                    <a:pt x="4559" y="68907"/>
                    <a:pt x="5107" y="68451"/>
                  </a:cubicBezTo>
                  <a:lnTo>
                    <a:pt x="35685" y="43557"/>
                  </a:lnTo>
                  <a:lnTo>
                    <a:pt x="46931" y="51460"/>
                  </a:lnTo>
                  <a:cubicBezTo>
                    <a:pt x="47965" y="52190"/>
                    <a:pt x="49302" y="52190"/>
                    <a:pt x="50305" y="51460"/>
                  </a:cubicBezTo>
                  <a:lnTo>
                    <a:pt x="92069" y="21095"/>
                  </a:lnTo>
                  <a:lnTo>
                    <a:pt x="99516" y="29241"/>
                  </a:lnTo>
                  <a:cubicBezTo>
                    <a:pt x="100519" y="30335"/>
                    <a:pt x="102190" y="30487"/>
                    <a:pt x="103406" y="29606"/>
                  </a:cubicBezTo>
                  <a:lnTo>
                    <a:pt x="125778" y="12858"/>
                  </a:lnTo>
                  <a:lnTo>
                    <a:pt x="128847" y="16475"/>
                  </a:lnTo>
                  <a:cubicBezTo>
                    <a:pt x="129334" y="17022"/>
                    <a:pt x="130003" y="17326"/>
                    <a:pt x="130702" y="17326"/>
                  </a:cubicBezTo>
                  <a:cubicBezTo>
                    <a:pt x="130884" y="17326"/>
                    <a:pt x="131036" y="17326"/>
                    <a:pt x="131218" y="17265"/>
                  </a:cubicBezTo>
                  <a:cubicBezTo>
                    <a:pt x="132069" y="17083"/>
                    <a:pt x="132769" y="16444"/>
                    <a:pt x="133012" y="15593"/>
                  </a:cubicBezTo>
                  <a:lnTo>
                    <a:pt x="136598" y="3131"/>
                  </a:lnTo>
                  <a:cubicBezTo>
                    <a:pt x="136811" y="2371"/>
                    <a:pt x="136629" y="1551"/>
                    <a:pt x="136142" y="9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0" name="Google Shape;1150;p47"/>
            <p:cNvGrpSpPr/>
            <p:nvPr/>
          </p:nvGrpSpPr>
          <p:grpSpPr>
            <a:xfrm rot="1786836">
              <a:off x="5185997" y="1255638"/>
              <a:ext cx="1798841" cy="3159626"/>
              <a:chOff x="4443350" y="409900"/>
              <a:chExt cx="1027425" cy="1804650"/>
            </a:xfrm>
          </p:grpSpPr>
          <p:sp>
            <p:nvSpPr>
              <p:cNvPr id="1151" name="Google Shape;1151;p47"/>
              <p:cNvSpPr/>
              <p:nvPr/>
            </p:nvSpPr>
            <p:spPr>
              <a:xfrm>
                <a:off x="4443350" y="1222975"/>
                <a:ext cx="381125" cy="306075"/>
              </a:xfrm>
              <a:custGeom>
                <a:avLst/>
                <a:gdLst/>
                <a:ahLst/>
                <a:cxnLst/>
                <a:rect l="l" t="t" r="r" b="b"/>
                <a:pathLst>
                  <a:path w="15245" h="12243" extrusionOk="0">
                    <a:moveTo>
                      <a:pt x="6171" y="1"/>
                    </a:moveTo>
                    <a:cubicBezTo>
                      <a:pt x="5504" y="1"/>
                      <a:pt x="4870" y="435"/>
                      <a:pt x="4604" y="1002"/>
                    </a:cubicBezTo>
                    <a:lnTo>
                      <a:pt x="534" y="9775"/>
                    </a:lnTo>
                    <a:cubicBezTo>
                      <a:pt x="0" y="10942"/>
                      <a:pt x="901" y="12243"/>
                      <a:pt x="2135" y="12243"/>
                    </a:cubicBezTo>
                    <a:lnTo>
                      <a:pt x="5204" y="12243"/>
                    </a:lnTo>
                    <a:cubicBezTo>
                      <a:pt x="5771" y="12243"/>
                      <a:pt x="6271" y="11976"/>
                      <a:pt x="6605" y="11576"/>
                    </a:cubicBezTo>
                    <a:lnTo>
                      <a:pt x="8807" y="8774"/>
                    </a:lnTo>
                    <a:cubicBezTo>
                      <a:pt x="9140" y="8340"/>
                      <a:pt x="9640" y="8107"/>
                      <a:pt x="10174" y="8107"/>
                    </a:cubicBezTo>
                    <a:lnTo>
                      <a:pt x="15244" y="8107"/>
                    </a:lnTo>
                    <a:lnTo>
                      <a:pt x="152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7"/>
              <p:cNvSpPr/>
              <p:nvPr/>
            </p:nvSpPr>
            <p:spPr>
              <a:xfrm>
                <a:off x="5089650" y="1222975"/>
                <a:ext cx="381125" cy="306075"/>
              </a:xfrm>
              <a:custGeom>
                <a:avLst/>
                <a:gdLst/>
                <a:ahLst/>
                <a:cxnLst/>
                <a:rect l="l" t="t" r="r" b="b"/>
                <a:pathLst>
                  <a:path w="15245" h="12243" extrusionOk="0">
                    <a:moveTo>
                      <a:pt x="0" y="1"/>
                    </a:moveTo>
                    <a:lnTo>
                      <a:pt x="0" y="8107"/>
                    </a:lnTo>
                    <a:lnTo>
                      <a:pt x="5070" y="8107"/>
                    </a:lnTo>
                    <a:cubicBezTo>
                      <a:pt x="5604" y="8107"/>
                      <a:pt x="6104" y="8340"/>
                      <a:pt x="6438" y="8774"/>
                    </a:cubicBezTo>
                    <a:lnTo>
                      <a:pt x="8640" y="11576"/>
                    </a:lnTo>
                    <a:cubicBezTo>
                      <a:pt x="8973" y="11976"/>
                      <a:pt x="9473" y="12243"/>
                      <a:pt x="10007" y="12243"/>
                    </a:cubicBezTo>
                    <a:lnTo>
                      <a:pt x="13109" y="12243"/>
                    </a:lnTo>
                    <a:cubicBezTo>
                      <a:pt x="14344" y="12243"/>
                      <a:pt x="15244" y="10942"/>
                      <a:pt x="14677" y="9775"/>
                    </a:cubicBezTo>
                    <a:lnTo>
                      <a:pt x="10641" y="1002"/>
                    </a:lnTo>
                    <a:cubicBezTo>
                      <a:pt x="10341" y="435"/>
                      <a:pt x="9740" y="1"/>
                      <a:pt x="9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7"/>
              <p:cNvSpPr/>
              <p:nvPr/>
            </p:nvSpPr>
            <p:spPr>
              <a:xfrm>
                <a:off x="4661825" y="409900"/>
                <a:ext cx="597950" cy="1200875"/>
              </a:xfrm>
              <a:custGeom>
                <a:avLst/>
                <a:gdLst/>
                <a:ahLst/>
                <a:cxnLst/>
                <a:rect l="l" t="t" r="r" b="b"/>
                <a:pathLst>
                  <a:path w="23918" h="48035" extrusionOk="0">
                    <a:moveTo>
                      <a:pt x="11943" y="1"/>
                    </a:moveTo>
                    <a:lnTo>
                      <a:pt x="10708" y="1502"/>
                    </a:lnTo>
                    <a:cubicBezTo>
                      <a:pt x="3370" y="10275"/>
                      <a:pt x="1" y="21683"/>
                      <a:pt x="1368" y="33024"/>
                    </a:cubicBezTo>
                    <a:lnTo>
                      <a:pt x="4337" y="48035"/>
                    </a:lnTo>
                    <a:lnTo>
                      <a:pt x="19682" y="48035"/>
                    </a:lnTo>
                    <a:lnTo>
                      <a:pt x="22617" y="33024"/>
                    </a:lnTo>
                    <a:cubicBezTo>
                      <a:pt x="23918" y="21649"/>
                      <a:pt x="20549" y="10275"/>
                      <a:pt x="13210" y="1502"/>
                    </a:cubicBezTo>
                    <a:lnTo>
                      <a:pt x="119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7"/>
              <p:cNvSpPr/>
              <p:nvPr/>
            </p:nvSpPr>
            <p:spPr>
              <a:xfrm>
                <a:off x="4729375" y="1609925"/>
                <a:ext cx="462025" cy="79250"/>
              </a:xfrm>
              <a:custGeom>
                <a:avLst/>
                <a:gdLst/>
                <a:ahLst/>
                <a:cxnLst/>
                <a:rect l="l" t="t" r="r" b="b"/>
                <a:pathLst>
                  <a:path w="18481" h="3170" extrusionOk="0">
                    <a:moveTo>
                      <a:pt x="1569" y="1"/>
                    </a:moveTo>
                    <a:cubicBezTo>
                      <a:pt x="701" y="1"/>
                      <a:pt x="1" y="701"/>
                      <a:pt x="1" y="1568"/>
                    </a:cubicBezTo>
                    <a:cubicBezTo>
                      <a:pt x="1" y="2469"/>
                      <a:pt x="701" y="3170"/>
                      <a:pt x="1569" y="3170"/>
                    </a:cubicBezTo>
                    <a:lnTo>
                      <a:pt x="16879" y="3170"/>
                    </a:lnTo>
                    <a:cubicBezTo>
                      <a:pt x="17747" y="3170"/>
                      <a:pt x="18481" y="2469"/>
                      <a:pt x="18481" y="1568"/>
                    </a:cubicBezTo>
                    <a:cubicBezTo>
                      <a:pt x="18481" y="701"/>
                      <a:pt x="17747" y="1"/>
                      <a:pt x="168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7"/>
              <p:cNvSpPr/>
              <p:nvPr/>
            </p:nvSpPr>
            <p:spPr>
              <a:xfrm>
                <a:off x="4905350" y="668425"/>
                <a:ext cx="110925" cy="110925"/>
              </a:xfrm>
              <a:custGeom>
                <a:avLst/>
                <a:gdLst/>
                <a:ahLst/>
                <a:cxnLst/>
                <a:rect l="l" t="t" r="r" b="b"/>
                <a:pathLst>
                  <a:path w="4437" h="4437" extrusionOk="0">
                    <a:moveTo>
                      <a:pt x="2202" y="0"/>
                    </a:moveTo>
                    <a:cubicBezTo>
                      <a:pt x="1001" y="0"/>
                      <a:pt x="0" y="1001"/>
                      <a:pt x="0" y="2202"/>
                    </a:cubicBezTo>
                    <a:cubicBezTo>
                      <a:pt x="0" y="3436"/>
                      <a:pt x="1001" y="4437"/>
                      <a:pt x="2202" y="4437"/>
                    </a:cubicBezTo>
                    <a:cubicBezTo>
                      <a:pt x="3436" y="4437"/>
                      <a:pt x="4437" y="3436"/>
                      <a:pt x="4437" y="2202"/>
                    </a:cubicBezTo>
                    <a:cubicBezTo>
                      <a:pt x="4437" y="1001"/>
                      <a:pt x="3436" y="0"/>
                      <a:pt x="22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7"/>
              <p:cNvSpPr/>
              <p:nvPr/>
            </p:nvSpPr>
            <p:spPr>
              <a:xfrm>
                <a:off x="4905350" y="868575"/>
                <a:ext cx="110925" cy="110925"/>
              </a:xfrm>
              <a:custGeom>
                <a:avLst/>
                <a:gdLst/>
                <a:ahLst/>
                <a:cxnLst/>
                <a:rect l="l" t="t" r="r" b="b"/>
                <a:pathLst>
                  <a:path w="4437" h="4437" extrusionOk="0">
                    <a:moveTo>
                      <a:pt x="2202" y="0"/>
                    </a:moveTo>
                    <a:cubicBezTo>
                      <a:pt x="1001" y="0"/>
                      <a:pt x="0" y="1001"/>
                      <a:pt x="0" y="2235"/>
                    </a:cubicBezTo>
                    <a:cubicBezTo>
                      <a:pt x="0" y="3436"/>
                      <a:pt x="1001" y="4437"/>
                      <a:pt x="2202" y="4437"/>
                    </a:cubicBezTo>
                    <a:cubicBezTo>
                      <a:pt x="3436" y="4437"/>
                      <a:pt x="4437" y="3436"/>
                      <a:pt x="4437" y="2235"/>
                    </a:cubicBezTo>
                    <a:cubicBezTo>
                      <a:pt x="4437" y="1001"/>
                      <a:pt x="3436" y="0"/>
                      <a:pt x="22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7"/>
              <p:cNvSpPr/>
              <p:nvPr/>
            </p:nvSpPr>
            <p:spPr>
              <a:xfrm>
                <a:off x="4905350" y="1069550"/>
                <a:ext cx="110925" cy="110925"/>
              </a:xfrm>
              <a:custGeom>
                <a:avLst/>
                <a:gdLst/>
                <a:ahLst/>
                <a:cxnLst/>
                <a:rect l="l" t="t" r="r" b="b"/>
                <a:pathLst>
                  <a:path w="4437" h="4437" extrusionOk="0">
                    <a:moveTo>
                      <a:pt x="2202" y="0"/>
                    </a:moveTo>
                    <a:cubicBezTo>
                      <a:pt x="1001" y="0"/>
                      <a:pt x="0" y="1001"/>
                      <a:pt x="0" y="2235"/>
                    </a:cubicBezTo>
                    <a:cubicBezTo>
                      <a:pt x="0" y="3436"/>
                      <a:pt x="1001" y="4437"/>
                      <a:pt x="2202" y="4437"/>
                    </a:cubicBezTo>
                    <a:cubicBezTo>
                      <a:pt x="3436" y="4437"/>
                      <a:pt x="4437" y="3436"/>
                      <a:pt x="4437" y="2235"/>
                    </a:cubicBezTo>
                    <a:cubicBezTo>
                      <a:pt x="4437" y="1001"/>
                      <a:pt x="3436" y="0"/>
                      <a:pt x="22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7"/>
              <p:cNvSpPr/>
              <p:nvPr/>
            </p:nvSpPr>
            <p:spPr>
              <a:xfrm>
                <a:off x="4662675" y="1689150"/>
                <a:ext cx="596275" cy="525400"/>
              </a:xfrm>
              <a:custGeom>
                <a:avLst/>
                <a:gdLst/>
                <a:ahLst/>
                <a:cxnLst/>
                <a:rect l="l" t="t" r="r" b="b"/>
                <a:pathLst>
                  <a:path w="23851" h="21016" extrusionOk="0">
                    <a:moveTo>
                      <a:pt x="4970" y="1"/>
                    </a:moveTo>
                    <a:cubicBezTo>
                      <a:pt x="4970" y="1"/>
                      <a:pt x="0" y="14778"/>
                      <a:pt x="11909" y="21016"/>
                    </a:cubicBezTo>
                    <a:cubicBezTo>
                      <a:pt x="23851" y="14778"/>
                      <a:pt x="18880" y="1"/>
                      <a:pt x="18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7"/>
              <p:cNvSpPr/>
              <p:nvPr/>
            </p:nvSpPr>
            <p:spPr>
              <a:xfrm>
                <a:off x="4782750" y="1689150"/>
                <a:ext cx="356125" cy="314425"/>
              </a:xfrm>
              <a:custGeom>
                <a:avLst/>
                <a:gdLst/>
                <a:ahLst/>
                <a:cxnLst/>
                <a:rect l="l" t="t" r="r" b="b"/>
                <a:pathLst>
                  <a:path w="14245" h="12577" extrusionOk="0">
                    <a:moveTo>
                      <a:pt x="2936" y="1"/>
                    </a:moveTo>
                    <a:cubicBezTo>
                      <a:pt x="2936" y="1"/>
                      <a:pt x="1" y="8840"/>
                      <a:pt x="7106" y="12576"/>
                    </a:cubicBezTo>
                    <a:cubicBezTo>
                      <a:pt x="14244" y="8840"/>
                      <a:pt x="11275" y="1"/>
                      <a:pt x="11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37912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67"/>
        <p:cNvGrpSpPr/>
        <p:nvPr/>
      </p:nvGrpSpPr>
      <p:grpSpPr>
        <a:xfrm>
          <a:off x="0" y="0"/>
          <a:ext cx="0" cy="0"/>
          <a:chOff x="0" y="0"/>
          <a:chExt cx="0" cy="0"/>
        </a:xfrm>
      </p:grpSpPr>
      <p:sp>
        <p:nvSpPr>
          <p:cNvPr id="568" name="Google Shape;568;p38"/>
          <p:cNvSpPr txBox="1">
            <a:spLocks noGrp="1"/>
          </p:cNvSpPr>
          <p:nvPr>
            <p:ph type="ctrTitle"/>
          </p:nvPr>
        </p:nvSpPr>
        <p:spPr>
          <a:xfrm>
            <a:off x="-694104" y="1198610"/>
            <a:ext cx="6257700" cy="207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latin typeface="Times New Roman" panose="02020603050405020304" pitchFamily="18" charset="0"/>
                <a:cs typeface="Times New Roman" panose="02020603050405020304" pitchFamily="18" charset="0"/>
              </a:rPr>
              <a:t>KẾ HOẠCH</a:t>
            </a:r>
            <a:br>
              <a:rPr lang="en" sz="4800" b="1">
                <a:latin typeface="Times New Roman" panose="02020603050405020304" pitchFamily="18" charset="0"/>
                <a:cs typeface="Times New Roman" panose="02020603050405020304" pitchFamily="18" charset="0"/>
              </a:rPr>
            </a:br>
            <a:r>
              <a:rPr lang="en" sz="4800" b="1">
                <a:latin typeface="Times New Roman" panose="02020603050405020304" pitchFamily="18" charset="0"/>
                <a:cs typeface="Times New Roman" panose="02020603050405020304" pitchFamily="18" charset="0"/>
              </a:rPr>
              <a:t> </a:t>
            </a:r>
            <a:r>
              <a:rPr lang="en" sz="6600" b="1">
                <a:solidFill>
                  <a:schemeClr val="dk2"/>
                </a:solidFill>
                <a:latin typeface="Times New Roman" panose="02020603050405020304" pitchFamily="18" charset="0"/>
                <a:cs typeface="Times New Roman" panose="02020603050405020304" pitchFamily="18" charset="0"/>
              </a:rPr>
              <a:t>CHI TIÊU</a:t>
            </a:r>
            <a:endParaRPr sz="6600" b="1">
              <a:solidFill>
                <a:schemeClr val="dk2"/>
              </a:solidFill>
              <a:latin typeface="Times New Roman" panose="02020603050405020304" pitchFamily="18" charset="0"/>
              <a:cs typeface="Times New Roman" panose="02020603050405020304" pitchFamily="18" charset="0"/>
            </a:endParaRPr>
          </a:p>
        </p:txBody>
      </p:sp>
      <p:grpSp>
        <p:nvGrpSpPr>
          <p:cNvPr id="570" name="Google Shape;570;p38"/>
          <p:cNvGrpSpPr/>
          <p:nvPr/>
        </p:nvGrpSpPr>
        <p:grpSpPr>
          <a:xfrm>
            <a:off x="4578176" y="1268467"/>
            <a:ext cx="3998401" cy="3482914"/>
            <a:chOff x="4578176" y="1268467"/>
            <a:chExt cx="3998401" cy="3482914"/>
          </a:xfrm>
        </p:grpSpPr>
        <p:grpSp>
          <p:nvGrpSpPr>
            <p:cNvPr id="571" name="Google Shape;571;p38"/>
            <p:cNvGrpSpPr/>
            <p:nvPr/>
          </p:nvGrpSpPr>
          <p:grpSpPr>
            <a:xfrm>
              <a:off x="6769383" y="1268467"/>
              <a:ext cx="1530739" cy="2348789"/>
              <a:chOff x="6699275" y="2327988"/>
              <a:chExt cx="1406025" cy="2157425"/>
            </a:xfrm>
          </p:grpSpPr>
          <p:grpSp>
            <p:nvGrpSpPr>
              <p:cNvPr id="572" name="Google Shape;572;p38"/>
              <p:cNvGrpSpPr/>
              <p:nvPr/>
            </p:nvGrpSpPr>
            <p:grpSpPr>
              <a:xfrm>
                <a:off x="6699275" y="2327988"/>
                <a:ext cx="1406025" cy="2157425"/>
                <a:chOff x="1576300" y="3891550"/>
                <a:chExt cx="1406025" cy="2157425"/>
              </a:xfrm>
            </p:grpSpPr>
            <p:sp>
              <p:nvSpPr>
                <p:cNvPr id="573" name="Google Shape;573;p38"/>
                <p:cNvSpPr/>
                <p:nvPr/>
              </p:nvSpPr>
              <p:spPr>
                <a:xfrm>
                  <a:off x="1576300" y="3891550"/>
                  <a:ext cx="1406025" cy="2157425"/>
                </a:xfrm>
                <a:custGeom>
                  <a:avLst/>
                  <a:gdLst/>
                  <a:ahLst/>
                  <a:cxnLst/>
                  <a:rect l="l" t="t" r="r" b="b"/>
                  <a:pathLst>
                    <a:path w="56241" h="86297" extrusionOk="0">
                      <a:moveTo>
                        <a:pt x="5104" y="1"/>
                      </a:moveTo>
                      <a:cubicBezTo>
                        <a:pt x="2269" y="1"/>
                        <a:pt x="0" y="2303"/>
                        <a:pt x="0" y="5138"/>
                      </a:cubicBezTo>
                      <a:lnTo>
                        <a:pt x="0" y="81159"/>
                      </a:lnTo>
                      <a:cubicBezTo>
                        <a:pt x="0" y="83994"/>
                        <a:pt x="2269" y="86296"/>
                        <a:pt x="5104" y="86296"/>
                      </a:cubicBezTo>
                      <a:lnTo>
                        <a:pt x="51104" y="86296"/>
                      </a:lnTo>
                      <a:cubicBezTo>
                        <a:pt x="53939" y="86296"/>
                        <a:pt x="56241" y="83994"/>
                        <a:pt x="56241" y="81159"/>
                      </a:cubicBezTo>
                      <a:lnTo>
                        <a:pt x="56241" y="5138"/>
                      </a:lnTo>
                      <a:cubicBezTo>
                        <a:pt x="56241" y="2303"/>
                        <a:pt x="53939" y="1"/>
                        <a:pt x="51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8"/>
                <p:cNvSpPr/>
                <p:nvPr/>
              </p:nvSpPr>
              <p:spPr>
                <a:xfrm>
                  <a:off x="1687200" y="4019975"/>
                  <a:ext cx="1183375" cy="1827175"/>
                </a:xfrm>
                <a:custGeom>
                  <a:avLst/>
                  <a:gdLst/>
                  <a:ahLst/>
                  <a:cxnLst/>
                  <a:rect l="l" t="t" r="r" b="b"/>
                  <a:pathLst>
                    <a:path w="47335" h="73087" extrusionOk="0">
                      <a:moveTo>
                        <a:pt x="3603" y="1"/>
                      </a:moveTo>
                      <a:cubicBezTo>
                        <a:pt x="1602" y="1"/>
                        <a:pt x="1" y="1635"/>
                        <a:pt x="1" y="3604"/>
                      </a:cubicBezTo>
                      <a:lnTo>
                        <a:pt x="1" y="69517"/>
                      </a:lnTo>
                      <a:cubicBezTo>
                        <a:pt x="1" y="71519"/>
                        <a:pt x="1635" y="73087"/>
                        <a:pt x="3603" y="73087"/>
                      </a:cubicBezTo>
                      <a:lnTo>
                        <a:pt x="43699" y="73087"/>
                      </a:lnTo>
                      <a:cubicBezTo>
                        <a:pt x="45700" y="73087"/>
                        <a:pt x="47301" y="71485"/>
                        <a:pt x="47301" y="69517"/>
                      </a:cubicBezTo>
                      <a:lnTo>
                        <a:pt x="47301" y="3637"/>
                      </a:lnTo>
                      <a:cubicBezTo>
                        <a:pt x="47335" y="1635"/>
                        <a:pt x="45700" y="1"/>
                        <a:pt x="43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8"/>
                <p:cNvSpPr/>
                <p:nvPr/>
              </p:nvSpPr>
              <p:spPr>
                <a:xfrm>
                  <a:off x="2137525" y="3957450"/>
                  <a:ext cx="281900" cy="25"/>
                </a:xfrm>
                <a:custGeom>
                  <a:avLst/>
                  <a:gdLst/>
                  <a:ahLst/>
                  <a:cxnLst/>
                  <a:rect l="l" t="t" r="r" b="b"/>
                  <a:pathLst>
                    <a:path w="11276" h="1" fill="none" extrusionOk="0">
                      <a:moveTo>
                        <a:pt x="1" y="0"/>
                      </a:moveTo>
                      <a:lnTo>
                        <a:pt x="11275" y="0"/>
                      </a:lnTo>
                    </a:path>
                  </a:pathLst>
                </a:custGeom>
                <a:noFill/>
                <a:ln w="417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38"/>
              <p:cNvGrpSpPr/>
              <p:nvPr/>
            </p:nvGrpSpPr>
            <p:grpSpPr>
              <a:xfrm>
                <a:off x="6908344" y="2913049"/>
                <a:ext cx="987895" cy="987337"/>
                <a:chOff x="889282" y="2874625"/>
                <a:chExt cx="1356253" cy="1355487"/>
              </a:xfrm>
            </p:grpSpPr>
            <p:sp>
              <p:nvSpPr>
                <p:cNvPr id="577" name="Google Shape;577;p38"/>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8"/>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8"/>
                <p:cNvSpPr/>
                <p:nvPr/>
              </p:nvSpPr>
              <p:spPr>
                <a:xfrm>
                  <a:off x="1290539"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0" name="Google Shape;580;p38"/>
            <p:cNvGrpSpPr/>
            <p:nvPr/>
          </p:nvGrpSpPr>
          <p:grpSpPr>
            <a:xfrm>
              <a:off x="7101553" y="3267540"/>
              <a:ext cx="1475024" cy="1356940"/>
              <a:chOff x="2957275" y="3539650"/>
              <a:chExt cx="1156700" cy="1064100"/>
            </a:xfrm>
          </p:grpSpPr>
          <p:sp>
            <p:nvSpPr>
              <p:cNvPr id="581" name="Google Shape;581;p38"/>
              <p:cNvSpPr/>
              <p:nvPr/>
            </p:nvSpPr>
            <p:spPr>
              <a:xfrm>
                <a:off x="2985625" y="3573825"/>
                <a:ext cx="1128350" cy="1029925"/>
              </a:xfrm>
              <a:custGeom>
                <a:avLst/>
                <a:gdLst/>
                <a:ahLst/>
                <a:cxnLst/>
                <a:rect l="l" t="t" r="r" b="b"/>
                <a:pathLst>
                  <a:path w="45134" h="41197" extrusionOk="0">
                    <a:moveTo>
                      <a:pt x="28521" y="1"/>
                    </a:moveTo>
                    <a:cubicBezTo>
                      <a:pt x="27521" y="7173"/>
                      <a:pt x="23251" y="13611"/>
                      <a:pt x="17947" y="18514"/>
                    </a:cubicBezTo>
                    <a:cubicBezTo>
                      <a:pt x="12677" y="23451"/>
                      <a:pt x="6272" y="27054"/>
                      <a:pt x="1" y="30689"/>
                    </a:cubicBezTo>
                    <a:lnTo>
                      <a:pt x="17180" y="41197"/>
                    </a:lnTo>
                    <a:cubicBezTo>
                      <a:pt x="26353" y="36727"/>
                      <a:pt x="34359" y="29856"/>
                      <a:pt x="40096" y="21450"/>
                    </a:cubicBezTo>
                    <a:cubicBezTo>
                      <a:pt x="42865" y="17447"/>
                      <a:pt x="45133" y="12843"/>
                      <a:pt x="45133" y="7973"/>
                    </a:cubicBezTo>
                    <a:lnTo>
                      <a:pt x="28521" y="1"/>
                    </a:ln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8"/>
              <p:cNvSpPr/>
              <p:nvPr/>
            </p:nvSpPr>
            <p:spPr>
              <a:xfrm>
                <a:off x="3074875" y="3626375"/>
                <a:ext cx="1011575" cy="928175"/>
              </a:xfrm>
              <a:custGeom>
                <a:avLst/>
                <a:gdLst/>
                <a:ahLst/>
                <a:cxnLst/>
                <a:rect l="l" t="t" r="r" b="b"/>
                <a:pathLst>
                  <a:path w="40463" h="37127" extrusionOk="0">
                    <a:moveTo>
                      <a:pt x="26986" y="0"/>
                    </a:moveTo>
                    <a:cubicBezTo>
                      <a:pt x="26876" y="496"/>
                      <a:pt x="26493" y="969"/>
                      <a:pt x="25931" y="969"/>
                    </a:cubicBezTo>
                    <a:cubicBezTo>
                      <a:pt x="25813" y="969"/>
                      <a:pt x="25686" y="948"/>
                      <a:pt x="25552" y="901"/>
                    </a:cubicBezTo>
                    <a:cubicBezTo>
                      <a:pt x="25485" y="901"/>
                      <a:pt x="25452" y="868"/>
                      <a:pt x="25385" y="834"/>
                    </a:cubicBezTo>
                    <a:cubicBezTo>
                      <a:pt x="23550" y="8006"/>
                      <a:pt x="18880" y="13577"/>
                      <a:pt x="15111" y="17113"/>
                    </a:cubicBezTo>
                    <a:cubicBezTo>
                      <a:pt x="10608" y="21282"/>
                      <a:pt x="5437" y="24518"/>
                      <a:pt x="200" y="27553"/>
                    </a:cubicBezTo>
                    <a:cubicBezTo>
                      <a:pt x="968" y="28054"/>
                      <a:pt x="767" y="29221"/>
                      <a:pt x="0" y="29555"/>
                    </a:cubicBezTo>
                    <a:lnTo>
                      <a:pt x="12109" y="37027"/>
                    </a:lnTo>
                    <a:cubicBezTo>
                      <a:pt x="12438" y="36596"/>
                      <a:pt x="12942" y="36300"/>
                      <a:pt x="13545" y="36300"/>
                    </a:cubicBezTo>
                    <a:cubicBezTo>
                      <a:pt x="13735" y="36300"/>
                      <a:pt x="13936" y="36329"/>
                      <a:pt x="14144" y="36393"/>
                    </a:cubicBezTo>
                    <a:cubicBezTo>
                      <a:pt x="14644" y="36560"/>
                      <a:pt x="14978" y="36793"/>
                      <a:pt x="15211" y="37127"/>
                    </a:cubicBezTo>
                    <a:cubicBezTo>
                      <a:pt x="23384" y="32757"/>
                      <a:pt x="30455" y="26419"/>
                      <a:pt x="35692" y="18747"/>
                    </a:cubicBezTo>
                    <a:cubicBezTo>
                      <a:pt x="38494" y="14711"/>
                      <a:pt x="39995" y="11208"/>
                      <a:pt x="40462" y="7873"/>
                    </a:cubicBezTo>
                    <a:lnTo>
                      <a:pt x="40462" y="7873"/>
                    </a:lnTo>
                    <a:cubicBezTo>
                      <a:pt x="40401" y="7885"/>
                      <a:pt x="40331" y="7893"/>
                      <a:pt x="40257" y="7893"/>
                    </a:cubicBezTo>
                    <a:cubicBezTo>
                      <a:pt x="40129" y="7893"/>
                      <a:pt x="39989" y="7869"/>
                      <a:pt x="39862" y="7806"/>
                    </a:cubicBezTo>
                    <a:cubicBezTo>
                      <a:pt x="38895" y="7539"/>
                      <a:pt x="38895" y="6505"/>
                      <a:pt x="39395" y="5905"/>
                    </a:cubicBezTo>
                    <a:lnTo>
                      <a:pt x="269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8"/>
              <p:cNvSpPr/>
              <p:nvPr/>
            </p:nvSpPr>
            <p:spPr>
              <a:xfrm>
                <a:off x="3075700" y="3625525"/>
                <a:ext cx="844800" cy="834800"/>
              </a:xfrm>
              <a:custGeom>
                <a:avLst/>
                <a:gdLst/>
                <a:ahLst/>
                <a:cxnLst/>
                <a:rect l="l" t="t" r="r" b="b"/>
                <a:pathLst>
                  <a:path w="33792" h="33392" extrusionOk="0">
                    <a:moveTo>
                      <a:pt x="26986" y="1"/>
                    </a:moveTo>
                    <a:cubicBezTo>
                      <a:pt x="26875" y="531"/>
                      <a:pt x="26483" y="991"/>
                      <a:pt x="25910" y="991"/>
                    </a:cubicBezTo>
                    <a:cubicBezTo>
                      <a:pt x="25797" y="991"/>
                      <a:pt x="25678" y="973"/>
                      <a:pt x="25552" y="935"/>
                    </a:cubicBezTo>
                    <a:cubicBezTo>
                      <a:pt x="25485" y="935"/>
                      <a:pt x="25452" y="902"/>
                      <a:pt x="25385" y="835"/>
                    </a:cubicBezTo>
                    <a:cubicBezTo>
                      <a:pt x="23551" y="8007"/>
                      <a:pt x="18881" y="13611"/>
                      <a:pt x="15111" y="17147"/>
                    </a:cubicBezTo>
                    <a:cubicBezTo>
                      <a:pt x="10608" y="21316"/>
                      <a:pt x="5438" y="24519"/>
                      <a:pt x="201" y="27587"/>
                    </a:cubicBezTo>
                    <a:cubicBezTo>
                      <a:pt x="968" y="28088"/>
                      <a:pt x="768" y="29255"/>
                      <a:pt x="1" y="29589"/>
                    </a:cubicBezTo>
                    <a:lnTo>
                      <a:pt x="6138" y="33392"/>
                    </a:lnTo>
                    <a:cubicBezTo>
                      <a:pt x="6272" y="33225"/>
                      <a:pt x="6438" y="33058"/>
                      <a:pt x="6639" y="32925"/>
                    </a:cubicBezTo>
                    <a:cubicBezTo>
                      <a:pt x="12243" y="29389"/>
                      <a:pt x="19081" y="26420"/>
                      <a:pt x="23417" y="21416"/>
                    </a:cubicBezTo>
                    <a:cubicBezTo>
                      <a:pt x="27987" y="16113"/>
                      <a:pt x="31356" y="11543"/>
                      <a:pt x="33791" y="3270"/>
                    </a:cubicBezTo>
                    <a:lnTo>
                      <a:pt x="26986" y="1"/>
                    </a:lnTo>
                    <a:close/>
                  </a:path>
                </a:pathLst>
              </a:custGeom>
              <a:solidFill>
                <a:srgbClr val="52AF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8"/>
              <p:cNvSpPr/>
              <p:nvPr/>
            </p:nvSpPr>
            <p:spPr>
              <a:xfrm>
                <a:off x="3758700" y="3852850"/>
                <a:ext cx="107600" cy="95725"/>
              </a:xfrm>
              <a:custGeom>
                <a:avLst/>
                <a:gdLst/>
                <a:ahLst/>
                <a:cxnLst/>
                <a:rect l="l" t="t" r="r" b="b"/>
                <a:pathLst>
                  <a:path w="4304" h="3829" extrusionOk="0">
                    <a:moveTo>
                      <a:pt x="2141" y="1"/>
                    </a:moveTo>
                    <a:cubicBezTo>
                      <a:pt x="1306" y="1"/>
                      <a:pt x="546" y="530"/>
                      <a:pt x="300" y="1349"/>
                    </a:cubicBezTo>
                    <a:cubicBezTo>
                      <a:pt x="0" y="2383"/>
                      <a:pt x="600" y="3450"/>
                      <a:pt x="1601" y="3751"/>
                    </a:cubicBezTo>
                    <a:cubicBezTo>
                      <a:pt x="1782" y="3803"/>
                      <a:pt x="1965" y="3828"/>
                      <a:pt x="2143" y="3828"/>
                    </a:cubicBezTo>
                    <a:cubicBezTo>
                      <a:pt x="2986" y="3828"/>
                      <a:pt x="3755" y="3275"/>
                      <a:pt x="4003" y="2450"/>
                    </a:cubicBezTo>
                    <a:cubicBezTo>
                      <a:pt x="4303" y="1416"/>
                      <a:pt x="3703" y="381"/>
                      <a:pt x="2702" y="81"/>
                    </a:cubicBezTo>
                    <a:cubicBezTo>
                      <a:pt x="2515" y="27"/>
                      <a:pt x="2326" y="1"/>
                      <a:pt x="2141" y="1"/>
                    </a:cubicBezTo>
                    <a:close/>
                  </a:path>
                </a:pathLst>
              </a:custGeom>
              <a:solidFill>
                <a:srgbClr val="32A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8"/>
              <p:cNvSpPr/>
              <p:nvPr/>
            </p:nvSpPr>
            <p:spPr>
              <a:xfrm>
                <a:off x="3856775" y="3829700"/>
                <a:ext cx="110550" cy="170900"/>
              </a:xfrm>
              <a:custGeom>
                <a:avLst/>
                <a:gdLst/>
                <a:ahLst/>
                <a:cxnLst/>
                <a:rect l="l" t="t" r="r" b="b"/>
                <a:pathLst>
                  <a:path w="4422" h="6836" extrusionOk="0">
                    <a:moveTo>
                      <a:pt x="4127" y="1"/>
                    </a:moveTo>
                    <a:cubicBezTo>
                      <a:pt x="4018" y="1"/>
                      <a:pt x="3911" y="64"/>
                      <a:pt x="3883" y="207"/>
                    </a:cubicBezTo>
                    <a:cubicBezTo>
                      <a:pt x="3249" y="2608"/>
                      <a:pt x="2048" y="4710"/>
                      <a:pt x="213" y="6411"/>
                    </a:cubicBezTo>
                    <a:cubicBezTo>
                      <a:pt x="1" y="6571"/>
                      <a:pt x="212" y="6836"/>
                      <a:pt x="407" y="6836"/>
                    </a:cubicBezTo>
                    <a:cubicBezTo>
                      <a:pt x="457" y="6836"/>
                      <a:pt x="506" y="6819"/>
                      <a:pt x="547" y="6778"/>
                    </a:cubicBezTo>
                    <a:cubicBezTo>
                      <a:pt x="2415" y="5043"/>
                      <a:pt x="3749" y="2809"/>
                      <a:pt x="4383" y="307"/>
                    </a:cubicBezTo>
                    <a:cubicBezTo>
                      <a:pt x="4421" y="115"/>
                      <a:pt x="4273" y="1"/>
                      <a:pt x="4127" y="1"/>
                    </a:cubicBezTo>
                    <a:close/>
                  </a:path>
                </a:pathLst>
              </a:custGeom>
              <a:solidFill>
                <a:srgbClr val="32A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8"/>
              <p:cNvSpPr/>
              <p:nvPr/>
            </p:nvSpPr>
            <p:spPr>
              <a:xfrm>
                <a:off x="3880975" y="3851700"/>
                <a:ext cx="110575" cy="170600"/>
              </a:xfrm>
              <a:custGeom>
                <a:avLst/>
                <a:gdLst/>
                <a:ahLst/>
                <a:cxnLst/>
                <a:rect l="l" t="t" r="r" b="b"/>
                <a:pathLst>
                  <a:path w="4423" h="6824" extrusionOk="0">
                    <a:moveTo>
                      <a:pt x="4109" y="1"/>
                    </a:moveTo>
                    <a:cubicBezTo>
                      <a:pt x="4007" y="1"/>
                      <a:pt x="3909" y="59"/>
                      <a:pt x="3882" y="194"/>
                    </a:cubicBezTo>
                    <a:cubicBezTo>
                      <a:pt x="3248" y="2596"/>
                      <a:pt x="2047" y="4697"/>
                      <a:pt x="213" y="6398"/>
                    </a:cubicBezTo>
                    <a:cubicBezTo>
                      <a:pt x="0" y="6558"/>
                      <a:pt x="190" y="6823"/>
                      <a:pt x="394" y="6823"/>
                    </a:cubicBezTo>
                    <a:cubicBezTo>
                      <a:pt x="446" y="6823"/>
                      <a:pt x="499" y="6806"/>
                      <a:pt x="546" y="6765"/>
                    </a:cubicBezTo>
                    <a:cubicBezTo>
                      <a:pt x="2448" y="4997"/>
                      <a:pt x="3749" y="2829"/>
                      <a:pt x="4382" y="327"/>
                    </a:cubicBezTo>
                    <a:cubicBezTo>
                      <a:pt x="4422" y="128"/>
                      <a:pt x="4260" y="1"/>
                      <a:pt x="4109" y="1"/>
                    </a:cubicBezTo>
                    <a:close/>
                  </a:path>
                </a:pathLst>
              </a:custGeom>
              <a:solidFill>
                <a:srgbClr val="32A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8"/>
              <p:cNvSpPr/>
              <p:nvPr/>
            </p:nvSpPr>
            <p:spPr>
              <a:xfrm>
                <a:off x="3449300" y="4001425"/>
                <a:ext cx="382800" cy="305675"/>
              </a:xfrm>
              <a:custGeom>
                <a:avLst/>
                <a:gdLst/>
                <a:ahLst/>
                <a:cxnLst/>
                <a:rect l="l" t="t" r="r" b="b"/>
                <a:pathLst>
                  <a:path w="15312" h="12227" extrusionOk="0">
                    <a:moveTo>
                      <a:pt x="6405" y="0"/>
                    </a:moveTo>
                    <a:cubicBezTo>
                      <a:pt x="4440" y="0"/>
                      <a:pt x="2662" y="819"/>
                      <a:pt x="1668" y="2377"/>
                    </a:cubicBezTo>
                    <a:cubicBezTo>
                      <a:pt x="1" y="5046"/>
                      <a:pt x="1335" y="8882"/>
                      <a:pt x="4637" y="10950"/>
                    </a:cubicBezTo>
                    <a:cubicBezTo>
                      <a:pt x="6011" y="11811"/>
                      <a:pt x="7507" y="12227"/>
                      <a:pt x="8907" y="12227"/>
                    </a:cubicBezTo>
                    <a:cubicBezTo>
                      <a:pt x="10872" y="12227"/>
                      <a:pt x="12650" y="11408"/>
                      <a:pt x="13644" y="9849"/>
                    </a:cubicBezTo>
                    <a:cubicBezTo>
                      <a:pt x="15311" y="7181"/>
                      <a:pt x="13977" y="3345"/>
                      <a:pt x="10675" y="1277"/>
                    </a:cubicBezTo>
                    <a:cubicBezTo>
                      <a:pt x="9301" y="416"/>
                      <a:pt x="7805" y="0"/>
                      <a:pt x="6405" y="0"/>
                    </a:cubicBezTo>
                    <a:close/>
                  </a:path>
                </a:pathLst>
              </a:custGeom>
              <a:solidFill>
                <a:srgbClr val="32A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8"/>
              <p:cNvSpPr/>
              <p:nvPr/>
            </p:nvSpPr>
            <p:spPr>
              <a:xfrm>
                <a:off x="3466825" y="4015900"/>
                <a:ext cx="346100" cy="277725"/>
              </a:xfrm>
              <a:custGeom>
                <a:avLst/>
                <a:gdLst/>
                <a:ahLst/>
                <a:cxnLst/>
                <a:rect l="l" t="t" r="r" b="b"/>
                <a:pathLst>
                  <a:path w="13844" h="11109" extrusionOk="0">
                    <a:moveTo>
                      <a:pt x="5856" y="258"/>
                    </a:moveTo>
                    <a:cubicBezTo>
                      <a:pt x="6462" y="258"/>
                      <a:pt x="7087" y="348"/>
                      <a:pt x="7706" y="531"/>
                    </a:cubicBezTo>
                    <a:cubicBezTo>
                      <a:pt x="8339" y="698"/>
                      <a:pt x="8973" y="998"/>
                      <a:pt x="9540" y="1365"/>
                    </a:cubicBezTo>
                    <a:cubicBezTo>
                      <a:pt x="12409" y="3166"/>
                      <a:pt x="13576" y="6502"/>
                      <a:pt x="12142" y="8803"/>
                    </a:cubicBezTo>
                    <a:cubicBezTo>
                      <a:pt x="11306" y="10165"/>
                      <a:pt x="9767" y="10868"/>
                      <a:pt x="8060" y="10868"/>
                    </a:cubicBezTo>
                    <a:cubicBezTo>
                      <a:pt x="6840" y="10868"/>
                      <a:pt x="5533" y="10508"/>
                      <a:pt x="4336" y="9771"/>
                    </a:cubicBezTo>
                    <a:cubicBezTo>
                      <a:pt x="1468" y="7970"/>
                      <a:pt x="300" y="4634"/>
                      <a:pt x="1768" y="2332"/>
                    </a:cubicBezTo>
                    <a:cubicBezTo>
                      <a:pt x="2581" y="977"/>
                      <a:pt x="4141" y="258"/>
                      <a:pt x="5856" y="258"/>
                    </a:cubicBezTo>
                    <a:close/>
                    <a:moveTo>
                      <a:pt x="5798" y="0"/>
                    </a:moveTo>
                    <a:cubicBezTo>
                      <a:pt x="4002" y="0"/>
                      <a:pt x="2380" y="740"/>
                      <a:pt x="1501" y="2165"/>
                    </a:cubicBezTo>
                    <a:cubicBezTo>
                      <a:pt x="0" y="4600"/>
                      <a:pt x="1168" y="8070"/>
                      <a:pt x="4170" y="9971"/>
                    </a:cubicBezTo>
                    <a:cubicBezTo>
                      <a:pt x="4803" y="10371"/>
                      <a:pt x="5437" y="10638"/>
                      <a:pt x="6104" y="10838"/>
                    </a:cubicBezTo>
                    <a:cubicBezTo>
                      <a:pt x="6749" y="11019"/>
                      <a:pt x="7396" y="11108"/>
                      <a:pt x="8022" y="11108"/>
                    </a:cubicBezTo>
                    <a:cubicBezTo>
                      <a:pt x="9824" y="11108"/>
                      <a:pt x="11451" y="10364"/>
                      <a:pt x="12342" y="8904"/>
                    </a:cubicBezTo>
                    <a:cubicBezTo>
                      <a:pt x="13843" y="6502"/>
                      <a:pt x="12676" y="2999"/>
                      <a:pt x="9674" y="1131"/>
                    </a:cubicBezTo>
                    <a:cubicBezTo>
                      <a:pt x="8429" y="371"/>
                      <a:pt x="7070" y="0"/>
                      <a:pt x="5798" y="0"/>
                    </a:cubicBezTo>
                    <a:close/>
                  </a:path>
                </a:pathLst>
              </a:custGeom>
              <a:solidFill>
                <a:srgbClr val="92C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8"/>
              <p:cNvSpPr/>
              <p:nvPr/>
            </p:nvSpPr>
            <p:spPr>
              <a:xfrm>
                <a:off x="3546875" y="4056675"/>
                <a:ext cx="199325" cy="173025"/>
              </a:xfrm>
              <a:custGeom>
                <a:avLst/>
                <a:gdLst/>
                <a:ahLst/>
                <a:cxnLst/>
                <a:rect l="l" t="t" r="r" b="b"/>
                <a:pathLst>
                  <a:path w="7973" h="6921" extrusionOk="0">
                    <a:moveTo>
                      <a:pt x="1501" y="2002"/>
                    </a:moveTo>
                    <a:lnTo>
                      <a:pt x="2836" y="3070"/>
                    </a:lnTo>
                    <a:cubicBezTo>
                      <a:pt x="2602" y="3203"/>
                      <a:pt x="2402" y="3303"/>
                      <a:pt x="2169" y="3303"/>
                    </a:cubicBezTo>
                    <a:cubicBezTo>
                      <a:pt x="2142" y="3308"/>
                      <a:pt x="2115" y="3310"/>
                      <a:pt x="2088" y="3310"/>
                    </a:cubicBezTo>
                    <a:cubicBezTo>
                      <a:pt x="1915" y="3310"/>
                      <a:pt x="1746" y="3223"/>
                      <a:pt x="1601" y="3136"/>
                    </a:cubicBezTo>
                    <a:cubicBezTo>
                      <a:pt x="1435" y="3003"/>
                      <a:pt x="1335" y="2836"/>
                      <a:pt x="1335" y="2636"/>
                    </a:cubicBezTo>
                    <a:cubicBezTo>
                      <a:pt x="1335" y="2402"/>
                      <a:pt x="1401" y="2202"/>
                      <a:pt x="1501" y="2002"/>
                    </a:cubicBezTo>
                    <a:close/>
                    <a:moveTo>
                      <a:pt x="5667" y="3149"/>
                    </a:moveTo>
                    <a:cubicBezTo>
                      <a:pt x="5857" y="3149"/>
                      <a:pt x="6014" y="3239"/>
                      <a:pt x="6171" y="3370"/>
                    </a:cubicBezTo>
                    <a:cubicBezTo>
                      <a:pt x="6405" y="3537"/>
                      <a:pt x="6505" y="3737"/>
                      <a:pt x="6505" y="3970"/>
                    </a:cubicBezTo>
                    <a:cubicBezTo>
                      <a:pt x="6505" y="4170"/>
                      <a:pt x="6438" y="4404"/>
                      <a:pt x="6305" y="4671"/>
                    </a:cubicBezTo>
                    <a:lnTo>
                      <a:pt x="4770" y="3370"/>
                    </a:lnTo>
                    <a:cubicBezTo>
                      <a:pt x="5004" y="3236"/>
                      <a:pt x="5271" y="3203"/>
                      <a:pt x="5504" y="3170"/>
                    </a:cubicBezTo>
                    <a:cubicBezTo>
                      <a:pt x="5561" y="3155"/>
                      <a:pt x="5615" y="3149"/>
                      <a:pt x="5667" y="3149"/>
                    </a:cubicBezTo>
                    <a:close/>
                    <a:moveTo>
                      <a:pt x="667" y="1"/>
                    </a:moveTo>
                    <a:lnTo>
                      <a:pt x="0" y="801"/>
                    </a:lnTo>
                    <a:lnTo>
                      <a:pt x="768" y="1402"/>
                    </a:lnTo>
                    <a:cubicBezTo>
                      <a:pt x="434" y="1902"/>
                      <a:pt x="267" y="2469"/>
                      <a:pt x="301" y="2903"/>
                    </a:cubicBezTo>
                    <a:cubicBezTo>
                      <a:pt x="301" y="3370"/>
                      <a:pt x="501" y="3803"/>
                      <a:pt x="901" y="4070"/>
                    </a:cubicBezTo>
                    <a:cubicBezTo>
                      <a:pt x="1101" y="4237"/>
                      <a:pt x="1335" y="4404"/>
                      <a:pt x="1601" y="4471"/>
                    </a:cubicBezTo>
                    <a:cubicBezTo>
                      <a:pt x="1767" y="4494"/>
                      <a:pt x="1948" y="4518"/>
                      <a:pt x="2123" y="4518"/>
                    </a:cubicBezTo>
                    <a:cubicBezTo>
                      <a:pt x="2196" y="4518"/>
                      <a:pt x="2267" y="4514"/>
                      <a:pt x="2335" y="4504"/>
                    </a:cubicBezTo>
                    <a:cubicBezTo>
                      <a:pt x="2569" y="4471"/>
                      <a:pt x="2802" y="4404"/>
                      <a:pt x="3069" y="4304"/>
                    </a:cubicBezTo>
                    <a:cubicBezTo>
                      <a:pt x="3303" y="4204"/>
                      <a:pt x="3503" y="4070"/>
                      <a:pt x="3770" y="3970"/>
                    </a:cubicBezTo>
                    <a:lnTo>
                      <a:pt x="5638" y="5538"/>
                    </a:lnTo>
                    <a:cubicBezTo>
                      <a:pt x="5382" y="5726"/>
                      <a:pt x="5108" y="5817"/>
                      <a:pt x="4817" y="5817"/>
                    </a:cubicBezTo>
                    <a:cubicBezTo>
                      <a:pt x="4539" y="5817"/>
                      <a:pt x="4246" y="5734"/>
                      <a:pt x="3936" y="5571"/>
                    </a:cubicBezTo>
                    <a:lnTo>
                      <a:pt x="3403" y="6505"/>
                    </a:lnTo>
                    <a:cubicBezTo>
                      <a:pt x="3829" y="6761"/>
                      <a:pt x="4256" y="6920"/>
                      <a:pt x="4703" y="6920"/>
                    </a:cubicBezTo>
                    <a:cubicBezTo>
                      <a:pt x="4780" y="6920"/>
                      <a:pt x="4858" y="6915"/>
                      <a:pt x="4937" y="6906"/>
                    </a:cubicBezTo>
                    <a:cubicBezTo>
                      <a:pt x="5471" y="6872"/>
                      <a:pt x="5971" y="6639"/>
                      <a:pt x="6472" y="6172"/>
                    </a:cubicBezTo>
                    <a:lnTo>
                      <a:pt x="7306" y="6739"/>
                    </a:lnTo>
                    <a:lnTo>
                      <a:pt x="7973" y="5972"/>
                    </a:lnTo>
                    <a:lnTo>
                      <a:pt x="7239" y="5338"/>
                    </a:lnTo>
                    <a:cubicBezTo>
                      <a:pt x="7406" y="5038"/>
                      <a:pt x="7506" y="4804"/>
                      <a:pt x="7606" y="4504"/>
                    </a:cubicBezTo>
                    <a:cubicBezTo>
                      <a:pt x="7672" y="4204"/>
                      <a:pt x="7739" y="3970"/>
                      <a:pt x="7672" y="3703"/>
                    </a:cubicBezTo>
                    <a:cubicBezTo>
                      <a:pt x="7639" y="3470"/>
                      <a:pt x="7606" y="3203"/>
                      <a:pt x="7472" y="3003"/>
                    </a:cubicBezTo>
                    <a:cubicBezTo>
                      <a:pt x="7339" y="2803"/>
                      <a:pt x="7239" y="2636"/>
                      <a:pt x="7005" y="2469"/>
                    </a:cubicBezTo>
                    <a:cubicBezTo>
                      <a:pt x="6772" y="2236"/>
                      <a:pt x="6472" y="2069"/>
                      <a:pt x="6238" y="2035"/>
                    </a:cubicBezTo>
                    <a:cubicBezTo>
                      <a:pt x="6049" y="2012"/>
                      <a:pt x="5877" y="1988"/>
                      <a:pt x="5687" y="1988"/>
                    </a:cubicBezTo>
                    <a:cubicBezTo>
                      <a:pt x="5608" y="1988"/>
                      <a:pt x="5525" y="1992"/>
                      <a:pt x="5438" y="2002"/>
                    </a:cubicBezTo>
                    <a:cubicBezTo>
                      <a:pt x="5137" y="2035"/>
                      <a:pt x="4904" y="2069"/>
                      <a:pt x="4637" y="2202"/>
                    </a:cubicBezTo>
                    <a:lnTo>
                      <a:pt x="3903" y="2569"/>
                    </a:lnTo>
                    <a:lnTo>
                      <a:pt x="2269" y="1235"/>
                    </a:lnTo>
                    <a:cubicBezTo>
                      <a:pt x="2481" y="1129"/>
                      <a:pt x="2687" y="1071"/>
                      <a:pt x="2902" y="1071"/>
                    </a:cubicBezTo>
                    <a:cubicBezTo>
                      <a:pt x="3158" y="1071"/>
                      <a:pt x="3428" y="1153"/>
                      <a:pt x="3736" y="1335"/>
                    </a:cubicBezTo>
                    <a:lnTo>
                      <a:pt x="4303" y="401"/>
                    </a:lnTo>
                    <a:cubicBezTo>
                      <a:pt x="4103" y="301"/>
                      <a:pt x="3903" y="167"/>
                      <a:pt x="3636" y="67"/>
                    </a:cubicBezTo>
                    <a:cubicBezTo>
                      <a:pt x="3403" y="34"/>
                      <a:pt x="3136" y="1"/>
                      <a:pt x="2902" y="1"/>
                    </a:cubicBezTo>
                    <a:cubicBezTo>
                      <a:pt x="2636" y="1"/>
                      <a:pt x="2402" y="34"/>
                      <a:pt x="2135" y="167"/>
                    </a:cubicBezTo>
                    <a:cubicBezTo>
                      <a:pt x="1902" y="301"/>
                      <a:pt x="1668" y="401"/>
                      <a:pt x="1435" y="634"/>
                    </a:cubicBezTo>
                    <a:lnTo>
                      <a:pt x="667" y="1"/>
                    </a:lnTo>
                    <a:close/>
                  </a:path>
                </a:pathLst>
              </a:custGeom>
              <a:solidFill>
                <a:srgbClr val="00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8"/>
              <p:cNvSpPr/>
              <p:nvPr/>
            </p:nvSpPr>
            <p:spPr>
              <a:xfrm>
                <a:off x="2957275" y="3539650"/>
                <a:ext cx="1088300" cy="1050775"/>
              </a:xfrm>
              <a:custGeom>
                <a:avLst/>
                <a:gdLst/>
                <a:ahLst/>
                <a:cxnLst/>
                <a:rect l="l" t="t" r="r" b="b"/>
                <a:pathLst>
                  <a:path w="43532" h="42031" extrusionOk="0">
                    <a:moveTo>
                      <a:pt x="25853" y="0"/>
                    </a:moveTo>
                    <a:cubicBezTo>
                      <a:pt x="25486" y="7239"/>
                      <a:pt x="21750" y="13977"/>
                      <a:pt x="16880" y="19347"/>
                    </a:cubicBezTo>
                    <a:cubicBezTo>
                      <a:pt x="12009" y="24685"/>
                      <a:pt x="6005" y="28854"/>
                      <a:pt x="1" y="32990"/>
                    </a:cubicBezTo>
                    <a:lnTo>
                      <a:pt x="18047" y="42030"/>
                    </a:lnTo>
                    <a:cubicBezTo>
                      <a:pt x="26820" y="36827"/>
                      <a:pt x="34192" y="29254"/>
                      <a:pt x="39229" y="20381"/>
                    </a:cubicBezTo>
                    <a:cubicBezTo>
                      <a:pt x="41664" y="16145"/>
                      <a:pt x="43532" y="11375"/>
                      <a:pt x="43098" y="6538"/>
                    </a:cubicBezTo>
                    <a:lnTo>
                      <a:pt x="25853" y="0"/>
                    </a:ln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8"/>
              <p:cNvSpPr/>
              <p:nvPr/>
            </p:nvSpPr>
            <p:spPr>
              <a:xfrm>
                <a:off x="3049025" y="3587175"/>
                <a:ext cx="962375" cy="954050"/>
              </a:xfrm>
              <a:custGeom>
                <a:avLst/>
                <a:gdLst/>
                <a:ahLst/>
                <a:cxnLst/>
                <a:rect l="l" t="t" r="r" b="b"/>
                <a:pathLst>
                  <a:path w="38495" h="38162" extrusionOk="0">
                    <a:moveTo>
                      <a:pt x="24418" y="1"/>
                    </a:moveTo>
                    <a:cubicBezTo>
                      <a:pt x="24359" y="561"/>
                      <a:pt x="23986" y="1096"/>
                      <a:pt x="23346" y="1096"/>
                    </a:cubicBezTo>
                    <a:cubicBezTo>
                      <a:pt x="23263" y="1096"/>
                      <a:pt x="23175" y="1087"/>
                      <a:pt x="23083" y="1068"/>
                    </a:cubicBezTo>
                    <a:cubicBezTo>
                      <a:pt x="23017" y="1068"/>
                      <a:pt x="22983" y="1001"/>
                      <a:pt x="22916" y="1001"/>
                    </a:cubicBezTo>
                    <a:cubicBezTo>
                      <a:pt x="21716" y="8307"/>
                      <a:pt x="17546" y="14277"/>
                      <a:pt x="14010" y="18114"/>
                    </a:cubicBezTo>
                    <a:cubicBezTo>
                      <a:pt x="9874" y="22617"/>
                      <a:pt x="5004" y="26286"/>
                      <a:pt x="33" y="29755"/>
                    </a:cubicBezTo>
                    <a:cubicBezTo>
                      <a:pt x="834" y="30155"/>
                      <a:pt x="701" y="31356"/>
                      <a:pt x="0" y="31757"/>
                    </a:cubicBezTo>
                    <a:lnTo>
                      <a:pt x="12676" y="38161"/>
                    </a:lnTo>
                    <a:cubicBezTo>
                      <a:pt x="13008" y="37690"/>
                      <a:pt x="13525" y="37311"/>
                      <a:pt x="14226" y="37311"/>
                    </a:cubicBezTo>
                    <a:cubicBezTo>
                      <a:pt x="14369" y="37311"/>
                      <a:pt x="14519" y="37327"/>
                      <a:pt x="14677" y="37361"/>
                    </a:cubicBezTo>
                    <a:cubicBezTo>
                      <a:pt x="15178" y="37494"/>
                      <a:pt x="15545" y="37694"/>
                      <a:pt x="15811" y="38028"/>
                    </a:cubicBezTo>
                    <a:cubicBezTo>
                      <a:pt x="23550" y="32991"/>
                      <a:pt x="30055" y="26119"/>
                      <a:pt x="34658" y="18013"/>
                    </a:cubicBezTo>
                    <a:cubicBezTo>
                      <a:pt x="37093" y="13744"/>
                      <a:pt x="38327" y="10108"/>
                      <a:pt x="38494" y="6739"/>
                    </a:cubicBezTo>
                    <a:lnTo>
                      <a:pt x="38494" y="6739"/>
                    </a:lnTo>
                    <a:cubicBezTo>
                      <a:pt x="38376" y="6762"/>
                      <a:pt x="38225" y="6786"/>
                      <a:pt x="38076" y="6786"/>
                    </a:cubicBezTo>
                    <a:cubicBezTo>
                      <a:pt x="38014" y="6786"/>
                      <a:pt x="37952" y="6782"/>
                      <a:pt x="37894" y="6772"/>
                    </a:cubicBezTo>
                    <a:cubicBezTo>
                      <a:pt x="36926" y="6572"/>
                      <a:pt x="36826" y="5505"/>
                      <a:pt x="37260" y="4904"/>
                    </a:cubicBezTo>
                    <a:lnTo>
                      <a:pt x="244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8"/>
              <p:cNvSpPr/>
              <p:nvPr/>
            </p:nvSpPr>
            <p:spPr>
              <a:xfrm>
                <a:off x="3692800" y="3807000"/>
                <a:ext cx="104275" cy="95725"/>
              </a:xfrm>
              <a:custGeom>
                <a:avLst/>
                <a:gdLst/>
                <a:ahLst/>
                <a:cxnLst/>
                <a:rect l="l" t="t" r="r" b="b"/>
                <a:pathLst>
                  <a:path w="4171" h="3829" extrusionOk="0">
                    <a:moveTo>
                      <a:pt x="2052" y="1"/>
                    </a:moveTo>
                    <a:cubicBezTo>
                      <a:pt x="1171" y="1"/>
                      <a:pt x="374" y="621"/>
                      <a:pt x="201" y="1515"/>
                    </a:cubicBezTo>
                    <a:cubicBezTo>
                      <a:pt x="1" y="2549"/>
                      <a:pt x="668" y="3583"/>
                      <a:pt x="1702" y="3783"/>
                    </a:cubicBezTo>
                    <a:cubicBezTo>
                      <a:pt x="1837" y="3814"/>
                      <a:pt x="1971" y="3828"/>
                      <a:pt x="2103" y="3828"/>
                    </a:cubicBezTo>
                    <a:cubicBezTo>
                      <a:pt x="2984" y="3828"/>
                      <a:pt x="3767" y="3181"/>
                      <a:pt x="3970" y="2282"/>
                    </a:cubicBezTo>
                    <a:cubicBezTo>
                      <a:pt x="4170" y="1248"/>
                      <a:pt x="3503" y="247"/>
                      <a:pt x="2469" y="47"/>
                    </a:cubicBezTo>
                    <a:cubicBezTo>
                      <a:pt x="2330" y="16"/>
                      <a:pt x="2190" y="1"/>
                      <a:pt x="2052" y="1"/>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8"/>
              <p:cNvSpPr/>
              <p:nvPr/>
            </p:nvSpPr>
            <p:spPr>
              <a:xfrm>
                <a:off x="3796675" y="3773000"/>
                <a:ext cx="95950" cy="178575"/>
              </a:xfrm>
              <a:custGeom>
                <a:avLst/>
                <a:gdLst/>
                <a:ahLst/>
                <a:cxnLst/>
                <a:rect l="l" t="t" r="r" b="b"/>
                <a:pathLst>
                  <a:path w="3838" h="7143" extrusionOk="0">
                    <a:moveTo>
                      <a:pt x="3538" y="1"/>
                    </a:moveTo>
                    <a:cubicBezTo>
                      <a:pt x="3431" y="1"/>
                      <a:pt x="3332" y="64"/>
                      <a:pt x="3318" y="206"/>
                    </a:cubicBezTo>
                    <a:cubicBezTo>
                      <a:pt x="2918" y="2675"/>
                      <a:pt x="1850" y="4876"/>
                      <a:pt x="149" y="6711"/>
                    </a:cubicBezTo>
                    <a:cubicBezTo>
                      <a:pt x="1" y="6909"/>
                      <a:pt x="163" y="7143"/>
                      <a:pt x="339" y="7143"/>
                    </a:cubicBezTo>
                    <a:cubicBezTo>
                      <a:pt x="401" y="7143"/>
                      <a:pt x="464" y="7114"/>
                      <a:pt x="516" y="7045"/>
                    </a:cubicBezTo>
                    <a:cubicBezTo>
                      <a:pt x="2317" y="5143"/>
                      <a:pt x="3418" y="2875"/>
                      <a:pt x="3818" y="306"/>
                    </a:cubicBezTo>
                    <a:cubicBezTo>
                      <a:pt x="3837" y="115"/>
                      <a:pt x="3681" y="1"/>
                      <a:pt x="3538" y="1"/>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a:off x="3822425" y="3792675"/>
                <a:ext cx="96475" cy="178450"/>
              </a:xfrm>
              <a:custGeom>
                <a:avLst/>
                <a:gdLst/>
                <a:ahLst/>
                <a:cxnLst/>
                <a:rect l="l" t="t" r="r" b="b"/>
                <a:pathLst>
                  <a:path w="3859" h="7138" extrusionOk="0">
                    <a:moveTo>
                      <a:pt x="3571" y="1"/>
                    </a:moveTo>
                    <a:cubicBezTo>
                      <a:pt x="3453" y="1"/>
                      <a:pt x="3337" y="70"/>
                      <a:pt x="3322" y="220"/>
                    </a:cubicBezTo>
                    <a:cubicBezTo>
                      <a:pt x="2922" y="2688"/>
                      <a:pt x="1888" y="4890"/>
                      <a:pt x="153" y="6725"/>
                    </a:cubicBezTo>
                    <a:cubicBezTo>
                      <a:pt x="1" y="6902"/>
                      <a:pt x="176" y="7138"/>
                      <a:pt x="372" y="7138"/>
                    </a:cubicBezTo>
                    <a:cubicBezTo>
                      <a:pt x="434" y="7138"/>
                      <a:pt x="497" y="7114"/>
                      <a:pt x="553" y="7058"/>
                    </a:cubicBezTo>
                    <a:cubicBezTo>
                      <a:pt x="2321" y="5123"/>
                      <a:pt x="3422" y="2855"/>
                      <a:pt x="3822" y="287"/>
                    </a:cubicBezTo>
                    <a:cubicBezTo>
                      <a:pt x="3859" y="103"/>
                      <a:pt x="3714" y="1"/>
                      <a:pt x="3571" y="1"/>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8"/>
              <p:cNvSpPr/>
              <p:nvPr/>
            </p:nvSpPr>
            <p:spPr>
              <a:xfrm>
                <a:off x="3402600" y="3973450"/>
                <a:ext cx="385300" cy="300750"/>
              </a:xfrm>
              <a:custGeom>
                <a:avLst/>
                <a:gdLst/>
                <a:ahLst/>
                <a:cxnLst/>
                <a:rect l="l" t="t" r="r" b="b"/>
                <a:pathLst>
                  <a:path w="15412" h="12030" extrusionOk="0">
                    <a:moveTo>
                      <a:pt x="6574" y="0"/>
                    </a:moveTo>
                    <a:cubicBezTo>
                      <a:pt x="4353" y="0"/>
                      <a:pt x="2360" y="989"/>
                      <a:pt x="1435" y="2796"/>
                    </a:cubicBezTo>
                    <a:cubicBezTo>
                      <a:pt x="1" y="5598"/>
                      <a:pt x="1635" y="9301"/>
                      <a:pt x="5104" y="11102"/>
                    </a:cubicBezTo>
                    <a:cubicBezTo>
                      <a:pt x="6324" y="11730"/>
                      <a:pt x="7616" y="12029"/>
                      <a:pt x="8838" y="12029"/>
                    </a:cubicBezTo>
                    <a:cubicBezTo>
                      <a:pt x="11059" y="12029"/>
                      <a:pt x="13052" y="11041"/>
                      <a:pt x="13977" y="9234"/>
                    </a:cubicBezTo>
                    <a:cubicBezTo>
                      <a:pt x="15412" y="6432"/>
                      <a:pt x="13777" y="2729"/>
                      <a:pt x="10308" y="928"/>
                    </a:cubicBezTo>
                    <a:cubicBezTo>
                      <a:pt x="9088" y="300"/>
                      <a:pt x="7796" y="0"/>
                      <a:pt x="6574" y="0"/>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8"/>
              <p:cNvSpPr/>
              <p:nvPr/>
            </p:nvSpPr>
            <p:spPr>
              <a:xfrm>
                <a:off x="3420125" y="3986925"/>
                <a:ext cx="350275" cy="273700"/>
              </a:xfrm>
              <a:custGeom>
                <a:avLst/>
                <a:gdLst/>
                <a:ahLst/>
                <a:cxnLst/>
                <a:rect l="l" t="t" r="r" b="b"/>
                <a:pathLst>
                  <a:path w="14011" h="10948" extrusionOk="0">
                    <a:moveTo>
                      <a:pt x="5943" y="280"/>
                    </a:moveTo>
                    <a:cubicBezTo>
                      <a:pt x="6399" y="280"/>
                      <a:pt x="6867" y="327"/>
                      <a:pt x="7339" y="422"/>
                    </a:cubicBezTo>
                    <a:cubicBezTo>
                      <a:pt x="8006" y="522"/>
                      <a:pt x="8640" y="756"/>
                      <a:pt x="9240" y="1089"/>
                    </a:cubicBezTo>
                    <a:cubicBezTo>
                      <a:pt x="12275" y="2624"/>
                      <a:pt x="13710" y="5860"/>
                      <a:pt x="12476" y="8295"/>
                    </a:cubicBezTo>
                    <a:cubicBezTo>
                      <a:pt x="11662" y="9836"/>
                      <a:pt x="9942" y="10690"/>
                      <a:pt x="8020" y="10690"/>
                    </a:cubicBezTo>
                    <a:cubicBezTo>
                      <a:pt x="6948" y="10690"/>
                      <a:pt x="5812" y="10424"/>
                      <a:pt x="4737" y="9862"/>
                    </a:cubicBezTo>
                    <a:cubicBezTo>
                      <a:pt x="1701" y="8328"/>
                      <a:pt x="300" y="5092"/>
                      <a:pt x="1534" y="2657"/>
                    </a:cubicBezTo>
                    <a:cubicBezTo>
                      <a:pt x="2317" y="1119"/>
                      <a:pt x="4016" y="280"/>
                      <a:pt x="5943" y="280"/>
                    </a:cubicBezTo>
                    <a:close/>
                    <a:moveTo>
                      <a:pt x="5989" y="1"/>
                    </a:moveTo>
                    <a:cubicBezTo>
                      <a:pt x="3974" y="1"/>
                      <a:pt x="2174" y="887"/>
                      <a:pt x="1334" y="2524"/>
                    </a:cubicBezTo>
                    <a:cubicBezTo>
                      <a:pt x="0" y="5092"/>
                      <a:pt x="1501" y="8461"/>
                      <a:pt x="4637" y="10096"/>
                    </a:cubicBezTo>
                    <a:cubicBezTo>
                      <a:pt x="5237" y="10429"/>
                      <a:pt x="5904" y="10663"/>
                      <a:pt x="6571" y="10796"/>
                    </a:cubicBezTo>
                    <a:cubicBezTo>
                      <a:pt x="7058" y="10897"/>
                      <a:pt x="7542" y="10947"/>
                      <a:pt x="8014" y="10947"/>
                    </a:cubicBezTo>
                    <a:cubicBezTo>
                      <a:pt x="10035" y="10947"/>
                      <a:pt x="11838" y="10038"/>
                      <a:pt x="12676" y="8361"/>
                    </a:cubicBezTo>
                    <a:cubicBezTo>
                      <a:pt x="14010" y="5826"/>
                      <a:pt x="12509" y="2457"/>
                      <a:pt x="9373" y="823"/>
                    </a:cubicBezTo>
                    <a:cubicBezTo>
                      <a:pt x="8263" y="267"/>
                      <a:pt x="7093" y="1"/>
                      <a:pt x="5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a:off x="3495175" y="4027975"/>
                <a:ext cx="206825" cy="168100"/>
              </a:xfrm>
              <a:custGeom>
                <a:avLst/>
                <a:gdLst/>
                <a:ahLst/>
                <a:cxnLst/>
                <a:rect l="l" t="t" r="r" b="b"/>
                <a:pathLst>
                  <a:path w="8273" h="6724" extrusionOk="0">
                    <a:moveTo>
                      <a:pt x="1635" y="2116"/>
                    </a:moveTo>
                    <a:lnTo>
                      <a:pt x="3036" y="3117"/>
                    </a:lnTo>
                    <a:cubicBezTo>
                      <a:pt x="2802" y="3217"/>
                      <a:pt x="2569" y="3317"/>
                      <a:pt x="2369" y="3350"/>
                    </a:cubicBezTo>
                    <a:cubicBezTo>
                      <a:pt x="2321" y="3358"/>
                      <a:pt x="2274" y="3362"/>
                      <a:pt x="2227" y="3362"/>
                    </a:cubicBezTo>
                    <a:cubicBezTo>
                      <a:pt x="2076" y="3362"/>
                      <a:pt x="1929" y="3319"/>
                      <a:pt x="1801" y="3217"/>
                    </a:cubicBezTo>
                    <a:cubicBezTo>
                      <a:pt x="1635" y="3117"/>
                      <a:pt x="1535" y="2950"/>
                      <a:pt x="1501" y="2716"/>
                    </a:cubicBezTo>
                    <a:cubicBezTo>
                      <a:pt x="1468" y="2550"/>
                      <a:pt x="1501" y="2350"/>
                      <a:pt x="1635" y="2116"/>
                    </a:cubicBezTo>
                    <a:close/>
                    <a:moveTo>
                      <a:pt x="5848" y="2872"/>
                    </a:moveTo>
                    <a:cubicBezTo>
                      <a:pt x="6021" y="2872"/>
                      <a:pt x="6216" y="2921"/>
                      <a:pt x="6371" y="3050"/>
                    </a:cubicBezTo>
                    <a:cubicBezTo>
                      <a:pt x="6638" y="3217"/>
                      <a:pt x="6738" y="3384"/>
                      <a:pt x="6738" y="3650"/>
                    </a:cubicBezTo>
                    <a:cubicBezTo>
                      <a:pt x="6805" y="3851"/>
                      <a:pt x="6738" y="4117"/>
                      <a:pt x="6638" y="4351"/>
                    </a:cubicBezTo>
                    <a:lnTo>
                      <a:pt x="4970" y="3183"/>
                    </a:lnTo>
                    <a:cubicBezTo>
                      <a:pt x="5204" y="3017"/>
                      <a:pt x="5471" y="2950"/>
                      <a:pt x="5704" y="2883"/>
                    </a:cubicBezTo>
                    <a:cubicBezTo>
                      <a:pt x="5749" y="2876"/>
                      <a:pt x="5798" y="2872"/>
                      <a:pt x="5848" y="2872"/>
                    </a:cubicBezTo>
                    <a:close/>
                    <a:moveTo>
                      <a:pt x="3008" y="1"/>
                    </a:moveTo>
                    <a:cubicBezTo>
                      <a:pt x="2939" y="1"/>
                      <a:pt x="2871" y="5"/>
                      <a:pt x="2802" y="15"/>
                    </a:cubicBezTo>
                    <a:cubicBezTo>
                      <a:pt x="2535" y="15"/>
                      <a:pt x="2268" y="115"/>
                      <a:pt x="2035" y="215"/>
                    </a:cubicBezTo>
                    <a:cubicBezTo>
                      <a:pt x="1835" y="348"/>
                      <a:pt x="1568" y="515"/>
                      <a:pt x="1368" y="715"/>
                    </a:cubicBezTo>
                    <a:lnTo>
                      <a:pt x="567" y="181"/>
                    </a:lnTo>
                    <a:lnTo>
                      <a:pt x="0" y="1015"/>
                    </a:lnTo>
                    <a:lnTo>
                      <a:pt x="767" y="1549"/>
                    </a:lnTo>
                    <a:cubicBezTo>
                      <a:pt x="501" y="2116"/>
                      <a:pt x="367" y="2650"/>
                      <a:pt x="434" y="3117"/>
                    </a:cubicBezTo>
                    <a:cubicBezTo>
                      <a:pt x="534" y="3617"/>
                      <a:pt x="767" y="3951"/>
                      <a:pt x="1168" y="4218"/>
                    </a:cubicBezTo>
                    <a:cubicBezTo>
                      <a:pt x="1401" y="4384"/>
                      <a:pt x="1668" y="4518"/>
                      <a:pt x="1902" y="4551"/>
                    </a:cubicBezTo>
                    <a:cubicBezTo>
                      <a:pt x="2035" y="4584"/>
                      <a:pt x="2160" y="4601"/>
                      <a:pt x="2285" y="4601"/>
                    </a:cubicBezTo>
                    <a:cubicBezTo>
                      <a:pt x="2410" y="4601"/>
                      <a:pt x="2535" y="4584"/>
                      <a:pt x="2669" y="4551"/>
                    </a:cubicBezTo>
                    <a:cubicBezTo>
                      <a:pt x="2902" y="4484"/>
                      <a:pt x="3102" y="4384"/>
                      <a:pt x="3369" y="4284"/>
                    </a:cubicBezTo>
                    <a:cubicBezTo>
                      <a:pt x="3569" y="4151"/>
                      <a:pt x="3836" y="3984"/>
                      <a:pt x="4036" y="3851"/>
                    </a:cubicBezTo>
                    <a:lnTo>
                      <a:pt x="6038" y="5285"/>
                    </a:lnTo>
                    <a:cubicBezTo>
                      <a:pt x="5769" y="5515"/>
                      <a:pt x="5467" y="5624"/>
                      <a:pt x="5132" y="5624"/>
                    </a:cubicBezTo>
                    <a:cubicBezTo>
                      <a:pt x="4885" y="5624"/>
                      <a:pt x="4620" y="5565"/>
                      <a:pt x="4337" y="5452"/>
                    </a:cubicBezTo>
                    <a:lnTo>
                      <a:pt x="3836" y="6386"/>
                    </a:lnTo>
                    <a:cubicBezTo>
                      <a:pt x="4212" y="6611"/>
                      <a:pt x="4606" y="6724"/>
                      <a:pt x="5004" y="6724"/>
                    </a:cubicBezTo>
                    <a:cubicBezTo>
                      <a:pt x="5137" y="6724"/>
                      <a:pt x="5271" y="6711"/>
                      <a:pt x="5404" y="6686"/>
                    </a:cubicBezTo>
                    <a:cubicBezTo>
                      <a:pt x="5971" y="6553"/>
                      <a:pt x="6405" y="6319"/>
                      <a:pt x="6872" y="5819"/>
                    </a:cubicBezTo>
                    <a:lnTo>
                      <a:pt x="7706" y="6386"/>
                    </a:lnTo>
                    <a:lnTo>
                      <a:pt x="8273" y="5552"/>
                    </a:lnTo>
                    <a:lnTo>
                      <a:pt x="7506" y="5018"/>
                    </a:lnTo>
                    <a:cubicBezTo>
                      <a:pt x="7606" y="4718"/>
                      <a:pt x="7739" y="4451"/>
                      <a:pt x="7772" y="4151"/>
                    </a:cubicBezTo>
                    <a:cubicBezTo>
                      <a:pt x="7839" y="3851"/>
                      <a:pt x="7839" y="3617"/>
                      <a:pt x="7772" y="3350"/>
                    </a:cubicBezTo>
                    <a:cubicBezTo>
                      <a:pt x="7739" y="3117"/>
                      <a:pt x="7672" y="2883"/>
                      <a:pt x="7539" y="2683"/>
                    </a:cubicBezTo>
                    <a:cubicBezTo>
                      <a:pt x="7405" y="2516"/>
                      <a:pt x="7239" y="2316"/>
                      <a:pt x="7039" y="2183"/>
                    </a:cubicBezTo>
                    <a:cubicBezTo>
                      <a:pt x="6738" y="1983"/>
                      <a:pt x="6505" y="1849"/>
                      <a:pt x="6205" y="1816"/>
                    </a:cubicBezTo>
                    <a:cubicBezTo>
                      <a:pt x="6126" y="1806"/>
                      <a:pt x="6048" y="1802"/>
                      <a:pt x="5970" y="1802"/>
                    </a:cubicBezTo>
                    <a:cubicBezTo>
                      <a:pt x="5781" y="1802"/>
                      <a:pt x="5593" y="1826"/>
                      <a:pt x="5404" y="1849"/>
                    </a:cubicBezTo>
                    <a:cubicBezTo>
                      <a:pt x="5171" y="1949"/>
                      <a:pt x="4904" y="2016"/>
                      <a:pt x="4670" y="2149"/>
                    </a:cubicBezTo>
                    <a:cubicBezTo>
                      <a:pt x="4403" y="2283"/>
                      <a:pt x="4170" y="2383"/>
                      <a:pt x="3936" y="2550"/>
                    </a:cubicBezTo>
                    <a:lnTo>
                      <a:pt x="2235" y="1349"/>
                    </a:lnTo>
                    <a:cubicBezTo>
                      <a:pt x="2464" y="1190"/>
                      <a:pt x="2711" y="1106"/>
                      <a:pt x="2972" y="1106"/>
                    </a:cubicBezTo>
                    <a:cubicBezTo>
                      <a:pt x="3206" y="1106"/>
                      <a:pt x="3451" y="1174"/>
                      <a:pt x="3703" y="1315"/>
                    </a:cubicBezTo>
                    <a:lnTo>
                      <a:pt x="4237" y="348"/>
                    </a:lnTo>
                    <a:cubicBezTo>
                      <a:pt x="4003" y="215"/>
                      <a:pt x="3803" y="115"/>
                      <a:pt x="3536" y="48"/>
                    </a:cubicBezTo>
                    <a:cubicBezTo>
                      <a:pt x="3347" y="24"/>
                      <a:pt x="3175" y="1"/>
                      <a:pt x="30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38"/>
            <p:cNvGrpSpPr/>
            <p:nvPr/>
          </p:nvGrpSpPr>
          <p:grpSpPr>
            <a:xfrm>
              <a:off x="5811117" y="2088569"/>
              <a:ext cx="1867395" cy="2662812"/>
              <a:chOff x="5811117" y="2088569"/>
              <a:chExt cx="1867395" cy="2662812"/>
            </a:xfrm>
          </p:grpSpPr>
          <p:grpSp>
            <p:nvGrpSpPr>
              <p:cNvPr id="599" name="Google Shape;599;p38"/>
              <p:cNvGrpSpPr/>
              <p:nvPr/>
            </p:nvGrpSpPr>
            <p:grpSpPr>
              <a:xfrm>
                <a:off x="5811117" y="2088569"/>
                <a:ext cx="1867395" cy="2662812"/>
                <a:chOff x="2040800" y="2586750"/>
                <a:chExt cx="1530275" cy="2182275"/>
              </a:xfrm>
            </p:grpSpPr>
            <p:sp>
              <p:nvSpPr>
                <p:cNvPr id="600" name="Google Shape;600;p38"/>
                <p:cNvSpPr/>
                <p:nvPr/>
              </p:nvSpPr>
              <p:spPr>
                <a:xfrm>
                  <a:off x="2040800" y="2586750"/>
                  <a:ext cx="1530275" cy="2182275"/>
                </a:xfrm>
                <a:custGeom>
                  <a:avLst/>
                  <a:gdLst/>
                  <a:ahLst/>
                  <a:cxnLst/>
                  <a:rect l="l" t="t" r="r" b="b"/>
                  <a:pathLst>
                    <a:path w="61211" h="87291" extrusionOk="0">
                      <a:moveTo>
                        <a:pt x="30843" y="0"/>
                      </a:moveTo>
                      <a:cubicBezTo>
                        <a:pt x="30043" y="0"/>
                        <a:pt x="29293" y="545"/>
                        <a:pt x="28721" y="1090"/>
                      </a:cubicBezTo>
                      <a:cubicBezTo>
                        <a:pt x="26152" y="3491"/>
                        <a:pt x="24585" y="7027"/>
                        <a:pt x="21482" y="8662"/>
                      </a:cubicBezTo>
                      <a:cubicBezTo>
                        <a:pt x="21349" y="7494"/>
                        <a:pt x="21816" y="6360"/>
                        <a:pt x="21983" y="5193"/>
                      </a:cubicBezTo>
                      <a:cubicBezTo>
                        <a:pt x="22238" y="3376"/>
                        <a:pt x="20984" y="1874"/>
                        <a:pt x="19407" y="1874"/>
                      </a:cubicBezTo>
                      <a:cubicBezTo>
                        <a:pt x="18928" y="1874"/>
                        <a:pt x="18419" y="2013"/>
                        <a:pt x="17913" y="2324"/>
                      </a:cubicBezTo>
                      <a:cubicBezTo>
                        <a:pt x="16579" y="3158"/>
                        <a:pt x="15712" y="4826"/>
                        <a:pt x="15511" y="6360"/>
                      </a:cubicBezTo>
                      <a:cubicBezTo>
                        <a:pt x="15411" y="7194"/>
                        <a:pt x="15411" y="8028"/>
                        <a:pt x="14677" y="8528"/>
                      </a:cubicBezTo>
                      <a:cubicBezTo>
                        <a:pt x="14010" y="8962"/>
                        <a:pt x="13143" y="9029"/>
                        <a:pt x="12409" y="9329"/>
                      </a:cubicBezTo>
                      <a:cubicBezTo>
                        <a:pt x="12209" y="9429"/>
                        <a:pt x="11909" y="9496"/>
                        <a:pt x="11842" y="9763"/>
                      </a:cubicBezTo>
                      <a:cubicBezTo>
                        <a:pt x="11742" y="9963"/>
                        <a:pt x="11842" y="10263"/>
                        <a:pt x="11976" y="10496"/>
                      </a:cubicBezTo>
                      <a:cubicBezTo>
                        <a:pt x="12876" y="12364"/>
                        <a:pt x="22983" y="17868"/>
                        <a:pt x="24918" y="22805"/>
                      </a:cubicBezTo>
                      <a:lnTo>
                        <a:pt x="22750" y="23873"/>
                      </a:lnTo>
                      <a:cubicBezTo>
                        <a:pt x="15044" y="29110"/>
                        <a:pt x="8840" y="36615"/>
                        <a:pt x="5071" y="45288"/>
                      </a:cubicBezTo>
                      <a:cubicBezTo>
                        <a:pt x="1335" y="53961"/>
                        <a:pt x="0" y="63768"/>
                        <a:pt x="1335" y="73141"/>
                      </a:cubicBezTo>
                      <a:cubicBezTo>
                        <a:pt x="1568" y="74976"/>
                        <a:pt x="1968" y="76710"/>
                        <a:pt x="2302" y="78512"/>
                      </a:cubicBezTo>
                      <a:cubicBezTo>
                        <a:pt x="2669" y="80447"/>
                        <a:pt x="2836" y="82848"/>
                        <a:pt x="1201" y="83849"/>
                      </a:cubicBezTo>
                      <a:cubicBezTo>
                        <a:pt x="1824" y="84305"/>
                        <a:pt x="2532" y="84449"/>
                        <a:pt x="3284" y="84449"/>
                      </a:cubicBezTo>
                      <a:cubicBezTo>
                        <a:pt x="4588" y="84449"/>
                        <a:pt x="6026" y="84015"/>
                        <a:pt x="7385" y="84015"/>
                      </a:cubicBezTo>
                      <a:cubicBezTo>
                        <a:pt x="7594" y="84015"/>
                        <a:pt x="7801" y="84025"/>
                        <a:pt x="8006" y="84049"/>
                      </a:cubicBezTo>
                      <a:cubicBezTo>
                        <a:pt x="8933" y="84169"/>
                        <a:pt x="9994" y="84985"/>
                        <a:pt x="10924" y="84985"/>
                      </a:cubicBezTo>
                      <a:cubicBezTo>
                        <a:pt x="11032" y="84985"/>
                        <a:pt x="11138" y="84974"/>
                        <a:pt x="11242" y="84950"/>
                      </a:cubicBezTo>
                      <a:cubicBezTo>
                        <a:pt x="11537" y="84871"/>
                        <a:pt x="11855" y="84837"/>
                        <a:pt x="12188" y="84837"/>
                      </a:cubicBezTo>
                      <a:cubicBezTo>
                        <a:pt x="14259" y="84837"/>
                        <a:pt x="16937" y="86168"/>
                        <a:pt x="18747" y="86484"/>
                      </a:cubicBezTo>
                      <a:cubicBezTo>
                        <a:pt x="21582" y="86985"/>
                        <a:pt x="24518" y="87218"/>
                        <a:pt x="27387" y="87285"/>
                      </a:cubicBezTo>
                      <a:cubicBezTo>
                        <a:pt x="27698" y="87288"/>
                        <a:pt x="28009" y="87290"/>
                        <a:pt x="28320" y="87290"/>
                      </a:cubicBezTo>
                      <a:cubicBezTo>
                        <a:pt x="33773" y="87290"/>
                        <a:pt x="39169" y="86750"/>
                        <a:pt x="44565" y="86151"/>
                      </a:cubicBezTo>
                      <a:cubicBezTo>
                        <a:pt x="46433" y="85984"/>
                        <a:pt x="48335" y="85784"/>
                        <a:pt x="50069" y="85117"/>
                      </a:cubicBezTo>
                      <a:cubicBezTo>
                        <a:pt x="51103" y="84716"/>
                        <a:pt x="52104" y="84183"/>
                        <a:pt x="53205" y="84049"/>
                      </a:cubicBezTo>
                      <a:cubicBezTo>
                        <a:pt x="53405" y="84026"/>
                        <a:pt x="53608" y="84016"/>
                        <a:pt x="53812" y="84016"/>
                      </a:cubicBezTo>
                      <a:cubicBezTo>
                        <a:pt x="55172" y="84016"/>
                        <a:pt x="56604" y="84464"/>
                        <a:pt x="57912" y="84464"/>
                      </a:cubicBezTo>
                      <a:cubicBezTo>
                        <a:pt x="58664" y="84464"/>
                        <a:pt x="59376" y="84316"/>
                        <a:pt x="60010" y="83849"/>
                      </a:cubicBezTo>
                      <a:cubicBezTo>
                        <a:pt x="58375" y="82848"/>
                        <a:pt x="58542" y="80447"/>
                        <a:pt x="58909" y="78512"/>
                      </a:cubicBezTo>
                      <a:cubicBezTo>
                        <a:pt x="59243" y="76710"/>
                        <a:pt x="59643" y="74943"/>
                        <a:pt x="59876" y="73141"/>
                      </a:cubicBezTo>
                      <a:cubicBezTo>
                        <a:pt x="61211" y="63701"/>
                        <a:pt x="60410" y="53694"/>
                        <a:pt x="56140" y="45288"/>
                      </a:cubicBezTo>
                      <a:cubicBezTo>
                        <a:pt x="48735" y="30878"/>
                        <a:pt x="35893" y="23906"/>
                        <a:pt x="35893" y="23839"/>
                      </a:cubicBezTo>
                      <a:cubicBezTo>
                        <a:pt x="35059" y="21104"/>
                        <a:pt x="37093" y="18302"/>
                        <a:pt x="39095" y="16234"/>
                      </a:cubicBezTo>
                      <a:cubicBezTo>
                        <a:pt x="41663" y="13565"/>
                        <a:pt x="44365" y="10997"/>
                        <a:pt x="47234" y="8662"/>
                      </a:cubicBezTo>
                      <a:cubicBezTo>
                        <a:pt x="46856" y="8463"/>
                        <a:pt x="46468" y="8384"/>
                        <a:pt x="46072" y="8384"/>
                      </a:cubicBezTo>
                      <a:cubicBezTo>
                        <a:pt x="44513" y="8384"/>
                        <a:pt x="42835" y="9613"/>
                        <a:pt x="41166" y="9613"/>
                      </a:cubicBezTo>
                      <a:cubicBezTo>
                        <a:pt x="41054" y="9613"/>
                        <a:pt x="40942" y="9608"/>
                        <a:pt x="40829" y="9596"/>
                      </a:cubicBezTo>
                      <a:cubicBezTo>
                        <a:pt x="39996" y="9496"/>
                        <a:pt x="39195" y="8995"/>
                        <a:pt x="38494" y="8495"/>
                      </a:cubicBezTo>
                      <a:cubicBezTo>
                        <a:pt x="36159" y="6794"/>
                        <a:pt x="34225" y="4492"/>
                        <a:pt x="32924" y="1890"/>
                      </a:cubicBezTo>
                      <a:cubicBezTo>
                        <a:pt x="32557" y="1123"/>
                        <a:pt x="32257" y="356"/>
                        <a:pt x="31389" y="89"/>
                      </a:cubicBezTo>
                      <a:cubicBezTo>
                        <a:pt x="31206" y="28"/>
                        <a:pt x="31023" y="0"/>
                        <a:pt x="30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8"/>
                <p:cNvSpPr/>
                <p:nvPr/>
              </p:nvSpPr>
              <p:spPr>
                <a:xfrm>
                  <a:off x="2335175" y="2809950"/>
                  <a:ext cx="342775" cy="342775"/>
                </a:xfrm>
                <a:custGeom>
                  <a:avLst/>
                  <a:gdLst/>
                  <a:ahLst/>
                  <a:cxnLst/>
                  <a:rect l="l" t="t" r="r" b="b"/>
                  <a:pathLst>
                    <a:path w="13711" h="13711" extrusionOk="0">
                      <a:moveTo>
                        <a:pt x="2002" y="1"/>
                      </a:moveTo>
                      <a:lnTo>
                        <a:pt x="2002" y="1"/>
                      </a:lnTo>
                      <a:cubicBezTo>
                        <a:pt x="1535" y="134"/>
                        <a:pt x="1101" y="234"/>
                        <a:pt x="701" y="368"/>
                      </a:cubicBezTo>
                      <a:cubicBezTo>
                        <a:pt x="434" y="468"/>
                        <a:pt x="201" y="568"/>
                        <a:pt x="100" y="801"/>
                      </a:cubicBezTo>
                      <a:cubicBezTo>
                        <a:pt x="0" y="1035"/>
                        <a:pt x="100" y="1335"/>
                        <a:pt x="234" y="1535"/>
                      </a:cubicBezTo>
                      <a:cubicBezTo>
                        <a:pt x="1101" y="3470"/>
                        <a:pt x="10908" y="8807"/>
                        <a:pt x="13076" y="13710"/>
                      </a:cubicBezTo>
                      <a:cubicBezTo>
                        <a:pt x="13277" y="13644"/>
                        <a:pt x="13477" y="13577"/>
                        <a:pt x="13710" y="13510"/>
                      </a:cubicBezTo>
                      <a:cubicBezTo>
                        <a:pt x="13677" y="13344"/>
                        <a:pt x="13677" y="13177"/>
                        <a:pt x="13610" y="13010"/>
                      </a:cubicBezTo>
                      <a:cubicBezTo>
                        <a:pt x="13543" y="12510"/>
                        <a:pt x="13243" y="11876"/>
                        <a:pt x="13010" y="11476"/>
                      </a:cubicBezTo>
                      <a:cubicBezTo>
                        <a:pt x="12409" y="10375"/>
                        <a:pt x="11575" y="9407"/>
                        <a:pt x="10675" y="8573"/>
                      </a:cubicBezTo>
                      <a:cubicBezTo>
                        <a:pt x="9040" y="7072"/>
                        <a:pt x="7172" y="5705"/>
                        <a:pt x="5271" y="4504"/>
                      </a:cubicBezTo>
                      <a:cubicBezTo>
                        <a:pt x="4070" y="3737"/>
                        <a:pt x="2035" y="3070"/>
                        <a:pt x="1368" y="1735"/>
                      </a:cubicBezTo>
                      <a:cubicBezTo>
                        <a:pt x="934" y="901"/>
                        <a:pt x="1435" y="468"/>
                        <a:pt x="20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8"/>
                <p:cNvSpPr/>
                <p:nvPr/>
              </p:nvSpPr>
              <p:spPr>
                <a:xfrm>
                  <a:off x="2757600" y="2587575"/>
                  <a:ext cx="105850" cy="602675"/>
                </a:xfrm>
                <a:custGeom>
                  <a:avLst/>
                  <a:gdLst/>
                  <a:ahLst/>
                  <a:cxnLst/>
                  <a:rect l="l" t="t" r="r" b="b"/>
                  <a:pathLst>
                    <a:path w="4234" h="24107" extrusionOk="0">
                      <a:moveTo>
                        <a:pt x="2138" y="1"/>
                      </a:moveTo>
                      <a:cubicBezTo>
                        <a:pt x="1337" y="1"/>
                        <a:pt x="587" y="545"/>
                        <a:pt x="15" y="1090"/>
                      </a:cubicBezTo>
                      <a:cubicBezTo>
                        <a:pt x="5" y="1101"/>
                        <a:pt x="1" y="1105"/>
                        <a:pt x="2" y="1105"/>
                      </a:cubicBezTo>
                      <a:cubicBezTo>
                        <a:pt x="18" y="1105"/>
                        <a:pt x="592" y="636"/>
                        <a:pt x="1017" y="636"/>
                      </a:cubicBezTo>
                      <a:cubicBezTo>
                        <a:pt x="1226" y="636"/>
                        <a:pt x="1398" y="750"/>
                        <a:pt x="1450" y="1090"/>
                      </a:cubicBezTo>
                      <a:cubicBezTo>
                        <a:pt x="1717" y="2725"/>
                        <a:pt x="1316" y="12598"/>
                        <a:pt x="1483" y="24107"/>
                      </a:cubicBezTo>
                      <a:cubicBezTo>
                        <a:pt x="2150" y="8062"/>
                        <a:pt x="2951" y="1924"/>
                        <a:pt x="2984" y="1424"/>
                      </a:cubicBezTo>
                      <a:cubicBezTo>
                        <a:pt x="2984" y="952"/>
                        <a:pt x="3080" y="783"/>
                        <a:pt x="3219" y="783"/>
                      </a:cubicBezTo>
                      <a:cubicBezTo>
                        <a:pt x="3577" y="783"/>
                        <a:pt x="4222" y="1921"/>
                        <a:pt x="4232" y="1921"/>
                      </a:cubicBezTo>
                      <a:cubicBezTo>
                        <a:pt x="4233" y="1921"/>
                        <a:pt x="4229" y="1911"/>
                        <a:pt x="4218" y="1891"/>
                      </a:cubicBezTo>
                      <a:cubicBezTo>
                        <a:pt x="3852" y="1123"/>
                        <a:pt x="3551" y="356"/>
                        <a:pt x="2684" y="89"/>
                      </a:cubicBezTo>
                      <a:cubicBezTo>
                        <a:pt x="2500" y="28"/>
                        <a:pt x="2318" y="1"/>
                        <a:pt x="2138" y="1"/>
                      </a:cubicBezTo>
                      <a:close/>
                    </a:path>
                  </a:pathLst>
                </a:custGeom>
                <a:solidFill>
                  <a:srgbClr val="2F9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8"/>
                <p:cNvSpPr/>
                <p:nvPr/>
              </p:nvSpPr>
              <p:spPr>
                <a:xfrm>
                  <a:off x="2887225" y="2796250"/>
                  <a:ext cx="333600" cy="379000"/>
                </a:xfrm>
                <a:custGeom>
                  <a:avLst/>
                  <a:gdLst/>
                  <a:ahLst/>
                  <a:cxnLst/>
                  <a:rect l="l" t="t" r="r" b="b"/>
                  <a:pathLst>
                    <a:path w="13344" h="15160" extrusionOk="0">
                      <a:moveTo>
                        <a:pt x="12213" y="1"/>
                      </a:moveTo>
                      <a:cubicBezTo>
                        <a:pt x="10686" y="1"/>
                        <a:pt x="8980" y="1229"/>
                        <a:pt x="7301" y="1229"/>
                      </a:cubicBezTo>
                      <a:cubicBezTo>
                        <a:pt x="7202" y="1229"/>
                        <a:pt x="7104" y="1225"/>
                        <a:pt x="7006" y="1216"/>
                      </a:cubicBezTo>
                      <a:cubicBezTo>
                        <a:pt x="4804" y="3184"/>
                        <a:pt x="2669" y="5385"/>
                        <a:pt x="1368" y="8054"/>
                      </a:cubicBezTo>
                      <a:cubicBezTo>
                        <a:pt x="601" y="9755"/>
                        <a:pt x="1" y="11957"/>
                        <a:pt x="635" y="13825"/>
                      </a:cubicBezTo>
                      <a:cubicBezTo>
                        <a:pt x="868" y="14559"/>
                        <a:pt x="1335" y="14926"/>
                        <a:pt x="1902" y="15159"/>
                      </a:cubicBezTo>
                      <a:cubicBezTo>
                        <a:pt x="1302" y="12491"/>
                        <a:pt x="3236" y="9822"/>
                        <a:pt x="5205" y="7821"/>
                      </a:cubicBezTo>
                      <a:cubicBezTo>
                        <a:pt x="7740" y="5152"/>
                        <a:pt x="10508" y="2617"/>
                        <a:pt x="13344" y="282"/>
                      </a:cubicBezTo>
                      <a:cubicBezTo>
                        <a:pt x="12981" y="81"/>
                        <a:pt x="12603" y="1"/>
                        <a:pt x="122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8"/>
                <p:cNvSpPr/>
                <p:nvPr/>
              </p:nvSpPr>
              <p:spPr>
                <a:xfrm>
                  <a:off x="2428575" y="2633600"/>
                  <a:ext cx="291900" cy="537475"/>
                </a:xfrm>
                <a:custGeom>
                  <a:avLst/>
                  <a:gdLst/>
                  <a:ahLst/>
                  <a:cxnLst/>
                  <a:rect l="l" t="t" r="r" b="b"/>
                  <a:pathLst>
                    <a:path w="11676" h="21499" extrusionOk="0">
                      <a:moveTo>
                        <a:pt x="3938" y="0"/>
                      </a:moveTo>
                      <a:cubicBezTo>
                        <a:pt x="3460" y="0"/>
                        <a:pt x="2949" y="139"/>
                        <a:pt x="2435" y="450"/>
                      </a:cubicBezTo>
                      <a:cubicBezTo>
                        <a:pt x="1101" y="1284"/>
                        <a:pt x="167" y="2952"/>
                        <a:pt x="0" y="4486"/>
                      </a:cubicBezTo>
                      <a:cubicBezTo>
                        <a:pt x="0" y="4496"/>
                        <a:pt x="1" y="4501"/>
                        <a:pt x="3" y="4501"/>
                      </a:cubicBezTo>
                      <a:cubicBezTo>
                        <a:pt x="11" y="4501"/>
                        <a:pt x="44" y="4351"/>
                        <a:pt x="100" y="4153"/>
                      </a:cubicBezTo>
                      <a:cubicBezTo>
                        <a:pt x="234" y="3702"/>
                        <a:pt x="634" y="3477"/>
                        <a:pt x="1034" y="3477"/>
                      </a:cubicBezTo>
                      <a:cubicBezTo>
                        <a:pt x="1435" y="3477"/>
                        <a:pt x="1835" y="3702"/>
                        <a:pt x="1968" y="4153"/>
                      </a:cubicBezTo>
                      <a:cubicBezTo>
                        <a:pt x="4103" y="11458"/>
                        <a:pt x="11308" y="21031"/>
                        <a:pt x="11675" y="21498"/>
                      </a:cubicBezTo>
                      <a:cubicBezTo>
                        <a:pt x="11675" y="21465"/>
                        <a:pt x="6305" y="10891"/>
                        <a:pt x="5971" y="6788"/>
                      </a:cubicBezTo>
                      <a:cubicBezTo>
                        <a:pt x="5871" y="5620"/>
                        <a:pt x="6305" y="4486"/>
                        <a:pt x="6472" y="3319"/>
                      </a:cubicBezTo>
                      <a:cubicBezTo>
                        <a:pt x="6727" y="1502"/>
                        <a:pt x="5512" y="0"/>
                        <a:pt x="3938" y="0"/>
                      </a:cubicBezTo>
                      <a:close/>
                    </a:path>
                  </a:pathLst>
                </a:custGeom>
                <a:solidFill>
                  <a:srgbClr val="2F97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8"/>
                <p:cNvSpPr/>
                <p:nvPr/>
              </p:nvSpPr>
              <p:spPr>
                <a:xfrm>
                  <a:off x="2611200" y="3125825"/>
                  <a:ext cx="345275" cy="76925"/>
                </a:xfrm>
                <a:custGeom>
                  <a:avLst/>
                  <a:gdLst/>
                  <a:ahLst/>
                  <a:cxnLst/>
                  <a:rect l="l" t="t" r="r" b="b"/>
                  <a:pathLst>
                    <a:path w="13811" h="3077" extrusionOk="0">
                      <a:moveTo>
                        <a:pt x="12815" y="0"/>
                      </a:moveTo>
                      <a:cubicBezTo>
                        <a:pt x="12757" y="0"/>
                        <a:pt x="12699" y="13"/>
                        <a:pt x="12643" y="41"/>
                      </a:cubicBezTo>
                      <a:cubicBezTo>
                        <a:pt x="10842" y="742"/>
                        <a:pt x="8874" y="1042"/>
                        <a:pt x="6906" y="1042"/>
                      </a:cubicBezTo>
                      <a:cubicBezTo>
                        <a:pt x="4971" y="1042"/>
                        <a:pt x="2969" y="775"/>
                        <a:pt x="1168" y="141"/>
                      </a:cubicBezTo>
                      <a:cubicBezTo>
                        <a:pt x="1123" y="130"/>
                        <a:pt x="1079" y="125"/>
                        <a:pt x="1035" y="125"/>
                      </a:cubicBezTo>
                      <a:cubicBezTo>
                        <a:pt x="688" y="125"/>
                        <a:pt x="378" y="461"/>
                        <a:pt x="201" y="875"/>
                      </a:cubicBezTo>
                      <a:cubicBezTo>
                        <a:pt x="1" y="1309"/>
                        <a:pt x="34" y="1876"/>
                        <a:pt x="434" y="2076"/>
                      </a:cubicBezTo>
                      <a:cubicBezTo>
                        <a:pt x="2569" y="2810"/>
                        <a:pt x="4737" y="3077"/>
                        <a:pt x="6906" y="3077"/>
                      </a:cubicBezTo>
                      <a:cubicBezTo>
                        <a:pt x="9074" y="3044"/>
                        <a:pt x="11242" y="2743"/>
                        <a:pt x="13343" y="1909"/>
                      </a:cubicBezTo>
                      <a:cubicBezTo>
                        <a:pt x="13744" y="1709"/>
                        <a:pt x="13810" y="1176"/>
                        <a:pt x="13577" y="709"/>
                      </a:cubicBezTo>
                      <a:cubicBezTo>
                        <a:pt x="13410" y="320"/>
                        <a:pt x="13105" y="0"/>
                        <a:pt x="12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6" name="Google Shape;606;p38"/>
              <p:cNvSpPr/>
              <p:nvPr/>
            </p:nvSpPr>
            <p:spPr>
              <a:xfrm>
                <a:off x="6516578" y="3491660"/>
                <a:ext cx="456473" cy="596035"/>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 name="Google Shape;607;p38"/>
            <p:cNvGrpSpPr/>
            <p:nvPr/>
          </p:nvGrpSpPr>
          <p:grpSpPr>
            <a:xfrm>
              <a:off x="4578176" y="3267583"/>
              <a:ext cx="1319352" cy="1356866"/>
              <a:chOff x="608005" y="2953350"/>
              <a:chExt cx="1600572" cy="1646083"/>
            </a:xfrm>
          </p:grpSpPr>
          <p:sp>
            <p:nvSpPr>
              <p:cNvPr id="608" name="Google Shape;608;p38"/>
              <p:cNvSpPr/>
              <p:nvPr/>
            </p:nvSpPr>
            <p:spPr>
              <a:xfrm>
                <a:off x="870178" y="2953350"/>
                <a:ext cx="1261280" cy="240679"/>
              </a:xfrm>
              <a:custGeom>
                <a:avLst/>
                <a:gdLst/>
                <a:ahLst/>
                <a:cxnLst/>
                <a:rect l="l" t="t" r="r" b="b"/>
                <a:pathLst>
                  <a:path w="40944" h="7813" extrusionOk="0">
                    <a:moveTo>
                      <a:pt x="0" y="1"/>
                    </a:moveTo>
                    <a:lnTo>
                      <a:pt x="0" y="7813"/>
                    </a:lnTo>
                    <a:lnTo>
                      <a:pt x="40944" y="7813"/>
                    </a:lnTo>
                    <a:lnTo>
                      <a:pt x="40944"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8"/>
              <p:cNvSpPr/>
              <p:nvPr/>
            </p:nvSpPr>
            <p:spPr>
              <a:xfrm>
                <a:off x="2100494" y="2953350"/>
                <a:ext cx="61826" cy="240679"/>
              </a:xfrm>
              <a:custGeom>
                <a:avLst/>
                <a:gdLst/>
                <a:ahLst/>
                <a:cxnLst/>
                <a:rect l="l" t="t" r="r" b="b"/>
                <a:pathLst>
                  <a:path w="2007" h="7813" extrusionOk="0">
                    <a:moveTo>
                      <a:pt x="0" y="1"/>
                    </a:moveTo>
                    <a:lnTo>
                      <a:pt x="0"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8"/>
              <p:cNvSpPr/>
              <p:nvPr/>
            </p:nvSpPr>
            <p:spPr>
              <a:xfrm>
                <a:off x="970353" y="4506705"/>
                <a:ext cx="46854" cy="73994"/>
              </a:xfrm>
              <a:custGeom>
                <a:avLst/>
                <a:gdLst/>
                <a:ahLst/>
                <a:cxnLst/>
                <a:rect l="l" t="t" r="r" b="b"/>
                <a:pathLst>
                  <a:path w="1521" h="2402" extrusionOk="0">
                    <a:moveTo>
                      <a:pt x="700" y="0"/>
                    </a:moveTo>
                    <a:cubicBezTo>
                      <a:pt x="609" y="0"/>
                      <a:pt x="487" y="0"/>
                      <a:pt x="366" y="31"/>
                    </a:cubicBezTo>
                    <a:cubicBezTo>
                      <a:pt x="274" y="61"/>
                      <a:pt x="153" y="91"/>
                      <a:pt x="1" y="152"/>
                    </a:cubicBezTo>
                    <a:lnTo>
                      <a:pt x="1" y="456"/>
                    </a:lnTo>
                    <a:cubicBezTo>
                      <a:pt x="153" y="395"/>
                      <a:pt x="274" y="335"/>
                      <a:pt x="366" y="304"/>
                    </a:cubicBezTo>
                    <a:cubicBezTo>
                      <a:pt x="487" y="274"/>
                      <a:pt x="609" y="243"/>
                      <a:pt x="700" y="243"/>
                    </a:cubicBezTo>
                    <a:cubicBezTo>
                      <a:pt x="852" y="243"/>
                      <a:pt x="943" y="304"/>
                      <a:pt x="1034" y="365"/>
                    </a:cubicBezTo>
                    <a:cubicBezTo>
                      <a:pt x="1125" y="456"/>
                      <a:pt x="1186" y="547"/>
                      <a:pt x="1186" y="699"/>
                    </a:cubicBezTo>
                    <a:cubicBezTo>
                      <a:pt x="1186" y="760"/>
                      <a:pt x="1156" y="851"/>
                      <a:pt x="1125" y="912"/>
                    </a:cubicBezTo>
                    <a:cubicBezTo>
                      <a:pt x="1065" y="1003"/>
                      <a:pt x="1004" y="1094"/>
                      <a:pt x="913" y="1216"/>
                    </a:cubicBezTo>
                    <a:cubicBezTo>
                      <a:pt x="852" y="1277"/>
                      <a:pt x="700" y="1429"/>
                      <a:pt x="487" y="1642"/>
                    </a:cubicBezTo>
                    <a:cubicBezTo>
                      <a:pt x="274" y="1854"/>
                      <a:pt x="122" y="2006"/>
                      <a:pt x="1" y="2128"/>
                    </a:cubicBezTo>
                    <a:lnTo>
                      <a:pt x="1" y="2402"/>
                    </a:lnTo>
                    <a:lnTo>
                      <a:pt x="1521" y="2402"/>
                    </a:lnTo>
                    <a:lnTo>
                      <a:pt x="1521" y="2128"/>
                    </a:lnTo>
                    <a:lnTo>
                      <a:pt x="396" y="2128"/>
                    </a:lnTo>
                    <a:cubicBezTo>
                      <a:pt x="639" y="1885"/>
                      <a:pt x="852" y="1672"/>
                      <a:pt x="1004" y="1520"/>
                    </a:cubicBezTo>
                    <a:cubicBezTo>
                      <a:pt x="1125" y="1368"/>
                      <a:pt x="1217" y="1277"/>
                      <a:pt x="1247" y="1246"/>
                    </a:cubicBezTo>
                    <a:cubicBezTo>
                      <a:pt x="1338" y="1125"/>
                      <a:pt x="1399" y="1034"/>
                      <a:pt x="1429" y="943"/>
                    </a:cubicBezTo>
                    <a:cubicBezTo>
                      <a:pt x="1490" y="851"/>
                      <a:pt x="1490" y="760"/>
                      <a:pt x="1490" y="669"/>
                    </a:cubicBezTo>
                    <a:cubicBezTo>
                      <a:pt x="1490" y="456"/>
                      <a:pt x="1429" y="304"/>
                      <a:pt x="1277" y="183"/>
                    </a:cubicBezTo>
                    <a:cubicBezTo>
                      <a:pt x="1125" y="61"/>
                      <a:pt x="943" y="0"/>
                      <a:pt x="700" y="0"/>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8"/>
              <p:cNvSpPr/>
              <p:nvPr/>
            </p:nvSpPr>
            <p:spPr>
              <a:xfrm>
                <a:off x="1034025" y="4506705"/>
                <a:ext cx="50613" cy="75873"/>
              </a:xfrm>
              <a:custGeom>
                <a:avLst/>
                <a:gdLst/>
                <a:ahLst/>
                <a:cxnLst/>
                <a:rect l="l" t="t" r="r" b="b"/>
                <a:pathLst>
                  <a:path w="1643" h="2463" extrusionOk="0">
                    <a:moveTo>
                      <a:pt x="821" y="243"/>
                    </a:moveTo>
                    <a:cubicBezTo>
                      <a:pt x="973" y="243"/>
                      <a:pt x="1095" y="335"/>
                      <a:pt x="1186" y="487"/>
                    </a:cubicBezTo>
                    <a:cubicBezTo>
                      <a:pt x="1277" y="639"/>
                      <a:pt x="1308" y="882"/>
                      <a:pt x="1308" y="1216"/>
                    </a:cubicBezTo>
                    <a:cubicBezTo>
                      <a:pt x="1308" y="1550"/>
                      <a:pt x="1277" y="1794"/>
                      <a:pt x="1186" y="1976"/>
                    </a:cubicBezTo>
                    <a:cubicBezTo>
                      <a:pt x="1095" y="2128"/>
                      <a:pt x="973" y="2219"/>
                      <a:pt x="821" y="2219"/>
                    </a:cubicBezTo>
                    <a:cubicBezTo>
                      <a:pt x="639" y="2219"/>
                      <a:pt x="517" y="2128"/>
                      <a:pt x="426" y="1976"/>
                    </a:cubicBezTo>
                    <a:cubicBezTo>
                      <a:pt x="365" y="1794"/>
                      <a:pt x="305" y="1550"/>
                      <a:pt x="305" y="1216"/>
                    </a:cubicBezTo>
                    <a:cubicBezTo>
                      <a:pt x="305" y="882"/>
                      <a:pt x="365" y="639"/>
                      <a:pt x="426" y="487"/>
                    </a:cubicBezTo>
                    <a:cubicBezTo>
                      <a:pt x="517" y="335"/>
                      <a:pt x="639" y="243"/>
                      <a:pt x="821" y="243"/>
                    </a:cubicBezTo>
                    <a:close/>
                    <a:moveTo>
                      <a:pt x="821" y="0"/>
                    </a:moveTo>
                    <a:cubicBezTo>
                      <a:pt x="548" y="0"/>
                      <a:pt x="335" y="91"/>
                      <a:pt x="214" y="304"/>
                    </a:cubicBezTo>
                    <a:cubicBezTo>
                      <a:pt x="62" y="517"/>
                      <a:pt x="1" y="821"/>
                      <a:pt x="1" y="1216"/>
                    </a:cubicBezTo>
                    <a:cubicBezTo>
                      <a:pt x="1" y="1611"/>
                      <a:pt x="62" y="1946"/>
                      <a:pt x="214" y="2158"/>
                    </a:cubicBezTo>
                    <a:cubicBezTo>
                      <a:pt x="335" y="2341"/>
                      <a:pt x="548" y="2462"/>
                      <a:pt x="821" y="2462"/>
                    </a:cubicBezTo>
                    <a:cubicBezTo>
                      <a:pt x="1095" y="2462"/>
                      <a:pt x="1277" y="2341"/>
                      <a:pt x="1429" y="2158"/>
                    </a:cubicBezTo>
                    <a:cubicBezTo>
                      <a:pt x="1581" y="1946"/>
                      <a:pt x="1642" y="1611"/>
                      <a:pt x="1642" y="1216"/>
                    </a:cubicBezTo>
                    <a:cubicBezTo>
                      <a:pt x="1642" y="821"/>
                      <a:pt x="1581" y="517"/>
                      <a:pt x="1429" y="304"/>
                    </a:cubicBezTo>
                    <a:cubicBezTo>
                      <a:pt x="1277" y="91"/>
                      <a:pt x="1095" y="0"/>
                      <a:pt x="821" y="0"/>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8"/>
              <p:cNvSpPr/>
              <p:nvPr/>
            </p:nvSpPr>
            <p:spPr>
              <a:xfrm>
                <a:off x="1098652" y="4506705"/>
                <a:ext cx="46824" cy="73994"/>
              </a:xfrm>
              <a:custGeom>
                <a:avLst/>
                <a:gdLst/>
                <a:ahLst/>
                <a:cxnLst/>
                <a:rect l="l" t="t" r="r" b="b"/>
                <a:pathLst>
                  <a:path w="1520" h="2402" extrusionOk="0">
                    <a:moveTo>
                      <a:pt x="699" y="0"/>
                    </a:moveTo>
                    <a:cubicBezTo>
                      <a:pt x="608" y="0"/>
                      <a:pt x="486" y="0"/>
                      <a:pt x="365" y="31"/>
                    </a:cubicBezTo>
                    <a:cubicBezTo>
                      <a:pt x="274" y="61"/>
                      <a:pt x="152" y="91"/>
                      <a:pt x="0" y="152"/>
                    </a:cubicBezTo>
                    <a:lnTo>
                      <a:pt x="0" y="456"/>
                    </a:lnTo>
                    <a:cubicBezTo>
                      <a:pt x="152" y="395"/>
                      <a:pt x="274" y="335"/>
                      <a:pt x="365" y="304"/>
                    </a:cubicBezTo>
                    <a:cubicBezTo>
                      <a:pt x="486" y="274"/>
                      <a:pt x="608" y="243"/>
                      <a:pt x="699" y="243"/>
                    </a:cubicBezTo>
                    <a:cubicBezTo>
                      <a:pt x="851" y="243"/>
                      <a:pt x="942" y="304"/>
                      <a:pt x="1033" y="365"/>
                    </a:cubicBezTo>
                    <a:cubicBezTo>
                      <a:pt x="1125" y="456"/>
                      <a:pt x="1185" y="547"/>
                      <a:pt x="1185" y="699"/>
                    </a:cubicBezTo>
                    <a:cubicBezTo>
                      <a:pt x="1185" y="760"/>
                      <a:pt x="1155" y="851"/>
                      <a:pt x="1125" y="912"/>
                    </a:cubicBezTo>
                    <a:cubicBezTo>
                      <a:pt x="1064" y="1003"/>
                      <a:pt x="1003" y="1094"/>
                      <a:pt x="912" y="1216"/>
                    </a:cubicBezTo>
                    <a:cubicBezTo>
                      <a:pt x="851" y="1277"/>
                      <a:pt x="699" y="1429"/>
                      <a:pt x="486" y="1642"/>
                    </a:cubicBezTo>
                    <a:cubicBezTo>
                      <a:pt x="274" y="1854"/>
                      <a:pt x="122" y="2006"/>
                      <a:pt x="0" y="2128"/>
                    </a:cubicBezTo>
                    <a:lnTo>
                      <a:pt x="0" y="2402"/>
                    </a:lnTo>
                    <a:lnTo>
                      <a:pt x="1520" y="2402"/>
                    </a:lnTo>
                    <a:lnTo>
                      <a:pt x="1520" y="2128"/>
                    </a:lnTo>
                    <a:lnTo>
                      <a:pt x="395" y="2128"/>
                    </a:lnTo>
                    <a:cubicBezTo>
                      <a:pt x="638" y="1885"/>
                      <a:pt x="851" y="1672"/>
                      <a:pt x="1003" y="1520"/>
                    </a:cubicBezTo>
                    <a:cubicBezTo>
                      <a:pt x="1125" y="1368"/>
                      <a:pt x="1216" y="1277"/>
                      <a:pt x="1246" y="1246"/>
                    </a:cubicBezTo>
                    <a:cubicBezTo>
                      <a:pt x="1337" y="1125"/>
                      <a:pt x="1398" y="1034"/>
                      <a:pt x="1459" y="943"/>
                    </a:cubicBezTo>
                    <a:cubicBezTo>
                      <a:pt x="1489" y="851"/>
                      <a:pt x="1489" y="760"/>
                      <a:pt x="1489" y="669"/>
                    </a:cubicBezTo>
                    <a:cubicBezTo>
                      <a:pt x="1489" y="456"/>
                      <a:pt x="1429" y="304"/>
                      <a:pt x="1277" y="183"/>
                    </a:cubicBezTo>
                    <a:cubicBezTo>
                      <a:pt x="1125" y="61"/>
                      <a:pt x="942" y="0"/>
                      <a:pt x="699" y="0"/>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8"/>
              <p:cNvSpPr/>
              <p:nvPr/>
            </p:nvSpPr>
            <p:spPr>
              <a:xfrm>
                <a:off x="1162294" y="4506705"/>
                <a:ext cx="50613" cy="75873"/>
              </a:xfrm>
              <a:custGeom>
                <a:avLst/>
                <a:gdLst/>
                <a:ahLst/>
                <a:cxnLst/>
                <a:rect l="l" t="t" r="r" b="b"/>
                <a:pathLst>
                  <a:path w="1643" h="2463" extrusionOk="0">
                    <a:moveTo>
                      <a:pt x="822" y="243"/>
                    </a:moveTo>
                    <a:cubicBezTo>
                      <a:pt x="974" y="243"/>
                      <a:pt x="1095" y="335"/>
                      <a:pt x="1186" y="487"/>
                    </a:cubicBezTo>
                    <a:cubicBezTo>
                      <a:pt x="1278" y="639"/>
                      <a:pt x="1308" y="882"/>
                      <a:pt x="1308" y="1216"/>
                    </a:cubicBezTo>
                    <a:cubicBezTo>
                      <a:pt x="1308" y="1550"/>
                      <a:pt x="1278" y="1794"/>
                      <a:pt x="1186" y="1976"/>
                    </a:cubicBezTo>
                    <a:cubicBezTo>
                      <a:pt x="1095" y="2128"/>
                      <a:pt x="974" y="2219"/>
                      <a:pt x="822" y="2219"/>
                    </a:cubicBezTo>
                    <a:cubicBezTo>
                      <a:pt x="639" y="2219"/>
                      <a:pt x="518" y="2128"/>
                      <a:pt x="426" y="1976"/>
                    </a:cubicBezTo>
                    <a:cubicBezTo>
                      <a:pt x="366" y="1794"/>
                      <a:pt x="305" y="1550"/>
                      <a:pt x="305" y="1216"/>
                    </a:cubicBezTo>
                    <a:cubicBezTo>
                      <a:pt x="305" y="882"/>
                      <a:pt x="366" y="639"/>
                      <a:pt x="426" y="487"/>
                    </a:cubicBezTo>
                    <a:cubicBezTo>
                      <a:pt x="518" y="335"/>
                      <a:pt x="639" y="243"/>
                      <a:pt x="822" y="243"/>
                    </a:cubicBezTo>
                    <a:close/>
                    <a:moveTo>
                      <a:pt x="822" y="0"/>
                    </a:moveTo>
                    <a:cubicBezTo>
                      <a:pt x="548" y="0"/>
                      <a:pt x="335" y="91"/>
                      <a:pt x="214" y="304"/>
                    </a:cubicBezTo>
                    <a:cubicBezTo>
                      <a:pt x="62" y="517"/>
                      <a:pt x="1" y="821"/>
                      <a:pt x="1" y="1216"/>
                    </a:cubicBezTo>
                    <a:cubicBezTo>
                      <a:pt x="1" y="1611"/>
                      <a:pt x="62" y="1946"/>
                      <a:pt x="214" y="2158"/>
                    </a:cubicBezTo>
                    <a:cubicBezTo>
                      <a:pt x="335" y="2341"/>
                      <a:pt x="548" y="2462"/>
                      <a:pt x="822" y="2462"/>
                    </a:cubicBezTo>
                    <a:cubicBezTo>
                      <a:pt x="1095" y="2462"/>
                      <a:pt x="1278" y="2341"/>
                      <a:pt x="1430" y="2158"/>
                    </a:cubicBezTo>
                    <a:cubicBezTo>
                      <a:pt x="1582" y="1946"/>
                      <a:pt x="1642" y="1611"/>
                      <a:pt x="1642" y="1216"/>
                    </a:cubicBezTo>
                    <a:cubicBezTo>
                      <a:pt x="1642" y="821"/>
                      <a:pt x="1582" y="517"/>
                      <a:pt x="1430" y="304"/>
                    </a:cubicBezTo>
                    <a:cubicBezTo>
                      <a:pt x="1278" y="91"/>
                      <a:pt x="1095" y="0"/>
                      <a:pt x="822" y="0"/>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8"/>
              <p:cNvSpPr/>
              <p:nvPr/>
            </p:nvSpPr>
            <p:spPr>
              <a:xfrm>
                <a:off x="1256862" y="4549769"/>
                <a:ext cx="26246" cy="7516"/>
              </a:xfrm>
              <a:custGeom>
                <a:avLst/>
                <a:gdLst/>
                <a:ahLst/>
                <a:cxnLst/>
                <a:rect l="l" t="t" r="r" b="b"/>
                <a:pathLst>
                  <a:path w="852" h="244" extrusionOk="0">
                    <a:moveTo>
                      <a:pt x="1" y="0"/>
                    </a:moveTo>
                    <a:lnTo>
                      <a:pt x="1" y="244"/>
                    </a:lnTo>
                    <a:lnTo>
                      <a:pt x="852" y="244"/>
                    </a:lnTo>
                    <a:lnTo>
                      <a:pt x="852" y="0"/>
                    </a:ln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8"/>
              <p:cNvSpPr/>
              <p:nvPr/>
            </p:nvSpPr>
            <p:spPr>
              <a:xfrm>
                <a:off x="1327096" y="4506705"/>
                <a:ext cx="50582" cy="75873"/>
              </a:xfrm>
              <a:custGeom>
                <a:avLst/>
                <a:gdLst/>
                <a:ahLst/>
                <a:cxnLst/>
                <a:rect l="l" t="t" r="r" b="b"/>
                <a:pathLst>
                  <a:path w="1642" h="2463" extrusionOk="0">
                    <a:moveTo>
                      <a:pt x="821" y="243"/>
                    </a:moveTo>
                    <a:cubicBezTo>
                      <a:pt x="973" y="243"/>
                      <a:pt x="1095" y="335"/>
                      <a:pt x="1186" y="487"/>
                    </a:cubicBezTo>
                    <a:cubicBezTo>
                      <a:pt x="1277" y="639"/>
                      <a:pt x="1308" y="882"/>
                      <a:pt x="1308" y="1216"/>
                    </a:cubicBezTo>
                    <a:cubicBezTo>
                      <a:pt x="1308" y="1550"/>
                      <a:pt x="1277" y="1794"/>
                      <a:pt x="1186" y="1976"/>
                    </a:cubicBezTo>
                    <a:cubicBezTo>
                      <a:pt x="1095" y="2128"/>
                      <a:pt x="973" y="2219"/>
                      <a:pt x="821" y="2219"/>
                    </a:cubicBezTo>
                    <a:cubicBezTo>
                      <a:pt x="639" y="2219"/>
                      <a:pt x="517" y="2128"/>
                      <a:pt x="426" y="1976"/>
                    </a:cubicBezTo>
                    <a:cubicBezTo>
                      <a:pt x="365" y="1794"/>
                      <a:pt x="305" y="1550"/>
                      <a:pt x="305" y="1216"/>
                    </a:cubicBezTo>
                    <a:cubicBezTo>
                      <a:pt x="305" y="882"/>
                      <a:pt x="365" y="639"/>
                      <a:pt x="426" y="487"/>
                    </a:cubicBezTo>
                    <a:cubicBezTo>
                      <a:pt x="517" y="335"/>
                      <a:pt x="639" y="243"/>
                      <a:pt x="821" y="243"/>
                    </a:cubicBezTo>
                    <a:close/>
                    <a:moveTo>
                      <a:pt x="821" y="0"/>
                    </a:moveTo>
                    <a:cubicBezTo>
                      <a:pt x="548" y="0"/>
                      <a:pt x="335" y="91"/>
                      <a:pt x="183" y="304"/>
                    </a:cubicBezTo>
                    <a:cubicBezTo>
                      <a:pt x="61" y="517"/>
                      <a:pt x="1" y="821"/>
                      <a:pt x="1" y="1216"/>
                    </a:cubicBezTo>
                    <a:cubicBezTo>
                      <a:pt x="1" y="1611"/>
                      <a:pt x="61" y="1946"/>
                      <a:pt x="183" y="2158"/>
                    </a:cubicBezTo>
                    <a:cubicBezTo>
                      <a:pt x="335" y="2341"/>
                      <a:pt x="548" y="2462"/>
                      <a:pt x="821" y="2462"/>
                    </a:cubicBezTo>
                    <a:cubicBezTo>
                      <a:pt x="1064" y="2462"/>
                      <a:pt x="1277" y="2341"/>
                      <a:pt x="1429" y="2158"/>
                    </a:cubicBezTo>
                    <a:cubicBezTo>
                      <a:pt x="1551" y="1946"/>
                      <a:pt x="1642" y="1611"/>
                      <a:pt x="1642" y="1216"/>
                    </a:cubicBezTo>
                    <a:cubicBezTo>
                      <a:pt x="1642" y="821"/>
                      <a:pt x="1551" y="517"/>
                      <a:pt x="1429" y="304"/>
                    </a:cubicBezTo>
                    <a:cubicBezTo>
                      <a:pt x="1277" y="91"/>
                      <a:pt x="1064" y="0"/>
                      <a:pt x="821" y="0"/>
                    </a:cubicBez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8"/>
              <p:cNvSpPr/>
              <p:nvPr/>
            </p:nvSpPr>
            <p:spPr>
              <a:xfrm>
                <a:off x="1392647" y="4507629"/>
                <a:ext cx="46854" cy="73069"/>
              </a:xfrm>
              <a:custGeom>
                <a:avLst/>
                <a:gdLst/>
                <a:ahLst/>
                <a:cxnLst/>
                <a:rect l="l" t="t" r="r" b="b"/>
                <a:pathLst>
                  <a:path w="1521" h="2372" extrusionOk="0">
                    <a:moveTo>
                      <a:pt x="0" y="1"/>
                    </a:moveTo>
                    <a:lnTo>
                      <a:pt x="0" y="274"/>
                    </a:lnTo>
                    <a:lnTo>
                      <a:pt x="1125" y="274"/>
                    </a:lnTo>
                    <a:lnTo>
                      <a:pt x="335" y="2372"/>
                    </a:lnTo>
                    <a:lnTo>
                      <a:pt x="669" y="2372"/>
                    </a:lnTo>
                    <a:lnTo>
                      <a:pt x="1520" y="122"/>
                    </a:lnTo>
                    <a:lnTo>
                      <a:pt x="1520" y="1"/>
                    </a:lnTo>
                    <a:close/>
                  </a:path>
                </a:pathLst>
              </a:custGeom>
              <a:solidFill>
                <a:srgbClr val="AD6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8"/>
              <p:cNvSpPr/>
              <p:nvPr/>
            </p:nvSpPr>
            <p:spPr>
              <a:xfrm>
                <a:off x="773731" y="4358753"/>
                <a:ext cx="1262235" cy="240679"/>
              </a:xfrm>
              <a:custGeom>
                <a:avLst/>
                <a:gdLst/>
                <a:ahLst/>
                <a:cxnLst/>
                <a:rect l="l" t="t" r="r" b="b"/>
                <a:pathLst>
                  <a:path w="40975" h="7813" extrusionOk="0">
                    <a:moveTo>
                      <a:pt x="1" y="1"/>
                    </a:moveTo>
                    <a:lnTo>
                      <a:pt x="1" y="7812"/>
                    </a:lnTo>
                    <a:lnTo>
                      <a:pt x="40974" y="7812"/>
                    </a:lnTo>
                    <a:lnTo>
                      <a:pt x="40974"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8"/>
              <p:cNvSpPr/>
              <p:nvPr/>
            </p:nvSpPr>
            <p:spPr>
              <a:xfrm>
                <a:off x="773731" y="4358753"/>
                <a:ext cx="62781" cy="240679"/>
              </a:xfrm>
              <a:custGeom>
                <a:avLst/>
                <a:gdLst/>
                <a:ahLst/>
                <a:cxnLst/>
                <a:rect l="l" t="t" r="r" b="b"/>
                <a:pathLst>
                  <a:path w="2038" h="7813" extrusionOk="0">
                    <a:moveTo>
                      <a:pt x="1" y="1"/>
                    </a:moveTo>
                    <a:lnTo>
                      <a:pt x="1" y="7812"/>
                    </a:lnTo>
                    <a:lnTo>
                      <a:pt x="2037" y="7812"/>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8"/>
              <p:cNvSpPr/>
              <p:nvPr/>
            </p:nvSpPr>
            <p:spPr>
              <a:xfrm>
                <a:off x="885149" y="4358753"/>
                <a:ext cx="61826" cy="240679"/>
              </a:xfrm>
              <a:custGeom>
                <a:avLst/>
                <a:gdLst/>
                <a:ahLst/>
                <a:cxnLst/>
                <a:rect l="l" t="t" r="r" b="b"/>
                <a:pathLst>
                  <a:path w="2007"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8"/>
              <p:cNvSpPr/>
              <p:nvPr/>
            </p:nvSpPr>
            <p:spPr>
              <a:xfrm>
                <a:off x="997523" y="4358753"/>
                <a:ext cx="62750" cy="240679"/>
              </a:xfrm>
              <a:custGeom>
                <a:avLst/>
                <a:gdLst/>
                <a:ahLst/>
                <a:cxnLst/>
                <a:rect l="l" t="t" r="r" b="b"/>
                <a:pathLst>
                  <a:path w="2037" h="7813" extrusionOk="0">
                    <a:moveTo>
                      <a:pt x="0" y="1"/>
                    </a:moveTo>
                    <a:lnTo>
                      <a:pt x="0" y="7812"/>
                    </a:lnTo>
                    <a:lnTo>
                      <a:pt x="2037" y="7812"/>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8"/>
              <p:cNvSpPr/>
              <p:nvPr/>
            </p:nvSpPr>
            <p:spPr>
              <a:xfrm>
                <a:off x="1108941" y="4358753"/>
                <a:ext cx="61826" cy="240679"/>
              </a:xfrm>
              <a:custGeom>
                <a:avLst/>
                <a:gdLst/>
                <a:ahLst/>
                <a:cxnLst/>
                <a:rect l="l" t="t" r="r" b="b"/>
                <a:pathLst>
                  <a:path w="2007" h="7813" extrusionOk="0">
                    <a:moveTo>
                      <a:pt x="0" y="1"/>
                    </a:moveTo>
                    <a:lnTo>
                      <a:pt x="0"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8"/>
              <p:cNvSpPr/>
              <p:nvPr/>
            </p:nvSpPr>
            <p:spPr>
              <a:xfrm>
                <a:off x="1221284" y="4358753"/>
                <a:ext cx="61826" cy="240679"/>
              </a:xfrm>
              <a:custGeom>
                <a:avLst/>
                <a:gdLst/>
                <a:ahLst/>
                <a:cxnLst/>
                <a:rect l="l" t="t" r="r" b="b"/>
                <a:pathLst>
                  <a:path w="2007"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8"/>
              <p:cNvSpPr/>
              <p:nvPr/>
            </p:nvSpPr>
            <p:spPr>
              <a:xfrm>
                <a:off x="1332702" y="4358753"/>
                <a:ext cx="61856" cy="240679"/>
              </a:xfrm>
              <a:custGeom>
                <a:avLst/>
                <a:gdLst/>
                <a:ahLst/>
                <a:cxnLst/>
                <a:rect l="l" t="t" r="r" b="b"/>
                <a:pathLst>
                  <a:path w="2008"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8"/>
              <p:cNvSpPr/>
              <p:nvPr/>
            </p:nvSpPr>
            <p:spPr>
              <a:xfrm>
                <a:off x="1445075" y="4358753"/>
                <a:ext cx="61826" cy="240679"/>
              </a:xfrm>
              <a:custGeom>
                <a:avLst/>
                <a:gdLst/>
                <a:ahLst/>
                <a:cxnLst/>
                <a:rect l="l" t="t" r="r" b="b"/>
                <a:pathLst>
                  <a:path w="2007" h="7813" extrusionOk="0">
                    <a:moveTo>
                      <a:pt x="0" y="1"/>
                    </a:moveTo>
                    <a:lnTo>
                      <a:pt x="0"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8"/>
              <p:cNvSpPr/>
              <p:nvPr/>
            </p:nvSpPr>
            <p:spPr>
              <a:xfrm>
                <a:off x="1556494" y="4358753"/>
                <a:ext cx="61826" cy="240679"/>
              </a:xfrm>
              <a:custGeom>
                <a:avLst/>
                <a:gdLst/>
                <a:ahLst/>
                <a:cxnLst/>
                <a:rect l="l" t="t" r="r" b="b"/>
                <a:pathLst>
                  <a:path w="2007"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8"/>
              <p:cNvSpPr/>
              <p:nvPr/>
            </p:nvSpPr>
            <p:spPr>
              <a:xfrm>
                <a:off x="1668867" y="4358753"/>
                <a:ext cx="61826" cy="240679"/>
              </a:xfrm>
              <a:custGeom>
                <a:avLst/>
                <a:gdLst/>
                <a:ahLst/>
                <a:cxnLst/>
                <a:rect l="l" t="t" r="r" b="b"/>
                <a:pathLst>
                  <a:path w="2007" h="7813" extrusionOk="0">
                    <a:moveTo>
                      <a:pt x="0" y="1"/>
                    </a:moveTo>
                    <a:lnTo>
                      <a:pt x="0" y="7812"/>
                    </a:lnTo>
                    <a:lnTo>
                      <a:pt x="2006" y="7812"/>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8"/>
              <p:cNvSpPr/>
              <p:nvPr/>
            </p:nvSpPr>
            <p:spPr>
              <a:xfrm>
                <a:off x="1779331" y="4358753"/>
                <a:ext cx="62781" cy="240679"/>
              </a:xfrm>
              <a:custGeom>
                <a:avLst/>
                <a:gdLst/>
                <a:ahLst/>
                <a:cxnLst/>
                <a:rect l="l" t="t" r="r" b="b"/>
                <a:pathLst>
                  <a:path w="2038" h="7813" extrusionOk="0">
                    <a:moveTo>
                      <a:pt x="1" y="1"/>
                    </a:moveTo>
                    <a:lnTo>
                      <a:pt x="1" y="7812"/>
                    </a:lnTo>
                    <a:lnTo>
                      <a:pt x="2037" y="7812"/>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8"/>
              <p:cNvSpPr/>
              <p:nvPr/>
            </p:nvSpPr>
            <p:spPr>
              <a:xfrm>
                <a:off x="1891704" y="4358753"/>
                <a:ext cx="61826" cy="240679"/>
              </a:xfrm>
              <a:custGeom>
                <a:avLst/>
                <a:gdLst/>
                <a:ahLst/>
                <a:cxnLst/>
                <a:rect l="l" t="t" r="r" b="b"/>
                <a:pathLst>
                  <a:path w="2007" h="7813" extrusionOk="0">
                    <a:moveTo>
                      <a:pt x="0" y="1"/>
                    </a:moveTo>
                    <a:lnTo>
                      <a:pt x="0" y="7812"/>
                    </a:lnTo>
                    <a:lnTo>
                      <a:pt x="2006" y="7812"/>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8"/>
              <p:cNvSpPr/>
              <p:nvPr/>
            </p:nvSpPr>
            <p:spPr>
              <a:xfrm>
                <a:off x="2003123" y="4358753"/>
                <a:ext cx="61826" cy="240679"/>
              </a:xfrm>
              <a:custGeom>
                <a:avLst/>
                <a:gdLst/>
                <a:ahLst/>
                <a:cxnLst/>
                <a:rect l="l" t="t" r="r" b="b"/>
                <a:pathLst>
                  <a:path w="2007" h="7813" extrusionOk="0">
                    <a:moveTo>
                      <a:pt x="0" y="1"/>
                    </a:moveTo>
                    <a:lnTo>
                      <a:pt x="0" y="7812"/>
                    </a:lnTo>
                    <a:lnTo>
                      <a:pt x="2006" y="7812"/>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8"/>
              <p:cNvSpPr/>
              <p:nvPr/>
            </p:nvSpPr>
            <p:spPr>
              <a:xfrm>
                <a:off x="615490" y="4129355"/>
                <a:ext cx="1261280" cy="240679"/>
              </a:xfrm>
              <a:custGeom>
                <a:avLst/>
                <a:gdLst/>
                <a:ahLst/>
                <a:cxnLst/>
                <a:rect l="l" t="t" r="r" b="b"/>
                <a:pathLst>
                  <a:path w="40944" h="7813" extrusionOk="0">
                    <a:moveTo>
                      <a:pt x="1" y="1"/>
                    </a:moveTo>
                    <a:lnTo>
                      <a:pt x="1" y="7813"/>
                    </a:lnTo>
                    <a:lnTo>
                      <a:pt x="40944" y="7813"/>
                    </a:lnTo>
                    <a:lnTo>
                      <a:pt x="40944"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8"/>
              <p:cNvSpPr/>
              <p:nvPr/>
            </p:nvSpPr>
            <p:spPr>
              <a:xfrm>
                <a:off x="615490" y="4129355"/>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8"/>
              <p:cNvSpPr/>
              <p:nvPr/>
            </p:nvSpPr>
            <p:spPr>
              <a:xfrm>
                <a:off x="726908" y="4129355"/>
                <a:ext cx="62781" cy="240679"/>
              </a:xfrm>
              <a:custGeom>
                <a:avLst/>
                <a:gdLst/>
                <a:ahLst/>
                <a:cxnLst/>
                <a:rect l="l" t="t" r="r" b="b"/>
                <a:pathLst>
                  <a:path w="2038" h="7813" extrusionOk="0">
                    <a:moveTo>
                      <a:pt x="1" y="1"/>
                    </a:moveTo>
                    <a:lnTo>
                      <a:pt x="1" y="7813"/>
                    </a:lnTo>
                    <a:lnTo>
                      <a:pt x="2037" y="781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8"/>
              <p:cNvSpPr/>
              <p:nvPr/>
            </p:nvSpPr>
            <p:spPr>
              <a:xfrm>
                <a:off x="838358" y="4129355"/>
                <a:ext cx="61826" cy="240679"/>
              </a:xfrm>
              <a:custGeom>
                <a:avLst/>
                <a:gdLst/>
                <a:ahLst/>
                <a:cxnLst/>
                <a:rect l="l" t="t" r="r" b="b"/>
                <a:pathLst>
                  <a:path w="2007" h="7813" extrusionOk="0">
                    <a:moveTo>
                      <a:pt x="0" y="1"/>
                    </a:moveTo>
                    <a:lnTo>
                      <a:pt x="0" y="7813"/>
                    </a:lnTo>
                    <a:lnTo>
                      <a:pt x="2006" y="781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p:nvPr/>
            </p:nvSpPr>
            <p:spPr>
              <a:xfrm>
                <a:off x="950700" y="4129355"/>
                <a:ext cx="62781" cy="240679"/>
              </a:xfrm>
              <a:custGeom>
                <a:avLst/>
                <a:gdLst/>
                <a:ahLst/>
                <a:cxnLst/>
                <a:rect l="l" t="t" r="r" b="b"/>
                <a:pathLst>
                  <a:path w="2038" h="7813" extrusionOk="0">
                    <a:moveTo>
                      <a:pt x="1" y="1"/>
                    </a:moveTo>
                    <a:lnTo>
                      <a:pt x="1" y="7813"/>
                    </a:lnTo>
                    <a:lnTo>
                      <a:pt x="2037" y="781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8"/>
              <p:cNvSpPr/>
              <p:nvPr/>
            </p:nvSpPr>
            <p:spPr>
              <a:xfrm>
                <a:off x="1062119" y="4129355"/>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8"/>
              <p:cNvSpPr/>
              <p:nvPr/>
            </p:nvSpPr>
            <p:spPr>
              <a:xfrm>
                <a:off x="1174492" y="4129355"/>
                <a:ext cx="61826" cy="240679"/>
              </a:xfrm>
              <a:custGeom>
                <a:avLst/>
                <a:gdLst/>
                <a:ahLst/>
                <a:cxnLst/>
                <a:rect l="l" t="t" r="r" b="b"/>
                <a:pathLst>
                  <a:path w="2007" h="7813" extrusionOk="0">
                    <a:moveTo>
                      <a:pt x="0" y="1"/>
                    </a:moveTo>
                    <a:lnTo>
                      <a:pt x="0" y="7813"/>
                    </a:lnTo>
                    <a:lnTo>
                      <a:pt x="2006" y="781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a:off x="1285911" y="4129355"/>
                <a:ext cx="61826" cy="240679"/>
              </a:xfrm>
              <a:custGeom>
                <a:avLst/>
                <a:gdLst/>
                <a:ahLst/>
                <a:cxnLst/>
                <a:rect l="l" t="t" r="r" b="b"/>
                <a:pathLst>
                  <a:path w="2007" h="7813" extrusionOk="0">
                    <a:moveTo>
                      <a:pt x="0" y="1"/>
                    </a:moveTo>
                    <a:lnTo>
                      <a:pt x="0" y="7813"/>
                    </a:lnTo>
                    <a:lnTo>
                      <a:pt x="2006" y="781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8"/>
              <p:cNvSpPr/>
              <p:nvPr/>
            </p:nvSpPr>
            <p:spPr>
              <a:xfrm>
                <a:off x="1398253" y="4129355"/>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8"/>
              <p:cNvSpPr/>
              <p:nvPr/>
            </p:nvSpPr>
            <p:spPr>
              <a:xfrm>
                <a:off x="1509672" y="4129355"/>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8"/>
              <p:cNvSpPr/>
              <p:nvPr/>
            </p:nvSpPr>
            <p:spPr>
              <a:xfrm>
                <a:off x="1622045" y="4129355"/>
                <a:ext cx="61826" cy="240679"/>
              </a:xfrm>
              <a:custGeom>
                <a:avLst/>
                <a:gdLst/>
                <a:ahLst/>
                <a:cxnLst/>
                <a:rect l="l" t="t" r="r" b="b"/>
                <a:pathLst>
                  <a:path w="2007" h="7813" extrusionOk="0">
                    <a:moveTo>
                      <a:pt x="0" y="1"/>
                    </a:moveTo>
                    <a:lnTo>
                      <a:pt x="0" y="7813"/>
                    </a:lnTo>
                    <a:lnTo>
                      <a:pt x="2006" y="781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8"/>
              <p:cNvSpPr/>
              <p:nvPr/>
            </p:nvSpPr>
            <p:spPr>
              <a:xfrm>
                <a:off x="1732509" y="4129355"/>
                <a:ext cx="62781" cy="240679"/>
              </a:xfrm>
              <a:custGeom>
                <a:avLst/>
                <a:gdLst/>
                <a:ahLst/>
                <a:cxnLst/>
                <a:rect l="l" t="t" r="r" b="b"/>
                <a:pathLst>
                  <a:path w="2038" h="7813" extrusionOk="0">
                    <a:moveTo>
                      <a:pt x="1" y="1"/>
                    </a:moveTo>
                    <a:lnTo>
                      <a:pt x="1" y="7813"/>
                    </a:lnTo>
                    <a:lnTo>
                      <a:pt x="2037" y="781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8"/>
              <p:cNvSpPr/>
              <p:nvPr/>
            </p:nvSpPr>
            <p:spPr>
              <a:xfrm>
                <a:off x="1844882" y="4129355"/>
                <a:ext cx="61826" cy="240679"/>
              </a:xfrm>
              <a:custGeom>
                <a:avLst/>
                <a:gdLst/>
                <a:ahLst/>
                <a:cxnLst/>
                <a:rect l="l" t="t" r="r" b="b"/>
                <a:pathLst>
                  <a:path w="2007" h="7813" extrusionOk="0">
                    <a:moveTo>
                      <a:pt x="0" y="1"/>
                    </a:moveTo>
                    <a:lnTo>
                      <a:pt x="0"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8"/>
              <p:cNvSpPr/>
              <p:nvPr/>
            </p:nvSpPr>
            <p:spPr>
              <a:xfrm>
                <a:off x="925410" y="3889669"/>
                <a:ext cx="1261280" cy="240679"/>
              </a:xfrm>
              <a:custGeom>
                <a:avLst/>
                <a:gdLst/>
                <a:ahLst/>
                <a:cxnLst/>
                <a:rect l="l" t="t" r="r" b="b"/>
                <a:pathLst>
                  <a:path w="40944" h="7813" extrusionOk="0">
                    <a:moveTo>
                      <a:pt x="1" y="1"/>
                    </a:moveTo>
                    <a:lnTo>
                      <a:pt x="1" y="7812"/>
                    </a:lnTo>
                    <a:lnTo>
                      <a:pt x="40944" y="7812"/>
                    </a:lnTo>
                    <a:lnTo>
                      <a:pt x="40944"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8"/>
              <p:cNvSpPr/>
              <p:nvPr/>
            </p:nvSpPr>
            <p:spPr>
              <a:xfrm>
                <a:off x="925410" y="3889669"/>
                <a:ext cx="61826" cy="240679"/>
              </a:xfrm>
              <a:custGeom>
                <a:avLst/>
                <a:gdLst/>
                <a:ahLst/>
                <a:cxnLst/>
                <a:rect l="l" t="t" r="r" b="b"/>
                <a:pathLst>
                  <a:path w="2007"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8"/>
              <p:cNvSpPr/>
              <p:nvPr/>
            </p:nvSpPr>
            <p:spPr>
              <a:xfrm>
                <a:off x="1037784" y="3889669"/>
                <a:ext cx="61826" cy="240679"/>
              </a:xfrm>
              <a:custGeom>
                <a:avLst/>
                <a:gdLst/>
                <a:ahLst/>
                <a:cxnLst/>
                <a:rect l="l" t="t" r="r" b="b"/>
                <a:pathLst>
                  <a:path w="2007" h="7813" extrusionOk="0">
                    <a:moveTo>
                      <a:pt x="0" y="1"/>
                    </a:moveTo>
                    <a:lnTo>
                      <a:pt x="0" y="7812"/>
                    </a:lnTo>
                    <a:lnTo>
                      <a:pt x="2006" y="7812"/>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8"/>
              <p:cNvSpPr/>
              <p:nvPr/>
            </p:nvSpPr>
            <p:spPr>
              <a:xfrm>
                <a:off x="1148278" y="3889669"/>
                <a:ext cx="62750" cy="240679"/>
              </a:xfrm>
              <a:custGeom>
                <a:avLst/>
                <a:gdLst/>
                <a:ahLst/>
                <a:cxnLst/>
                <a:rect l="l" t="t" r="r" b="b"/>
                <a:pathLst>
                  <a:path w="2037" h="7813" extrusionOk="0">
                    <a:moveTo>
                      <a:pt x="0" y="1"/>
                    </a:moveTo>
                    <a:lnTo>
                      <a:pt x="0" y="7812"/>
                    </a:lnTo>
                    <a:lnTo>
                      <a:pt x="2037" y="7812"/>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8"/>
              <p:cNvSpPr/>
              <p:nvPr/>
            </p:nvSpPr>
            <p:spPr>
              <a:xfrm>
                <a:off x="1261545" y="3889669"/>
                <a:ext cx="61826" cy="240679"/>
              </a:xfrm>
              <a:custGeom>
                <a:avLst/>
                <a:gdLst/>
                <a:ahLst/>
                <a:cxnLst/>
                <a:rect l="l" t="t" r="r" b="b"/>
                <a:pathLst>
                  <a:path w="2007"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8"/>
              <p:cNvSpPr/>
              <p:nvPr/>
            </p:nvSpPr>
            <p:spPr>
              <a:xfrm>
                <a:off x="1372039" y="3889669"/>
                <a:ext cx="62781" cy="240679"/>
              </a:xfrm>
              <a:custGeom>
                <a:avLst/>
                <a:gdLst/>
                <a:ahLst/>
                <a:cxnLst/>
                <a:rect l="l" t="t" r="r" b="b"/>
                <a:pathLst>
                  <a:path w="2038" h="7813" extrusionOk="0">
                    <a:moveTo>
                      <a:pt x="1" y="1"/>
                    </a:moveTo>
                    <a:lnTo>
                      <a:pt x="1" y="7812"/>
                    </a:lnTo>
                    <a:lnTo>
                      <a:pt x="2037" y="7812"/>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8"/>
              <p:cNvSpPr/>
              <p:nvPr/>
            </p:nvSpPr>
            <p:spPr>
              <a:xfrm>
                <a:off x="1484412" y="3889669"/>
                <a:ext cx="61826" cy="240679"/>
              </a:xfrm>
              <a:custGeom>
                <a:avLst/>
                <a:gdLst/>
                <a:ahLst/>
                <a:cxnLst/>
                <a:rect l="l" t="t" r="r" b="b"/>
                <a:pathLst>
                  <a:path w="2007" h="7813" extrusionOk="0">
                    <a:moveTo>
                      <a:pt x="0" y="1"/>
                    </a:moveTo>
                    <a:lnTo>
                      <a:pt x="0" y="7812"/>
                    </a:lnTo>
                    <a:lnTo>
                      <a:pt x="2006" y="7812"/>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8"/>
              <p:cNvSpPr/>
              <p:nvPr/>
            </p:nvSpPr>
            <p:spPr>
              <a:xfrm>
                <a:off x="1595831" y="3889669"/>
                <a:ext cx="61826" cy="240679"/>
              </a:xfrm>
              <a:custGeom>
                <a:avLst/>
                <a:gdLst/>
                <a:ahLst/>
                <a:cxnLst/>
                <a:rect l="l" t="t" r="r" b="b"/>
                <a:pathLst>
                  <a:path w="2007" h="7813" extrusionOk="0">
                    <a:moveTo>
                      <a:pt x="0" y="1"/>
                    </a:moveTo>
                    <a:lnTo>
                      <a:pt x="0" y="7812"/>
                    </a:lnTo>
                    <a:lnTo>
                      <a:pt x="2006" y="7812"/>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8"/>
              <p:cNvSpPr/>
              <p:nvPr/>
            </p:nvSpPr>
            <p:spPr>
              <a:xfrm>
                <a:off x="1708173" y="3889669"/>
                <a:ext cx="61826" cy="240679"/>
              </a:xfrm>
              <a:custGeom>
                <a:avLst/>
                <a:gdLst/>
                <a:ahLst/>
                <a:cxnLst/>
                <a:rect l="l" t="t" r="r" b="b"/>
                <a:pathLst>
                  <a:path w="2007"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8"/>
              <p:cNvSpPr/>
              <p:nvPr/>
            </p:nvSpPr>
            <p:spPr>
              <a:xfrm>
                <a:off x="1819592" y="3889669"/>
                <a:ext cx="61826" cy="240679"/>
              </a:xfrm>
              <a:custGeom>
                <a:avLst/>
                <a:gdLst/>
                <a:ahLst/>
                <a:cxnLst/>
                <a:rect l="l" t="t" r="r" b="b"/>
                <a:pathLst>
                  <a:path w="2007"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8"/>
              <p:cNvSpPr/>
              <p:nvPr/>
            </p:nvSpPr>
            <p:spPr>
              <a:xfrm>
                <a:off x="1931965" y="3889669"/>
                <a:ext cx="61826" cy="240679"/>
              </a:xfrm>
              <a:custGeom>
                <a:avLst/>
                <a:gdLst/>
                <a:ahLst/>
                <a:cxnLst/>
                <a:rect l="l" t="t" r="r" b="b"/>
                <a:pathLst>
                  <a:path w="2007" h="7813" extrusionOk="0">
                    <a:moveTo>
                      <a:pt x="0" y="1"/>
                    </a:moveTo>
                    <a:lnTo>
                      <a:pt x="0" y="7812"/>
                    </a:lnTo>
                    <a:lnTo>
                      <a:pt x="2006" y="7812"/>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8"/>
              <p:cNvSpPr/>
              <p:nvPr/>
            </p:nvSpPr>
            <p:spPr>
              <a:xfrm>
                <a:off x="2044308" y="3889669"/>
                <a:ext cx="61826" cy="240679"/>
              </a:xfrm>
              <a:custGeom>
                <a:avLst/>
                <a:gdLst/>
                <a:ahLst/>
                <a:cxnLst/>
                <a:rect l="l" t="t" r="r" b="b"/>
                <a:pathLst>
                  <a:path w="2007" h="7813" extrusionOk="0">
                    <a:moveTo>
                      <a:pt x="1" y="1"/>
                    </a:moveTo>
                    <a:lnTo>
                      <a:pt x="1" y="7812"/>
                    </a:lnTo>
                    <a:lnTo>
                      <a:pt x="2007" y="7812"/>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8"/>
              <p:cNvSpPr/>
              <p:nvPr/>
            </p:nvSpPr>
            <p:spPr>
              <a:xfrm>
                <a:off x="836479" y="3656544"/>
                <a:ext cx="1261280" cy="240649"/>
              </a:xfrm>
              <a:custGeom>
                <a:avLst/>
                <a:gdLst/>
                <a:ahLst/>
                <a:cxnLst/>
                <a:rect l="l" t="t" r="r" b="b"/>
                <a:pathLst>
                  <a:path w="40944" h="7812" extrusionOk="0">
                    <a:moveTo>
                      <a:pt x="0" y="0"/>
                    </a:moveTo>
                    <a:lnTo>
                      <a:pt x="0" y="7812"/>
                    </a:lnTo>
                    <a:lnTo>
                      <a:pt x="40943" y="7812"/>
                    </a:lnTo>
                    <a:lnTo>
                      <a:pt x="40943" y="0"/>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8"/>
              <p:cNvSpPr/>
              <p:nvPr/>
            </p:nvSpPr>
            <p:spPr>
              <a:xfrm>
                <a:off x="836479" y="3656544"/>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8"/>
              <p:cNvSpPr/>
              <p:nvPr/>
            </p:nvSpPr>
            <p:spPr>
              <a:xfrm>
                <a:off x="947897" y="3656544"/>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8"/>
              <p:cNvSpPr/>
              <p:nvPr/>
            </p:nvSpPr>
            <p:spPr>
              <a:xfrm>
                <a:off x="1060240" y="3656544"/>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8"/>
              <p:cNvSpPr/>
              <p:nvPr/>
            </p:nvSpPr>
            <p:spPr>
              <a:xfrm>
                <a:off x="1170734" y="3656544"/>
                <a:ext cx="62781" cy="240649"/>
              </a:xfrm>
              <a:custGeom>
                <a:avLst/>
                <a:gdLst/>
                <a:ahLst/>
                <a:cxnLst/>
                <a:rect l="l" t="t" r="r" b="b"/>
                <a:pathLst>
                  <a:path w="2038" h="7812" extrusionOk="0">
                    <a:moveTo>
                      <a:pt x="1" y="0"/>
                    </a:moveTo>
                    <a:lnTo>
                      <a:pt x="1" y="7812"/>
                    </a:lnTo>
                    <a:lnTo>
                      <a:pt x="2037" y="7812"/>
                    </a:lnTo>
                    <a:lnTo>
                      <a:pt x="20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8"/>
              <p:cNvSpPr/>
              <p:nvPr/>
            </p:nvSpPr>
            <p:spPr>
              <a:xfrm>
                <a:off x="1283077" y="3656544"/>
                <a:ext cx="61856" cy="240649"/>
              </a:xfrm>
              <a:custGeom>
                <a:avLst/>
                <a:gdLst/>
                <a:ahLst/>
                <a:cxnLst/>
                <a:rect l="l" t="t" r="r" b="b"/>
                <a:pathLst>
                  <a:path w="2008"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8"/>
              <p:cNvSpPr/>
              <p:nvPr/>
            </p:nvSpPr>
            <p:spPr>
              <a:xfrm>
                <a:off x="1394526" y="3656544"/>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8"/>
              <p:cNvSpPr/>
              <p:nvPr/>
            </p:nvSpPr>
            <p:spPr>
              <a:xfrm>
                <a:off x="1506868" y="3656544"/>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8"/>
              <p:cNvSpPr/>
              <p:nvPr/>
            </p:nvSpPr>
            <p:spPr>
              <a:xfrm>
                <a:off x="1618287" y="3656544"/>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8"/>
              <p:cNvSpPr/>
              <p:nvPr/>
            </p:nvSpPr>
            <p:spPr>
              <a:xfrm>
                <a:off x="1730660" y="3656544"/>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8"/>
              <p:cNvSpPr/>
              <p:nvPr/>
            </p:nvSpPr>
            <p:spPr>
              <a:xfrm>
                <a:off x="1841124" y="3656544"/>
                <a:ext cx="62781" cy="240649"/>
              </a:xfrm>
              <a:custGeom>
                <a:avLst/>
                <a:gdLst/>
                <a:ahLst/>
                <a:cxnLst/>
                <a:rect l="l" t="t" r="r" b="b"/>
                <a:pathLst>
                  <a:path w="2038" h="7812" extrusionOk="0">
                    <a:moveTo>
                      <a:pt x="1" y="0"/>
                    </a:moveTo>
                    <a:lnTo>
                      <a:pt x="1" y="7812"/>
                    </a:lnTo>
                    <a:lnTo>
                      <a:pt x="2037" y="7812"/>
                    </a:lnTo>
                    <a:lnTo>
                      <a:pt x="20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8"/>
              <p:cNvSpPr/>
              <p:nvPr/>
            </p:nvSpPr>
            <p:spPr>
              <a:xfrm>
                <a:off x="1954421" y="3656544"/>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8"/>
              <p:cNvSpPr/>
              <p:nvPr/>
            </p:nvSpPr>
            <p:spPr>
              <a:xfrm>
                <a:off x="2064916" y="3656544"/>
                <a:ext cx="62750" cy="240649"/>
              </a:xfrm>
              <a:custGeom>
                <a:avLst/>
                <a:gdLst/>
                <a:ahLst/>
                <a:cxnLst/>
                <a:rect l="l" t="t" r="r" b="b"/>
                <a:pathLst>
                  <a:path w="2037" h="7812" extrusionOk="0">
                    <a:moveTo>
                      <a:pt x="0" y="0"/>
                    </a:moveTo>
                    <a:lnTo>
                      <a:pt x="0" y="7812"/>
                    </a:lnTo>
                    <a:lnTo>
                      <a:pt x="2037" y="7812"/>
                    </a:lnTo>
                    <a:lnTo>
                      <a:pt x="20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8"/>
              <p:cNvSpPr/>
              <p:nvPr/>
            </p:nvSpPr>
            <p:spPr>
              <a:xfrm>
                <a:off x="697891" y="3422465"/>
                <a:ext cx="1262235" cy="240649"/>
              </a:xfrm>
              <a:custGeom>
                <a:avLst/>
                <a:gdLst/>
                <a:ahLst/>
                <a:cxnLst/>
                <a:rect l="l" t="t" r="r" b="b"/>
                <a:pathLst>
                  <a:path w="40975" h="7812" extrusionOk="0">
                    <a:moveTo>
                      <a:pt x="1" y="0"/>
                    </a:moveTo>
                    <a:lnTo>
                      <a:pt x="1" y="7812"/>
                    </a:lnTo>
                    <a:lnTo>
                      <a:pt x="40974" y="7812"/>
                    </a:lnTo>
                    <a:lnTo>
                      <a:pt x="40974" y="0"/>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8"/>
              <p:cNvSpPr/>
              <p:nvPr/>
            </p:nvSpPr>
            <p:spPr>
              <a:xfrm>
                <a:off x="697891" y="342246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8"/>
              <p:cNvSpPr/>
              <p:nvPr/>
            </p:nvSpPr>
            <p:spPr>
              <a:xfrm>
                <a:off x="809309" y="342246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8"/>
              <p:cNvSpPr/>
              <p:nvPr/>
            </p:nvSpPr>
            <p:spPr>
              <a:xfrm>
                <a:off x="921683" y="342246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8"/>
              <p:cNvSpPr/>
              <p:nvPr/>
            </p:nvSpPr>
            <p:spPr>
              <a:xfrm>
                <a:off x="1033101" y="342246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8"/>
              <p:cNvSpPr/>
              <p:nvPr/>
            </p:nvSpPr>
            <p:spPr>
              <a:xfrm>
                <a:off x="1145444" y="342246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8"/>
              <p:cNvSpPr/>
              <p:nvPr/>
            </p:nvSpPr>
            <p:spPr>
              <a:xfrm>
                <a:off x="1257817" y="342246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8"/>
              <p:cNvSpPr/>
              <p:nvPr/>
            </p:nvSpPr>
            <p:spPr>
              <a:xfrm>
                <a:off x="1369236" y="3422465"/>
                <a:ext cx="61826" cy="240649"/>
              </a:xfrm>
              <a:custGeom>
                <a:avLst/>
                <a:gdLst/>
                <a:ahLst/>
                <a:cxnLst/>
                <a:rect l="l" t="t" r="r" b="b"/>
                <a:pathLst>
                  <a:path w="2007" h="7812" extrusionOk="0">
                    <a:moveTo>
                      <a:pt x="0" y="0"/>
                    </a:moveTo>
                    <a:lnTo>
                      <a:pt x="0"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8"/>
              <p:cNvSpPr/>
              <p:nvPr/>
            </p:nvSpPr>
            <p:spPr>
              <a:xfrm>
                <a:off x="1481578" y="342246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8"/>
              <p:cNvSpPr/>
              <p:nvPr/>
            </p:nvSpPr>
            <p:spPr>
              <a:xfrm>
                <a:off x="1592073" y="3422465"/>
                <a:ext cx="62781" cy="240649"/>
              </a:xfrm>
              <a:custGeom>
                <a:avLst/>
                <a:gdLst/>
                <a:ahLst/>
                <a:cxnLst/>
                <a:rect l="l" t="t" r="r" b="b"/>
                <a:pathLst>
                  <a:path w="2038" h="7812" extrusionOk="0">
                    <a:moveTo>
                      <a:pt x="1" y="0"/>
                    </a:moveTo>
                    <a:lnTo>
                      <a:pt x="1" y="7812"/>
                    </a:lnTo>
                    <a:lnTo>
                      <a:pt x="2037" y="7812"/>
                    </a:lnTo>
                    <a:lnTo>
                      <a:pt x="20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8"/>
              <p:cNvSpPr/>
              <p:nvPr/>
            </p:nvSpPr>
            <p:spPr>
              <a:xfrm>
                <a:off x="1704446" y="342246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8"/>
              <p:cNvSpPr/>
              <p:nvPr/>
            </p:nvSpPr>
            <p:spPr>
              <a:xfrm>
                <a:off x="1815864" y="3422465"/>
                <a:ext cx="61826" cy="240649"/>
              </a:xfrm>
              <a:custGeom>
                <a:avLst/>
                <a:gdLst/>
                <a:ahLst/>
                <a:cxnLst/>
                <a:rect l="l" t="t" r="r" b="b"/>
                <a:pathLst>
                  <a:path w="2007" h="7812" extrusionOk="0">
                    <a:moveTo>
                      <a:pt x="0" y="0"/>
                    </a:moveTo>
                    <a:lnTo>
                      <a:pt x="0" y="7812"/>
                    </a:lnTo>
                    <a:lnTo>
                      <a:pt x="2006" y="7812"/>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8"/>
              <p:cNvSpPr/>
              <p:nvPr/>
            </p:nvSpPr>
            <p:spPr>
              <a:xfrm>
                <a:off x="1928207" y="3422465"/>
                <a:ext cx="61826" cy="240649"/>
              </a:xfrm>
              <a:custGeom>
                <a:avLst/>
                <a:gdLst/>
                <a:ahLst/>
                <a:cxnLst/>
                <a:rect l="l" t="t" r="r" b="b"/>
                <a:pathLst>
                  <a:path w="2007" h="7812" extrusionOk="0">
                    <a:moveTo>
                      <a:pt x="1" y="0"/>
                    </a:moveTo>
                    <a:lnTo>
                      <a:pt x="1" y="7812"/>
                    </a:lnTo>
                    <a:lnTo>
                      <a:pt x="2007" y="7812"/>
                    </a:lnTo>
                    <a:lnTo>
                      <a:pt x="20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8"/>
              <p:cNvSpPr/>
              <p:nvPr/>
            </p:nvSpPr>
            <p:spPr>
              <a:xfrm>
                <a:off x="870178" y="2953350"/>
                <a:ext cx="61826" cy="240679"/>
              </a:xfrm>
              <a:custGeom>
                <a:avLst/>
                <a:gdLst/>
                <a:ahLst/>
                <a:cxnLst/>
                <a:rect l="l" t="t" r="r" b="b"/>
                <a:pathLst>
                  <a:path w="2007" h="7813" extrusionOk="0">
                    <a:moveTo>
                      <a:pt x="0" y="1"/>
                    </a:moveTo>
                    <a:lnTo>
                      <a:pt x="0"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8"/>
              <p:cNvSpPr/>
              <p:nvPr/>
            </p:nvSpPr>
            <p:spPr>
              <a:xfrm>
                <a:off x="982521" y="2953350"/>
                <a:ext cx="61856" cy="240679"/>
              </a:xfrm>
              <a:custGeom>
                <a:avLst/>
                <a:gdLst/>
                <a:ahLst/>
                <a:cxnLst/>
                <a:rect l="l" t="t" r="r" b="b"/>
                <a:pathLst>
                  <a:path w="2008"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8"/>
              <p:cNvSpPr/>
              <p:nvPr/>
            </p:nvSpPr>
            <p:spPr>
              <a:xfrm>
                <a:off x="1093970" y="2953350"/>
                <a:ext cx="61826" cy="240679"/>
              </a:xfrm>
              <a:custGeom>
                <a:avLst/>
                <a:gdLst/>
                <a:ahLst/>
                <a:cxnLst/>
                <a:rect l="l" t="t" r="r" b="b"/>
                <a:pathLst>
                  <a:path w="2007" h="7813" extrusionOk="0">
                    <a:moveTo>
                      <a:pt x="0" y="1"/>
                    </a:moveTo>
                    <a:lnTo>
                      <a:pt x="0" y="7813"/>
                    </a:lnTo>
                    <a:lnTo>
                      <a:pt x="2006" y="781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8"/>
              <p:cNvSpPr/>
              <p:nvPr/>
            </p:nvSpPr>
            <p:spPr>
              <a:xfrm>
                <a:off x="1206313" y="295335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8"/>
              <p:cNvSpPr/>
              <p:nvPr/>
            </p:nvSpPr>
            <p:spPr>
              <a:xfrm>
                <a:off x="1317731" y="295335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8"/>
              <p:cNvSpPr/>
              <p:nvPr/>
            </p:nvSpPr>
            <p:spPr>
              <a:xfrm>
                <a:off x="1429150" y="2953350"/>
                <a:ext cx="62781" cy="240679"/>
              </a:xfrm>
              <a:custGeom>
                <a:avLst/>
                <a:gdLst/>
                <a:ahLst/>
                <a:cxnLst/>
                <a:rect l="l" t="t" r="r" b="b"/>
                <a:pathLst>
                  <a:path w="2038" h="7813" extrusionOk="0">
                    <a:moveTo>
                      <a:pt x="1" y="1"/>
                    </a:moveTo>
                    <a:lnTo>
                      <a:pt x="1" y="7813"/>
                    </a:lnTo>
                    <a:lnTo>
                      <a:pt x="2037" y="781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8"/>
              <p:cNvSpPr/>
              <p:nvPr/>
            </p:nvSpPr>
            <p:spPr>
              <a:xfrm>
                <a:off x="1540568" y="295335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8"/>
              <p:cNvSpPr/>
              <p:nvPr/>
            </p:nvSpPr>
            <p:spPr>
              <a:xfrm>
                <a:off x="1652942" y="2953350"/>
                <a:ext cx="62750" cy="240679"/>
              </a:xfrm>
              <a:custGeom>
                <a:avLst/>
                <a:gdLst/>
                <a:ahLst/>
                <a:cxnLst/>
                <a:rect l="l" t="t" r="r" b="b"/>
                <a:pathLst>
                  <a:path w="2037" h="7813" extrusionOk="0">
                    <a:moveTo>
                      <a:pt x="0" y="1"/>
                    </a:moveTo>
                    <a:lnTo>
                      <a:pt x="0" y="7813"/>
                    </a:lnTo>
                    <a:lnTo>
                      <a:pt x="2037" y="781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8"/>
              <p:cNvSpPr/>
              <p:nvPr/>
            </p:nvSpPr>
            <p:spPr>
              <a:xfrm>
                <a:off x="1764360" y="2953350"/>
                <a:ext cx="61826" cy="240679"/>
              </a:xfrm>
              <a:custGeom>
                <a:avLst/>
                <a:gdLst/>
                <a:ahLst/>
                <a:cxnLst/>
                <a:rect l="l" t="t" r="r" b="b"/>
                <a:pathLst>
                  <a:path w="2007" h="7813" extrusionOk="0">
                    <a:moveTo>
                      <a:pt x="0" y="1"/>
                    </a:moveTo>
                    <a:lnTo>
                      <a:pt x="0"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8"/>
              <p:cNvSpPr/>
              <p:nvPr/>
            </p:nvSpPr>
            <p:spPr>
              <a:xfrm>
                <a:off x="1876703" y="2953350"/>
                <a:ext cx="61826" cy="240679"/>
              </a:xfrm>
              <a:custGeom>
                <a:avLst/>
                <a:gdLst/>
                <a:ahLst/>
                <a:cxnLst/>
                <a:rect l="l" t="t" r="r" b="b"/>
                <a:pathLst>
                  <a:path w="2007"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8"/>
              <p:cNvSpPr/>
              <p:nvPr/>
            </p:nvSpPr>
            <p:spPr>
              <a:xfrm>
                <a:off x="1988121" y="2953350"/>
                <a:ext cx="61856" cy="240679"/>
              </a:xfrm>
              <a:custGeom>
                <a:avLst/>
                <a:gdLst/>
                <a:ahLst/>
                <a:cxnLst/>
                <a:rect l="l" t="t" r="r" b="b"/>
                <a:pathLst>
                  <a:path w="2008" h="7813" extrusionOk="0">
                    <a:moveTo>
                      <a:pt x="1" y="1"/>
                    </a:moveTo>
                    <a:lnTo>
                      <a:pt x="1" y="7813"/>
                    </a:lnTo>
                    <a:lnTo>
                      <a:pt x="2007" y="781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8"/>
              <p:cNvSpPr/>
              <p:nvPr/>
            </p:nvSpPr>
            <p:spPr>
              <a:xfrm>
                <a:off x="608005" y="3189309"/>
                <a:ext cx="1262235" cy="241604"/>
              </a:xfrm>
              <a:custGeom>
                <a:avLst/>
                <a:gdLst/>
                <a:ahLst/>
                <a:cxnLst/>
                <a:rect l="l" t="t" r="r" b="b"/>
                <a:pathLst>
                  <a:path w="40975" h="7843" extrusionOk="0">
                    <a:moveTo>
                      <a:pt x="1" y="1"/>
                    </a:moveTo>
                    <a:lnTo>
                      <a:pt x="1" y="7843"/>
                    </a:lnTo>
                    <a:lnTo>
                      <a:pt x="40974" y="7843"/>
                    </a:lnTo>
                    <a:lnTo>
                      <a:pt x="40974" y="1"/>
                    </a:ln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8"/>
              <p:cNvSpPr/>
              <p:nvPr/>
            </p:nvSpPr>
            <p:spPr>
              <a:xfrm>
                <a:off x="608005" y="318930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a:off x="720378" y="318930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8"/>
              <p:cNvSpPr/>
              <p:nvPr/>
            </p:nvSpPr>
            <p:spPr>
              <a:xfrm>
                <a:off x="831796" y="318930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8"/>
              <p:cNvSpPr/>
              <p:nvPr/>
            </p:nvSpPr>
            <p:spPr>
              <a:xfrm>
                <a:off x="944139" y="318930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1054633" y="3189309"/>
                <a:ext cx="62750" cy="241604"/>
              </a:xfrm>
              <a:custGeom>
                <a:avLst/>
                <a:gdLst/>
                <a:ahLst/>
                <a:cxnLst/>
                <a:rect l="l" t="t" r="r" b="b"/>
                <a:pathLst>
                  <a:path w="2037" h="7843" extrusionOk="0">
                    <a:moveTo>
                      <a:pt x="0" y="1"/>
                    </a:moveTo>
                    <a:lnTo>
                      <a:pt x="0" y="7843"/>
                    </a:lnTo>
                    <a:lnTo>
                      <a:pt x="2037" y="784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1167931" y="318930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a:off x="1278425" y="3189309"/>
                <a:ext cx="62750" cy="241604"/>
              </a:xfrm>
              <a:custGeom>
                <a:avLst/>
                <a:gdLst/>
                <a:ahLst/>
                <a:cxnLst/>
                <a:rect l="l" t="t" r="r" b="b"/>
                <a:pathLst>
                  <a:path w="2037" h="7843" extrusionOk="0">
                    <a:moveTo>
                      <a:pt x="0" y="1"/>
                    </a:moveTo>
                    <a:lnTo>
                      <a:pt x="0" y="7843"/>
                    </a:lnTo>
                    <a:lnTo>
                      <a:pt x="2037" y="784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8"/>
              <p:cNvSpPr/>
              <p:nvPr/>
            </p:nvSpPr>
            <p:spPr>
              <a:xfrm>
                <a:off x="1390768" y="3189309"/>
                <a:ext cx="61826" cy="241604"/>
              </a:xfrm>
              <a:custGeom>
                <a:avLst/>
                <a:gdLst/>
                <a:ahLst/>
                <a:cxnLst/>
                <a:rect l="l" t="t" r="r" b="b"/>
                <a:pathLst>
                  <a:path w="2007" h="7843" extrusionOk="0">
                    <a:moveTo>
                      <a:pt x="0" y="1"/>
                    </a:moveTo>
                    <a:lnTo>
                      <a:pt x="0"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1503110" y="3189309"/>
                <a:ext cx="62781" cy="241604"/>
              </a:xfrm>
              <a:custGeom>
                <a:avLst/>
                <a:gdLst/>
                <a:ahLst/>
                <a:cxnLst/>
                <a:rect l="l" t="t" r="r" b="b"/>
                <a:pathLst>
                  <a:path w="2038" h="7843" extrusionOk="0">
                    <a:moveTo>
                      <a:pt x="1" y="1"/>
                    </a:moveTo>
                    <a:lnTo>
                      <a:pt x="1" y="7843"/>
                    </a:lnTo>
                    <a:lnTo>
                      <a:pt x="2037" y="7843"/>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p:nvPr/>
            </p:nvSpPr>
            <p:spPr>
              <a:xfrm>
                <a:off x="1614560" y="3189309"/>
                <a:ext cx="61826" cy="241604"/>
              </a:xfrm>
              <a:custGeom>
                <a:avLst/>
                <a:gdLst/>
                <a:ahLst/>
                <a:cxnLst/>
                <a:rect l="l" t="t" r="r" b="b"/>
                <a:pathLst>
                  <a:path w="2007" h="7843" extrusionOk="0">
                    <a:moveTo>
                      <a:pt x="0" y="1"/>
                    </a:moveTo>
                    <a:lnTo>
                      <a:pt x="0" y="7843"/>
                    </a:lnTo>
                    <a:lnTo>
                      <a:pt x="2006" y="7843"/>
                    </a:lnTo>
                    <a:lnTo>
                      <a:pt x="20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8"/>
              <p:cNvSpPr/>
              <p:nvPr/>
            </p:nvSpPr>
            <p:spPr>
              <a:xfrm>
                <a:off x="1726902" y="318930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1838321" y="3189309"/>
                <a:ext cx="61826" cy="241604"/>
              </a:xfrm>
              <a:custGeom>
                <a:avLst/>
                <a:gdLst/>
                <a:ahLst/>
                <a:cxnLst/>
                <a:rect l="l" t="t" r="r" b="b"/>
                <a:pathLst>
                  <a:path w="2007" h="7843" extrusionOk="0">
                    <a:moveTo>
                      <a:pt x="1" y="1"/>
                    </a:moveTo>
                    <a:lnTo>
                      <a:pt x="1" y="7843"/>
                    </a:lnTo>
                    <a:lnTo>
                      <a:pt x="2007" y="7843"/>
                    </a:lnTo>
                    <a:lnTo>
                      <a:pt x="20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2145827" y="3889669"/>
                <a:ext cx="62750" cy="240679"/>
              </a:xfrm>
              <a:custGeom>
                <a:avLst/>
                <a:gdLst/>
                <a:ahLst/>
                <a:cxnLst/>
                <a:rect l="l" t="t" r="r" b="b"/>
                <a:pathLst>
                  <a:path w="2037" h="7813" extrusionOk="0">
                    <a:moveTo>
                      <a:pt x="0" y="1"/>
                    </a:moveTo>
                    <a:lnTo>
                      <a:pt x="0" y="7812"/>
                    </a:lnTo>
                    <a:lnTo>
                      <a:pt x="2037" y="7812"/>
                    </a:lnTo>
                    <a:lnTo>
                      <a:pt x="20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6" name="Google Shape;706;p38"/>
          <p:cNvGrpSpPr/>
          <p:nvPr/>
        </p:nvGrpSpPr>
        <p:grpSpPr>
          <a:xfrm>
            <a:off x="6052700" y="835052"/>
            <a:ext cx="542964" cy="465786"/>
            <a:chOff x="6052700" y="835052"/>
            <a:chExt cx="542964" cy="465786"/>
          </a:xfrm>
        </p:grpSpPr>
        <p:sp>
          <p:nvSpPr>
            <p:cNvPr id="707" name="Google Shape;707;p38"/>
            <p:cNvSpPr/>
            <p:nvPr/>
          </p:nvSpPr>
          <p:spPr>
            <a:xfrm>
              <a:off x="6052700" y="835052"/>
              <a:ext cx="246376" cy="28513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8"/>
            <p:cNvSpPr/>
            <p:nvPr/>
          </p:nvSpPr>
          <p:spPr>
            <a:xfrm>
              <a:off x="6439508" y="1120117"/>
              <a:ext cx="156156" cy="180721"/>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ubtitle 1"/>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42"/>
          <p:cNvSpPr txBox="1">
            <a:spLocks noGrp="1"/>
          </p:cNvSpPr>
          <p:nvPr>
            <p:ph type="title"/>
          </p:nvPr>
        </p:nvSpPr>
        <p:spPr>
          <a:xfrm>
            <a:off x="3434274" y="2349600"/>
            <a:ext cx="5404925" cy="99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a:latin typeface="Times New Roman" panose="02020603050405020304" pitchFamily="18" charset="0"/>
                <a:cs typeface="Times New Roman" panose="02020603050405020304" pitchFamily="18" charset="0"/>
              </a:rPr>
              <a:t>TÌM HIỂU MỘT SỐ PHƯƠNG PHÁP CHI TIÊU</a:t>
            </a:r>
            <a:endParaRPr sz="3200" b="1">
              <a:latin typeface="Times New Roman" panose="02020603050405020304" pitchFamily="18" charset="0"/>
              <a:cs typeface="Times New Roman" panose="02020603050405020304" pitchFamily="18" charset="0"/>
            </a:endParaRPr>
          </a:p>
        </p:txBody>
      </p:sp>
      <p:sp>
        <p:nvSpPr>
          <p:cNvPr id="874" name="Google Shape;874;p42"/>
          <p:cNvSpPr txBox="1">
            <a:spLocks noGrp="1"/>
          </p:cNvSpPr>
          <p:nvPr>
            <p:ph type="title" idx="2"/>
          </p:nvPr>
        </p:nvSpPr>
        <p:spPr>
          <a:xfrm>
            <a:off x="5127175" y="1228800"/>
            <a:ext cx="3303600" cy="1120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02</a:t>
            </a:r>
            <a:endParaRPr/>
          </a:p>
        </p:txBody>
      </p:sp>
      <p:grpSp>
        <p:nvGrpSpPr>
          <p:cNvPr id="875" name="Google Shape;875;p42"/>
          <p:cNvGrpSpPr/>
          <p:nvPr/>
        </p:nvGrpSpPr>
        <p:grpSpPr>
          <a:xfrm>
            <a:off x="-379917" y="1016424"/>
            <a:ext cx="4279963" cy="3717783"/>
            <a:chOff x="-379917" y="1016424"/>
            <a:chExt cx="4279963" cy="3717783"/>
          </a:xfrm>
        </p:grpSpPr>
        <p:grpSp>
          <p:nvGrpSpPr>
            <p:cNvPr id="876" name="Google Shape;876;p42"/>
            <p:cNvGrpSpPr/>
            <p:nvPr/>
          </p:nvGrpSpPr>
          <p:grpSpPr>
            <a:xfrm>
              <a:off x="355433" y="1016424"/>
              <a:ext cx="3544613" cy="2356911"/>
              <a:chOff x="1543464" y="457651"/>
              <a:chExt cx="3028548" cy="2013765"/>
            </a:xfrm>
          </p:grpSpPr>
          <p:grpSp>
            <p:nvGrpSpPr>
              <p:cNvPr id="877" name="Google Shape;877;p42"/>
              <p:cNvGrpSpPr/>
              <p:nvPr/>
            </p:nvGrpSpPr>
            <p:grpSpPr>
              <a:xfrm>
                <a:off x="1543464" y="457651"/>
                <a:ext cx="3028548" cy="2013765"/>
                <a:chOff x="2864300" y="705475"/>
                <a:chExt cx="2630775" cy="1749275"/>
              </a:xfrm>
            </p:grpSpPr>
            <p:sp>
              <p:nvSpPr>
                <p:cNvPr id="878" name="Google Shape;878;p42"/>
                <p:cNvSpPr/>
                <p:nvPr/>
              </p:nvSpPr>
              <p:spPr>
                <a:xfrm>
                  <a:off x="3584675" y="957000"/>
                  <a:ext cx="1384550" cy="1385300"/>
                </a:xfrm>
                <a:custGeom>
                  <a:avLst/>
                  <a:gdLst/>
                  <a:ahLst/>
                  <a:cxnLst/>
                  <a:rect l="l" t="t" r="r" b="b"/>
                  <a:pathLst>
                    <a:path w="55382" h="55412" extrusionOk="0">
                      <a:moveTo>
                        <a:pt x="27691" y="0"/>
                      </a:moveTo>
                      <a:cubicBezTo>
                        <a:pt x="12402" y="0"/>
                        <a:pt x="1" y="12402"/>
                        <a:pt x="1" y="27691"/>
                      </a:cubicBezTo>
                      <a:cubicBezTo>
                        <a:pt x="1" y="43010"/>
                        <a:pt x="12402" y="55411"/>
                        <a:pt x="27691" y="55411"/>
                      </a:cubicBezTo>
                      <a:cubicBezTo>
                        <a:pt x="42980" y="55411"/>
                        <a:pt x="55382" y="43010"/>
                        <a:pt x="55382" y="27691"/>
                      </a:cubicBezTo>
                      <a:cubicBezTo>
                        <a:pt x="55382" y="12402"/>
                        <a:pt x="42980" y="0"/>
                        <a:pt x="27691"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2"/>
                <p:cNvSpPr/>
                <p:nvPr/>
              </p:nvSpPr>
              <p:spPr>
                <a:xfrm>
                  <a:off x="3521600" y="957000"/>
                  <a:ext cx="1385325" cy="1385300"/>
                </a:xfrm>
                <a:custGeom>
                  <a:avLst/>
                  <a:gdLst/>
                  <a:ahLst/>
                  <a:cxnLst/>
                  <a:rect l="l" t="t" r="r" b="b"/>
                  <a:pathLst>
                    <a:path w="55413" h="55412" extrusionOk="0">
                      <a:moveTo>
                        <a:pt x="27722" y="0"/>
                      </a:moveTo>
                      <a:cubicBezTo>
                        <a:pt x="12402" y="0"/>
                        <a:pt x="1" y="12402"/>
                        <a:pt x="1" y="27691"/>
                      </a:cubicBezTo>
                      <a:cubicBezTo>
                        <a:pt x="1" y="43010"/>
                        <a:pt x="12402" y="55411"/>
                        <a:pt x="27722" y="55411"/>
                      </a:cubicBezTo>
                      <a:cubicBezTo>
                        <a:pt x="43011" y="55411"/>
                        <a:pt x="55412" y="43010"/>
                        <a:pt x="55412" y="27691"/>
                      </a:cubicBezTo>
                      <a:cubicBezTo>
                        <a:pt x="55412" y="12402"/>
                        <a:pt x="43011" y="0"/>
                        <a:pt x="27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2"/>
                <p:cNvSpPr/>
                <p:nvPr/>
              </p:nvSpPr>
              <p:spPr>
                <a:xfrm>
                  <a:off x="3691825" y="1127200"/>
                  <a:ext cx="1044875" cy="1044875"/>
                </a:xfrm>
                <a:custGeom>
                  <a:avLst/>
                  <a:gdLst/>
                  <a:ahLst/>
                  <a:cxnLst/>
                  <a:rect l="l" t="t" r="r" b="b"/>
                  <a:pathLst>
                    <a:path w="41795" h="41795" extrusionOk="0">
                      <a:moveTo>
                        <a:pt x="20913" y="1"/>
                      </a:moveTo>
                      <a:cubicBezTo>
                        <a:pt x="9362" y="1"/>
                        <a:pt x="0" y="9363"/>
                        <a:pt x="0" y="20883"/>
                      </a:cubicBezTo>
                      <a:cubicBezTo>
                        <a:pt x="0" y="32433"/>
                        <a:pt x="9362" y="41795"/>
                        <a:pt x="20913" y="41795"/>
                      </a:cubicBezTo>
                      <a:cubicBezTo>
                        <a:pt x="32433" y="41795"/>
                        <a:pt x="41795" y="32433"/>
                        <a:pt x="41795" y="20883"/>
                      </a:cubicBezTo>
                      <a:cubicBezTo>
                        <a:pt x="41795" y="9363"/>
                        <a:pt x="32433" y="1"/>
                        <a:pt x="209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2"/>
                <p:cNvSpPr/>
                <p:nvPr/>
              </p:nvSpPr>
              <p:spPr>
                <a:xfrm>
                  <a:off x="3835450" y="1270075"/>
                  <a:ext cx="757625" cy="758375"/>
                </a:xfrm>
                <a:custGeom>
                  <a:avLst/>
                  <a:gdLst/>
                  <a:ahLst/>
                  <a:cxnLst/>
                  <a:rect l="l" t="t" r="r" b="b"/>
                  <a:pathLst>
                    <a:path w="30305" h="30335" extrusionOk="0">
                      <a:moveTo>
                        <a:pt x="15168" y="0"/>
                      </a:moveTo>
                      <a:cubicBezTo>
                        <a:pt x="6779" y="0"/>
                        <a:pt x="0" y="6809"/>
                        <a:pt x="0" y="15168"/>
                      </a:cubicBezTo>
                      <a:cubicBezTo>
                        <a:pt x="0" y="23557"/>
                        <a:pt x="6779" y="30335"/>
                        <a:pt x="15168" y="30335"/>
                      </a:cubicBezTo>
                      <a:cubicBezTo>
                        <a:pt x="23527" y="30335"/>
                        <a:pt x="30305" y="23557"/>
                        <a:pt x="30305" y="15168"/>
                      </a:cubicBezTo>
                      <a:cubicBezTo>
                        <a:pt x="30305" y="6809"/>
                        <a:pt x="23527" y="0"/>
                        <a:pt x="15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2"/>
                <p:cNvSpPr/>
                <p:nvPr/>
              </p:nvSpPr>
              <p:spPr>
                <a:xfrm>
                  <a:off x="3992750" y="1428125"/>
                  <a:ext cx="443025" cy="442275"/>
                </a:xfrm>
                <a:custGeom>
                  <a:avLst/>
                  <a:gdLst/>
                  <a:ahLst/>
                  <a:cxnLst/>
                  <a:rect l="l" t="t" r="r" b="b"/>
                  <a:pathLst>
                    <a:path w="17721" h="17691" extrusionOk="0">
                      <a:moveTo>
                        <a:pt x="8876" y="0"/>
                      </a:moveTo>
                      <a:cubicBezTo>
                        <a:pt x="3982" y="0"/>
                        <a:pt x="0" y="3952"/>
                        <a:pt x="0" y="8846"/>
                      </a:cubicBezTo>
                      <a:cubicBezTo>
                        <a:pt x="0" y="13739"/>
                        <a:pt x="3982" y="17691"/>
                        <a:pt x="8876" y="17691"/>
                      </a:cubicBezTo>
                      <a:cubicBezTo>
                        <a:pt x="13739" y="17691"/>
                        <a:pt x="17721" y="13739"/>
                        <a:pt x="17721" y="8846"/>
                      </a:cubicBezTo>
                      <a:cubicBezTo>
                        <a:pt x="17721" y="3952"/>
                        <a:pt x="13739" y="0"/>
                        <a:pt x="8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2"/>
                <p:cNvSpPr/>
                <p:nvPr/>
              </p:nvSpPr>
              <p:spPr>
                <a:xfrm>
                  <a:off x="4070250" y="1513225"/>
                  <a:ext cx="271300" cy="272075"/>
                </a:xfrm>
                <a:custGeom>
                  <a:avLst/>
                  <a:gdLst/>
                  <a:ahLst/>
                  <a:cxnLst/>
                  <a:rect l="l" t="t" r="r" b="b"/>
                  <a:pathLst>
                    <a:path w="10852" h="10883" extrusionOk="0">
                      <a:moveTo>
                        <a:pt x="5411" y="1"/>
                      </a:moveTo>
                      <a:cubicBezTo>
                        <a:pt x="2432" y="1"/>
                        <a:pt x="1" y="2463"/>
                        <a:pt x="1" y="5442"/>
                      </a:cubicBezTo>
                      <a:cubicBezTo>
                        <a:pt x="1" y="8451"/>
                        <a:pt x="2432" y="10882"/>
                        <a:pt x="5411" y="10882"/>
                      </a:cubicBezTo>
                      <a:cubicBezTo>
                        <a:pt x="8420" y="10882"/>
                        <a:pt x="10852" y="8451"/>
                        <a:pt x="10852" y="5442"/>
                      </a:cubicBezTo>
                      <a:cubicBezTo>
                        <a:pt x="10852" y="2463"/>
                        <a:pt x="8420" y="1"/>
                        <a:pt x="54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2"/>
                <p:cNvSpPr/>
                <p:nvPr/>
              </p:nvSpPr>
              <p:spPr>
                <a:xfrm>
                  <a:off x="2966875" y="2179650"/>
                  <a:ext cx="330600" cy="275100"/>
                </a:xfrm>
                <a:custGeom>
                  <a:avLst/>
                  <a:gdLst/>
                  <a:ahLst/>
                  <a:cxnLst/>
                  <a:rect l="l" t="t" r="r" b="b"/>
                  <a:pathLst>
                    <a:path w="13224" h="11004" extrusionOk="0">
                      <a:moveTo>
                        <a:pt x="9424" y="1"/>
                      </a:moveTo>
                      <a:lnTo>
                        <a:pt x="1" y="5350"/>
                      </a:lnTo>
                      <a:lnTo>
                        <a:pt x="5533" y="6049"/>
                      </a:lnTo>
                      <a:lnTo>
                        <a:pt x="3041" y="11004"/>
                      </a:lnTo>
                      <a:lnTo>
                        <a:pt x="12463" y="5624"/>
                      </a:lnTo>
                      <a:lnTo>
                        <a:pt x="13223" y="1551"/>
                      </a:lnTo>
                      <a:lnTo>
                        <a:pt x="942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2"/>
                <p:cNvSpPr/>
                <p:nvPr/>
              </p:nvSpPr>
              <p:spPr>
                <a:xfrm>
                  <a:off x="3091500" y="1892425"/>
                  <a:ext cx="772075" cy="443025"/>
                </a:xfrm>
                <a:custGeom>
                  <a:avLst/>
                  <a:gdLst/>
                  <a:ahLst/>
                  <a:cxnLst/>
                  <a:rect l="l" t="t" r="r" b="b"/>
                  <a:pathLst>
                    <a:path w="30883" h="17721" fill="none" extrusionOk="0">
                      <a:moveTo>
                        <a:pt x="1" y="17721"/>
                      </a:moveTo>
                      <a:lnTo>
                        <a:pt x="30883" y="0"/>
                      </a:lnTo>
                    </a:path>
                  </a:pathLst>
                </a:custGeom>
                <a:noFill/>
                <a:ln w="19000" cap="flat" cmpd="sng">
                  <a:solidFill>
                    <a:srgbClr val="56234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2"/>
                <p:cNvSpPr/>
                <p:nvPr/>
              </p:nvSpPr>
              <p:spPr>
                <a:xfrm>
                  <a:off x="5185775" y="705475"/>
                  <a:ext cx="309300" cy="300175"/>
                </a:xfrm>
                <a:custGeom>
                  <a:avLst/>
                  <a:gdLst/>
                  <a:ahLst/>
                  <a:cxnLst/>
                  <a:rect l="l" t="t" r="r" b="b"/>
                  <a:pathLst>
                    <a:path w="12372" h="12007" extrusionOk="0">
                      <a:moveTo>
                        <a:pt x="8329" y="0"/>
                      </a:moveTo>
                      <a:lnTo>
                        <a:pt x="61" y="6991"/>
                      </a:lnTo>
                      <a:lnTo>
                        <a:pt x="0" y="11155"/>
                      </a:lnTo>
                      <a:lnTo>
                        <a:pt x="4073" y="12006"/>
                      </a:lnTo>
                      <a:lnTo>
                        <a:pt x="12371" y="5016"/>
                      </a:lnTo>
                      <a:lnTo>
                        <a:pt x="6839" y="5350"/>
                      </a:lnTo>
                      <a:lnTo>
                        <a:pt x="83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2"/>
                <p:cNvSpPr/>
                <p:nvPr/>
              </p:nvSpPr>
              <p:spPr>
                <a:xfrm>
                  <a:off x="4689575" y="831600"/>
                  <a:ext cx="678600" cy="574500"/>
                </a:xfrm>
                <a:custGeom>
                  <a:avLst/>
                  <a:gdLst/>
                  <a:ahLst/>
                  <a:cxnLst/>
                  <a:rect l="l" t="t" r="r" b="b"/>
                  <a:pathLst>
                    <a:path w="27144" h="22980" fill="none" extrusionOk="0">
                      <a:moveTo>
                        <a:pt x="27143" y="1"/>
                      </a:moveTo>
                      <a:lnTo>
                        <a:pt x="0" y="22980"/>
                      </a:lnTo>
                    </a:path>
                  </a:pathLst>
                </a:custGeom>
                <a:noFill/>
                <a:ln w="19000" cap="flat" cmpd="sng">
                  <a:solidFill>
                    <a:srgbClr val="56234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2"/>
                <p:cNvSpPr/>
                <p:nvPr/>
              </p:nvSpPr>
              <p:spPr>
                <a:xfrm>
                  <a:off x="2864300" y="731300"/>
                  <a:ext cx="329050" cy="278150"/>
                </a:xfrm>
                <a:custGeom>
                  <a:avLst/>
                  <a:gdLst/>
                  <a:ahLst/>
                  <a:cxnLst/>
                  <a:rect l="l" t="t" r="r" b="b"/>
                  <a:pathLst>
                    <a:path w="13162" h="11126" extrusionOk="0">
                      <a:moveTo>
                        <a:pt x="3557" y="1"/>
                      </a:moveTo>
                      <a:lnTo>
                        <a:pt x="5563" y="5168"/>
                      </a:lnTo>
                      <a:lnTo>
                        <a:pt x="1" y="5320"/>
                      </a:lnTo>
                      <a:lnTo>
                        <a:pt x="9210" y="11125"/>
                      </a:lnTo>
                      <a:lnTo>
                        <a:pt x="13162" y="9818"/>
                      </a:lnTo>
                      <a:lnTo>
                        <a:pt x="12736" y="5715"/>
                      </a:lnTo>
                      <a:lnTo>
                        <a:pt x="35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2"/>
                <p:cNvSpPr/>
                <p:nvPr/>
              </p:nvSpPr>
              <p:spPr>
                <a:xfrm>
                  <a:off x="2991975" y="850600"/>
                  <a:ext cx="756100" cy="471175"/>
                </a:xfrm>
                <a:custGeom>
                  <a:avLst/>
                  <a:gdLst/>
                  <a:ahLst/>
                  <a:cxnLst/>
                  <a:rect l="l" t="t" r="r" b="b"/>
                  <a:pathLst>
                    <a:path w="30244" h="18847" fill="none" extrusionOk="0">
                      <a:moveTo>
                        <a:pt x="0" y="1"/>
                      </a:moveTo>
                      <a:lnTo>
                        <a:pt x="30244" y="18846"/>
                      </a:lnTo>
                    </a:path>
                  </a:pathLst>
                </a:custGeom>
                <a:noFill/>
                <a:ln w="19000" cap="flat" cmpd="sng">
                  <a:solidFill>
                    <a:srgbClr val="562349"/>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0" name="Google Shape;890;p42"/>
              <p:cNvSpPr/>
              <p:nvPr/>
            </p:nvSpPr>
            <p:spPr>
              <a:xfrm>
                <a:off x="3028099" y="1465528"/>
                <a:ext cx="127559" cy="166650"/>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 name="Google Shape;891;p42"/>
            <p:cNvGrpSpPr/>
            <p:nvPr/>
          </p:nvGrpSpPr>
          <p:grpSpPr>
            <a:xfrm flipH="1">
              <a:off x="-379917" y="3332855"/>
              <a:ext cx="4070171" cy="1401352"/>
              <a:chOff x="1638140" y="3490600"/>
              <a:chExt cx="3431847" cy="1181578"/>
            </a:xfrm>
          </p:grpSpPr>
          <p:sp>
            <p:nvSpPr>
              <p:cNvPr id="892" name="Google Shape;892;p42"/>
              <p:cNvSpPr/>
              <p:nvPr/>
            </p:nvSpPr>
            <p:spPr>
              <a:xfrm>
                <a:off x="2371519" y="3526632"/>
                <a:ext cx="360458" cy="322829"/>
              </a:xfrm>
              <a:custGeom>
                <a:avLst/>
                <a:gdLst/>
                <a:ahLst/>
                <a:cxnLst/>
                <a:rect l="l" t="t" r="r" b="b"/>
                <a:pathLst>
                  <a:path w="7673" h="6872" extrusionOk="0">
                    <a:moveTo>
                      <a:pt x="7673" y="4237"/>
                    </a:moveTo>
                    <a:cubicBezTo>
                      <a:pt x="6639" y="3169"/>
                      <a:pt x="3070" y="0"/>
                      <a:pt x="1635" y="100"/>
                    </a:cubicBezTo>
                    <a:cubicBezTo>
                      <a:pt x="134" y="267"/>
                      <a:pt x="1" y="1501"/>
                      <a:pt x="168" y="1835"/>
                    </a:cubicBezTo>
                    <a:cubicBezTo>
                      <a:pt x="334" y="2169"/>
                      <a:pt x="6505" y="6872"/>
                      <a:pt x="6672" y="6572"/>
                    </a:cubicBezTo>
                    <a:cubicBezTo>
                      <a:pt x="6839" y="6272"/>
                      <a:pt x="7573" y="4170"/>
                      <a:pt x="7573" y="417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2"/>
              <p:cNvSpPr/>
              <p:nvPr/>
            </p:nvSpPr>
            <p:spPr>
              <a:xfrm>
                <a:off x="1928043" y="3490600"/>
                <a:ext cx="771042" cy="423126"/>
              </a:xfrm>
              <a:custGeom>
                <a:avLst/>
                <a:gdLst/>
                <a:ahLst/>
                <a:cxnLst/>
                <a:rect l="l" t="t" r="r" b="b"/>
                <a:pathLst>
                  <a:path w="16413" h="9007" extrusionOk="0">
                    <a:moveTo>
                      <a:pt x="16412" y="6271"/>
                    </a:moveTo>
                    <a:cubicBezTo>
                      <a:pt x="14911" y="5037"/>
                      <a:pt x="8006" y="801"/>
                      <a:pt x="4737" y="367"/>
                    </a:cubicBezTo>
                    <a:cubicBezTo>
                      <a:pt x="1402" y="0"/>
                      <a:pt x="1" y="1635"/>
                      <a:pt x="234" y="2002"/>
                    </a:cubicBezTo>
                    <a:cubicBezTo>
                      <a:pt x="434" y="2402"/>
                      <a:pt x="13143" y="9007"/>
                      <a:pt x="13777" y="8940"/>
                    </a:cubicBezTo>
                    <a:cubicBezTo>
                      <a:pt x="14411" y="8840"/>
                      <a:pt x="16412" y="6271"/>
                      <a:pt x="16412" y="62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2"/>
              <p:cNvSpPr/>
              <p:nvPr/>
            </p:nvSpPr>
            <p:spPr>
              <a:xfrm>
                <a:off x="1638140" y="3503143"/>
                <a:ext cx="3431847" cy="1169035"/>
              </a:xfrm>
              <a:custGeom>
                <a:avLst/>
                <a:gdLst/>
                <a:ahLst/>
                <a:cxnLst/>
                <a:rect l="l" t="t" r="r" b="b"/>
                <a:pathLst>
                  <a:path w="73053" h="24885" extrusionOk="0">
                    <a:moveTo>
                      <a:pt x="52338" y="3202"/>
                    </a:moveTo>
                    <a:cubicBezTo>
                      <a:pt x="52338" y="3202"/>
                      <a:pt x="46801" y="334"/>
                      <a:pt x="43498" y="167"/>
                    </a:cubicBezTo>
                    <a:cubicBezTo>
                      <a:pt x="40196" y="0"/>
                      <a:pt x="36360" y="2502"/>
                      <a:pt x="33858" y="2602"/>
                    </a:cubicBezTo>
                    <a:cubicBezTo>
                      <a:pt x="31356" y="2735"/>
                      <a:pt x="23484" y="434"/>
                      <a:pt x="20982" y="1034"/>
                    </a:cubicBezTo>
                    <a:cubicBezTo>
                      <a:pt x="18480" y="1601"/>
                      <a:pt x="18180" y="3469"/>
                      <a:pt x="18614" y="4770"/>
                    </a:cubicBezTo>
                    <a:cubicBezTo>
                      <a:pt x="18981" y="6071"/>
                      <a:pt x="21383" y="7072"/>
                      <a:pt x="21383" y="7072"/>
                    </a:cubicBezTo>
                    <a:cubicBezTo>
                      <a:pt x="21383" y="7072"/>
                      <a:pt x="15345" y="4503"/>
                      <a:pt x="13444" y="3736"/>
                    </a:cubicBezTo>
                    <a:cubicBezTo>
                      <a:pt x="11509" y="2969"/>
                      <a:pt x="6972" y="701"/>
                      <a:pt x="4771" y="600"/>
                    </a:cubicBezTo>
                    <a:cubicBezTo>
                      <a:pt x="2536" y="534"/>
                      <a:pt x="368" y="534"/>
                      <a:pt x="167" y="2268"/>
                    </a:cubicBezTo>
                    <a:cubicBezTo>
                      <a:pt x="1" y="4036"/>
                      <a:pt x="19014" y="12876"/>
                      <a:pt x="23517" y="15478"/>
                    </a:cubicBezTo>
                    <a:cubicBezTo>
                      <a:pt x="27987" y="18113"/>
                      <a:pt x="30956" y="19047"/>
                      <a:pt x="33058" y="18780"/>
                    </a:cubicBezTo>
                    <a:cubicBezTo>
                      <a:pt x="35226" y="18547"/>
                      <a:pt x="41063" y="16312"/>
                      <a:pt x="45133" y="16712"/>
                    </a:cubicBezTo>
                    <a:cubicBezTo>
                      <a:pt x="47768" y="16945"/>
                      <a:pt x="54873" y="17279"/>
                      <a:pt x="68583" y="24885"/>
                    </a:cubicBezTo>
                    <a:cubicBezTo>
                      <a:pt x="68883" y="24317"/>
                      <a:pt x="73053" y="15444"/>
                      <a:pt x="73053" y="15444"/>
                    </a:cubicBezTo>
                    <a:cubicBezTo>
                      <a:pt x="73053" y="15444"/>
                      <a:pt x="61578" y="11208"/>
                      <a:pt x="58676" y="8306"/>
                    </a:cubicBezTo>
                    <a:cubicBezTo>
                      <a:pt x="55774" y="5437"/>
                      <a:pt x="52338" y="3202"/>
                      <a:pt x="52338" y="320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5" name="Google Shape;895;p42"/>
          <p:cNvGrpSpPr/>
          <p:nvPr/>
        </p:nvGrpSpPr>
        <p:grpSpPr>
          <a:xfrm>
            <a:off x="2496225" y="922902"/>
            <a:ext cx="542964" cy="465786"/>
            <a:chOff x="2496225" y="922902"/>
            <a:chExt cx="542964" cy="465786"/>
          </a:xfrm>
        </p:grpSpPr>
        <p:sp>
          <p:nvSpPr>
            <p:cNvPr id="896" name="Google Shape;896;p42"/>
            <p:cNvSpPr/>
            <p:nvPr/>
          </p:nvSpPr>
          <p:spPr>
            <a:xfrm>
              <a:off x="2496225" y="922902"/>
              <a:ext cx="246376" cy="28513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2"/>
            <p:cNvSpPr/>
            <p:nvPr/>
          </p:nvSpPr>
          <p:spPr>
            <a:xfrm>
              <a:off x="2883033" y="1207967"/>
              <a:ext cx="156156" cy="180721"/>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70022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p49"/>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Times New Roman" panose="02020603050405020304" pitchFamily="18" charset="0"/>
                <a:cs typeface="Times New Roman" panose="02020603050405020304" pitchFamily="18" charset="0"/>
              </a:rPr>
              <a:t>NHIỆM VỤ ĐÃ GIAO</a:t>
            </a:r>
            <a:endParaRPr b="1">
              <a:latin typeface="Times New Roman" panose="02020603050405020304" pitchFamily="18" charset="0"/>
              <a:cs typeface="Times New Roman" panose="02020603050405020304" pitchFamily="18" charset="0"/>
            </a:endParaRPr>
          </a:p>
        </p:txBody>
      </p:sp>
      <p:sp>
        <p:nvSpPr>
          <p:cNvPr id="1224" name="Google Shape;1224;p49"/>
          <p:cNvSpPr txBox="1">
            <a:spLocks noGrp="1"/>
          </p:cNvSpPr>
          <p:nvPr>
            <p:ph type="subTitle" idx="1"/>
          </p:nvPr>
        </p:nvSpPr>
        <p:spPr>
          <a:xfrm>
            <a:off x="713225" y="1700950"/>
            <a:ext cx="3598800"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NHÓM 1 + 2</a:t>
            </a:r>
            <a:endParaRPr/>
          </a:p>
        </p:txBody>
      </p:sp>
      <p:sp>
        <p:nvSpPr>
          <p:cNvPr id="1225" name="Google Shape;1225;p49"/>
          <p:cNvSpPr txBox="1">
            <a:spLocks noGrp="1"/>
          </p:cNvSpPr>
          <p:nvPr>
            <p:ph type="subTitle" idx="2"/>
          </p:nvPr>
        </p:nvSpPr>
        <p:spPr>
          <a:xfrm>
            <a:off x="713225" y="3275827"/>
            <a:ext cx="3598800" cy="45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NHÓM 3+4</a:t>
            </a:r>
            <a:endParaRPr/>
          </a:p>
        </p:txBody>
      </p:sp>
      <p:sp>
        <p:nvSpPr>
          <p:cNvPr id="1226" name="Google Shape;1226;p49"/>
          <p:cNvSpPr txBox="1">
            <a:spLocks noGrp="1"/>
          </p:cNvSpPr>
          <p:nvPr>
            <p:ph type="subTitle" idx="3"/>
          </p:nvPr>
        </p:nvSpPr>
        <p:spPr>
          <a:xfrm>
            <a:off x="713225" y="2119474"/>
            <a:ext cx="3598800" cy="6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1A3F61"/>
              </a:buClr>
              <a:buSzPts val="1100"/>
              <a:buFont typeface="Arial"/>
              <a:buNone/>
            </a:pPr>
            <a:r>
              <a:rPr lang="en"/>
              <a:t>PHƯƠNG PHÁP S-C-T</a:t>
            </a:r>
            <a:endParaRPr/>
          </a:p>
        </p:txBody>
      </p:sp>
      <p:sp>
        <p:nvSpPr>
          <p:cNvPr id="1227" name="Google Shape;1227;p49"/>
          <p:cNvSpPr txBox="1">
            <a:spLocks noGrp="1"/>
          </p:cNvSpPr>
          <p:nvPr>
            <p:ph type="subTitle" idx="4"/>
          </p:nvPr>
        </p:nvSpPr>
        <p:spPr>
          <a:xfrm>
            <a:off x="713225" y="3690825"/>
            <a:ext cx="3598800" cy="6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PHƯƠNG PHÁP 6 CHIẾC LỌ</a:t>
            </a:r>
            <a:endParaRPr/>
          </a:p>
        </p:txBody>
      </p:sp>
      <p:grpSp>
        <p:nvGrpSpPr>
          <p:cNvPr id="1228" name="Google Shape;1228;p49"/>
          <p:cNvGrpSpPr/>
          <p:nvPr/>
        </p:nvGrpSpPr>
        <p:grpSpPr>
          <a:xfrm>
            <a:off x="800102" y="1289670"/>
            <a:ext cx="411273" cy="411273"/>
            <a:chOff x="1190625" y="238125"/>
            <a:chExt cx="5219200" cy="5219200"/>
          </a:xfrm>
        </p:grpSpPr>
        <p:sp>
          <p:nvSpPr>
            <p:cNvPr id="1229" name="Google Shape;1229;p49"/>
            <p:cNvSpPr/>
            <p:nvPr/>
          </p:nvSpPr>
          <p:spPr>
            <a:xfrm>
              <a:off x="2946375" y="1693775"/>
              <a:ext cx="1707675" cy="2307875"/>
            </a:xfrm>
            <a:custGeom>
              <a:avLst/>
              <a:gdLst/>
              <a:ahLst/>
              <a:cxnLst/>
              <a:rect l="l" t="t" r="r" b="b"/>
              <a:pathLst>
                <a:path w="68307" h="92315" extrusionOk="0">
                  <a:moveTo>
                    <a:pt x="46158" y="20225"/>
                  </a:moveTo>
                  <a:cubicBezTo>
                    <a:pt x="51638" y="20225"/>
                    <a:pt x="56074" y="24694"/>
                    <a:pt x="56074" y="30141"/>
                  </a:cubicBezTo>
                  <a:cubicBezTo>
                    <a:pt x="56074" y="35589"/>
                    <a:pt x="51638" y="40058"/>
                    <a:pt x="46158" y="40058"/>
                  </a:cubicBezTo>
                  <a:lnTo>
                    <a:pt x="20258" y="40058"/>
                  </a:lnTo>
                  <a:lnTo>
                    <a:pt x="20258" y="20225"/>
                  </a:lnTo>
                  <a:close/>
                  <a:moveTo>
                    <a:pt x="46158" y="52290"/>
                  </a:moveTo>
                  <a:cubicBezTo>
                    <a:pt x="51638" y="52290"/>
                    <a:pt x="56074" y="56726"/>
                    <a:pt x="56074" y="62174"/>
                  </a:cubicBezTo>
                  <a:cubicBezTo>
                    <a:pt x="56074" y="67621"/>
                    <a:pt x="51638" y="72090"/>
                    <a:pt x="46158" y="72090"/>
                  </a:cubicBezTo>
                  <a:lnTo>
                    <a:pt x="20258" y="72090"/>
                  </a:lnTo>
                  <a:lnTo>
                    <a:pt x="20258" y="52290"/>
                  </a:lnTo>
                  <a:close/>
                  <a:moveTo>
                    <a:pt x="18333" y="0"/>
                  </a:moveTo>
                  <a:cubicBezTo>
                    <a:pt x="14940" y="0"/>
                    <a:pt x="12200" y="2741"/>
                    <a:pt x="12200" y="6100"/>
                  </a:cubicBezTo>
                  <a:lnTo>
                    <a:pt x="12200" y="7992"/>
                  </a:lnTo>
                  <a:lnTo>
                    <a:pt x="6133" y="7992"/>
                  </a:lnTo>
                  <a:cubicBezTo>
                    <a:pt x="2741" y="7992"/>
                    <a:pt x="1" y="10732"/>
                    <a:pt x="1" y="14125"/>
                  </a:cubicBezTo>
                  <a:cubicBezTo>
                    <a:pt x="1" y="17485"/>
                    <a:pt x="2741" y="20225"/>
                    <a:pt x="6133" y="20225"/>
                  </a:cubicBezTo>
                  <a:lnTo>
                    <a:pt x="8025" y="20225"/>
                  </a:lnTo>
                  <a:lnTo>
                    <a:pt x="8025" y="72090"/>
                  </a:lnTo>
                  <a:lnTo>
                    <a:pt x="6133" y="72090"/>
                  </a:lnTo>
                  <a:cubicBezTo>
                    <a:pt x="2741" y="72090"/>
                    <a:pt x="1" y="74830"/>
                    <a:pt x="1" y="78190"/>
                  </a:cubicBezTo>
                  <a:cubicBezTo>
                    <a:pt x="1" y="81583"/>
                    <a:pt x="2741" y="84323"/>
                    <a:pt x="6133" y="84323"/>
                  </a:cubicBezTo>
                  <a:lnTo>
                    <a:pt x="12200" y="84323"/>
                  </a:lnTo>
                  <a:lnTo>
                    <a:pt x="12200" y="86215"/>
                  </a:lnTo>
                  <a:cubicBezTo>
                    <a:pt x="12200" y="89575"/>
                    <a:pt x="14940" y="92315"/>
                    <a:pt x="18333" y="92315"/>
                  </a:cubicBezTo>
                  <a:cubicBezTo>
                    <a:pt x="21693" y="92315"/>
                    <a:pt x="24433" y="89575"/>
                    <a:pt x="24433" y="86215"/>
                  </a:cubicBezTo>
                  <a:lnTo>
                    <a:pt x="24433" y="84323"/>
                  </a:lnTo>
                  <a:lnTo>
                    <a:pt x="43450" y="84323"/>
                  </a:lnTo>
                  <a:lnTo>
                    <a:pt x="43450" y="86215"/>
                  </a:lnTo>
                  <a:cubicBezTo>
                    <a:pt x="43450" y="89575"/>
                    <a:pt x="46190" y="92315"/>
                    <a:pt x="49550" y="92315"/>
                  </a:cubicBezTo>
                  <a:cubicBezTo>
                    <a:pt x="52943" y="92315"/>
                    <a:pt x="55683" y="89575"/>
                    <a:pt x="55683" y="86215"/>
                  </a:cubicBezTo>
                  <a:lnTo>
                    <a:pt x="55683" y="82170"/>
                  </a:lnTo>
                  <a:cubicBezTo>
                    <a:pt x="63153" y="78582"/>
                    <a:pt x="68307" y="70981"/>
                    <a:pt x="68307" y="62174"/>
                  </a:cubicBezTo>
                  <a:cubicBezTo>
                    <a:pt x="68307" y="55878"/>
                    <a:pt x="65664" y="50202"/>
                    <a:pt x="61424" y="46158"/>
                  </a:cubicBezTo>
                  <a:cubicBezTo>
                    <a:pt x="65664" y="42113"/>
                    <a:pt x="68307" y="36437"/>
                    <a:pt x="68307" y="30141"/>
                  </a:cubicBezTo>
                  <a:cubicBezTo>
                    <a:pt x="68307" y="21334"/>
                    <a:pt x="63153" y="13733"/>
                    <a:pt x="55683" y="10145"/>
                  </a:cubicBezTo>
                  <a:lnTo>
                    <a:pt x="55683" y="6100"/>
                  </a:lnTo>
                  <a:cubicBezTo>
                    <a:pt x="55683" y="2741"/>
                    <a:pt x="52943" y="0"/>
                    <a:pt x="49550" y="0"/>
                  </a:cubicBezTo>
                  <a:cubicBezTo>
                    <a:pt x="46190" y="0"/>
                    <a:pt x="43450" y="2741"/>
                    <a:pt x="43450" y="6100"/>
                  </a:cubicBezTo>
                  <a:lnTo>
                    <a:pt x="43450" y="7992"/>
                  </a:lnTo>
                  <a:lnTo>
                    <a:pt x="24433" y="7992"/>
                  </a:lnTo>
                  <a:lnTo>
                    <a:pt x="24433" y="6100"/>
                  </a:lnTo>
                  <a:cubicBezTo>
                    <a:pt x="24433" y="2741"/>
                    <a:pt x="21693" y="0"/>
                    <a:pt x="18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0" name="Google Shape;1230;p49"/>
            <p:cNvSpPr/>
            <p:nvPr/>
          </p:nvSpPr>
          <p:spPr>
            <a:xfrm>
              <a:off x="1190625" y="238125"/>
              <a:ext cx="5219200" cy="5219200"/>
            </a:xfrm>
            <a:custGeom>
              <a:avLst/>
              <a:gdLst/>
              <a:ahLst/>
              <a:cxnLst/>
              <a:rect l="l" t="t" r="r" b="b"/>
              <a:pathLst>
                <a:path w="208768" h="208768" extrusionOk="0">
                  <a:moveTo>
                    <a:pt x="73688" y="12232"/>
                  </a:moveTo>
                  <a:lnTo>
                    <a:pt x="73688" y="24563"/>
                  </a:lnTo>
                  <a:lnTo>
                    <a:pt x="61358" y="24563"/>
                  </a:lnTo>
                  <a:lnTo>
                    <a:pt x="61358" y="12232"/>
                  </a:lnTo>
                  <a:close/>
                  <a:moveTo>
                    <a:pt x="147409" y="12232"/>
                  </a:moveTo>
                  <a:lnTo>
                    <a:pt x="147409" y="24563"/>
                  </a:lnTo>
                  <a:lnTo>
                    <a:pt x="135079" y="24563"/>
                  </a:lnTo>
                  <a:lnTo>
                    <a:pt x="135079" y="12232"/>
                  </a:lnTo>
                  <a:close/>
                  <a:moveTo>
                    <a:pt x="24563" y="61358"/>
                  </a:moveTo>
                  <a:lnTo>
                    <a:pt x="24563" y="73688"/>
                  </a:lnTo>
                  <a:lnTo>
                    <a:pt x="12232" y="73688"/>
                  </a:lnTo>
                  <a:lnTo>
                    <a:pt x="12232" y="61358"/>
                  </a:lnTo>
                  <a:close/>
                  <a:moveTo>
                    <a:pt x="196535" y="61358"/>
                  </a:moveTo>
                  <a:lnTo>
                    <a:pt x="196535" y="73688"/>
                  </a:lnTo>
                  <a:lnTo>
                    <a:pt x="184204" y="73688"/>
                  </a:lnTo>
                  <a:lnTo>
                    <a:pt x="184204" y="61358"/>
                  </a:lnTo>
                  <a:close/>
                  <a:moveTo>
                    <a:pt x="24563" y="135079"/>
                  </a:moveTo>
                  <a:lnTo>
                    <a:pt x="24563" y="147409"/>
                  </a:lnTo>
                  <a:lnTo>
                    <a:pt x="12232" y="147409"/>
                  </a:lnTo>
                  <a:lnTo>
                    <a:pt x="12232" y="135079"/>
                  </a:lnTo>
                  <a:close/>
                  <a:moveTo>
                    <a:pt x="196535" y="135079"/>
                  </a:moveTo>
                  <a:lnTo>
                    <a:pt x="196535" y="147409"/>
                  </a:lnTo>
                  <a:lnTo>
                    <a:pt x="184204" y="147409"/>
                  </a:lnTo>
                  <a:lnTo>
                    <a:pt x="184204" y="135079"/>
                  </a:lnTo>
                  <a:close/>
                  <a:moveTo>
                    <a:pt x="166557" y="36795"/>
                  </a:moveTo>
                  <a:cubicBezTo>
                    <a:pt x="169558" y="36795"/>
                    <a:pt x="171972" y="39209"/>
                    <a:pt x="171972" y="42210"/>
                  </a:cubicBezTo>
                  <a:lnTo>
                    <a:pt x="171972" y="166557"/>
                  </a:lnTo>
                  <a:cubicBezTo>
                    <a:pt x="171972" y="169558"/>
                    <a:pt x="169558" y="171972"/>
                    <a:pt x="166557" y="171972"/>
                  </a:cubicBezTo>
                  <a:lnTo>
                    <a:pt x="42210" y="171972"/>
                  </a:lnTo>
                  <a:cubicBezTo>
                    <a:pt x="39209" y="171972"/>
                    <a:pt x="36795" y="169558"/>
                    <a:pt x="36795" y="166557"/>
                  </a:cubicBezTo>
                  <a:lnTo>
                    <a:pt x="36795" y="42210"/>
                  </a:lnTo>
                  <a:cubicBezTo>
                    <a:pt x="36795" y="39209"/>
                    <a:pt x="39209" y="36795"/>
                    <a:pt x="42210" y="36795"/>
                  </a:cubicBezTo>
                  <a:close/>
                  <a:moveTo>
                    <a:pt x="73688" y="184204"/>
                  </a:moveTo>
                  <a:lnTo>
                    <a:pt x="73688" y="196535"/>
                  </a:lnTo>
                  <a:lnTo>
                    <a:pt x="61358" y="196535"/>
                  </a:lnTo>
                  <a:lnTo>
                    <a:pt x="61358" y="184204"/>
                  </a:lnTo>
                  <a:close/>
                  <a:moveTo>
                    <a:pt x="147409" y="184204"/>
                  </a:moveTo>
                  <a:lnTo>
                    <a:pt x="147409" y="196535"/>
                  </a:lnTo>
                  <a:lnTo>
                    <a:pt x="135079" y="196535"/>
                  </a:lnTo>
                  <a:lnTo>
                    <a:pt x="135079" y="184204"/>
                  </a:lnTo>
                  <a:close/>
                  <a:moveTo>
                    <a:pt x="55258" y="0"/>
                  </a:moveTo>
                  <a:cubicBezTo>
                    <a:pt x="51866" y="0"/>
                    <a:pt x="49126" y="2740"/>
                    <a:pt x="49126" y="6133"/>
                  </a:cubicBezTo>
                  <a:lnTo>
                    <a:pt x="49126" y="24563"/>
                  </a:lnTo>
                  <a:lnTo>
                    <a:pt x="42210" y="24563"/>
                  </a:lnTo>
                  <a:cubicBezTo>
                    <a:pt x="32489" y="24563"/>
                    <a:pt x="24563" y="32489"/>
                    <a:pt x="24563" y="42210"/>
                  </a:cubicBezTo>
                  <a:lnTo>
                    <a:pt x="24563" y="49126"/>
                  </a:lnTo>
                  <a:lnTo>
                    <a:pt x="6133" y="49126"/>
                  </a:lnTo>
                  <a:cubicBezTo>
                    <a:pt x="2740" y="49126"/>
                    <a:pt x="0" y="51866"/>
                    <a:pt x="0" y="55258"/>
                  </a:cubicBezTo>
                  <a:lnTo>
                    <a:pt x="0" y="79821"/>
                  </a:lnTo>
                  <a:cubicBezTo>
                    <a:pt x="0" y="83181"/>
                    <a:pt x="2740" y="85921"/>
                    <a:pt x="6133" y="85921"/>
                  </a:cubicBezTo>
                  <a:lnTo>
                    <a:pt x="24563" y="85921"/>
                  </a:lnTo>
                  <a:lnTo>
                    <a:pt x="24563" y="122846"/>
                  </a:lnTo>
                  <a:lnTo>
                    <a:pt x="6133" y="122846"/>
                  </a:lnTo>
                  <a:cubicBezTo>
                    <a:pt x="2740" y="122846"/>
                    <a:pt x="0" y="125586"/>
                    <a:pt x="0" y="128946"/>
                  </a:cubicBezTo>
                  <a:lnTo>
                    <a:pt x="0" y="153509"/>
                  </a:lnTo>
                  <a:cubicBezTo>
                    <a:pt x="0" y="156902"/>
                    <a:pt x="2740" y="159642"/>
                    <a:pt x="6133" y="159642"/>
                  </a:cubicBezTo>
                  <a:lnTo>
                    <a:pt x="24563" y="159642"/>
                  </a:lnTo>
                  <a:lnTo>
                    <a:pt x="24563" y="166557"/>
                  </a:lnTo>
                  <a:cubicBezTo>
                    <a:pt x="24563" y="176278"/>
                    <a:pt x="32489" y="184204"/>
                    <a:pt x="42210" y="184204"/>
                  </a:cubicBezTo>
                  <a:lnTo>
                    <a:pt x="49126" y="184204"/>
                  </a:lnTo>
                  <a:lnTo>
                    <a:pt x="49126" y="202667"/>
                  </a:lnTo>
                  <a:cubicBezTo>
                    <a:pt x="49126" y="206027"/>
                    <a:pt x="51866" y="208767"/>
                    <a:pt x="55258" y="208767"/>
                  </a:cubicBezTo>
                  <a:lnTo>
                    <a:pt x="79821" y="208767"/>
                  </a:lnTo>
                  <a:cubicBezTo>
                    <a:pt x="83181" y="208767"/>
                    <a:pt x="85921" y="206027"/>
                    <a:pt x="85921" y="202667"/>
                  </a:cubicBezTo>
                  <a:lnTo>
                    <a:pt x="85921" y="184204"/>
                  </a:lnTo>
                  <a:lnTo>
                    <a:pt x="122846" y="184204"/>
                  </a:lnTo>
                  <a:lnTo>
                    <a:pt x="122846" y="202667"/>
                  </a:lnTo>
                  <a:cubicBezTo>
                    <a:pt x="122846" y="206027"/>
                    <a:pt x="125586" y="208767"/>
                    <a:pt x="128946" y="208767"/>
                  </a:cubicBezTo>
                  <a:lnTo>
                    <a:pt x="153509" y="208767"/>
                  </a:lnTo>
                  <a:cubicBezTo>
                    <a:pt x="156902" y="208767"/>
                    <a:pt x="159642" y="206027"/>
                    <a:pt x="159642" y="202667"/>
                  </a:cubicBezTo>
                  <a:lnTo>
                    <a:pt x="159642" y="184204"/>
                  </a:lnTo>
                  <a:lnTo>
                    <a:pt x="166557" y="184204"/>
                  </a:lnTo>
                  <a:cubicBezTo>
                    <a:pt x="176278" y="184204"/>
                    <a:pt x="184204" y="176278"/>
                    <a:pt x="184204" y="166557"/>
                  </a:cubicBezTo>
                  <a:lnTo>
                    <a:pt x="184204" y="159642"/>
                  </a:lnTo>
                  <a:lnTo>
                    <a:pt x="202667" y="159642"/>
                  </a:lnTo>
                  <a:cubicBezTo>
                    <a:pt x="206027" y="159642"/>
                    <a:pt x="208767" y="156902"/>
                    <a:pt x="208767" y="153509"/>
                  </a:cubicBezTo>
                  <a:lnTo>
                    <a:pt x="208767" y="128946"/>
                  </a:lnTo>
                  <a:cubicBezTo>
                    <a:pt x="208767" y="125586"/>
                    <a:pt x="206027" y="122846"/>
                    <a:pt x="202667" y="122846"/>
                  </a:cubicBezTo>
                  <a:lnTo>
                    <a:pt x="184204" y="122846"/>
                  </a:lnTo>
                  <a:lnTo>
                    <a:pt x="184204" y="85921"/>
                  </a:lnTo>
                  <a:lnTo>
                    <a:pt x="202667" y="85921"/>
                  </a:lnTo>
                  <a:cubicBezTo>
                    <a:pt x="206027" y="85921"/>
                    <a:pt x="208767" y="83181"/>
                    <a:pt x="208767" y="79821"/>
                  </a:cubicBezTo>
                  <a:lnTo>
                    <a:pt x="208767" y="55258"/>
                  </a:lnTo>
                  <a:cubicBezTo>
                    <a:pt x="208767" y="51866"/>
                    <a:pt x="206027" y="49126"/>
                    <a:pt x="202667" y="49126"/>
                  </a:cubicBezTo>
                  <a:lnTo>
                    <a:pt x="184204" y="49126"/>
                  </a:lnTo>
                  <a:lnTo>
                    <a:pt x="184204" y="42210"/>
                  </a:lnTo>
                  <a:cubicBezTo>
                    <a:pt x="184204" y="32489"/>
                    <a:pt x="176278" y="24563"/>
                    <a:pt x="166557" y="24563"/>
                  </a:cubicBezTo>
                  <a:lnTo>
                    <a:pt x="159642" y="24563"/>
                  </a:lnTo>
                  <a:lnTo>
                    <a:pt x="159642" y="6133"/>
                  </a:lnTo>
                  <a:cubicBezTo>
                    <a:pt x="159642" y="2740"/>
                    <a:pt x="156902" y="0"/>
                    <a:pt x="153509" y="0"/>
                  </a:cubicBezTo>
                  <a:lnTo>
                    <a:pt x="128946" y="0"/>
                  </a:lnTo>
                  <a:cubicBezTo>
                    <a:pt x="125586" y="0"/>
                    <a:pt x="122846" y="2740"/>
                    <a:pt x="122846" y="6133"/>
                  </a:cubicBezTo>
                  <a:lnTo>
                    <a:pt x="122846" y="24563"/>
                  </a:lnTo>
                  <a:lnTo>
                    <a:pt x="85921" y="24563"/>
                  </a:lnTo>
                  <a:lnTo>
                    <a:pt x="85921" y="6133"/>
                  </a:lnTo>
                  <a:cubicBezTo>
                    <a:pt x="85921" y="2740"/>
                    <a:pt x="83181" y="0"/>
                    <a:pt x="79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31" name="Google Shape;1231;p49"/>
          <p:cNvGrpSpPr/>
          <p:nvPr/>
        </p:nvGrpSpPr>
        <p:grpSpPr>
          <a:xfrm>
            <a:off x="822876" y="2863160"/>
            <a:ext cx="359947" cy="411257"/>
            <a:chOff x="1489900" y="238325"/>
            <a:chExt cx="4620625" cy="5219000"/>
          </a:xfrm>
        </p:grpSpPr>
        <p:sp>
          <p:nvSpPr>
            <p:cNvPr id="1232" name="Google Shape;1232;p49"/>
            <p:cNvSpPr/>
            <p:nvPr/>
          </p:nvSpPr>
          <p:spPr>
            <a:xfrm>
              <a:off x="1489900" y="238325"/>
              <a:ext cx="4620625" cy="5219000"/>
            </a:xfrm>
            <a:custGeom>
              <a:avLst/>
              <a:gdLst/>
              <a:ahLst/>
              <a:cxnLst/>
              <a:rect l="l" t="t" r="r" b="b"/>
              <a:pathLst>
                <a:path w="184825" h="208760" extrusionOk="0">
                  <a:moveTo>
                    <a:pt x="92413" y="14084"/>
                  </a:moveTo>
                  <a:cubicBezTo>
                    <a:pt x="96457" y="17248"/>
                    <a:pt x="103340" y="21978"/>
                    <a:pt x="112735" y="26414"/>
                  </a:cubicBezTo>
                  <a:cubicBezTo>
                    <a:pt x="124349" y="31888"/>
                    <a:pt x="141828" y="37697"/>
                    <a:pt x="163663" y="37697"/>
                  </a:cubicBezTo>
                  <a:cubicBezTo>
                    <a:pt x="166419" y="37697"/>
                    <a:pt x="169244" y="37604"/>
                    <a:pt x="172136" y="37407"/>
                  </a:cubicBezTo>
                  <a:lnTo>
                    <a:pt x="172136" y="37407"/>
                  </a:lnTo>
                  <a:cubicBezTo>
                    <a:pt x="171646" y="48302"/>
                    <a:pt x="169754" y="71266"/>
                    <a:pt x="162382" y="97101"/>
                  </a:cubicBezTo>
                  <a:cubicBezTo>
                    <a:pt x="153314" y="129004"/>
                    <a:pt x="133807" y="171670"/>
                    <a:pt x="92413" y="195646"/>
                  </a:cubicBezTo>
                  <a:cubicBezTo>
                    <a:pt x="59173" y="176433"/>
                    <a:pt x="35687" y="143422"/>
                    <a:pt x="22508" y="97428"/>
                  </a:cubicBezTo>
                  <a:cubicBezTo>
                    <a:pt x="15103" y="71527"/>
                    <a:pt x="13212" y="48367"/>
                    <a:pt x="12722" y="37407"/>
                  </a:cubicBezTo>
                  <a:lnTo>
                    <a:pt x="12722" y="37407"/>
                  </a:lnTo>
                  <a:cubicBezTo>
                    <a:pt x="15593" y="37603"/>
                    <a:pt x="18365" y="37701"/>
                    <a:pt x="21106" y="37701"/>
                  </a:cubicBezTo>
                  <a:cubicBezTo>
                    <a:pt x="42961" y="37701"/>
                    <a:pt x="60478" y="31894"/>
                    <a:pt x="72090" y="26414"/>
                  </a:cubicBezTo>
                  <a:cubicBezTo>
                    <a:pt x="81485" y="21978"/>
                    <a:pt x="88368" y="17248"/>
                    <a:pt x="92413" y="14084"/>
                  </a:cubicBezTo>
                  <a:close/>
                  <a:moveTo>
                    <a:pt x="92413" y="0"/>
                  </a:moveTo>
                  <a:cubicBezTo>
                    <a:pt x="90888" y="0"/>
                    <a:pt x="89363" y="563"/>
                    <a:pt x="88172" y="1688"/>
                  </a:cubicBezTo>
                  <a:cubicBezTo>
                    <a:pt x="87907" y="1953"/>
                    <a:pt x="62858" y="25485"/>
                    <a:pt x="21130" y="25485"/>
                  </a:cubicBezTo>
                  <a:cubicBezTo>
                    <a:pt x="16666" y="25485"/>
                    <a:pt x="12012" y="25216"/>
                    <a:pt x="7177" y="24620"/>
                  </a:cubicBezTo>
                  <a:cubicBezTo>
                    <a:pt x="6910" y="24585"/>
                    <a:pt x="6644" y="24567"/>
                    <a:pt x="6378" y="24567"/>
                  </a:cubicBezTo>
                  <a:cubicBezTo>
                    <a:pt x="4925" y="24567"/>
                    <a:pt x="3518" y="25090"/>
                    <a:pt x="2414" y="26055"/>
                  </a:cubicBezTo>
                  <a:cubicBezTo>
                    <a:pt x="1110" y="27197"/>
                    <a:pt x="327" y="28861"/>
                    <a:pt x="327" y="30589"/>
                  </a:cubicBezTo>
                  <a:cubicBezTo>
                    <a:pt x="294" y="31894"/>
                    <a:pt x="0" y="62981"/>
                    <a:pt x="10667" y="100429"/>
                  </a:cubicBezTo>
                  <a:cubicBezTo>
                    <a:pt x="16963" y="122545"/>
                    <a:pt x="25770" y="142247"/>
                    <a:pt x="36894" y="159014"/>
                  </a:cubicBezTo>
                  <a:cubicBezTo>
                    <a:pt x="50920" y="180184"/>
                    <a:pt x="68600" y="196657"/>
                    <a:pt x="89477" y="208009"/>
                  </a:cubicBezTo>
                  <a:cubicBezTo>
                    <a:pt x="90390" y="208498"/>
                    <a:pt x="91401" y="208759"/>
                    <a:pt x="92413" y="208759"/>
                  </a:cubicBezTo>
                  <a:cubicBezTo>
                    <a:pt x="93424" y="208759"/>
                    <a:pt x="94435" y="208498"/>
                    <a:pt x="95348" y="208009"/>
                  </a:cubicBezTo>
                  <a:cubicBezTo>
                    <a:pt x="116225" y="196657"/>
                    <a:pt x="133905" y="180184"/>
                    <a:pt x="147932" y="159014"/>
                  </a:cubicBezTo>
                  <a:cubicBezTo>
                    <a:pt x="159055" y="142247"/>
                    <a:pt x="167862" y="122545"/>
                    <a:pt x="174158" y="100429"/>
                  </a:cubicBezTo>
                  <a:cubicBezTo>
                    <a:pt x="184825" y="62981"/>
                    <a:pt x="184531" y="31894"/>
                    <a:pt x="184498" y="30589"/>
                  </a:cubicBezTo>
                  <a:cubicBezTo>
                    <a:pt x="184498" y="28861"/>
                    <a:pt x="183716" y="27197"/>
                    <a:pt x="182411" y="26055"/>
                  </a:cubicBezTo>
                  <a:cubicBezTo>
                    <a:pt x="181307" y="25090"/>
                    <a:pt x="179900" y="24567"/>
                    <a:pt x="178447" y="24567"/>
                  </a:cubicBezTo>
                  <a:cubicBezTo>
                    <a:pt x="178182" y="24567"/>
                    <a:pt x="177915" y="24585"/>
                    <a:pt x="177648" y="24620"/>
                  </a:cubicBezTo>
                  <a:cubicBezTo>
                    <a:pt x="172876" y="25210"/>
                    <a:pt x="168152" y="25504"/>
                    <a:pt x="163483" y="25504"/>
                  </a:cubicBezTo>
                  <a:cubicBezTo>
                    <a:pt x="147754" y="25504"/>
                    <a:pt x="132639" y="22167"/>
                    <a:pt x="118378" y="15552"/>
                  </a:cubicBezTo>
                  <a:cubicBezTo>
                    <a:pt x="104515" y="9093"/>
                    <a:pt x="96718" y="1753"/>
                    <a:pt x="96653" y="1688"/>
                  </a:cubicBezTo>
                  <a:cubicBezTo>
                    <a:pt x="95463" y="563"/>
                    <a:pt x="93938" y="0"/>
                    <a:pt x="92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33" name="Google Shape;1233;p49"/>
            <p:cNvSpPr/>
            <p:nvPr/>
          </p:nvSpPr>
          <p:spPr>
            <a:xfrm>
              <a:off x="2946375" y="1693775"/>
              <a:ext cx="1707675" cy="2307875"/>
            </a:xfrm>
            <a:custGeom>
              <a:avLst/>
              <a:gdLst/>
              <a:ahLst/>
              <a:cxnLst/>
              <a:rect l="l" t="t" r="r" b="b"/>
              <a:pathLst>
                <a:path w="68307" h="92315" extrusionOk="0">
                  <a:moveTo>
                    <a:pt x="46158" y="20225"/>
                  </a:moveTo>
                  <a:cubicBezTo>
                    <a:pt x="51638" y="20225"/>
                    <a:pt x="56074" y="24694"/>
                    <a:pt x="56074" y="30141"/>
                  </a:cubicBezTo>
                  <a:cubicBezTo>
                    <a:pt x="56074" y="35589"/>
                    <a:pt x="51638" y="40025"/>
                    <a:pt x="46158" y="40025"/>
                  </a:cubicBezTo>
                  <a:lnTo>
                    <a:pt x="20258" y="40025"/>
                  </a:lnTo>
                  <a:lnTo>
                    <a:pt x="20258" y="20225"/>
                  </a:lnTo>
                  <a:close/>
                  <a:moveTo>
                    <a:pt x="46158" y="52290"/>
                  </a:moveTo>
                  <a:cubicBezTo>
                    <a:pt x="51638" y="52290"/>
                    <a:pt x="56074" y="56726"/>
                    <a:pt x="56074" y="62174"/>
                  </a:cubicBezTo>
                  <a:cubicBezTo>
                    <a:pt x="56074" y="67621"/>
                    <a:pt x="51638" y="72090"/>
                    <a:pt x="46158" y="72090"/>
                  </a:cubicBezTo>
                  <a:lnTo>
                    <a:pt x="20258" y="72090"/>
                  </a:lnTo>
                  <a:lnTo>
                    <a:pt x="20258" y="52290"/>
                  </a:lnTo>
                  <a:close/>
                  <a:moveTo>
                    <a:pt x="18333" y="0"/>
                  </a:moveTo>
                  <a:cubicBezTo>
                    <a:pt x="14940" y="0"/>
                    <a:pt x="12200" y="2741"/>
                    <a:pt x="12200" y="6100"/>
                  </a:cubicBezTo>
                  <a:lnTo>
                    <a:pt x="12200" y="7992"/>
                  </a:lnTo>
                  <a:lnTo>
                    <a:pt x="6133" y="7992"/>
                  </a:lnTo>
                  <a:cubicBezTo>
                    <a:pt x="2741" y="7992"/>
                    <a:pt x="1" y="10732"/>
                    <a:pt x="1" y="14125"/>
                  </a:cubicBezTo>
                  <a:cubicBezTo>
                    <a:pt x="1" y="17485"/>
                    <a:pt x="2741" y="20225"/>
                    <a:pt x="6133" y="20225"/>
                  </a:cubicBezTo>
                  <a:lnTo>
                    <a:pt x="8025" y="20225"/>
                  </a:lnTo>
                  <a:lnTo>
                    <a:pt x="8025" y="72090"/>
                  </a:lnTo>
                  <a:lnTo>
                    <a:pt x="6133" y="72090"/>
                  </a:lnTo>
                  <a:cubicBezTo>
                    <a:pt x="2741" y="72090"/>
                    <a:pt x="1" y="74830"/>
                    <a:pt x="1" y="78190"/>
                  </a:cubicBezTo>
                  <a:cubicBezTo>
                    <a:pt x="1" y="81583"/>
                    <a:pt x="2741" y="84323"/>
                    <a:pt x="6133" y="84323"/>
                  </a:cubicBezTo>
                  <a:lnTo>
                    <a:pt x="12200" y="84323"/>
                  </a:lnTo>
                  <a:lnTo>
                    <a:pt x="12200" y="86215"/>
                  </a:lnTo>
                  <a:cubicBezTo>
                    <a:pt x="12200" y="89575"/>
                    <a:pt x="14940" y="92315"/>
                    <a:pt x="18333" y="92315"/>
                  </a:cubicBezTo>
                  <a:cubicBezTo>
                    <a:pt x="21693" y="92315"/>
                    <a:pt x="24433" y="89575"/>
                    <a:pt x="24433" y="86215"/>
                  </a:cubicBezTo>
                  <a:lnTo>
                    <a:pt x="24433" y="84323"/>
                  </a:lnTo>
                  <a:lnTo>
                    <a:pt x="43450" y="84323"/>
                  </a:lnTo>
                  <a:lnTo>
                    <a:pt x="43450" y="86215"/>
                  </a:lnTo>
                  <a:cubicBezTo>
                    <a:pt x="43450" y="89575"/>
                    <a:pt x="46190" y="92315"/>
                    <a:pt x="49550" y="92315"/>
                  </a:cubicBezTo>
                  <a:cubicBezTo>
                    <a:pt x="52943" y="92315"/>
                    <a:pt x="55683" y="89575"/>
                    <a:pt x="55683" y="86215"/>
                  </a:cubicBezTo>
                  <a:lnTo>
                    <a:pt x="55683" y="82170"/>
                  </a:lnTo>
                  <a:cubicBezTo>
                    <a:pt x="63153" y="78582"/>
                    <a:pt x="68307" y="70981"/>
                    <a:pt x="68307" y="62174"/>
                  </a:cubicBezTo>
                  <a:cubicBezTo>
                    <a:pt x="68307" y="55878"/>
                    <a:pt x="65664" y="50202"/>
                    <a:pt x="61424" y="46158"/>
                  </a:cubicBezTo>
                  <a:cubicBezTo>
                    <a:pt x="65664" y="42113"/>
                    <a:pt x="68307" y="36437"/>
                    <a:pt x="68307" y="30141"/>
                  </a:cubicBezTo>
                  <a:cubicBezTo>
                    <a:pt x="68307" y="21334"/>
                    <a:pt x="63153" y="13733"/>
                    <a:pt x="55683" y="10145"/>
                  </a:cubicBezTo>
                  <a:lnTo>
                    <a:pt x="55683" y="6100"/>
                  </a:lnTo>
                  <a:cubicBezTo>
                    <a:pt x="55683" y="2741"/>
                    <a:pt x="52943" y="0"/>
                    <a:pt x="49550" y="0"/>
                  </a:cubicBezTo>
                  <a:cubicBezTo>
                    <a:pt x="46190" y="0"/>
                    <a:pt x="43450" y="2741"/>
                    <a:pt x="43450" y="6100"/>
                  </a:cubicBezTo>
                  <a:lnTo>
                    <a:pt x="43450" y="7992"/>
                  </a:lnTo>
                  <a:lnTo>
                    <a:pt x="24433" y="7992"/>
                  </a:lnTo>
                  <a:lnTo>
                    <a:pt x="24433" y="6100"/>
                  </a:lnTo>
                  <a:cubicBezTo>
                    <a:pt x="24433" y="2741"/>
                    <a:pt x="21693" y="0"/>
                    <a:pt x="18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234" name="Google Shape;1234;p49"/>
          <p:cNvGrpSpPr/>
          <p:nvPr/>
        </p:nvGrpSpPr>
        <p:grpSpPr>
          <a:xfrm>
            <a:off x="5241404" y="1624746"/>
            <a:ext cx="2688659" cy="2496980"/>
            <a:chOff x="5241404" y="1624746"/>
            <a:chExt cx="2688659" cy="2496980"/>
          </a:xfrm>
        </p:grpSpPr>
        <p:grpSp>
          <p:nvGrpSpPr>
            <p:cNvPr id="1235" name="Google Shape;1235;p49"/>
            <p:cNvGrpSpPr/>
            <p:nvPr/>
          </p:nvGrpSpPr>
          <p:grpSpPr>
            <a:xfrm>
              <a:off x="5241404" y="1624746"/>
              <a:ext cx="1875497" cy="2439071"/>
              <a:chOff x="6206100" y="1769650"/>
              <a:chExt cx="1687053" cy="2194002"/>
            </a:xfrm>
          </p:grpSpPr>
          <p:sp>
            <p:nvSpPr>
              <p:cNvPr id="1236" name="Google Shape;1236;p49"/>
              <p:cNvSpPr/>
              <p:nvPr/>
            </p:nvSpPr>
            <p:spPr>
              <a:xfrm>
                <a:off x="6571063" y="1769650"/>
                <a:ext cx="826717" cy="984493"/>
              </a:xfrm>
              <a:custGeom>
                <a:avLst/>
                <a:gdLst/>
                <a:ahLst/>
                <a:cxnLst/>
                <a:rect l="l" t="t" r="r" b="b"/>
                <a:pathLst>
                  <a:path w="13110" h="15612" extrusionOk="0">
                    <a:moveTo>
                      <a:pt x="6538" y="0"/>
                    </a:moveTo>
                    <a:cubicBezTo>
                      <a:pt x="2935" y="0"/>
                      <a:pt x="0" y="2936"/>
                      <a:pt x="0" y="6572"/>
                    </a:cubicBezTo>
                    <a:lnTo>
                      <a:pt x="0" y="15611"/>
                    </a:lnTo>
                    <a:lnTo>
                      <a:pt x="3603" y="15611"/>
                    </a:lnTo>
                    <a:lnTo>
                      <a:pt x="3603" y="6572"/>
                    </a:lnTo>
                    <a:cubicBezTo>
                      <a:pt x="3603" y="4937"/>
                      <a:pt x="4937" y="3603"/>
                      <a:pt x="6538" y="3603"/>
                    </a:cubicBezTo>
                    <a:cubicBezTo>
                      <a:pt x="8173" y="3603"/>
                      <a:pt x="9507" y="4937"/>
                      <a:pt x="9507" y="6572"/>
                    </a:cubicBezTo>
                    <a:lnTo>
                      <a:pt x="9507" y="15611"/>
                    </a:lnTo>
                    <a:lnTo>
                      <a:pt x="13109" y="15611"/>
                    </a:lnTo>
                    <a:lnTo>
                      <a:pt x="13109" y="6572"/>
                    </a:lnTo>
                    <a:cubicBezTo>
                      <a:pt x="13109" y="3236"/>
                      <a:pt x="11842" y="434"/>
                      <a:pt x="86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9"/>
              <p:cNvSpPr/>
              <p:nvPr/>
            </p:nvSpPr>
            <p:spPr>
              <a:xfrm>
                <a:off x="6206100" y="2754098"/>
                <a:ext cx="1209554" cy="1209554"/>
              </a:xfrm>
              <a:custGeom>
                <a:avLst/>
                <a:gdLst/>
                <a:ahLst/>
                <a:cxnLst/>
                <a:rect l="l" t="t" r="r" b="b"/>
                <a:pathLst>
                  <a:path w="19181" h="19181" extrusionOk="0">
                    <a:moveTo>
                      <a:pt x="4337" y="0"/>
                    </a:moveTo>
                    <a:cubicBezTo>
                      <a:pt x="1935" y="0"/>
                      <a:pt x="1" y="1935"/>
                      <a:pt x="1" y="4337"/>
                    </a:cubicBezTo>
                    <a:lnTo>
                      <a:pt x="1" y="11342"/>
                    </a:lnTo>
                    <a:cubicBezTo>
                      <a:pt x="1" y="15678"/>
                      <a:pt x="3503" y="19181"/>
                      <a:pt x="7839" y="19181"/>
                    </a:cubicBezTo>
                    <a:lnTo>
                      <a:pt x="17780" y="19181"/>
                    </a:lnTo>
                    <a:cubicBezTo>
                      <a:pt x="18580" y="19181"/>
                      <a:pt x="19181" y="18547"/>
                      <a:pt x="19181" y="17746"/>
                    </a:cubicBezTo>
                    <a:lnTo>
                      <a:pt x="191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9"/>
              <p:cNvSpPr/>
              <p:nvPr/>
            </p:nvSpPr>
            <p:spPr>
              <a:xfrm>
                <a:off x="6681518" y="2754098"/>
                <a:ext cx="1211635" cy="1209554"/>
              </a:xfrm>
              <a:custGeom>
                <a:avLst/>
                <a:gdLst/>
                <a:ahLst/>
                <a:cxnLst/>
                <a:rect l="l" t="t" r="r" b="b"/>
                <a:pathLst>
                  <a:path w="19214" h="19181" extrusionOk="0">
                    <a:moveTo>
                      <a:pt x="0" y="0"/>
                    </a:moveTo>
                    <a:lnTo>
                      <a:pt x="0" y="11342"/>
                    </a:lnTo>
                    <a:cubicBezTo>
                      <a:pt x="0" y="15678"/>
                      <a:pt x="3503" y="19181"/>
                      <a:pt x="7873" y="19181"/>
                    </a:cubicBezTo>
                    <a:lnTo>
                      <a:pt x="11375" y="19181"/>
                    </a:lnTo>
                    <a:cubicBezTo>
                      <a:pt x="15711" y="19181"/>
                      <a:pt x="19214" y="15678"/>
                      <a:pt x="19214" y="11342"/>
                    </a:cubicBezTo>
                    <a:lnTo>
                      <a:pt x="19214" y="4337"/>
                    </a:lnTo>
                    <a:cubicBezTo>
                      <a:pt x="19214" y="1902"/>
                      <a:pt x="17246" y="0"/>
                      <a:pt x="148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9"/>
              <p:cNvSpPr/>
              <p:nvPr/>
            </p:nvSpPr>
            <p:spPr>
              <a:xfrm>
                <a:off x="6703555" y="1769650"/>
                <a:ext cx="824636" cy="984493"/>
              </a:xfrm>
              <a:custGeom>
                <a:avLst/>
                <a:gdLst/>
                <a:ahLst/>
                <a:cxnLst/>
                <a:rect l="l" t="t" r="r" b="b"/>
                <a:pathLst>
                  <a:path w="13077" h="15612" extrusionOk="0">
                    <a:moveTo>
                      <a:pt x="6539" y="0"/>
                    </a:moveTo>
                    <a:cubicBezTo>
                      <a:pt x="2903" y="0"/>
                      <a:pt x="1" y="2936"/>
                      <a:pt x="1" y="6572"/>
                    </a:cubicBezTo>
                    <a:lnTo>
                      <a:pt x="1" y="15611"/>
                    </a:lnTo>
                    <a:lnTo>
                      <a:pt x="3570" y="15611"/>
                    </a:lnTo>
                    <a:lnTo>
                      <a:pt x="3570" y="6572"/>
                    </a:lnTo>
                    <a:cubicBezTo>
                      <a:pt x="3570" y="4937"/>
                      <a:pt x="4904" y="3603"/>
                      <a:pt x="6539" y="3603"/>
                    </a:cubicBezTo>
                    <a:cubicBezTo>
                      <a:pt x="8173" y="3603"/>
                      <a:pt x="9507" y="4937"/>
                      <a:pt x="9507" y="6572"/>
                    </a:cubicBezTo>
                    <a:lnTo>
                      <a:pt x="9507" y="15611"/>
                    </a:lnTo>
                    <a:lnTo>
                      <a:pt x="13077" y="15611"/>
                    </a:lnTo>
                    <a:lnTo>
                      <a:pt x="13077" y="6572"/>
                    </a:lnTo>
                    <a:cubicBezTo>
                      <a:pt x="13077" y="2936"/>
                      <a:pt x="10174" y="0"/>
                      <a:pt x="65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9"/>
              <p:cNvSpPr/>
              <p:nvPr/>
            </p:nvSpPr>
            <p:spPr>
              <a:xfrm>
                <a:off x="6906582" y="3115340"/>
                <a:ext cx="286103" cy="487075"/>
              </a:xfrm>
              <a:custGeom>
                <a:avLst/>
                <a:gdLst/>
                <a:ahLst/>
                <a:cxnLst/>
                <a:rect l="l" t="t" r="r" b="b"/>
                <a:pathLst>
                  <a:path w="4537" h="7724" extrusionOk="0">
                    <a:moveTo>
                      <a:pt x="2351" y="0"/>
                    </a:moveTo>
                    <a:cubicBezTo>
                      <a:pt x="2258" y="0"/>
                      <a:pt x="2164" y="6"/>
                      <a:pt x="2068" y="18"/>
                    </a:cubicBezTo>
                    <a:cubicBezTo>
                      <a:pt x="1134" y="118"/>
                      <a:pt x="334" y="885"/>
                      <a:pt x="167" y="1853"/>
                    </a:cubicBezTo>
                    <a:cubicBezTo>
                      <a:pt x="0" y="2887"/>
                      <a:pt x="567" y="3854"/>
                      <a:pt x="1468" y="4221"/>
                    </a:cubicBezTo>
                    <a:lnTo>
                      <a:pt x="1168" y="6389"/>
                    </a:lnTo>
                    <a:cubicBezTo>
                      <a:pt x="1068" y="7090"/>
                      <a:pt x="1601" y="7724"/>
                      <a:pt x="2335" y="7724"/>
                    </a:cubicBezTo>
                    <a:cubicBezTo>
                      <a:pt x="3036" y="7724"/>
                      <a:pt x="3569" y="7090"/>
                      <a:pt x="3503" y="6389"/>
                    </a:cubicBezTo>
                    <a:lnTo>
                      <a:pt x="3202" y="4221"/>
                    </a:lnTo>
                    <a:cubicBezTo>
                      <a:pt x="4003" y="3854"/>
                      <a:pt x="4537" y="3087"/>
                      <a:pt x="4537" y="2186"/>
                    </a:cubicBezTo>
                    <a:cubicBezTo>
                      <a:pt x="4537" y="978"/>
                      <a:pt x="3559" y="0"/>
                      <a:pt x="2351" y="0"/>
                    </a:cubicBezTo>
                    <a:close/>
                  </a:path>
                </a:pathLst>
              </a:custGeom>
              <a:solidFill>
                <a:srgbClr val="4B8E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1" name="Google Shape;1241;p49"/>
            <p:cNvGrpSpPr/>
            <p:nvPr/>
          </p:nvGrpSpPr>
          <p:grpSpPr>
            <a:xfrm flipH="1">
              <a:off x="6609468" y="2916698"/>
              <a:ext cx="1320596" cy="1205028"/>
              <a:chOff x="760050" y="2874625"/>
              <a:chExt cx="1485485" cy="1355487"/>
            </a:xfrm>
          </p:grpSpPr>
          <p:sp>
            <p:nvSpPr>
              <p:cNvPr id="1242" name="Google Shape;1242;p49"/>
              <p:cNvSpPr/>
              <p:nvPr/>
            </p:nvSpPr>
            <p:spPr>
              <a:xfrm>
                <a:off x="760050" y="2874625"/>
                <a:ext cx="1356230" cy="1355487"/>
              </a:xfrm>
              <a:custGeom>
                <a:avLst/>
                <a:gdLst/>
                <a:ahLst/>
                <a:cxnLst/>
                <a:rect l="l" t="t" r="r" b="b"/>
                <a:pathLst>
                  <a:path w="60210" h="60177" extrusionOk="0">
                    <a:moveTo>
                      <a:pt x="30055" y="0"/>
                    </a:moveTo>
                    <a:cubicBezTo>
                      <a:pt x="18347" y="0"/>
                      <a:pt x="8206" y="6672"/>
                      <a:pt x="3236" y="16479"/>
                    </a:cubicBezTo>
                    <a:cubicBezTo>
                      <a:pt x="1168" y="20548"/>
                      <a:pt x="0" y="25185"/>
                      <a:pt x="0" y="30089"/>
                    </a:cubicBezTo>
                    <a:cubicBezTo>
                      <a:pt x="0" y="32557"/>
                      <a:pt x="267" y="34925"/>
                      <a:pt x="868" y="37227"/>
                    </a:cubicBezTo>
                    <a:cubicBezTo>
                      <a:pt x="1335" y="39195"/>
                      <a:pt x="2035" y="41097"/>
                      <a:pt x="2869" y="42898"/>
                    </a:cubicBezTo>
                    <a:cubicBezTo>
                      <a:pt x="4070" y="45400"/>
                      <a:pt x="5604" y="47735"/>
                      <a:pt x="7406" y="49836"/>
                    </a:cubicBezTo>
                    <a:cubicBezTo>
                      <a:pt x="12910" y="56174"/>
                      <a:pt x="21049" y="60177"/>
                      <a:pt x="30088" y="60177"/>
                    </a:cubicBezTo>
                    <a:cubicBezTo>
                      <a:pt x="42130" y="60177"/>
                      <a:pt x="52538" y="53138"/>
                      <a:pt x="57308" y="42898"/>
                    </a:cubicBezTo>
                    <a:cubicBezTo>
                      <a:pt x="59143" y="39028"/>
                      <a:pt x="60210" y="34692"/>
                      <a:pt x="60210" y="30122"/>
                    </a:cubicBezTo>
                    <a:cubicBezTo>
                      <a:pt x="60210" y="26519"/>
                      <a:pt x="59576" y="23117"/>
                      <a:pt x="58375" y="19881"/>
                    </a:cubicBezTo>
                    <a:cubicBezTo>
                      <a:pt x="57908" y="18714"/>
                      <a:pt x="57441" y="17580"/>
                      <a:pt x="56874" y="16479"/>
                    </a:cubicBezTo>
                    <a:cubicBezTo>
                      <a:pt x="55707" y="14177"/>
                      <a:pt x="54272" y="12042"/>
                      <a:pt x="52571" y="10141"/>
                    </a:cubicBezTo>
                    <a:cubicBezTo>
                      <a:pt x="47067" y="3903"/>
                      <a:pt x="39028" y="0"/>
                      <a:pt x="30055" y="0"/>
                    </a:cubicBez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9"/>
              <p:cNvSpPr/>
              <p:nvPr/>
            </p:nvSpPr>
            <p:spPr>
              <a:xfrm>
                <a:off x="889282" y="2874625"/>
                <a:ext cx="1356253" cy="1355487"/>
              </a:xfrm>
              <a:custGeom>
                <a:avLst/>
                <a:gdLst/>
                <a:ahLst/>
                <a:cxnLst/>
                <a:rect l="l" t="t" r="r" b="b"/>
                <a:pathLst>
                  <a:path w="60211" h="60177" extrusionOk="0">
                    <a:moveTo>
                      <a:pt x="30056" y="0"/>
                    </a:moveTo>
                    <a:cubicBezTo>
                      <a:pt x="18347" y="0"/>
                      <a:pt x="8207" y="6672"/>
                      <a:pt x="3270" y="16479"/>
                    </a:cubicBezTo>
                    <a:cubicBezTo>
                      <a:pt x="1168" y="20548"/>
                      <a:pt x="1" y="25185"/>
                      <a:pt x="1" y="30089"/>
                    </a:cubicBezTo>
                    <a:cubicBezTo>
                      <a:pt x="1" y="32557"/>
                      <a:pt x="301" y="34925"/>
                      <a:pt x="868" y="37227"/>
                    </a:cubicBezTo>
                    <a:cubicBezTo>
                      <a:pt x="1335" y="39195"/>
                      <a:pt x="2036" y="41097"/>
                      <a:pt x="2869" y="42898"/>
                    </a:cubicBezTo>
                    <a:cubicBezTo>
                      <a:pt x="4104" y="45400"/>
                      <a:pt x="5638" y="47735"/>
                      <a:pt x="7439" y="49836"/>
                    </a:cubicBezTo>
                    <a:cubicBezTo>
                      <a:pt x="12943" y="56174"/>
                      <a:pt x="21049" y="60177"/>
                      <a:pt x="30122" y="60177"/>
                    </a:cubicBezTo>
                    <a:cubicBezTo>
                      <a:pt x="42164" y="60177"/>
                      <a:pt x="52538" y="53138"/>
                      <a:pt x="57342" y="42898"/>
                    </a:cubicBezTo>
                    <a:cubicBezTo>
                      <a:pt x="59176" y="39028"/>
                      <a:pt x="60210" y="34692"/>
                      <a:pt x="60210" y="30122"/>
                    </a:cubicBezTo>
                    <a:cubicBezTo>
                      <a:pt x="60210" y="26519"/>
                      <a:pt x="59577" y="23117"/>
                      <a:pt x="58376" y="19881"/>
                    </a:cubicBezTo>
                    <a:cubicBezTo>
                      <a:pt x="57909" y="18714"/>
                      <a:pt x="57475" y="17580"/>
                      <a:pt x="56875" y="16479"/>
                    </a:cubicBezTo>
                    <a:cubicBezTo>
                      <a:pt x="55707" y="14177"/>
                      <a:pt x="54306" y="12042"/>
                      <a:pt x="52572" y="10141"/>
                    </a:cubicBezTo>
                    <a:cubicBezTo>
                      <a:pt x="47068" y="3903"/>
                      <a:pt x="39029" y="0"/>
                      <a:pt x="30056" y="0"/>
                    </a:cubicBezTo>
                    <a:close/>
                  </a:path>
                </a:pathLst>
              </a:custGeom>
              <a:solidFill>
                <a:srgbClr val="E8B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9"/>
              <p:cNvSpPr/>
              <p:nvPr/>
            </p:nvSpPr>
            <p:spPr>
              <a:xfrm>
                <a:off x="992992" y="2979078"/>
                <a:ext cx="1149608" cy="1148865"/>
              </a:xfrm>
              <a:custGeom>
                <a:avLst/>
                <a:gdLst/>
                <a:ahLst/>
                <a:cxnLst/>
                <a:rect l="l" t="t" r="r" b="b"/>
                <a:pathLst>
                  <a:path w="51037" h="51004" extrusionOk="0">
                    <a:moveTo>
                      <a:pt x="25518" y="0"/>
                    </a:moveTo>
                    <a:cubicBezTo>
                      <a:pt x="11408" y="0"/>
                      <a:pt x="0" y="11408"/>
                      <a:pt x="0" y="25518"/>
                    </a:cubicBezTo>
                    <a:cubicBezTo>
                      <a:pt x="0" y="28687"/>
                      <a:pt x="567" y="31756"/>
                      <a:pt x="1668" y="34558"/>
                    </a:cubicBezTo>
                    <a:cubicBezTo>
                      <a:pt x="3336" y="38895"/>
                      <a:pt x="6104" y="42697"/>
                      <a:pt x="9707" y="45533"/>
                    </a:cubicBezTo>
                    <a:cubicBezTo>
                      <a:pt x="10441" y="46100"/>
                      <a:pt x="11241" y="46700"/>
                      <a:pt x="12075" y="47201"/>
                    </a:cubicBezTo>
                    <a:cubicBezTo>
                      <a:pt x="14544" y="48735"/>
                      <a:pt x="17279" y="49802"/>
                      <a:pt x="20248" y="50436"/>
                    </a:cubicBezTo>
                    <a:cubicBezTo>
                      <a:pt x="20681" y="50536"/>
                      <a:pt x="21048" y="50603"/>
                      <a:pt x="21449" y="50636"/>
                    </a:cubicBezTo>
                    <a:cubicBezTo>
                      <a:pt x="22783" y="50870"/>
                      <a:pt x="24117" y="51003"/>
                      <a:pt x="25518" y="51003"/>
                    </a:cubicBezTo>
                    <a:cubicBezTo>
                      <a:pt x="39595" y="51003"/>
                      <a:pt x="51036" y="39562"/>
                      <a:pt x="51036" y="25485"/>
                    </a:cubicBezTo>
                    <a:cubicBezTo>
                      <a:pt x="51036" y="22583"/>
                      <a:pt x="50569" y="19848"/>
                      <a:pt x="49635" y="17346"/>
                    </a:cubicBezTo>
                    <a:cubicBezTo>
                      <a:pt x="48568" y="14110"/>
                      <a:pt x="46867" y="11208"/>
                      <a:pt x="44632" y="8706"/>
                    </a:cubicBezTo>
                    <a:cubicBezTo>
                      <a:pt x="44031" y="7939"/>
                      <a:pt x="43298" y="7272"/>
                      <a:pt x="42597" y="6605"/>
                    </a:cubicBezTo>
                    <a:cubicBezTo>
                      <a:pt x="39261" y="3569"/>
                      <a:pt x="35092" y="1401"/>
                      <a:pt x="30455" y="500"/>
                    </a:cubicBezTo>
                    <a:cubicBezTo>
                      <a:pt x="28854" y="167"/>
                      <a:pt x="27219" y="0"/>
                      <a:pt x="25518" y="0"/>
                    </a:cubicBezTo>
                    <a:close/>
                  </a:path>
                </a:pathLst>
              </a:custGeom>
              <a:solidFill>
                <a:srgbClr val="FB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9"/>
              <p:cNvSpPr/>
              <p:nvPr/>
            </p:nvSpPr>
            <p:spPr>
              <a:xfrm flipH="1">
                <a:off x="1246192" y="3142865"/>
                <a:ext cx="626668" cy="818266"/>
              </a:xfrm>
              <a:custGeom>
                <a:avLst/>
                <a:gdLst/>
                <a:ahLst/>
                <a:cxnLst/>
                <a:rect l="l" t="t" r="r" b="b"/>
                <a:pathLst>
                  <a:path w="27821" h="36327" extrusionOk="0">
                    <a:moveTo>
                      <a:pt x="14311" y="9608"/>
                    </a:moveTo>
                    <a:cubicBezTo>
                      <a:pt x="16512" y="9608"/>
                      <a:pt x="17847" y="10142"/>
                      <a:pt x="18213" y="11276"/>
                    </a:cubicBezTo>
                    <a:cubicBezTo>
                      <a:pt x="18280" y="11543"/>
                      <a:pt x="18347" y="11776"/>
                      <a:pt x="18347" y="12076"/>
                    </a:cubicBezTo>
                    <a:cubicBezTo>
                      <a:pt x="18347" y="12977"/>
                      <a:pt x="18013" y="13644"/>
                      <a:pt x="17346" y="14111"/>
                    </a:cubicBezTo>
                    <a:cubicBezTo>
                      <a:pt x="16679" y="14578"/>
                      <a:pt x="15712" y="14778"/>
                      <a:pt x="14511" y="14778"/>
                    </a:cubicBezTo>
                    <a:lnTo>
                      <a:pt x="11909" y="14778"/>
                    </a:lnTo>
                    <a:lnTo>
                      <a:pt x="11909" y="9608"/>
                    </a:lnTo>
                    <a:close/>
                    <a:moveTo>
                      <a:pt x="14711" y="20449"/>
                    </a:moveTo>
                    <a:cubicBezTo>
                      <a:pt x="16079" y="20449"/>
                      <a:pt x="17146" y="20682"/>
                      <a:pt x="17847" y="21216"/>
                    </a:cubicBezTo>
                    <a:cubicBezTo>
                      <a:pt x="18547" y="21683"/>
                      <a:pt x="18914" y="22450"/>
                      <a:pt x="18914" y="23418"/>
                    </a:cubicBezTo>
                    <a:cubicBezTo>
                      <a:pt x="18914" y="25453"/>
                      <a:pt x="17580" y="26487"/>
                      <a:pt x="14878" y="26487"/>
                    </a:cubicBezTo>
                    <a:lnTo>
                      <a:pt x="11876" y="26487"/>
                    </a:lnTo>
                    <a:lnTo>
                      <a:pt x="11876" y="20449"/>
                    </a:lnTo>
                    <a:close/>
                    <a:moveTo>
                      <a:pt x="6639" y="1"/>
                    </a:moveTo>
                    <a:lnTo>
                      <a:pt x="6639" y="3704"/>
                    </a:lnTo>
                    <a:lnTo>
                      <a:pt x="0" y="3704"/>
                    </a:lnTo>
                    <a:lnTo>
                      <a:pt x="0" y="9174"/>
                    </a:lnTo>
                    <a:lnTo>
                      <a:pt x="3336" y="9174"/>
                    </a:lnTo>
                    <a:lnTo>
                      <a:pt x="3336" y="26954"/>
                    </a:lnTo>
                    <a:lnTo>
                      <a:pt x="0" y="26954"/>
                    </a:lnTo>
                    <a:lnTo>
                      <a:pt x="0" y="32458"/>
                    </a:lnTo>
                    <a:lnTo>
                      <a:pt x="6639" y="32458"/>
                    </a:lnTo>
                    <a:lnTo>
                      <a:pt x="6639" y="36327"/>
                    </a:lnTo>
                    <a:lnTo>
                      <a:pt x="9707" y="36327"/>
                    </a:lnTo>
                    <a:lnTo>
                      <a:pt x="9707" y="32458"/>
                    </a:lnTo>
                    <a:lnTo>
                      <a:pt x="12910" y="32458"/>
                    </a:lnTo>
                    <a:lnTo>
                      <a:pt x="12910" y="36327"/>
                    </a:lnTo>
                    <a:lnTo>
                      <a:pt x="15979" y="36327"/>
                    </a:lnTo>
                    <a:lnTo>
                      <a:pt x="15979" y="32458"/>
                    </a:lnTo>
                    <a:cubicBezTo>
                      <a:pt x="19581" y="32424"/>
                      <a:pt x="22416" y="31657"/>
                      <a:pt x="24551" y="30223"/>
                    </a:cubicBezTo>
                    <a:cubicBezTo>
                      <a:pt x="26720" y="28722"/>
                      <a:pt x="27820" y="26653"/>
                      <a:pt x="27820" y="24052"/>
                    </a:cubicBezTo>
                    <a:cubicBezTo>
                      <a:pt x="27754" y="22317"/>
                      <a:pt x="27287" y="20883"/>
                      <a:pt x="26419" y="19782"/>
                    </a:cubicBezTo>
                    <a:cubicBezTo>
                      <a:pt x="25552" y="18714"/>
                      <a:pt x="24084" y="17914"/>
                      <a:pt x="22150" y="17413"/>
                    </a:cubicBezTo>
                    <a:lnTo>
                      <a:pt x="22150" y="17213"/>
                    </a:lnTo>
                    <a:cubicBezTo>
                      <a:pt x="23651" y="16880"/>
                      <a:pt x="24852" y="16112"/>
                      <a:pt x="25752" y="14978"/>
                    </a:cubicBezTo>
                    <a:cubicBezTo>
                      <a:pt x="26686" y="13878"/>
                      <a:pt x="27153" y="12477"/>
                      <a:pt x="27153" y="10875"/>
                    </a:cubicBezTo>
                    <a:cubicBezTo>
                      <a:pt x="27153" y="8407"/>
                      <a:pt x="26086" y="6606"/>
                      <a:pt x="24018" y="5438"/>
                    </a:cubicBezTo>
                    <a:cubicBezTo>
                      <a:pt x="23817" y="5305"/>
                      <a:pt x="23551" y="5205"/>
                      <a:pt x="23350" y="5105"/>
                    </a:cubicBezTo>
                    <a:cubicBezTo>
                      <a:pt x="21549" y="4304"/>
                      <a:pt x="19081" y="3870"/>
                      <a:pt x="15979" y="3737"/>
                    </a:cubicBezTo>
                    <a:lnTo>
                      <a:pt x="15979" y="1"/>
                    </a:lnTo>
                    <a:lnTo>
                      <a:pt x="12910" y="1"/>
                    </a:lnTo>
                    <a:lnTo>
                      <a:pt x="12910" y="3737"/>
                    </a:lnTo>
                    <a:lnTo>
                      <a:pt x="9707" y="3737"/>
                    </a:lnTo>
                    <a:lnTo>
                      <a:pt x="9707" y="1"/>
                    </a:lnTo>
                    <a:close/>
                  </a:path>
                </a:pathLst>
              </a:custGeom>
              <a:solidFill>
                <a:srgbClr val="D7A3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6" name="Google Shape;1246;p49"/>
          <p:cNvGrpSpPr/>
          <p:nvPr/>
        </p:nvGrpSpPr>
        <p:grpSpPr>
          <a:xfrm>
            <a:off x="7415513" y="2469240"/>
            <a:ext cx="477214" cy="393911"/>
            <a:chOff x="7415513" y="2469240"/>
            <a:chExt cx="477214" cy="393911"/>
          </a:xfrm>
        </p:grpSpPr>
        <p:sp>
          <p:nvSpPr>
            <p:cNvPr id="1247" name="Google Shape;1247;p49"/>
            <p:cNvSpPr/>
            <p:nvPr/>
          </p:nvSpPr>
          <p:spPr>
            <a:xfrm>
              <a:off x="7415513" y="2469240"/>
              <a:ext cx="246376" cy="28513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9"/>
            <p:cNvSpPr/>
            <p:nvPr/>
          </p:nvSpPr>
          <p:spPr>
            <a:xfrm>
              <a:off x="7736571" y="2682429"/>
              <a:ext cx="156156" cy="180721"/>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135364" y="2578747"/>
            <a:ext cx="6893694" cy="373745"/>
            <a:chOff x="1049383" y="2707188"/>
            <a:chExt cx="7330291" cy="397416"/>
          </a:xfrm>
        </p:grpSpPr>
        <p:grpSp>
          <p:nvGrpSpPr>
            <p:cNvPr id="79" name="组合 78"/>
            <p:cNvGrpSpPr/>
            <p:nvPr/>
          </p:nvGrpSpPr>
          <p:grpSpPr>
            <a:xfrm>
              <a:off x="1049383" y="2707188"/>
              <a:ext cx="402410" cy="397416"/>
              <a:chOff x="764003" y="3440758"/>
              <a:chExt cx="551162" cy="551162"/>
            </a:xfrm>
          </p:grpSpPr>
          <p:sp>
            <p:nvSpPr>
              <p:cNvPr id="80" name="泪滴形 79"/>
              <p:cNvSpPr/>
              <p:nvPr/>
            </p:nvSpPr>
            <p:spPr>
              <a:xfrm rot="2700000">
                <a:off x="764003" y="3440758"/>
                <a:ext cx="551162" cy="551162"/>
              </a:xfrm>
              <a:prstGeom prst="teardrop">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1961"/>
                <a:endParaRPr lang="zh-CN" altLang="en-US" sz="1786">
                  <a:solidFill>
                    <a:prstClr val="white"/>
                  </a:solidFill>
                </a:endParaRPr>
              </a:p>
            </p:txBody>
          </p:sp>
          <p:sp>
            <p:nvSpPr>
              <p:cNvPr id="81" name="泪滴形 80"/>
              <p:cNvSpPr/>
              <p:nvPr/>
            </p:nvSpPr>
            <p:spPr>
              <a:xfrm rot="2700000">
                <a:off x="800099" y="3476852"/>
                <a:ext cx="478971" cy="478971"/>
              </a:xfrm>
              <a:prstGeom prst="teardrop">
                <a:avLst/>
              </a:prstGeom>
              <a:solidFill>
                <a:srgbClr val="A27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1961"/>
                <a:endParaRPr lang="zh-CN" altLang="en-US" sz="1786">
                  <a:solidFill>
                    <a:prstClr val="white"/>
                  </a:solidFill>
                </a:endParaRPr>
              </a:p>
            </p:txBody>
          </p:sp>
        </p:grpSp>
        <p:cxnSp>
          <p:nvCxnSpPr>
            <p:cNvPr id="82" name="直接连接符 81"/>
            <p:cNvCxnSpPr>
              <a:stCxn id="81" idx="7"/>
            </p:cNvCxnSpPr>
            <p:nvPr/>
          </p:nvCxnSpPr>
          <p:spPr>
            <a:xfrm>
              <a:off x="1497857" y="2905886"/>
              <a:ext cx="6881817" cy="0"/>
            </a:xfrm>
            <a:prstGeom prst="line">
              <a:avLst/>
            </a:prstGeom>
            <a:ln w="28575">
              <a:solidFill>
                <a:srgbClr val="A27802"/>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5" name="椭圆 94"/>
            <p:cNvSpPr/>
            <p:nvPr/>
          </p:nvSpPr>
          <p:spPr>
            <a:xfrm>
              <a:off x="2509050" y="2829346"/>
              <a:ext cx="166904" cy="164832"/>
            </a:xfrm>
            <a:prstGeom prst="ellips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253" tIns="34130" rIns="68253" bIns="34130" rtlCol="0" anchor="ctr"/>
            <a:lstStyle/>
            <a:p>
              <a:pPr algn="ctr" defTabSz="681961"/>
              <a:endParaRPr lang="zh-CN" altLang="en-US" sz="1786">
                <a:solidFill>
                  <a:prstClr val="white"/>
                </a:solidFill>
              </a:endParaRPr>
            </a:p>
          </p:txBody>
        </p:sp>
        <p:sp>
          <p:nvSpPr>
            <p:cNvPr id="96" name="椭圆 95"/>
            <p:cNvSpPr/>
            <p:nvPr/>
          </p:nvSpPr>
          <p:spPr>
            <a:xfrm>
              <a:off x="4948250" y="2842427"/>
              <a:ext cx="166904" cy="164832"/>
            </a:xfrm>
            <a:prstGeom prst="ellipse">
              <a:avLst/>
            </a:prstGeom>
            <a:solidFill>
              <a:srgbClr val="D9AA2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253" tIns="34130" rIns="68253" bIns="34130" rtlCol="0" anchor="ctr"/>
            <a:lstStyle/>
            <a:p>
              <a:pPr algn="ctr" defTabSz="681961"/>
              <a:endParaRPr lang="zh-CN" altLang="en-US" sz="1786">
                <a:solidFill>
                  <a:prstClr val="white"/>
                </a:solidFill>
              </a:endParaRPr>
            </a:p>
          </p:txBody>
        </p:sp>
        <p:sp>
          <p:nvSpPr>
            <p:cNvPr id="97" name="椭圆 96"/>
            <p:cNvSpPr/>
            <p:nvPr/>
          </p:nvSpPr>
          <p:spPr>
            <a:xfrm>
              <a:off x="7188103" y="2829346"/>
              <a:ext cx="166904" cy="164832"/>
            </a:xfrm>
            <a:prstGeom prst="ellipse">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253" tIns="34130" rIns="68253" bIns="34130" rtlCol="0" anchor="ctr"/>
            <a:lstStyle/>
            <a:p>
              <a:pPr algn="ctr" defTabSz="681961"/>
              <a:endParaRPr lang="zh-CN" altLang="en-US" sz="1786" dirty="0">
                <a:solidFill>
                  <a:prstClr val="white"/>
                </a:solidFill>
              </a:endParaRPr>
            </a:p>
          </p:txBody>
        </p:sp>
      </p:grpSp>
      <p:grpSp>
        <p:nvGrpSpPr>
          <p:cNvPr id="4" name="组合 3"/>
          <p:cNvGrpSpPr/>
          <p:nvPr/>
        </p:nvGrpSpPr>
        <p:grpSpPr>
          <a:xfrm>
            <a:off x="3084437" y="1437842"/>
            <a:ext cx="1126624" cy="3116110"/>
            <a:chOff x="1993510" y="1494615"/>
            <a:chExt cx="1197976" cy="3313461"/>
          </a:xfrm>
        </p:grpSpPr>
        <p:sp>
          <p:nvSpPr>
            <p:cNvPr id="83" name="泪滴形 82"/>
            <p:cNvSpPr/>
            <p:nvPr/>
          </p:nvSpPr>
          <p:spPr>
            <a:xfrm rot="18900000">
              <a:off x="1993510" y="3624965"/>
              <a:ext cx="1197976" cy="1183111"/>
            </a:xfrm>
            <a:prstGeom prst="teardrop">
              <a:avLst>
                <a:gd name="adj" fmla="val 12704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53" tIns="34130" rIns="68253" bIns="34130" rtlCol="0" anchor="ctr"/>
            <a:lstStyle/>
            <a:p>
              <a:pPr algn="ctr" defTabSz="681961"/>
              <a:endParaRPr lang="zh-CN" altLang="en-US" sz="1786">
                <a:solidFill>
                  <a:prstClr val="white"/>
                </a:solidFill>
              </a:endParaRPr>
            </a:p>
          </p:txBody>
        </p:sp>
        <p:grpSp>
          <p:nvGrpSpPr>
            <p:cNvPr id="84" name="组合 83"/>
            <p:cNvGrpSpPr/>
            <p:nvPr/>
          </p:nvGrpSpPr>
          <p:grpSpPr>
            <a:xfrm>
              <a:off x="2120034" y="3749925"/>
              <a:ext cx="944928" cy="933201"/>
              <a:chOff x="2538627" y="4777016"/>
              <a:chExt cx="1185017" cy="1185017"/>
            </a:xfrm>
          </p:grpSpPr>
          <p:sp>
            <p:nvSpPr>
              <p:cNvPr id="85" name="椭圆 84"/>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1961"/>
                <a:endParaRPr lang="zh-CN" altLang="en-US" sz="1786">
                  <a:solidFill>
                    <a:prstClr val="white"/>
                  </a:solidFill>
                </a:endParaRPr>
              </a:p>
            </p:txBody>
          </p:sp>
          <p:sp>
            <p:nvSpPr>
              <p:cNvPr id="86" name="椭圆 85"/>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1961"/>
                <a:endParaRPr lang="zh-CN" altLang="en-US" sz="1786">
                  <a:solidFill>
                    <a:prstClr val="white"/>
                  </a:solidFill>
                </a:endParaRPr>
              </a:p>
            </p:txBody>
          </p:sp>
        </p:grpSp>
        <p:sp>
          <p:nvSpPr>
            <p:cNvPr id="87" name="文本框 12"/>
            <p:cNvSpPr txBox="1"/>
            <p:nvPr/>
          </p:nvSpPr>
          <p:spPr>
            <a:xfrm>
              <a:off x="2332641" y="4033348"/>
              <a:ext cx="570996" cy="411879"/>
            </a:xfrm>
            <a:prstGeom prst="rect">
              <a:avLst/>
            </a:prstGeom>
            <a:noFill/>
          </p:spPr>
          <p:txBody>
            <a:bodyPr wrap="none" lIns="68253" tIns="34130" rIns="68253" bIns="34130" rtlCol="0">
              <a:spAutoFit/>
            </a:bodyPr>
            <a:lstStyle/>
            <a:p>
              <a:pPr defTabSz="681961"/>
              <a:r>
                <a:rPr lang="en-US" altLang="zh-CN" sz="2069" dirty="0">
                  <a:solidFill>
                    <a:schemeClr val="accent2">
                      <a:lumMod val="75000"/>
                    </a:schemeClr>
                  </a:solidFill>
                  <a:latin typeface="DotumChe" panose="020B0609000101010101" pitchFamily="49" charset="-127"/>
                  <a:ea typeface="DotumChe" panose="020B0609000101010101" pitchFamily="49" charset="-127"/>
                </a:rPr>
                <a:t>60%</a:t>
              </a:r>
              <a:endParaRPr lang="zh-CN" altLang="en-US" sz="2069" dirty="0">
                <a:solidFill>
                  <a:schemeClr val="accent2">
                    <a:lumMod val="75000"/>
                  </a:schemeClr>
                </a:solidFill>
                <a:latin typeface="DotumChe" panose="020B0609000101010101" pitchFamily="49" charset="-127"/>
                <a:ea typeface="DotumChe" panose="020B0609000101010101" pitchFamily="49" charset="-127"/>
              </a:endParaRPr>
            </a:p>
          </p:txBody>
        </p:sp>
        <p:grpSp>
          <p:nvGrpSpPr>
            <p:cNvPr id="99" name="组合 98"/>
            <p:cNvGrpSpPr/>
            <p:nvPr/>
          </p:nvGrpSpPr>
          <p:grpSpPr>
            <a:xfrm>
              <a:off x="2048954" y="1494615"/>
              <a:ext cx="853301" cy="1137478"/>
              <a:chOff x="2133076" y="1759095"/>
              <a:chExt cx="1168727" cy="1577533"/>
            </a:xfrm>
          </p:grpSpPr>
          <p:grpSp>
            <p:nvGrpSpPr>
              <p:cNvPr id="100" name="组合 99"/>
              <p:cNvGrpSpPr/>
              <p:nvPr/>
            </p:nvGrpSpPr>
            <p:grpSpPr>
              <a:xfrm>
                <a:off x="2133076" y="1759095"/>
                <a:ext cx="615007" cy="1407478"/>
                <a:chOff x="5190582" y="2469015"/>
                <a:chExt cx="488955" cy="1118996"/>
              </a:xfrm>
              <a:solidFill>
                <a:schemeClr val="bg1">
                  <a:lumMod val="50000"/>
                </a:schemeClr>
              </a:solidFill>
              <a:scene3d>
                <a:camera prst="orthographicFront">
                  <a:rot lat="0" lon="0" rev="0"/>
                </a:camera>
                <a:lightRig rig="threePt" dir="t"/>
              </a:scene3d>
            </p:grpSpPr>
            <p:sp>
              <p:nvSpPr>
                <p:cNvPr id="103" name="Freeform 108"/>
                <p:cNvSpPr/>
                <p:nvPr/>
              </p:nvSpPr>
              <p:spPr bwMode="auto">
                <a:xfrm flipH="1">
                  <a:off x="5190582" y="262547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94" tIns="42997" rIns="85994" bIns="4299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93">
                    <a:solidFill>
                      <a:sysClr val="windowText" lastClr="000000"/>
                    </a:solidFill>
                  </a:endParaRPr>
                </a:p>
              </p:txBody>
            </p:sp>
            <p:sp>
              <p:nvSpPr>
                <p:cNvPr id="104" name="Freeform 109"/>
                <p:cNvSpPr>
                  <a:spLocks noEditPoints="1"/>
                </p:cNvSpPr>
                <p:nvPr/>
              </p:nvSpPr>
              <p:spPr bwMode="auto">
                <a:xfrm flipH="1">
                  <a:off x="5313306" y="3117243"/>
                  <a:ext cx="366231" cy="470768"/>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94" tIns="42997" rIns="85994" bIns="4299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93" dirty="0">
                    <a:solidFill>
                      <a:sysClr val="windowText" lastClr="000000"/>
                    </a:solidFill>
                  </a:endParaRPr>
                </a:p>
              </p:txBody>
            </p:sp>
            <p:sp>
              <p:nvSpPr>
                <p:cNvPr id="105" name="Rectangle 110"/>
                <p:cNvSpPr>
                  <a:spLocks noChangeArrowheads="1"/>
                </p:cNvSpPr>
                <p:nvPr/>
              </p:nvSpPr>
              <p:spPr bwMode="auto">
                <a:xfrm flipH="1">
                  <a:off x="5190582" y="2469015"/>
                  <a:ext cx="51923" cy="5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5994" tIns="42997" rIns="85994" bIns="4299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93">
                    <a:solidFill>
                      <a:sysClr val="windowText" lastClr="000000"/>
                    </a:solidFill>
                  </a:endParaRPr>
                </a:p>
              </p:txBody>
            </p:sp>
            <p:sp>
              <p:nvSpPr>
                <p:cNvPr id="106" name="Rectangle 111"/>
                <p:cNvSpPr>
                  <a:spLocks noChangeArrowheads="1"/>
                </p:cNvSpPr>
                <p:nvPr/>
              </p:nvSpPr>
              <p:spPr bwMode="auto">
                <a:xfrm flipH="1">
                  <a:off x="5190582" y="2547246"/>
                  <a:ext cx="51923" cy="526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5994" tIns="42997" rIns="85994" bIns="4299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93">
                    <a:solidFill>
                      <a:sysClr val="windowText" lastClr="000000"/>
                    </a:solidFill>
                  </a:endParaRPr>
                </a:p>
              </p:txBody>
            </p:sp>
          </p:grpSp>
          <p:sp>
            <p:nvSpPr>
              <p:cNvPr id="101" name="文本框 47"/>
              <p:cNvSpPr txBox="1"/>
              <p:nvPr/>
            </p:nvSpPr>
            <p:spPr>
              <a:xfrm>
                <a:off x="2689667" y="2508960"/>
                <a:ext cx="612136" cy="827668"/>
              </a:xfrm>
              <a:prstGeom prst="rect">
                <a:avLst/>
              </a:prstGeom>
              <a:noFill/>
            </p:spPr>
            <p:txBody>
              <a:bodyPr wrap="none" rtlCol="0">
                <a:spAutoFit/>
              </a:bodyPr>
              <a:lstStyle/>
              <a:p>
                <a:pPr defTabSz="681961"/>
                <a:r>
                  <a:rPr lang="en-US" altLang="zh-CN" sz="3047" b="1" dirty="0">
                    <a:solidFill>
                      <a:srgbClr val="FF0000"/>
                    </a:solidFill>
                    <a:latin typeface="微软雅黑" panose="020B0503020204020204" pitchFamily="34" charset="-122"/>
                    <a:ea typeface="微软雅黑" panose="020B0503020204020204" pitchFamily="34" charset="-122"/>
                  </a:rPr>
                  <a:t>S</a:t>
                </a:r>
                <a:endParaRPr lang="zh-CN" altLang="en-US" sz="3047" b="1" dirty="0">
                  <a:solidFill>
                    <a:srgbClr val="FF0000"/>
                  </a:solidFill>
                  <a:latin typeface="微软雅黑" panose="020B0503020204020204" pitchFamily="34" charset="-122"/>
                  <a:ea typeface="微软雅黑" panose="020B0503020204020204" pitchFamily="34" charset="-122"/>
                </a:endParaRPr>
              </a:p>
            </p:txBody>
          </p:sp>
        </p:grpSp>
      </p:grpSp>
      <p:grpSp>
        <p:nvGrpSpPr>
          <p:cNvPr id="9" name="组合 8"/>
          <p:cNvGrpSpPr/>
          <p:nvPr/>
        </p:nvGrpSpPr>
        <p:grpSpPr>
          <a:xfrm>
            <a:off x="5344571" y="1031669"/>
            <a:ext cx="1126626" cy="2457077"/>
            <a:chOff x="3578021" y="999497"/>
            <a:chExt cx="1197978" cy="2612692"/>
          </a:xfrm>
        </p:grpSpPr>
        <p:sp>
          <p:nvSpPr>
            <p:cNvPr id="91" name="泪滴形 90"/>
            <p:cNvSpPr/>
            <p:nvPr/>
          </p:nvSpPr>
          <p:spPr>
            <a:xfrm rot="2700000" flipV="1">
              <a:off x="3585455" y="992063"/>
              <a:ext cx="1183109" cy="1197978"/>
            </a:xfrm>
            <a:prstGeom prst="teardrop">
              <a:avLst>
                <a:gd name="adj" fmla="val 127047"/>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lIns="68253" tIns="34130" rIns="68253" bIns="34130" rtlCol="0" anchor="ctr"/>
            <a:lstStyle/>
            <a:p>
              <a:pPr algn="ctr" defTabSz="681961"/>
              <a:endParaRPr lang="zh-CN" altLang="en-US" sz="1786">
                <a:solidFill>
                  <a:prstClr val="white"/>
                </a:solidFill>
              </a:endParaRPr>
            </a:p>
          </p:txBody>
        </p:sp>
        <p:grpSp>
          <p:nvGrpSpPr>
            <p:cNvPr id="5" name="组合 4"/>
            <p:cNvGrpSpPr/>
            <p:nvPr/>
          </p:nvGrpSpPr>
          <p:grpSpPr>
            <a:xfrm>
              <a:off x="3581710" y="1124452"/>
              <a:ext cx="1067766" cy="2487737"/>
              <a:chOff x="3581710" y="1124452"/>
              <a:chExt cx="1067766" cy="2487737"/>
            </a:xfrm>
          </p:grpSpPr>
          <p:grpSp>
            <p:nvGrpSpPr>
              <p:cNvPr id="113" name="组合 112"/>
              <p:cNvGrpSpPr/>
              <p:nvPr/>
            </p:nvGrpSpPr>
            <p:grpSpPr>
              <a:xfrm>
                <a:off x="3581710" y="3015399"/>
                <a:ext cx="762069" cy="596790"/>
                <a:chOff x="4232428" y="3868213"/>
                <a:chExt cx="1043773" cy="827668"/>
              </a:xfrm>
            </p:grpSpPr>
            <p:sp>
              <p:nvSpPr>
                <p:cNvPr id="114" name="文本框 52"/>
                <p:cNvSpPr txBox="1"/>
                <p:nvPr/>
              </p:nvSpPr>
              <p:spPr>
                <a:xfrm>
                  <a:off x="4624377" y="3868213"/>
                  <a:ext cx="651824" cy="827668"/>
                </a:xfrm>
                <a:prstGeom prst="rect">
                  <a:avLst/>
                </a:prstGeom>
                <a:noFill/>
              </p:spPr>
              <p:txBody>
                <a:bodyPr wrap="none" rtlCol="0">
                  <a:spAutoFit/>
                </a:bodyPr>
                <a:lstStyle/>
                <a:p>
                  <a:pPr defTabSz="681961"/>
                  <a:r>
                    <a:rPr lang="en-US" altLang="zh-CN" sz="3047" b="1" dirty="0">
                      <a:solidFill>
                        <a:srgbClr val="FF0000"/>
                      </a:solidFill>
                      <a:latin typeface="微软雅黑" panose="020B0503020204020204" pitchFamily="34" charset="-122"/>
                      <a:ea typeface="微软雅黑" panose="020B0503020204020204" pitchFamily="34" charset="-122"/>
                    </a:rPr>
                    <a:t>C</a:t>
                  </a:r>
                  <a:endParaRPr lang="zh-CN" altLang="en-US" sz="3047" b="1" dirty="0">
                    <a:solidFill>
                      <a:srgbClr val="FF0000"/>
                    </a:solidFill>
                    <a:latin typeface="微软雅黑" panose="020B0503020204020204" pitchFamily="34" charset="-122"/>
                    <a:ea typeface="微软雅黑" panose="020B0503020204020204" pitchFamily="34" charset="-122"/>
                  </a:endParaRPr>
                </a:p>
              </p:txBody>
            </p:sp>
            <p:grpSp>
              <p:nvGrpSpPr>
                <p:cNvPr id="116" name="组合 115"/>
                <p:cNvGrpSpPr/>
                <p:nvPr/>
              </p:nvGrpSpPr>
              <p:grpSpPr>
                <a:xfrm>
                  <a:off x="4232428" y="3885671"/>
                  <a:ext cx="405040" cy="648683"/>
                  <a:chOff x="5056777" y="3378999"/>
                  <a:chExt cx="261606" cy="418970"/>
                </a:xfrm>
                <a:solidFill>
                  <a:schemeClr val="bg1">
                    <a:lumMod val="50000"/>
                  </a:schemeClr>
                </a:solidFill>
              </p:grpSpPr>
              <p:sp>
                <p:nvSpPr>
                  <p:cNvPr id="117" name="Freeform 54"/>
                  <p:cNvSpPr/>
                  <p:nvPr/>
                </p:nvSpPr>
                <p:spPr bwMode="auto">
                  <a:xfrm flipH="1">
                    <a:off x="5056777" y="3378999"/>
                    <a:ext cx="261606" cy="131304"/>
                  </a:xfrm>
                  <a:custGeom>
                    <a:avLst/>
                    <a:gdLst>
                      <a:gd name="T0" fmla="*/ 48 w 160"/>
                      <a:gd name="T1" fmla="*/ 56 h 80"/>
                      <a:gd name="T2" fmla="*/ 80 w 160"/>
                      <a:gd name="T3" fmla="*/ 24 h 80"/>
                      <a:gd name="T4" fmla="*/ 112 w 160"/>
                      <a:gd name="T5" fmla="*/ 56 h 80"/>
                      <a:gd name="T6" fmla="*/ 112 w 160"/>
                      <a:gd name="T7" fmla="*/ 80 h 80"/>
                      <a:gd name="T8" fmla="*/ 160 w 160"/>
                      <a:gd name="T9" fmla="*/ 80 h 80"/>
                      <a:gd name="T10" fmla="*/ 158 w 160"/>
                      <a:gd name="T11" fmla="*/ 64 h 80"/>
                      <a:gd name="T12" fmla="*/ 80 w 160"/>
                      <a:gd name="T13" fmla="*/ 0 h 80"/>
                      <a:gd name="T14" fmla="*/ 2 w 160"/>
                      <a:gd name="T15" fmla="*/ 64 h 80"/>
                      <a:gd name="T16" fmla="*/ 0 w 160"/>
                      <a:gd name="T17" fmla="*/ 80 h 80"/>
                      <a:gd name="T18" fmla="*/ 48 w 160"/>
                      <a:gd name="T19" fmla="*/ 80 h 80"/>
                      <a:gd name="T20" fmla="*/ 48 w 160"/>
                      <a:gd name="T21"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80">
                        <a:moveTo>
                          <a:pt x="48" y="56"/>
                        </a:moveTo>
                        <a:cubicBezTo>
                          <a:pt x="48" y="38"/>
                          <a:pt x="62" y="24"/>
                          <a:pt x="80" y="24"/>
                        </a:cubicBezTo>
                        <a:cubicBezTo>
                          <a:pt x="98" y="24"/>
                          <a:pt x="112" y="38"/>
                          <a:pt x="112" y="56"/>
                        </a:cubicBezTo>
                        <a:cubicBezTo>
                          <a:pt x="112" y="80"/>
                          <a:pt x="112" y="80"/>
                          <a:pt x="112" y="80"/>
                        </a:cubicBezTo>
                        <a:cubicBezTo>
                          <a:pt x="160" y="80"/>
                          <a:pt x="160" y="80"/>
                          <a:pt x="160" y="80"/>
                        </a:cubicBezTo>
                        <a:cubicBezTo>
                          <a:pt x="158" y="64"/>
                          <a:pt x="158" y="64"/>
                          <a:pt x="158" y="64"/>
                        </a:cubicBezTo>
                        <a:cubicBezTo>
                          <a:pt x="151" y="28"/>
                          <a:pt x="119" y="0"/>
                          <a:pt x="80" y="0"/>
                        </a:cubicBezTo>
                        <a:cubicBezTo>
                          <a:pt x="41" y="0"/>
                          <a:pt x="9" y="28"/>
                          <a:pt x="2" y="64"/>
                        </a:cubicBezTo>
                        <a:cubicBezTo>
                          <a:pt x="0" y="80"/>
                          <a:pt x="0" y="80"/>
                          <a:pt x="0" y="80"/>
                        </a:cubicBezTo>
                        <a:cubicBezTo>
                          <a:pt x="48" y="80"/>
                          <a:pt x="48" y="80"/>
                          <a:pt x="48" y="80"/>
                        </a:cubicBezTo>
                        <a:lnTo>
                          <a:pt x="48"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94" tIns="42997" rIns="85994" bIns="4299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93">
                      <a:solidFill>
                        <a:sysClr val="windowText" lastClr="000000"/>
                      </a:solidFill>
                    </a:endParaRPr>
                  </a:p>
                </p:txBody>
              </p:sp>
              <p:sp>
                <p:nvSpPr>
                  <p:cNvPr id="118" name="Freeform 55"/>
                  <p:cNvSpPr/>
                  <p:nvPr/>
                </p:nvSpPr>
                <p:spPr bwMode="auto">
                  <a:xfrm flipH="1">
                    <a:off x="5056777" y="3536363"/>
                    <a:ext cx="261606" cy="261606"/>
                  </a:xfrm>
                  <a:custGeom>
                    <a:avLst/>
                    <a:gdLst>
                      <a:gd name="T0" fmla="*/ 108 w 160"/>
                      <a:gd name="T1" fmla="*/ 0 h 160"/>
                      <a:gd name="T2" fmla="*/ 100 w 160"/>
                      <a:gd name="T3" fmla="*/ 8 h 160"/>
                      <a:gd name="T4" fmla="*/ 99 w 160"/>
                      <a:gd name="T5" fmla="*/ 10 h 160"/>
                      <a:gd name="T6" fmla="*/ 97 w 160"/>
                      <a:gd name="T7" fmla="*/ 11 h 160"/>
                      <a:gd name="T8" fmla="*/ 94 w 160"/>
                      <a:gd name="T9" fmla="*/ 13 h 160"/>
                      <a:gd name="T10" fmla="*/ 92 w 160"/>
                      <a:gd name="T11" fmla="*/ 14 h 160"/>
                      <a:gd name="T12" fmla="*/ 87 w 160"/>
                      <a:gd name="T13" fmla="*/ 15 h 160"/>
                      <a:gd name="T14" fmla="*/ 86 w 160"/>
                      <a:gd name="T15" fmla="*/ 15 h 160"/>
                      <a:gd name="T16" fmla="*/ 80 w 160"/>
                      <a:gd name="T17" fmla="*/ 16 h 160"/>
                      <a:gd name="T18" fmla="*/ 74 w 160"/>
                      <a:gd name="T19" fmla="*/ 15 h 160"/>
                      <a:gd name="T20" fmla="*/ 73 w 160"/>
                      <a:gd name="T21" fmla="*/ 15 h 160"/>
                      <a:gd name="T22" fmla="*/ 68 w 160"/>
                      <a:gd name="T23" fmla="*/ 14 h 160"/>
                      <a:gd name="T24" fmla="*/ 66 w 160"/>
                      <a:gd name="T25" fmla="*/ 13 h 160"/>
                      <a:gd name="T26" fmla="*/ 63 w 160"/>
                      <a:gd name="T27" fmla="*/ 11 h 160"/>
                      <a:gd name="T28" fmla="*/ 61 w 160"/>
                      <a:gd name="T29" fmla="*/ 10 h 160"/>
                      <a:gd name="T30" fmla="*/ 60 w 160"/>
                      <a:gd name="T31" fmla="*/ 8 h 160"/>
                      <a:gd name="T32" fmla="*/ 52 w 160"/>
                      <a:gd name="T33" fmla="*/ 0 h 160"/>
                      <a:gd name="T34" fmla="*/ 48 w 160"/>
                      <a:gd name="T35" fmla="*/ 0 h 160"/>
                      <a:gd name="T36" fmla="*/ 0 w 160"/>
                      <a:gd name="T37" fmla="*/ 0 h 160"/>
                      <a:gd name="T38" fmla="*/ 0 w 160"/>
                      <a:gd name="T39" fmla="*/ 81 h 160"/>
                      <a:gd name="T40" fmla="*/ 80 w 160"/>
                      <a:gd name="T41" fmla="*/ 160 h 160"/>
                      <a:gd name="T42" fmla="*/ 160 w 160"/>
                      <a:gd name="T43" fmla="*/ 81 h 160"/>
                      <a:gd name="T44" fmla="*/ 160 w 160"/>
                      <a:gd name="T45" fmla="*/ 0 h 160"/>
                      <a:gd name="T46" fmla="*/ 112 w 160"/>
                      <a:gd name="T47" fmla="*/ 0 h 160"/>
                      <a:gd name="T48" fmla="*/ 108 w 160"/>
                      <a:gd name="T4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60">
                        <a:moveTo>
                          <a:pt x="108" y="0"/>
                        </a:moveTo>
                        <a:cubicBezTo>
                          <a:pt x="106" y="3"/>
                          <a:pt x="103" y="6"/>
                          <a:pt x="100" y="8"/>
                        </a:cubicBezTo>
                        <a:cubicBezTo>
                          <a:pt x="100" y="9"/>
                          <a:pt x="100" y="9"/>
                          <a:pt x="99" y="10"/>
                        </a:cubicBezTo>
                        <a:cubicBezTo>
                          <a:pt x="98" y="10"/>
                          <a:pt x="98" y="11"/>
                          <a:pt x="97" y="11"/>
                        </a:cubicBezTo>
                        <a:cubicBezTo>
                          <a:pt x="96" y="12"/>
                          <a:pt x="95" y="12"/>
                          <a:pt x="94" y="13"/>
                        </a:cubicBezTo>
                        <a:cubicBezTo>
                          <a:pt x="93" y="13"/>
                          <a:pt x="92" y="13"/>
                          <a:pt x="92" y="14"/>
                        </a:cubicBezTo>
                        <a:cubicBezTo>
                          <a:pt x="90" y="14"/>
                          <a:pt x="89" y="15"/>
                          <a:pt x="87" y="15"/>
                        </a:cubicBezTo>
                        <a:cubicBezTo>
                          <a:pt x="87" y="15"/>
                          <a:pt x="86" y="15"/>
                          <a:pt x="86" y="15"/>
                        </a:cubicBezTo>
                        <a:cubicBezTo>
                          <a:pt x="84" y="16"/>
                          <a:pt x="82" y="16"/>
                          <a:pt x="80" y="16"/>
                        </a:cubicBezTo>
                        <a:cubicBezTo>
                          <a:pt x="78" y="16"/>
                          <a:pt x="76" y="16"/>
                          <a:pt x="74" y="15"/>
                        </a:cubicBezTo>
                        <a:cubicBezTo>
                          <a:pt x="74" y="15"/>
                          <a:pt x="73" y="15"/>
                          <a:pt x="73" y="15"/>
                        </a:cubicBezTo>
                        <a:cubicBezTo>
                          <a:pt x="71" y="15"/>
                          <a:pt x="70" y="14"/>
                          <a:pt x="68" y="14"/>
                        </a:cubicBezTo>
                        <a:cubicBezTo>
                          <a:pt x="68" y="13"/>
                          <a:pt x="67" y="13"/>
                          <a:pt x="66" y="13"/>
                        </a:cubicBezTo>
                        <a:cubicBezTo>
                          <a:pt x="65" y="12"/>
                          <a:pt x="64" y="12"/>
                          <a:pt x="63" y="11"/>
                        </a:cubicBezTo>
                        <a:cubicBezTo>
                          <a:pt x="62" y="11"/>
                          <a:pt x="62" y="10"/>
                          <a:pt x="61" y="10"/>
                        </a:cubicBezTo>
                        <a:cubicBezTo>
                          <a:pt x="60" y="9"/>
                          <a:pt x="60" y="9"/>
                          <a:pt x="60" y="8"/>
                        </a:cubicBezTo>
                        <a:cubicBezTo>
                          <a:pt x="57" y="6"/>
                          <a:pt x="54" y="3"/>
                          <a:pt x="52" y="0"/>
                        </a:cubicBezTo>
                        <a:cubicBezTo>
                          <a:pt x="48" y="0"/>
                          <a:pt x="48" y="0"/>
                          <a:pt x="48" y="0"/>
                        </a:cubicBezTo>
                        <a:cubicBezTo>
                          <a:pt x="0" y="0"/>
                          <a:pt x="0" y="0"/>
                          <a:pt x="0" y="0"/>
                        </a:cubicBezTo>
                        <a:cubicBezTo>
                          <a:pt x="0" y="81"/>
                          <a:pt x="0" y="81"/>
                          <a:pt x="0" y="81"/>
                        </a:cubicBezTo>
                        <a:cubicBezTo>
                          <a:pt x="0" y="124"/>
                          <a:pt x="36" y="160"/>
                          <a:pt x="80" y="160"/>
                        </a:cubicBezTo>
                        <a:cubicBezTo>
                          <a:pt x="124" y="160"/>
                          <a:pt x="160" y="124"/>
                          <a:pt x="160" y="81"/>
                        </a:cubicBezTo>
                        <a:cubicBezTo>
                          <a:pt x="160" y="0"/>
                          <a:pt x="160" y="0"/>
                          <a:pt x="160" y="0"/>
                        </a:cubicBezTo>
                        <a:cubicBezTo>
                          <a:pt x="112" y="0"/>
                          <a:pt x="112" y="0"/>
                          <a:pt x="112" y="0"/>
                        </a:cubicBezTo>
                        <a:lnTo>
                          <a:pt x="10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94" tIns="42997" rIns="85994" bIns="4299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93">
                      <a:solidFill>
                        <a:sysClr val="windowText" lastClr="000000"/>
                      </a:solidFill>
                    </a:endParaRPr>
                  </a:p>
                </p:txBody>
              </p:sp>
              <p:sp>
                <p:nvSpPr>
                  <p:cNvPr id="119" name="Freeform 56"/>
                  <p:cNvSpPr/>
                  <p:nvPr/>
                </p:nvSpPr>
                <p:spPr bwMode="auto">
                  <a:xfrm flipH="1">
                    <a:off x="5161018" y="3444150"/>
                    <a:ext cx="53123" cy="92213"/>
                  </a:xfrm>
                  <a:custGeom>
                    <a:avLst/>
                    <a:gdLst>
                      <a:gd name="T0" fmla="*/ 0 w 32"/>
                      <a:gd name="T1" fmla="*/ 16 h 56"/>
                      <a:gd name="T2" fmla="*/ 0 w 32"/>
                      <a:gd name="T3" fmla="*/ 40 h 56"/>
                      <a:gd name="T4" fmla="*/ 2 w 32"/>
                      <a:gd name="T5" fmla="*/ 48 h 56"/>
                      <a:gd name="T6" fmla="*/ 2 w 32"/>
                      <a:gd name="T7" fmla="*/ 48 h 56"/>
                      <a:gd name="T8" fmla="*/ 8 w 32"/>
                      <a:gd name="T9" fmla="*/ 54 h 56"/>
                      <a:gd name="T10" fmla="*/ 8 w 32"/>
                      <a:gd name="T11" fmla="*/ 54 h 56"/>
                      <a:gd name="T12" fmla="*/ 11 w 32"/>
                      <a:gd name="T13" fmla="*/ 55 h 56"/>
                      <a:gd name="T14" fmla="*/ 12 w 32"/>
                      <a:gd name="T15" fmla="*/ 55 h 56"/>
                      <a:gd name="T16" fmla="*/ 16 w 32"/>
                      <a:gd name="T17" fmla="*/ 56 h 56"/>
                      <a:gd name="T18" fmla="*/ 20 w 32"/>
                      <a:gd name="T19" fmla="*/ 55 h 56"/>
                      <a:gd name="T20" fmla="*/ 21 w 32"/>
                      <a:gd name="T21" fmla="*/ 55 h 56"/>
                      <a:gd name="T22" fmla="*/ 24 w 32"/>
                      <a:gd name="T23" fmla="*/ 54 h 56"/>
                      <a:gd name="T24" fmla="*/ 24 w 32"/>
                      <a:gd name="T25" fmla="*/ 54 h 56"/>
                      <a:gd name="T26" fmla="*/ 30 w 32"/>
                      <a:gd name="T27" fmla="*/ 48 h 56"/>
                      <a:gd name="T28" fmla="*/ 30 w 32"/>
                      <a:gd name="T29" fmla="*/ 48 h 56"/>
                      <a:gd name="T30" fmla="*/ 32 w 32"/>
                      <a:gd name="T31" fmla="*/ 40 h 56"/>
                      <a:gd name="T32" fmla="*/ 32 w 32"/>
                      <a:gd name="T33" fmla="*/ 16 h 56"/>
                      <a:gd name="T34" fmla="*/ 16 w 32"/>
                      <a:gd name="T35" fmla="*/ 0 h 56"/>
                      <a:gd name="T36" fmla="*/ 0 w 32"/>
                      <a:gd name="T37"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56">
                        <a:moveTo>
                          <a:pt x="0" y="16"/>
                        </a:moveTo>
                        <a:cubicBezTo>
                          <a:pt x="0" y="40"/>
                          <a:pt x="0" y="40"/>
                          <a:pt x="0" y="40"/>
                        </a:cubicBezTo>
                        <a:cubicBezTo>
                          <a:pt x="0" y="43"/>
                          <a:pt x="1" y="45"/>
                          <a:pt x="2" y="48"/>
                        </a:cubicBezTo>
                        <a:cubicBezTo>
                          <a:pt x="2" y="48"/>
                          <a:pt x="2" y="48"/>
                          <a:pt x="2" y="48"/>
                        </a:cubicBezTo>
                        <a:cubicBezTo>
                          <a:pt x="4" y="50"/>
                          <a:pt x="6" y="52"/>
                          <a:pt x="8" y="54"/>
                        </a:cubicBezTo>
                        <a:cubicBezTo>
                          <a:pt x="8" y="54"/>
                          <a:pt x="8" y="54"/>
                          <a:pt x="8" y="54"/>
                        </a:cubicBezTo>
                        <a:cubicBezTo>
                          <a:pt x="9" y="54"/>
                          <a:pt x="10" y="55"/>
                          <a:pt x="11" y="55"/>
                        </a:cubicBezTo>
                        <a:cubicBezTo>
                          <a:pt x="12" y="55"/>
                          <a:pt x="12" y="55"/>
                          <a:pt x="12" y="55"/>
                        </a:cubicBezTo>
                        <a:cubicBezTo>
                          <a:pt x="13" y="56"/>
                          <a:pt x="15" y="56"/>
                          <a:pt x="16" y="56"/>
                        </a:cubicBezTo>
                        <a:cubicBezTo>
                          <a:pt x="17" y="56"/>
                          <a:pt x="19" y="56"/>
                          <a:pt x="20" y="55"/>
                        </a:cubicBezTo>
                        <a:cubicBezTo>
                          <a:pt x="21" y="55"/>
                          <a:pt x="21" y="55"/>
                          <a:pt x="21" y="55"/>
                        </a:cubicBezTo>
                        <a:cubicBezTo>
                          <a:pt x="22" y="55"/>
                          <a:pt x="23" y="54"/>
                          <a:pt x="24" y="54"/>
                        </a:cubicBezTo>
                        <a:cubicBezTo>
                          <a:pt x="24" y="54"/>
                          <a:pt x="24" y="54"/>
                          <a:pt x="24" y="54"/>
                        </a:cubicBezTo>
                        <a:cubicBezTo>
                          <a:pt x="26" y="52"/>
                          <a:pt x="28" y="50"/>
                          <a:pt x="30" y="48"/>
                        </a:cubicBezTo>
                        <a:cubicBezTo>
                          <a:pt x="30" y="48"/>
                          <a:pt x="30" y="48"/>
                          <a:pt x="30" y="48"/>
                        </a:cubicBezTo>
                        <a:cubicBezTo>
                          <a:pt x="31" y="45"/>
                          <a:pt x="32" y="43"/>
                          <a:pt x="32" y="40"/>
                        </a:cubicBezTo>
                        <a:cubicBezTo>
                          <a:pt x="32" y="16"/>
                          <a:pt x="32" y="16"/>
                          <a:pt x="32" y="16"/>
                        </a:cubicBezTo>
                        <a:cubicBezTo>
                          <a:pt x="32" y="7"/>
                          <a:pt x="25" y="0"/>
                          <a:pt x="16" y="0"/>
                        </a:cubicBezTo>
                        <a:cubicBezTo>
                          <a:pt x="7" y="0"/>
                          <a:pt x="0" y="7"/>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94" tIns="42997" rIns="85994" bIns="4299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93">
                      <a:solidFill>
                        <a:sysClr val="windowText" lastClr="000000"/>
                      </a:solidFill>
                    </a:endParaRPr>
                  </a:p>
                </p:txBody>
              </p:sp>
            </p:grpSp>
          </p:grpSp>
          <p:grpSp>
            <p:nvGrpSpPr>
              <p:cNvPr id="124" name="组合 123"/>
              <p:cNvGrpSpPr/>
              <p:nvPr/>
            </p:nvGrpSpPr>
            <p:grpSpPr>
              <a:xfrm>
                <a:off x="3704548" y="1124452"/>
                <a:ext cx="944928" cy="933201"/>
                <a:chOff x="2538627" y="4777016"/>
                <a:chExt cx="1185017" cy="1185017"/>
              </a:xfrm>
            </p:grpSpPr>
            <p:sp>
              <p:nvSpPr>
                <p:cNvPr id="125" name="椭圆 124"/>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1961"/>
                  <a:endParaRPr lang="zh-CN" altLang="en-US" sz="1786">
                    <a:solidFill>
                      <a:prstClr val="white"/>
                    </a:solidFill>
                  </a:endParaRPr>
                </a:p>
              </p:txBody>
            </p:sp>
            <p:sp>
              <p:nvSpPr>
                <p:cNvPr id="126" name="椭圆 125"/>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1961"/>
                  <a:endParaRPr lang="zh-CN" altLang="en-US" sz="1786">
                    <a:solidFill>
                      <a:prstClr val="white"/>
                    </a:solidFill>
                  </a:endParaRPr>
                </a:p>
              </p:txBody>
            </p:sp>
          </p:grpSp>
          <p:sp>
            <p:nvSpPr>
              <p:cNvPr id="127" name="文本框 27"/>
              <p:cNvSpPr txBox="1"/>
              <p:nvPr/>
            </p:nvSpPr>
            <p:spPr>
              <a:xfrm>
                <a:off x="3920808" y="1385030"/>
                <a:ext cx="570996" cy="411879"/>
              </a:xfrm>
              <a:prstGeom prst="rect">
                <a:avLst/>
              </a:prstGeom>
              <a:noFill/>
            </p:spPr>
            <p:txBody>
              <a:bodyPr wrap="none" lIns="68253" tIns="34130" rIns="68253" bIns="34130" rtlCol="0">
                <a:spAutoFit/>
              </a:bodyPr>
              <a:lstStyle/>
              <a:p>
                <a:pPr defTabSz="681961"/>
                <a:r>
                  <a:rPr lang="en-US" altLang="zh-CN" sz="2069" dirty="0">
                    <a:solidFill>
                      <a:srgbClr val="D9AA27"/>
                    </a:solidFill>
                    <a:latin typeface="DotumChe" panose="020B0609000101010101" pitchFamily="49" charset="-127"/>
                    <a:ea typeface="DotumChe" panose="020B0609000101010101" pitchFamily="49" charset="-127"/>
                  </a:rPr>
                  <a:t>25%</a:t>
                </a:r>
                <a:endParaRPr lang="zh-CN" altLang="en-US" sz="2069" dirty="0">
                  <a:solidFill>
                    <a:srgbClr val="D9AA27"/>
                  </a:solidFill>
                  <a:latin typeface="DotumChe" panose="020B0609000101010101" pitchFamily="49" charset="-127"/>
                  <a:ea typeface="DotumChe" panose="020B0609000101010101" pitchFamily="49" charset="-127"/>
                </a:endParaRPr>
              </a:p>
            </p:txBody>
          </p:sp>
        </p:grpSp>
      </p:grpSp>
      <p:grpSp>
        <p:nvGrpSpPr>
          <p:cNvPr id="10" name="组合 9"/>
          <p:cNvGrpSpPr/>
          <p:nvPr/>
        </p:nvGrpSpPr>
        <p:grpSpPr>
          <a:xfrm>
            <a:off x="7423634" y="1552147"/>
            <a:ext cx="1126624" cy="2969553"/>
            <a:chOff x="5196200" y="1650454"/>
            <a:chExt cx="1197976" cy="3157622"/>
          </a:xfrm>
        </p:grpSpPr>
        <p:sp>
          <p:nvSpPr>
            <p:cNvPr id="89" name="泪滴形 88"/>
            <p:cNvSpPr/>
            <p:nvPr/>
          </p:nvSpPr>
          <p:spPr>
            <a:xfrm rot="18900000">
              <a:off x="5196200" y="3624965"/>
              <a:ext cx="1197976" cy="1183111"/>
            </a:xfrm>
            <a:prstGeom prst="teardrop">
              <a:avLst>
                <a:gd name="adj" fmla="val 12704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253" tIns="34130" rIns="68253" bIns="34130" rtlCol="0" anchor="ctr"/>
            <a:lstStyle/>
            <a:p>
              <a:pPr algn="ctr" defTabSz="681961"/>
              <a:endParaRPr lang="zh-CN" altLang="en-US" sz="1786">
                <a:solidFill>
                  <a:prstClr val="white"/>
                </a:solidFill>
              </a:endParaRPr>
            </a:p>
          </p:txBody>
        </p:sp>
        <p:grpSp>
          <p:nvGrpSpPr>
            <p:cNvPr id="6" name="组合 5"/>
            <p:cNvGrpSpPr/>
            <p:nvPr/>
          </p:nvGrpSpPr>
          <p:grpSpPr>
            <a:xfrm>
              <a:off x="5272426" y="1650454"/>
              <a:ext cx="995225" cy="3032672"/>
              <a:chOff x="5272426" y="1650454"/>
              <a:chExt cx="995225" cy="3032672"/>
            </a:xfrm>
          </p:grpSpPr>
          <p:grpSp>
            <p:nvGrpSpPr>
              <p:cNvPr id="107" name="组合 106"/>
              <p:cNvGrpSpPr/>
              <p:nvPr/>
            </p:nvGrpSpPr>
            <p:grpSpPr>
              <a:xfrm>
                <a:off x="5272426" y="1650454"/>
                <a:ext cx="816739" cy="1024752"/>
                <a:chOff x="6548127" y="1975208"/>
                <a:chExt cx="1118652" cy="1421192"/>
              </a:xfrm>
            </p:grpSpPr>
            <p:sp>
              <p:nvSpPr>
                <p:cNvPr id="108" name="文本框 60"/>
                <p:cNvSpPr txBox="1"/>
                <p:nvPr/>
              </p:nvSpPr>
              <p:spPr>
                <a:xfrm>
                  <a:off x="7042970" y="2568735"/>
                  <a:ext cx="623809" cy="827665"/>
                </a:xfrm>
                <a:prstGeom prst="rect">
                  <a:avLst/>
                </a:prstGeom>
                <a:noFill/>
              </p:spPr>
              <p:txBody>
                <a:bodyPr wrap="none" rtlCol="0">
                  <a:spAutoFit/>
                </a:bodyPr>
                <a:lstStyle/>
                <a:p>
                  <a:pPr defTabSz="681961"/>
                  <a:r>
                    <a:rPr lang="en-US" altLang="zh-CN" sz="3047" b="1" dirty="0">
                      <a:solidFill>
                        <a:srgbClr val="FF0000"/>
                      </a:solidFill>
                      <a:latin typeface="微软雅黑" panose="020B0503020204020204" pitchFamily="34" charset="-122"/>
                      <a:ea typeface="微软雅黑" panose="020B0503020204020204" pitchFamily="34" charset="-122"/>
                    </a:rPr>
                    <a:t>T</a:t>
                  </a:r>
                  <a:endParaRPr lang="zh-CN" altLang="en-US" sz="3047" b="1" dirty="0">
                    <a:solidFill>
                      <a:srgbClr val="FF0000"/>
                    </a:solidFill>
                    <a:latin typeface="微软雅黑" panose="020B0503020204020204" pitchFamily="34" charset="-122"/>
                    <a:ea typeface="微软雅黑" panose="020B0503020204020204" pitchFamily="34" charset="-122"/>
                  </a:endParaRPr>
                </a:p>
              </p:txBody>
            </p:sp>
            <p:grpSp>
              <p:nvGrpSpPr>
                <p:cNvPr id="110" name="组合 109"/>
                <p:cNvGrpSpPr/>
                <p:nvPr/>
              </p:nvGrpSpPr>
              <p:grpSpPr>
                <a:xfrm>
                  <a:off x="6548127" y="1975208"/>
                  <a:ext cx="461421" cy="1140140"/>
                  <a:chOff x="5748127" y="4054387"/>
                  <a:chExt cx="314729" cy="777674"/>
                </a:xfrm>
                <a:solidFill>
                  <a:schemeClr val="bg1">
                    <a:lumMod val="50000"/>
                  </a:schemeClr>
                </a:solidFill>
                <a:scene3d>
                  <a:camera prst="orthographicFront">
                    <a:rot lat="0" lon="0" rev="0"/>
                  </a:camera>
                  <a:lightRig rig="threePt" dir="t"/>
                </a:scene3d>
              </p:grpSpPr>
              <p:sp>
                <p:nvSpPr>
                  <p:cNvPr id="111"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94" tIns="42997" rIns="85994" bIns="4299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93">
                      <a:solidFill>
                        <a:sysClr val="windowText" lastClr="000000"/>
                      </a:solidFill>
                    </a:endParaRPr>
                  </a:p>
                </p:txBody>
              </p:sp>
              <p:sp>
                <p:nvSpPr>
                  <p:cNvPr id="112" name="Freeform 37"/>
                  <p:cNvSpPr>
                    <a:spLocks noEditPoints="1"/>
                  </p:cNvSpPr>
                  <p:nvPr/>
                </p:nvSpPr>
                <p:spPr bwMode="auto">
                  <a:xfrm flipH="1">
                    <a:off x="5748127" y="4465212"/>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94" tIns="42997" rIns="85994" bIns="4299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693" dirty="0">
                      <a:solidFill>
                        <a:sysClr val="windowText" lastClr="000000"/>
                      </a:solidFill>
                    </a:endParaRPr>
                  </a:p>
                </p:txBody>
              </p:sp>
            </p:grpSp>
          </p:grpSp>
          <p:grpSp>
            <p:nvGrpSpPr>
              <p:cNvPr id="128" name="组合 127"/>
              <p:cNvGrpSpPr/>
              <p:nvPr/>
            </p:nvGrpSpPr>
            <p:grpSpPr>
              <a:xfrm>
                <a:off x="5322723" y="3749925"/>
                <a:ext cx="944928" cy="933201"/>
                <a:chOff x="2538627" y="4777016"/>
                <a:chExt cx="1185017" cy="1185017"/>
              </a:xfrm>
            </p:grpSpPr>
            <p:sp>
              <p:nvSpPr>
                <p:cNvPr id="129" name="椭圆 128"/>
                <p:cNvSpPr/>
                <p:nvPr/>
              </p:nvSpPr>
              <p:spPr>
                <a:xfrm>
                  <a:off x="2538627" y="4777016"/>
                  <a:ext cx="1185017" cy="1185017"/>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1961"/>
                  <a:endParaRPr lang="zh-CN" altLang="en-US" sz="1786">
                    <a:solidFill>
                      <a:prstClr val="white"/>
                    </a:solidFill>
                  </a:endParaRPr>
                </a:p>
              </p:txBody>
            </p:sp>
            <p:sp>
              <p:nvSpPr>
                <p:cNvPr id="130" name="椭圆 129"/>
                <p:cNvSpPr/>
                <p:nvPr/>
              </p:nvSpPr>
              <p:spPr>
                <a:xfrm>
                  <a:off x="2672381" y="4917710"/>
                  <a:ext cx="917508" cy="9175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1961"/>
                  <a:endParaRPr lang="zh-CN" altLang="en-US" sz="1786">
                    <a:solidFill>
                      <a:prstClr val="white"/>
                    </a:solidFill>
                  </a:endParaRPr>
                </a:p>
              </p:txBody>
            </p:sp>
          </p:grpSp>
          <p:sp>
            <p:nvSpPr>
              <p:cNvPr id="131" name="文本框 20"/>
              <p:cNvSpPr txBox="1"/>
              <p:nvPr/>
            </p:nvSpPr>
            <p:spPr>
              <a:xfrm>
                <a:off x="5506816" y="4015132"/>
                <a:ext cx="570996" cy="411879"/>
              </a:xfrm>
              <a:prstGeom prst="rect">
                <a:avLst/>
              </a:prstGeom>
              <a:noFill/>
            </p:spPr>
            <p:txBody>
              <a:bodyPr wrap="none" lIns="68253" tIns="34130" rIns="68253" bIns="34130" rtlCol="0">
                <a:spAutoFit/>
              </a:bodyPr>
              <a:lstStyle/>
              <a:p>
                <a:pPr defTabSz="681961"/>
                <a:r>
                  <a:rPr lang="en-US" altLang="zh-CN" sz="2069" dirty="0">
                    <a:solidFill>
                      <a:schemeClr val="accent2">
                        <a:lumMod val="75000"/>
                      </a:schemeClr>
                    </a:solidFill>
                    <a:latin typeface="DotumChe" panose="020B0609000101010101" pitchFamily="49" charset="-127"/>
                    <a:ea typeface="DotumChe" panose="020B0609000101010101" pitchFamily="49" charset="-127"/>
                  </a:rPr>
                  <a:t>15%</a:t>
                </a:r>
                <a:endParaRPr lang="zh-CN" altLang="en-US" sz="2069" dirty="0">
                  <a:solidFill>
                    <a:schemeClr val="accent2">
                      <a:lumMod val="75000"/>
                    </a:schemeClr>
                  </a:solidFill>
                  <a:latin typeface="DotumChe" panose="020B0609000101010101" pitchFamily="49" charset="-127"/>
                  <a:ea typeface="DotumChe" panose="020B0609000101010101" pitchFamily="49" charset="-127"/>
                </a:endParaRPr>
              </a:p>
            </p:txBody>
          </p:sp>
        </p:grpSp>
      </p:grpSp>
      <p:sp>
        <p:nvSpPr>
          <p:cNvPr id="70" name="文本框 6"/>
          <p:cNvSpPr>
            <a:spLocks noChangeArrowheads="1"/>
          </p:cNvSpPr>
          <p:nvPr/>
        </p:nvSpPr>
        <p:spPr bwMode="auto">
          <a:xfrm>
            <a:off x="603521" y="330064"/>
            <a:ext cx="4609336" cy="296591"/>
          </a:xfrm>
          <a:prstGeom prst="rect">
            <a:avLst/>
          </a:prstGeom>
          <a:noFill/>
          <a:ln>
            <a:noFill/>
          </a:ln>
        </p:spPr>
        <p:txBody>
          <a:bodyPr wrap="square" lIns="64487" tIns="32244" rIns="64487" bIns="32244">
            <a:spAutoFit/>
          </a:bodyPr>
          <a:lstStyle/>
          <a:p>
            <a:pPr defTabSz="910078">
              <a:defRPr/>
            </a:pPr>
            <a:r>
              <a:rPr lang="vi-VN" altLang="zh-CN" sz="1504"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PHƯƠNG PHÁP QUẢN LÝ TIỀN BẠC</a:t>
            </a:r>
            <a:endParaRPr lang="zh-CN" altLang="en-US" sz="1504"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71" name="组合 70"/>
          <p:cNvGrpSpPr/>
          <p:nvPr/>
        </p:nvGrpSpPr>
        <p:grpSpPr>
          <a:xfrm>
            <a:off x="332187" y="679525"/>
            <a:ext cx="8811219" cy="63810"/>
            <a:chOff x="288133" y="483063"/>
            <a:chExt cx="8772740" cy="64666"/>
          </a:xfrm>
        </p:grpSpPr>
        <p:sp>
          <p:nvSpPr>
            <p:cNvPr id="72" name="任意多边形 71"/>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6"/>
            </a:p>
          </p:txBody>
        </p:sp>
        <p:cxnSp>
          <p:nvCxnSpPr>
            <p:cNvPr id="73" name="直接连接符 72"/>
            <p:cNvCxnSpPr>
              <a:stCxn id="72"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94" name="组合 93"/>
          <p:cNvGrpSpPr/>
          <p:nvPr/>
        </p:nvGrpSpPr>
        <p:grpSpPr>
          <a:xfrm>
            <a:off x="596" y="305342"/>
            <a:ext cx="602926" cy="332716"/>
            <a:chOff x="0" y="252065"/>
            <a:chExt cx="641111" cy="392113"/>
          </a:xfrm>
        </p:grpSpPr>
        <p:sp>
          <p:nvSpPr>
            <p:cNvPr id="136" name="矩形 59"/>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078">
                <a:lnSpc>
                  <a:spcPct val="100000"/>
                </a:lnSpc>
                <a:spcBef>
                  <a:spcPct val="0"/>
                </a:spcBef>
                <a:buNone/>
                <a:defRPr/>
              </a:pPr>
              <a:endParaRPr lang="zh-CN" altLang="en-US" sz="1317">
                <a:solidFill>
                  <a:srgbClr val="FFFFFF"/>
                </a:solidFill>
              </a:endParaRPr>
            </a:p>
          </p:txBody>
        </p:sp>
        <p:sp>
          <p:nvSpPr>
            <p:cNvPr id="137" name="矩形 60"/>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078">
                <a:lnSpc>
                  <a:spcPct val="100000"/>
                </a:lnSpc>
                <a:spcBef>
                  <a:spcPct val="0"/>
                </a:spcBef>
                <a:buNone/>
                <a:defRPr/>
              </a:pPr>
              <a:endParaRPr lang="zh-CN" altLang="en-US" sz="1317">
                <a:solidFill>
                  <a:srgbClr val="FFFFFF"/>
                </a:solidFill>
              </a:endParaRPr>
            </a:p>
          </p:txBody>
        </p:sp>
        <p:sp>
          <p:nvSpPr>
            <p:cNvPr id="138" name="五边形 137"/>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6"/>
            </a:p>
          </p:txBody>
        </p:sp>
      </p:grpSp>
      <p:sp>
        <p:nvSpPr>
          <p:cNvPr id="2" name="TextBox 1">
            <a:extLst>
              <a:ext uri="{FF2B5EF4-FFF2-40B4-BE49-F238E27FC236}">
                <a16:creationId xmlns:a16="http://schemas.microsoft.com/office/drawing/2014/main" id="{A4FBE1B1-73F9-FF45-AFBC-FA4D95DAC169}"/>
              </a:ext>
            </a:extLst>
          </p:cNvPr>
          <p:cNvSpPr txBox="1"/>
          <p:nvPr/>
        </p:nvSpPr>
        <p:spPr>
          <a:xfrm>
            <a:off x="301167" y="1784353"/>
            <a:ext cx="1460225" cy="1851148"/>
          </a:xfrm>
          <a:prstGeom prst="rect">
            <a:avLst/>
          </a:prstGeom>
          <a:noFill/>
        </p:spPr>
        <p:txBody>
          <a:bodyPr wrap="square" rtlCol="0">
            <a:spAutoFit/>
          </a:bodyPr>
          <a:lstStyle/>
          <a:p>
            <a:pPr algn="ctr"/>
            <a:r>
              <a:rPr lang="en-VN" sz="2286" b="1" dirty="0">
                <a:latin typeface="Calibri" panose="020F0502020204030204" pitchFamily="34" charset="0"/>
                <a:cs typeface="Calibri" panose="020F0502020204030204" pitchFamily="34" charset="0"/>
              </a:rPr>
              <a:t>NGUYÊN </a:t>
            </a:r>
          </a:p>
          <a:p>
            <a:pPr algn="ctr"/>
            <a:r>
              <a:rPr lang="en-VN" sz="2286" b="1" dirty="0">
                <a:latin typeface="Calibri" panose="020F0502020204030204" pitchFamily="34" charset="0"/>
                <a:cs typeface="Calibri" panose="020F0502020204030204" pitchFamily="34" charset="0"/>
              </a:rPr>
              <a:t>TẮC </a:t>
            </a:r>
          </a:p>
          <a:p>
            <a:pPr algn="ctr"/>
            <a:r>
              <a:rPr lang="en-VN" sz="2286" b="1" dirty="0">
                <a:latin typeface="Calibri" panose="020F0502020204030204" pitchFamily="34" charset="0"/>
                <a:cs typeface="Calibri" panose="020F0502020204030204" pitchFamily="34" charset="0"/>
              </a:rPr>
              <a:t>3 </a:t>
            </a:r>
          </a:p>
          <a:p>
            <a:pPr algn="ctr"/>
            <a:r>
              <a:rPr lang="en-VN" sz="2286" b="1" dirty="0">
                <a:latin typeface="Calibri" panose="020F0502020204030204" pitchFamily="34" charset="0"/>
                <a:cs typeface="Calibri" panose="020F0502020204030204" pitchFamily="34" charset="0"/>
              </a:rPr>
              <a:t>TÀI</a:t>
            </a:r>
          </a:p>
          <a:p>
            <a:pPr algn="ctr"/>
            <a:r>
              <a:rPr lang="en-VN" sz="2286" b="1" dirty="0">
                <a:latin typeface="Calibri" panose="020F0502020204030204" pitchFamily="34" charset="0"/>
                <a:cs typeface="Calibri" panose="020F0502020204030204" pitchFamily="34" charset="0"/>
              </a:rPr>
              <a:t>KHOẢN</a:t>
            </a:r>
          </a:p>
        </p:txBody>
      </p:sp>
    </p:spTree>
    <p:extLst>
      <p:ext uri="{BB962C8B-B14F-4D97-AF65-F5344CB8AC3E}">
        <p14:creationId xmlns:p14="http://schemas.microsoft.com/office/powerpoint/2010/main" val="380728007"/>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down)">
                                      <p:cBhvr>
                                        <p:cTn id="12" dur="500"/>
                                        <p:tgtEl>
                                          <p:spTgt spid="71"/>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70"/>
                                        </p:tgtEl>
                                      </p:cBhvr>
                                    </p:animEffect>
                                  </p:childTnLst>
                                </p:cTn>
                              </p:par>
                            </p:childTnLst>
                          </p:cTn>
                        </p:par>
                        <p:par>
                          <p:cTn id="21" fill="hold">
                            <p:stCondLst>
                              <p:cond delay="21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par>
                          <p:cTn id="25" fill="hold">
                            <p:stCondLst>
                              <p:cond delay="3100"/>
                            </p:stCondLst>
                            <p:childTnLst>
                              <p:par>
                                <p:cTn id="26" presetID="16" presetClass="entr" presetSubtype="2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par>
                          <p:cTn id="29" fill="hold">
                            <p:stCondLst>
                              <p:cond delay="3600"/>
                            </p:stCondLst>
                            <p:childTnLst>
                              <p:par>
                                <p:cTn id="30" presetID="16" presetClass="entr" presetSubtype="2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par>
                          <p:cTn id="33" fill="hold">
                            <p:stCondLst>
                              <p:cond delay="4100"/>
                            </p:stCondLst>
                            <p:childTnLst>
                              <p:par>
                                <p:cTn id="34" presetID="16" presetClass="entr" presetSubtype="21"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id="{E7FA8B20-4F27-6E49-B1DB-822CD1AA654F}"/>
              </a:ext>
            </a:extLst>
          </p:cNvPr>
          <p:cNvSpPr>
            <a:spLocks noChangeArrowheads="1"/>
          </p:cNvSpPr>
          <p:nvPr/>
        </p:nvSpPr>
        <p:spPr bwMode="auto">
          <a:xfrm>
            <a:off x="603521" y="330064"/>
            <a:ext cx="4609336" cy="296591"/>
          </a:xfrm>
          <a:prstGeom prst="rect">
            <a:avLst/>
          </a:prstGeom>
          <a:noFill/>
          <a:ln>
            <a:noFill/>
          </a:ln>
        </p:spPr>
        <p:txBody>
          <a:bodyPr wrap="square" lIns="64487" tIns="32244" rIns="64487" bIns="32244">
            <a:spAutoFit/>
          </a:bodyPr>
          <a:lstStyle/>
          <a:p>
            <a:pPr defTabSz="910078">
              <a:defRPr/>
            </a:pPr>
            <a:r>
              <a:rPr lang="vi-VN" altLang="zh-CN" sz="1504"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PHƯƠNG PHÁP QUẢN LÝ TIỀN BẠC</a:t>
            </a:r>
            <a:endParaRPr lang="zh-CN" altLang="en-US" sz="1504"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3" name="组合 70">
            <a:extLst>
              <a:ext uri="{FF2B5EF4-FFF2-40B4-BE49-F238E27FC236}">
                <a16:creationId xmlns:a16="http://schemas.microsoft.com/office/drawing/2014/main" id="{B15BB858-2766-2744-8739-14502C8CF30D}"/>
              </a:ext>
            </a:extLst>
          </p:cNvPr>
          <p:cNvGrpSpPr/>
          <p:nvPr/>
        </p:nvGrpSpPr>
        <p:grpSpPr>
          <a:xfrm>
            <a:off x="332187" y="679525"/>
            <a:ext cx="8811219" cy="63810"/>
            <a:chOff x="288133" y="483063"/>
            <a:chExt cx="8772740" cy="64666"/>
          </a:xfrm>
        </p:grpSpPr>
        <p:sp>
          <p:nvSpPr>
            <p:cNvPr id="4" name="任意多边形 71">
              <a:extLst>
                <a:ext uri="{FF2B5EF4-FFF2-40B4-BE49-F238E27FC236}">
                  <a16:creationId xmlns:a16="http://schemas.microsoft.com/office/drawing/2014/main" id="{0610A2E1-A1E7-6343-B199-BCBB2EA788E8}"/>
                </a:ext>
              </a:extLst>
            </p:cNvPr>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6"/>
            </a:p>
          </p:txBody>
        </p:sp>
        <p:cxnSp>
          <p:nvCxnSpPr>
            <p:cNvPr id="5" name="直接连接符 72">
              <a:extLst>
                <a:ext uri="{FF2B5EF4-FFF2-40B4-BE49-F238E27FC236}">
                  <a16:creationId xmlns:a16="http://schemas.microsoft.com/office/drawing/2014/main" id="{B2120EAF-CE78-2A47-8C69-ABFF49E35588}"/>
                </a:ext>
              </a:extLst>
            </p:cNvPr>
            <p:cNvCxnSpPr>
              <a:stCxn id="4"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 name="组合 93">
            <a:extLst>
              <a:ext uri="{FF2B5EF4-FFF2-40B4-BE49-F238E27FC236}">
                <a16:creationId xmlns:a16="http://schemas.microsoft.com/office/drawing/2014/main" id="{F6EB3B24-BAA5-CE40-822C-C192392C2125}"/>
              </a:ext>
            </a:extLst>
          </p:cNvPr>
          <p:cNvGrpSpPr/>
          <p:nvPr/>
        </p:nvGrpSpPr>
        <p:grpSpPr>
          <a:xfrm>
            <a:off x="596" y="305342"/>
            <a:ext cx="602926" cy="332716"/>
            <a:chOff x="0" y="252065"/>
            <a:chExt cx="641111" cy="392113"/>
          </a:xfrm>
        </p:grpSpPr>
        <p:sp>
          <p:nvSpPr>
            <p:cNvPr id="7" name="矩形 59">
              <a:extLst>
                <a:ext uri="{FF2B5EF4-FFF2-40B4-BE49-F238E27FC236}">
                  <a16:creationId xmlns:a16="http://schemas.microsoft.com/office/drawing/2014/main" id="{A4A59F96-938F-914A-BAE6-B0C00ED12256}"/>
                </a:ext>
              </a:extLst>
            </p:cNvPr>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078">
                <a:lnSpc>
                  <a:spcPct val="100000"/>
                </a:lnSpc>
                <a:spcBef>
                  <a:spcPct val="0"/>
                </a:spcBef>
                <a:buNone/>
                <a:defRPr/>
              </a:pPr>
              <a:endParaRPr lang="zh-CN" altLang="en-US" sz="1317">
                <a:solidFill>
                  <a:srgbClr val="FFFFFF"/>
                </a:solidFill>
              </a:endParaRPr>
            </a:p>
          </p:txBody>
        </p:sp>
        <p:sp>
          <p:nvSpPr>
            <p:cNvPr id="8" name="矩形 60">
              <a:extLst>
                <a:ext uri="{FF2B5EF4-FFF2-40B4-BE49-F238E27FC236}">
                  <a16:creationId xmlns:a16="http://schemas.microsoft.com/office/drawing/2014/main" id="{0C1DB558-93C8-1E4C-849B-15B60A10871E}"/>
                </a:ext>
              </a:extLst>
            </p:cNvPr>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078">
                <a:lnSpc>
                  <a:spcPct val="100000"/>
                </a:lnSpc>
                <a:spcBef>
                  <a:spcPct val="0"/>
                </a:spcBef>
                <a:buNone/>
                <a:defRPr/>
              </a:pPr>
              <a:endParaRPr lang="zh-CN" altLang="en-US" sz="1317">
                <a:solidFill>
                  <a:srgbClr val="FFFFFF"/>
                </a:solidFill>
              </a:endParaRPr>
            </a:p>
          </p:txBody>
        </p:sp>
        <p:sp>
          <p:nvSpPr>
            <p:cNvPr id="9" name="五边形 137">
              <a:extLst>
                <a:ext uri="{FF2B5EF4-FFF2-40B4-BE49-F238E27FC236}">
                  <a16:creationId xmlns:a16="http://schemas.microsoft.com/office/drawing/2014/main" id="{92A17A65-939E-7741-A7E6-D30CA1C880C3}"/>
                </a:ext>
              </a:extLst>
            </p:cNvPr>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6"/>
            </a:p>
          </p:txBody>
        </p:sp>
      </p:grpSp>
      <p:sp>
        <p:nvSpPr>
          <p:cNvPr id="12" name="Rectangle 11">
            <a:extLst>
              <a:ext uri="{FF2B5EF4-FFF2-40B4-BE49-F238E27FC236}">
                <a16:creationId xmlns:a16="http://schemas.microsoft.com/office/drawing/2014/main" id="{7BA1C39F-947A-4749-9304-BDC25DACAF49}"/>
              </a:ext>
            </a:extLst>
          </p:cNvPr>
          <p:cNvSpPr/>
          <p:nvPr/>
        </p:nvSpPr>
        <p:spPr>
          <a:xfrm>
            <a:off x="732074" y="792424"/>
            <a:ext cx="2475089" cy="507630"/>
          </a:xfrm>
          <a:prstGeom prst="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047" dirty="0">
                <a:solidFill>
                  <a:schemeClr val="accent2">
                    <a:lumMod val="50000"/>
                  </a:schemeClr>
                </a:solidFill>
              </a:rPr>
              <a:t>S</a:t>
            </a:r>
          </a:p>
        </p:txBody>
      </p:sp>
      <p:sp>
        <p:nvSpPr>
          <p:cNvPr id="13" name="Rectangle 12">
            <a:extLst>
              <a:ext uri="{FF2B5EF4-FFF2-40B4-BE49-F238E27FC236}">
                <a16:creationId xmlns:a16="http://schemas.microsoft.com/office/drawing/2014/main" id="{F13E136E-76B8-D544-9C65-EC1EC14F76E5}"/>
              </a:ext>
            </a:extLst>
          </p:cNvPr>
          <p:cNvSpPr/>
          <p:nvPr/>
        </p:nvSpPr>
        <p:spPr>
          <a:xfrm>
            <a:off x="3300171" y="788928"/>
            <a:ext cx="2475089" cy="507630"/>
          </a:xfrm>
          <a:prstGeom prst="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047" b="1" dirty="0">
                <a:solidFill>
                  <a:schemeClr val="accent2">
                    <a:lumMod val="50000"/>
                  </a:schemeClr>
                </a:solidFill>
              </a:rPr>
              <a:t>T</a:t>
            </a:r>
          </a:p>
        </p:txBody>
      </p:sp>
      <p:sp>
        <p:nvSpPr>
          <p:cNvPr id="14" name="Rectangle 13">
            <a:extLst>
              <a:ext uri="{FF2B5EF4-FFF2-40B4-BE49-F238E27FC236}">
                <a16:creationId xmlns:a16="http://schemas.microsoft.com/office/drawing/2014/main" id="{069C7A5B-3B66-6449-9605-904EFBA19761}"/>
              </a:ext>
            </a:extLst>
          </p:cNvPr>
          <p:cNvSpPr/>
          <p:nvPr/>
        </p:nvSpPr>
        <p:spPr>
          <a:xfrm>
            <a:off x="5868268" y="788928"/>
            <a:ext cx="2475089" cy="507630"/>
          </a:xfrm>
          <a:prstGeom prst="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047" dirty="0">
                <a:solidFill>
                  <a:schemeClr val="accent2">
                    <a:lumMod val="50000"/>
                  </a:schemeClr>
                </a:solidFill>
              </a:rPr>
              <a:t>C</a:t>
            </a:r>
          </a:p>
        </p:txBody>
      </p:sp>
      <p:cxnSp>
        <p:nvCxnSpPr>
          <p:cNvPr id="16" name="Straight Arrow Connector 15">
            <a:extLst>
              <a:ext uri="{FF2B5EF4-FFF2-40B4-BE49-F238E27FC236}">
                <a16:creationId xmlns:a16="http://schemas.microsoft.com/office/drawing/2014/main" id="{B21F1E01-8A8B-8640-A676-1C88060CB2A0}"/>
              </a:ext>
            </a:extLst>
          </p:cNvPr>
          <p:cNvCxnSpPr>
            <a:cxnSpLocks/>
          </p:cNvCxnSpPr>
          <p:nvPr/>
        </p:nvCxnSpPr>
        <p:spPr>
          <a:xfrm>
            <a:off x="1969618" y="1200347"/>
            <a:ext cx="0" cy="625557"/>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18" name="Straight Arrow Connector 17">
            <a:extLst>
              <a:ext uri="{FF2B5EF4-FFF2-40B4-BE49-F238E27FC236}">
                <a16:creationId xmlns:a16="http://schemas.microsoft.com/office/drawing/2014/main" id="{6C1B14EC-1D5A-544B-B4F9-9BFF6EECEB5D}"/>
              </a:ext>
            </a:extLst>
          </p:cNvPr>
          <p:cNvCxnSpPr>
            <a:cxnSpLocks/>
          </p:cNvCxnSpPr>
          <p:nvPr/>
        </p:nvCxnSpPr>
        <p:spPr>
          <a:xfrm>
            <a:off x="4537715" y="1200347"/>
            <a:ext cx="0" cy="625557"/>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19" name="Straight Arrow Connector 18">
            <a:extLst>
              <a:ext uri="{FF2B5EF4-FFF2-40B4-BE49-F238E27FC236}">
                <a16:creationId xmlns:a16="http://schemas.microsoft.com/office/drawing/2014/main" id="{CC3C4045-C608-8948-B005-67B9DEE01457}"/>
              </a:ext>
            </a:extLst>
          </p:cNvPr>
          <p:cNvCxnSpPr>
            <a:cxnSpLocks/>
          </p:cNvCxnSpPr>
          <p:nvPr/>
        </p:nvCxnSpPr>
        <p:spPr>
          <a:xfrm>
            <a:off x="7105812" y="1200347"/>
            <a:ext cx="0" cy="625557"/>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20" name="Rounded Rectangle 19">
            <a:extLst>
              <a:ext uri="{FF2B5EF4-FFF2-40B4-BE49-F238E27FC236}">
                <a16:creationId xmlns:a16="http://schemas.microsoft.com/office/drawing/2014/main" id="{78B6D54D-0F7C-A747-8354-F7951139EF71}"/>
              </a:ext>
            </a:extLst>
          </p:cNvPr>
          <p:cNvSpPr/>
          <p:nvPr/>
        </p:nvSpPr>
        <p:spPr>
          <a:xfrm>
            <a:off x="732071" y="1906717"/>
            <a:ext cx="2475088" cy="870744"/>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dirty="0"/>
              <a:t>Nhu yếu phẩm phải trả hàng tháng</a:t>
            </a:r>
          </a:p>
        </p:txBody>
      </p:sp>
      <p:sp>
        <p:nvSpPr>
          <p:cNvPr id="21" name="Rounded Rectangle 20">
            <a:extLst>
              <a:ext uri="{FF2B5EF4-FFF2-40B4-BE49-F238E27FC236}">
                <a16:creationId xmlns:a16="http://schemas.microsoft.com/office/drawing/2014/main" id="{D56453E8-BD37-5840-ACC8-DD07D8FB9655}"/>
              </a:ext>
            </a:extLst>
          </p:cNvPr>
          <p:cNvSpPr/>
          <p:nvPr/>
        </p:nvSpPr>
        <p:spPr>
          <a:xfrm>
            <a:off x="3300171" y="1906717"/>
            <a:ext cx="2475088" cy="870744"/>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dirty="0"/>
              <a:t>Tiết kiệm</a:t>
            </a:r>
          </a:p>
        </p:txBody>
      </p:sp>
      <p:sp>
        <p:nvSpPr>
          <p:cNvPr id="22" name="Rounded Rectangle 21">
            <a:extLst>
              <a:ext uri="{FF2B5EF4-FFF2-40B4-BE49-F238E27FC236}">
                <a16:creationId xmlns:a16="http://schemas.microsoft.com/office/drawing/2014/main" id="{C4163918-87F4-CE4F-904F-3A1054884904}"/>
              </a:ext>
            </a:extLst>
          </p:cNvPr>
          <p:cNvSpPr/>
          <p:nvPr/>
        </p:nvSpPr>
        <p:spPr>
          <a:xfrm>
            <a:off x="5868268" y="1883195"/>
            <a:ext cx="2475088" cy="870744"/>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dirty="0"/>
              <a:t>Chơi</a:t>
            </a:r>
          </a:p>
        </p:txBody>
      </p:sp>
      <p:sp>
        <p:nvSpPr>
          <p:cNvPr id="29" name="Rectangle 28">
            <a:extLst>
              <a:ext uri="{FF2B5EF4-FFF2-40B4-BE49-F238E27FC236}">
                <a16:creationId xmlns:a16="http://schemas.microsoft.com/office/drawing/2014/main" id="{E74BF8A3-6D31-9A45-83DC-B93C396F84E2}"/>
              </a:ext>
            </a:extLst>
          </p:cNvPr>
          <p:cNvSpPr/>
          <p:nvPr/>
        </p:nvSpPr>
        <p:spPr>
          <a:xfrm>
            <a:off x="663504" y="3070099"/>
            <a:ext cx="2475088" cy="1739096"/>
          </a:xfrm>
          <a:prstGeom prst="rect">
            <a:avLst/>
          </a:prstGeom>
          <a:noFill/>
          <a:ln cmpd="dbl">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298" dirty="0"/>
          </a:p>
        </p:txBody>
      </p:sp>
      <p:sp>
        <p:nvSpPr>
          <p:cNvPr id="30" name="Rectangle 29">
            <a:extLst>
              <a:ext uri="{FF2B5EF4-FFF2-40B4-BE49-F238E27FC236}">
                <a16:creationId xmlns:a16="http://schemas.microsoft.com/office/drawing/2014/main" id="{5A612875-7E56-FE47-BF10-044EFC91CAFB}"/>
              </a:ext>
            </a:extLst>
          </p:cNvPr>
          <p:cNvSpPr/>
          <p:nvPr/>
        </p:nvSpPr>
        <p:spPr>
          <a:xfrm>
            <a:off x="3300170" y="3096795"/>
            <a:ext cx="2475088" cy="173909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298" dirty="0"/>
          </a:p>
        </p:txBody>
      </p:sp>
      <p:sp>
        <p:nvSpPr>
          <p:cNvPr id="31" name="Rectangle 30">
            <a:extLst>
              <a:ext uri="{FF2B5EF4-FFF2-40B4-BE49-F238E27FC236}">
                <a16:creationId xmlns:a16="http://schemas.microsoft.com/office/drawing/2014/main" id="{F6EF29C7-3B32-5C4A-89BC-FDAB771A30CC}"/>
              </a:ext>
            </a:extLst>
          </p:cNvPr>
          <p:cNvSpPr/>
          <p:nvPr/>
        </p:nvSpPr>
        <p:spPr>
          <a:xfrm>
            <a:off x="5943403" y="3096795"/>
            <a:ext cx="2475088" cy="173909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298"/>
          </a:p>
        </p:txBody>
      </p:sp>
      <p:pic>
        <p:nvPicPr>
          <p:cNvPr id="32" name="Picture 31" descr="Shape&#10;&#10;Description automatically generated">
            <a:extLst>
              <a:ext uri="{FF2B5EF4-FFF2-40B4-BE49-F238E27FC236}">
                <a16:creationId xmlns:a16="http://schemas.microsoft.com/office/drawing/2014/main" id="{42181810-15D4-C547-8991-29D04585F648}"/>
              </a:ext>
            </a:extLst>
          </p:cNvPr>
          <p:cNvPicPr>
            <a:picLocks noChangeAspect="1"/>
          </p:cNvPicPr>
          <p:nvPr/>
        </p:nvPicPr>
        <p:blipFill rotWithShape="1">
          <a:blip r:embed="rId2">
            <a:extLst>
              <a:ext uri="{28A0092B-C50C-407E-A947-70E740481C1C}">
                <a14:useLocalDpi xmlns:a14="http://schemas.microsoft.com/office/drawing/2010/main" val="0"/>
              </a:ext>
            </a:extLst>
          </a:blip>
          <a:srcRect l="20150" t="12187" r="18336" b="-1117"/>
          <a:stretch/>
        </p:blipFill>
        <p:spPr>
          <a:xfrm>
            <a:off x="800644" y="3257451"/>
            <a:ext cx="779859" cy="732568"/>
          </a:xfrm>
          <a:prstGeom prst="ellipse">
            <a:avLst/>
          </a:prstGeom>
        </p:spPr>
      </p:pic>
      <p:pic>
        <p:nvPicPr>
          <p:cNvPr id="33" name="Picture 32" descr="Icon&#10;&#10;Description automatically generated">
            <a:extLst>
              <a:ext uri="{FF2B5EF4-FFF2-40B4-BE49-F238E27FC236}">
                <a16:creationId xmlns:a16="http://schemas.microsoft.com/office/drawing/2014/main" id="{A8CD226B-8949-8C43-8DEB-1B4D81B4E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392" y="3209164"/>
            <a:ext cx="842852" cy="842852"/>
          </a:xfrm>
          <a:prstGeom prst="ellipse">
            <a:avLst/>
          </a:prstGeom>
        </p:spPr>
      </p:pic>
      <p:pic>
        <p:nvPicPr>
          <p:cNvPr id="34" name="Picture 33" descr="A picture containing text, athletic game, sport&#10;&#10;Description automatically generated">
            <a:extLst>
              <a:ext uri="{FF2B5EF4-FFF2-40B4-BE49-F238E27FC236}">
                <a16:creationId xmlns:a16="http://schemas.microsoft.com/office/drawing/2014/main" id="{1B4A9352-3373-474F-BAAF-C03F3CF827C2}"/>
              </a:ext>
            </a:extLst>
          </p:cNvPr>
          <p:cNvPicPr>
            <a:picLocks noChangeAspect="1"/>
          </p:cNvPicPr>
          <p:nvPr/>
        </p:nvPicPr>
        <p:blipFill rotWithShape="1">
          <a:blip r:embed="rId4">
            <a:extLst>
              <a:ext uri="{28A0092B-C50C-407E-A947-70E740481C1C}">
                <a14:useLocalDpi xmlns:a14="http://schemas.microsoft.com/office/drawing/2010/main" val="0"/>
              </a:ext>
            </a:extLst>
          </a:blip>
          <a:srcRect l="16056" t="15456" r="15333" b="16063"/>
          <a:stretch/>
        </p:blipFill>
        <p:spPr>
          <a:xfrm>
            <a:off x="2330251" y="3209164"/>
            <a:ext cx="842852" cy="855276"/>
          </a:xfrm>
          <a:prstGeom prst="ellipse">
            <a:avLst/>
          </a:prstGeom>
        </p:spPr>
      </p:pic>
      <p:pic>
        <p:nvPicPr>
          <p:cNvPr id="36" name="Picture 35" descr="Diagram, icon&#10;&#10;Description automatically generated">
            <a:extLst>
              <a:ext uri="{FF2B5EF4-FFF2-40B4-BE49-F238E27FC236}">
                <a16:creationId xmlns:a16="http://schemas.microsoft.com/office/drawing/2014/main" id="{10BB317B-BB41-C64D-BA2E-57661180AE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1058" y="3760718"/>
            <a:ext cx="1136867" cy="990496"/>
          </a:xfrm>
          <a:prstGeom prst="rect">
            <a:avLst/>
          </a:prstGeom>
        </p:spPr>
      </p:pic>
      <p:pic>
        <p:nvPicPr>
          <p:cNvPr id="41" name="Picture 40" descr="A picture containing indoor&#10;&#10;Description automatically generated">
            <a:extLst>
              <a:ext uri="{FF2B5EF4-FFF2-40B4-BE49-F238E27FC236}">
                <a16:creationId xmlns:a16="http://schemas.microsoft.com/office/drawing/2014/main" id="{F008B792-C21C-D544-8BF5-403CB51054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5998" y="3362007"/>
            <a:ext cx="2002921" cy="1266848"/>
          </a:xfrm>
          <a:prstGeom prst="rect">
            <a:avLst/>
          </a:prstGeom>
        </p:spPr>
      </p:pic>
      <p:sp>
        <p:nvSpPr>
          <p:cNvPr id="42" name="Rounded Rectangle 41">
            <a:extLst>
              <a:ext uri="{FF2B5EF4-FFF2-40B4-BE49-F238E27FC236}">
                <a16:creationId xmlns:a16="http://schemas.microsoft.com/office/drawing/2014/main" id="{32EC9C8E-DD78-F74A-A3A5-F4FAB86C6035}"/>
              </a:ext>
            </a:extLst>
          </p:cNvPr>
          <p:cNvSpPr/>
          <p:nvPr/>
        </p:nvSpPr>
        <p:spPr>
          <a:xfrm>
            <a:off x="3474878" y="3975677"/>
            <a:ext cx="931023" cy="5861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809" b="1" dirty="0">
                <a:solidFill>
                  <a:schemeClr val="accent2">
                    <a:lumMod val="50000"/>
                  </a:schemeClr>
                </a:solidFill>
              </a:rPr>
              <a:t>15</a:t>
            </a:r>
          </a:p>
        </p:txBody>
      </p:sp>
      <p:pic>
        <p:nvPicPr>
          <p:cNvPr id="44" name="Picture 43" descr="Icon&#10;&#10;Description automatically generated">
            <a:extLst>
              <a:ext uri="{FF2B5EF4-FFF2-40B4-BE49-F238E27FC236}">
                <a16:creationId xmlns:a16="http://schemas.microsoft.com/office/drawing/2014/main" id="{91E51242-CEAC-CE43-94C3-25308C574B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73217" y="4044862"/>
            <a:ext cx="706353" cy="706353"/>
          </a:xfrm>
          <a:prstGeom prst="ellipse">
            <a:avLst/>
          </a:prstGeom>
        </p:spPr>
      </p:pic>
      <p:pic>
        <p:nvPicPr>
          <p:cNvPr id="46" name="Picture 45" descr="Shape&#10;&#10;Description automatically generated">
            <a:extLst>
              <a:ext uri="{FF2B5EF4-FFF2-40B4-BE49-F238E27FC236}">
                <a16:creationId xmlns:a16="http://schemas.microsoft.com/office/drawing/2014/main" id="{3EF399BE-BC59-7A48-845A-5C40B83CFE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7209" y="3147957"/>
            <a:ext cx="1156207" cy="855276"/>
          </a:xfrm>
          <a:prstGeom prst="rect">
            <a:avLst/>
          </a:prstGeom>
        </p:spPr>
      </p:pic>
      <p:pic>
        <p:nvPicPr>
          <p:cNvPr id="48" name="Picture 47" descr="A plane flying over a castle&#10;&#10;Description automatically generated with medium confidence">
            <a:extLst>
              <a:ext uri="{FF2B5EF4-FFF2-40B4-BE49-F238E27FC236}">
                <a16:creationId xmlns:a16="http://schemas.microsoft.com/office/drawing/2014/main" id="{D09CBAF1-F120-3443-BC99-4ED75EE2E2D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97360" y="3580311"/>
            <a:ext cx="991785" cy="1075019"/>
          </a:xfrm>
          <a:prstGeom prst="roundRect">
            <a:avLst/>
          </a:prstGeom>
        </p:spPr>
      </p:pic>
    </p:spTree>
    <p:extLst>
      <p:ext uri="{BB962C8B-B14F-4D97-AF65-F5344CB8AC3E}">
        <p14:creationId xmlns:p14="http://schemas.microsoft.com/office/powerpoint/2010/main" val="843276433"/>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
                                        </p:tgtEl>
                                        <p:attrNameLst>
                                          <p:attrName>ppt_y</p:attrName>
                                        </p:attrNameLst>
                                      </p:cBhvr>
                                      <p:tavLst>
                                        <p:tav tm="0">
                                          <p:val>
                                            <p:strVal val="#ppt_y"/>
                                          </p:val>
                                        </p:tav>
                                        <p:tav tm="100000">
                                          <p:val>
                                            <p:strVal val="#ppt_y"/>
                                          </p:val>
                                        </p:tav>
                                      </p:tavLst>
                                    </p:anim>
                                    <p:anim calcmode="lin" valueType="num">
                                      <p:cBhvr>
                                        <p:cTn id="18"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
                                        </p:tgtEl>
                                        <p:attrNameLst>
                                          <p:attrName>ppt_w</p:attrName>
                                        </p:attrNameLst>
                                      </p:cBhvr>
                                      <p:tavLst>
                                        <p:tav tm="0">
                                          <p:val>
                                            <p:strVal val="#ppt_w/10"/>
                                          </p:val>
                                        </p:tav>
                                        <p:tav tm="50000">
                                          <p:val>
                                            <p:strVal val="#ppt_w+.01"/>
                                          </p:val>
                                        </p:tav>
                                        <p:tav tm="100000">
                                          <p:val>
                                            <p:strVal val="#ppt_w"/>
                                          </p:val>
                                        </p:tav>
                                      </p:tavLst>
                                    </p:anim>
                                    <p:animEffect>
                                      <p:cBhvr>
                                        <p:cTn id="20" dur="500" tmFilter="0,0; .5, 1; 1, 1"/>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checkerboard(across)">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blinds(horizontal)">
                                      <p:cBhvr>
                                        <p:cTn id="50" dur="500"/>
                                        <p:tgtEl>
                                          <p:spTgt spid="29"/>
                                        </p:tgtEl>
                                      </p:cBhvr>
                                    </p:animEffect>
                                  </p:childTnLst>
                                </p:cTn>
                              </p:par>
                              <p:par>
                                <p:cTn id="51" presetID="3" presetClass="entr" presetSubtype="1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blinds(horizontal)">
                                      <p:cBhvr>
                                        <p:cTn id="53" dur="500"/>
                                        <p:tgtEl>
                                          <p:spTgt spid="32"/>
                                        </p:tgtEl>
                                      </p:cBhvr>
                                    </p:animEffect>
                                  </p:childTnLst>
                                </p:cTn>
                              </p:par>
                              <p:par>
                                <p:cTn id="54" presetID="3" presetClass="entr" presetSubtype="1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linds(horizontal)">
                                      <p:cBhvr>
                                        <p:cTn id="56" dur="500"/>
                                        <p:tgtEl>
                                          <p:spTgt spid="33"/>
                                        </p:tgtEl>
                                      </p:cBhvr>
                                    </p:animEffect>
                                  </p:childTnLst>
                                </p:cTn>
                              </p:par>
                              <p:par>
                                <p:cTn id="57" presetID="3" presetClass="entr" presetSubtype="1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blinds(horizontal)">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checkerboard(across)">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blinds(horizontal)">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ppt_x"/>
                                          </p:val>
                                        </p:tav>
                                        <p:tav tm="100000">
                                          <p:val>
                                            <p:strVal val="#ppt_x"/>
                                          </p:val>
                                        </p:tav>
                                      </p:tavLst>
                                    </p:anim>
                                    <p:anim calcmode="lin" valueType="num">
                                      <p:cBhvr additive="base">
                                        <p:cTn id="7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checkerboard(across)">
                                      <p:cBhvr>
                                        <p:cTn id="80" dur="500"/>
                                        <p:tgtEl>
                                          <p:spTgt spid="30"/>
                                        </p:tgtEl>
                                      </p:cBhvr>
                                    </p:animEffect>
                                  </p:childTnLst>
                                </p:cTn>
                              </p:par>
                              <p:par>
                                <p:cTn id="81" presetID="5" presetClass="entr" presetSubtype="10" fill="hold"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checkerboard(across)">
                                      <p:cBhvr>
                                        <p:cTn id="83" dur="500"/>
                                        <p:tgtEl>
                                          <p:spTgt spid="41"/>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checkerboard(across)">
                                      <p:cBhvr>
                                        <p:cTn id="86" dur="500"/>
                                        <p:tgtEl>
                                          <p:spTgt spid="42"/>
                                        </p:tgtEl>
                                      </p:cBhvr>
                                    </p:animEffect>
                                  </p:childTnLst>
                                </p:cTn>
                              </p:par>
                            </p:childTnLst>
                          </p:cTn>
                        </p:par>
                      </p:childTnLst>
                    </p:cTn>
                  </p:par>
                  <p:par>
                    <p:cTn id="87" fill="hold">
                      <p:stCondLst>
                        <p:cond delay="indefinite"/>
                      </p:stCondLst>
                      <p:childTnLst>
                        <p:par>
                          <p:cTn id="88" fill="hold">
                            <p:stCondLst>
                              <p:cond delay="0"/>
                            </p:stCondLst>
                            <p:childTnLst>
                              <p:par>
                                <p:cTn id="89" presetID="5" presetClass="entr" presetSubtype="10" fill="hold"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checkerboard(across)">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blinds(horizontal)">
                                      <p:cBhvr>
                                        <p:cTn id="96" dur="500"/>
                                        <p:tgtEl>
                                          <p:spTgt spid="22"/>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ppt_x"/>
                                          </p:val>
                                        </p:tav>
                                        <p:tav tm="100000">
                                          <p:val>
                                            <p:strVal val="#ppt_x"/>
                                          </p:val>
                                        </p:tav>
                                      </p:tavLst>
                                    </p:anim>
                                    <p:anim calcmode="lin" valueType="num">
                                      <p:cBhvr additive="base">
                                        <p:cTn id="102" dur="500" fill="hold"/>
                                        <p:tgtEl>
                                          <p:spTgt spid="31"/>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48"/>
                                        </p:tgtEl>
                                        <p:attrNameLst>
                                          <p:attrName>style.visibility</p:attrName>
                                        </p:attrNameLst>
                                      </p:cBhvr>
                                      <p:to>
                                        <p:strVal val="visible"/>
                                      </p:to>
                                    </p:set>
                                    <p:anim calcmode="lin" valueType="num">
                                      <p:cBhvr additive="base">
                                        <p:cTn id="105" dur="500" fill="hold"/>
                                        <p:tgtEl>
                                          <p:spTgt spid="48"/>
                                        </p:tgtEl>
                                        <p:attrNameLst>
                                          <p:attrName>ppt_x</p:attrName>
                                        </p:attrNameLst>
                                      </p:cBhvr>
                                      <p:tavLst>
                                        <p:tav tm="0">
                                          <p:val>
                                            <p:strVal val="#ppt_x"/>
                                          </p:val>
                                        </p:tav>
                                        <p:tav tm="100000">
                                          <p:val>
                                            <p:strVal val="#ppt_x"/>
                                          </p:val>
                                        </p:tav>
                                      </p:tavLst>
                                    </p:anim>
                                    <p:anim calcmode="lin" valueType="num">
                                      <p:cBhvr additive="base">
                                        <p:cTn id="106" dur="500" fill="hold"/>
                                        <p:tgtEl>
                                          <p:spTgt spid="48"/>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44"/>
                                        </p:tgtEl>
                                        <p:attrNameLst>
                                          <p:attrName>style.visibility</p:attrName>
                                        </p:attrNameLst>
                                      </p:cBhvr>
                                      <p:to>
                                        <p:strVal val="visible"/>
                                      </p:to>
                                    </p:set>
                                    <p:anim calcmode="lin" valueType="num">
                                      <p:cBhvr additive="base">
                                        <p:cTn id="109" dur="500" fill="hold"/>
                                        <p:tgtEl>
                                          <p:spTgt spid="44"/>
                                        </p:tgtEl>
                                        <p:attrNameLst>
                                          <p:attrName>ppt_x</p:attrName>
                                        </p:attrNameLst>
                                      </p:cBhvr>
                                      <p:tavLst>
                                        <p:tav tm="0">
                                          <p:val>
                                            <p:strVal val="#ppt_x"/>
                                          </p:val>
                                        </p:tav>
                                        <p:tav tm="100000">
                                          <p:val>
                                            <p:strVal val="#ppt_x"/>
                                          </p:val>
                                        </p:tav>
                                      </p:tavLst>
                                    </p:anim>
                                    <p:anim calcmode="lin" valueType="num">
                                      <p:cBhvr additive="base">
                                        <p:cTn id="110" dur="500" fill="hold"/>
                                        <p:tgtEl>
                                          <p:spTgt spid="44"/>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additive="base">
                                        <p:cTn id="113" dur="500" fill="hold"/>
                                        <p:tgtEl>
                                          <p:spTgt spid="46"/>
                                        </p:tgtEl>
                                        <p:attrNameLst>
                                          <p:attrName>ppt_x</p:attrName>
                                        </p:attrNameLst>
                                      </p:cBhvr>
                                      <p:tavLst>
                                        <p:tav tm="0">
                                          <p:val>
                                            <p:strVal val="#ppt_x"/>
                                          </p:val>
                                        </p:tav>
                                        <p:tav tm="100000">
                                          <p:val>
                                            <p:strVal val="#ppt_x"/>
                                          </p:val>
                                        </p:tav>
                                      </p:tavLst>
                                    </p:anim>
                                    <p:anim calcmode="lin" valueType="num">
                                      <p:cBhvr additive="base">
                                        <p:cTn id="11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utoUpdateAnimBg="0"/>
      <p:bldP spid="12" grpId="0" animBg="1"/>
      <p:bldP spid="13" grpId="0" animBg="1"/>
      <p:bldP spid="14" grpId="0" animBg="1"/>
      <p:bldP spid="20" grpId="0" animBg="1"/>
      <p:bldP spid="21" grpId="0" animBg="1"/>
      <p:bldP spid="22" grpId="0" animBg="1"/>
      <p:bldP spid="29" grpId="0" animBg="1"/>
      <p:bldP spid="30" grpId="0" animBg="1"/>
      <p:bldP spid="31" grpId="0" animBg="1"/>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246851-8A9A-D64D-A202-9F6D84F88B00}"/>
              </a:ext>
            </a:extLst>
          </p:cNvPr>
          <p:cNvSpPr/>
          <p:nvPr/>
        </p:nvSpPr>
        <p:spPr>
          <a:xfrm>
            <a:off x="457794" y="788928"/>
            <a:ext cx="2475089" cy="507630"/>
          </a:xfrm>
          <a:prstGeom prst="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047" b="1" dirty="0">
                <a:solidFill>
                  <a:schemeClr val="accent2">
                    <a:lumMod val="50000"/>
                  </a:schemeClr>
                </a:solidFill>
              </a:rPr>
              <a:t>T</a:t>
            </a:r>
          </a:p>
        </p:txBody>
      </p:sp>
      <p:cxnSp>
        <p:nvCxnSpPr>
          <p:cNvPr id="3" name="Straight Arrow Connector 2">
            <a:extLst>
              <a:ext uri="{FF2B5EF4-FFF2-40B4-BE49-F238E27FC236}">
                <a16:creationId xmlns:a16="http://schemas.microsoft.com/office/drawing/2014/main" id="{546DB340-587D-604E-9C7B-18C07FFF2920}"/>
              </a:ext>
            </a:extLst>
          </p:cNvPr>
          <p:cNvCxnSpPr>
            <a:cxnSpLocks/>
          </p:cNvCxnSpPr>
          <p:nvPr/>
        </p:nvCxnSpPr>
        <p:spPr>
          <a:xfrm>
            <a:off x="1695337" y="1337488"/>
            <a:ext cx="2" cy="479991"/>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4" name="Rounded Rectangle 3">
            <a:extLst>
              <a:ext uri="{FF2B5EF4-FFF2-40B4-BE49-F238E27FC236}">
                <a16:creationId xmlns:a16="http://schemas.microsoft.com/office/drawing/2014/main" id="{A243BAFB-C178-324F-A11A-8A1E16E35B34}"/>
              </a:ext>
            </a:extLst>
          </p:cNvPr>
          <p:cNvSpPr/>
          <p:nvPr/>
        </p:nvSpPr>
        <p:spPr>
          <a:xfrm>
            <a:off x="457795" y="1906717"/>
            <a:ext cx="2475088" cy="870744"/>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298" dirty="0"/>
              <a:t>Tiết kiệm</a:t>
            </a:r>
          </a:p>
        </p:txBody>
      </p:sp>
      <p:sp>
        <p:nvSpPr>
          <p:cNvPr id="5" name="Rectangle 4">
            <a:extLst>
              <a:ext uri="{FF2B5EF4-FFF2-40B4-BE49-F238E27FC236}">
                <a16:creationId xmlns:a16="http://schemas.microsoft.com/office/drawing/2014/main" id="{0AEB97BA-1B31-3541-BC69-151CB8F64A87}"/>
              </a:ext>
            </a:extLst>
          </p:cNvPr>
          <p:cNvSpPr/>
          <p:nvPr/>
        </p:nvSpPr>
        <p:spPr>
          <a:xfrm>
            <a:off x="457794" y="3096795"/>
            <a:ext cx="2475088" cy="173909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298" dirty="0"/>
          </a:p>
        </p:txBody>
      </p:sp>
      <p:pic>
        <p:nvPicPr>
          <p:cNvPr id="6" name="Picture 5" descr="A picture containing indoor&#10;&#10;Description automatically generated">
            <a:extLst>
              <a:ext uri="{FF2B5EF4-FFF2-40B4-BE49-F238E27FC236}">
                <a16:creationId xmlns:a16="http://schemas.microsoft.com/office/drawing/2014/main" id="{AAB4F37C-6B55-3E41-AE52-18C914F87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23" y="3362007"/>
            <a:ext cx="2002921" cy="1266848"/>
          </a:xfrm>
          <a:prstGeom prst="rect">
            <a:avLst/>
          </a:prstGeom>
        </p:spPr>
      </p:pic>
      <p:sp>
        <p:nvSpPr>
          <p:cNvPr id="7" name="Rounded Rectangle 6">
            <a:extLst>
              <a:ext uri="{FF2B5EF4-FFF2-40B4-BE49-F238E27FC236}">
                <a16:creationId xmlns:a16="http://schemas.microsoft.com/office/drawing/2014/main" id="{A55404F6-4B03-E04C-A9AC-15F1D69D68A3}"/>
              </a:ext>
            </a:extLst>
          </p:cNvPr>
          <p:cNvSpPr/>
          <p:nvPr/>
        </p:nvSpPr>
        <p:spPr>
          <a:xfrm>
            <a:off x="632502" y="3975677"/>
            <a:ext cx="931023" cy="5861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809" b="1" dirty="0">
                <a:solidFill>
                  <a:schemeClr val="accent2">
                    <a:lumMod val="50000"/>
                  </a:schemeClr>
                </a:solidFill>
              </a:rPr>
              <a:t>15</a:t>
            </a:r>
          </a:p>
        </p:txBody>
      </p:sp>
      <p:cxnSp>
        <p:nvCxnSpPr>
          <p:cNvPr id="9" name="Straight Arrow Connector 8">
            <a:extLst>
              <a:ext uri="{FF2B5EF4-FFF2-40B4-BE49-F238E27FC236}">
                <a16:creationId xmlns:a16="http://schemas.microsoft.com/office/drawing/2014/main" id="{0DD6743B-648A-8D44-9B83-671F6BB1CFEE}"/>
              </a:ext>
            </a:extLst>
          </p:cNvPr>
          <p:cNvCxnSpPr>
            <a:cxnSpLocks/>
          </p:cNvCxnSpPr>
          <p:nvPr/>
        </p:nvCxnSpPr>
        <p:spPr>
          <a:xfrm>
            <a:off x="3551626" y="4354573"/>
            <a:ext cx="610567" cy="0"/>
          </a:xfrm>
          <a:prstGeom prst="straightConnector1">
            <a:avLst/>
          </a:prstGeom>
          <a:ln w="57150">
            <a:solidFill>
              <a:srgbClr val="D9AA27"/>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64E6224-2A05-C14F-B566-B42E498C4684}"/>
              </a:ext>
            </a:extLst>
          </p:cNvPr>
          <p:cNvSpPr txBox="1"/>
          <p:nvPr/>
        </p:nvSpPr>
        <p:spPr>
          <a:xfrm>
            <a:off x="4831589" y="3860533"/>
            <a:ext cx="2385310" cy="795859"/>
          </a:xfrm>
          <a:custGeom>
            <a:avLst/>
            <a:gdLst>
              <a:gd name="connsiteX0" fmla="*/ 0 w 2385310"/>
              <a:gd name="connsiteY0" fmla="*/ 0 h 795859"/>
              <a:gd name="connsiteX1" fmla="*/ 572474 w 2385310"/>
              <a:gd name="connsiteY1" fmla="*/ 0 h 795859"/>
              <a:gd name="connsiteX2" fmla="*/ 1168802 w 2385310"/>
              <a:gd name="connsiteY2" fmla="*/ 0 h 795859"/>
              <a:gd name="connsiteX3" fmla="*/ 1788983 w 2385310"/>
              <a:gd name="connsiteY3" fmla="*/ 0 h 795859"/>
              <a:gd name="connsiteX4" fmla="*/ 2385310 w 2385310"/>
              <a:gd name="connsiteY4" fmla="*/ 0 h 795859"/>
              <a:gd name="connsiteX5" fmla="*/ 2385310 w 2385310"/>
              <a:gd name="connsiteY5" fmla="*/ 405888 h 795859"/>
              <a:gd name="connsiteX6" fmla="*/ 2385310 w 2385310"/>
              <a:gd name="connsiteY6" fmla="*/ 795859 h 795859"/>
              <a:gd name="connsiteX7" fmla="*/ 1741276 w 2385310"/>
              <a:gd name="connsiteY7" fmla="*/ 795859 h 795859"/>
              <a:gd name="connsiteX8" fmla="*/ 1097243 w 2385310"/>
              <a:gd name="connsiteY8" fmla="*/ 795859 h 795859"/>
              <a:gd name="connsiteX9" fmla="*/ 0 w 2385310"/>
              <a:gd name="connsiteY9" fmla="*/ 795859 h 795859"/>
              <a:gd name="connsiteX10" fmla="*/ 0 w 2385310"/>
              <a:gd name="connsiteY10" fmla="*/ 405888 h 795859"/>
              <a:gd name="connsiteX11" fmla="*/ 0 w 2385310"/>
              <a:gd name="connsiteY11" fmla="*/ 0 h 79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85310" h="795859" fill="none" extrusionOk="0">
                <a:moveTo>
                  <a:pt x="0" y="0"/>
                </a:moveTo>
                <a:cubicBezTo>
                  <a:pt x="226978" y="-11319"/>
                  <a:pt x="437058" y="19448"/>
                  <a:pt x="572474" y="0"/>
                </a:cubicBezTo>
                <a:cubicBezTo>
                  <a:pt x="707890" y="-19448"/>
                  <a:pt x="1032949" y="16752"/>
                  <a:pt x="1168802" y="0"/>
                </a:cubicBezTo>
                <a:cubicBezTo>
                  <a:pt x="1304655" y="-16752"/>
                  <a:pt x="1652045" y="56647"/>
                  <a:pt x="1788983" y="0"/>
                </a:cubicBezTo>
                <a:cubicBezTo>
                  <a:pt x="1925921" y="-56647"/>
                  <a:pt x="2227227" y="3265"/>
                  <a:pt x="2385310" y="0"/>
                </a:cubicBezTo>
                <a:cubicBezTo>
                  <a:pt x="2395935" y="152007"/>
                  <a:pt x="2352188" y="268784"/>
                  <a:pt x="2385310" y="405888"/>
                </a:cubicBezTo>
                <a:cubicBezTo>
                  <a:pt x="2418432" y="542992"/>
                  <a:pt x="2348586" y="698688"/>
                  <a:pt x="2385310" y="795859"/>
                </a:cubicBezTo>
                <a:cubicBezTo>
                  <a:pt x="2138411" y="802899"/>
                  <a:pt x="2062932" y="778863"/>
                  <a:pt x="1741276" y="795859"/>
                </a:cubicBezTo>
                <a:cubicBezTo>
                  <a:pt x="1419620" y="812855"/>
                  <a:pt x="1253709" y="793878"/>
                  <a:pt x="1097243" y="795859"/>
                </a:cubicBezTo>
                <a:cubicBezTo>
                  <a:pt x="940777" y="797840"/>
                  <a:pt x="433576" y="747455"/>
                  <a:pt x="0" y="795859"/>
                </a:cubicBezTo>
                <a:cubicBezTo>
                  <a:pt x="-32622" y="699413"/>
                  <a:pt x="2679" y="535267"/>
                  <a:pt x="0" y="405888"/>
                </a:cubicBezTo>
                <a:cubicBezTo>
                  <a:pt x="-2679" y="276509"/>
                  <a:pt x="21441" y="200640"/>
                  <a:pt x="0" y="0"/>
                </a:cubicBezTo>
                <a:close/>
              </a:path>
              <a:path w="2385310" h="795859" stroke="0" extrusionOk="0">
                <a:moveTo>
                  <a:pt x="0" y="0"/>
                </a:moveTo>
                <a:cubicBezTo>
                  <a:pt x="148792" y="-37246"/>
                  <a:pt x="296075" y="60625"/>
                  <a:pt x="572474" y="0"/>
                </a:cubicBezTo>
                <a:cubicBezTo>
                  <a:pt x="848873" y="-60625"/>
                  <a:pt x="954509" y="20272"/>
                  <a:pt x="1097243" y="0"/>
                </a:cubicBezTo>
                <a:cubicBezTo>
                  <a:pt x="1239977" y="-20272"/>
                  <a:pt x="1517910" y="30626"/>
                  <a:pt x="1741276" y="0"/>
                </a:cubicBezTo>
                <a:cubicBezTo>
                  <a:pt x="1964642" y="-30626"/>
                  <a:pt x="2187078" y="24610"/>
                  <a:pt x="2385310" y="0"/>
                </a:cubicBezTo>
                <a:cubicBezTo>
                  <a:pt x="2395634" y="112735"/>
                  <a:pt x="2352215" y="246625"/>
                  <a:pt x="2385310" y="389971"/>
                </a:cubicBezTo>
                <a:cubicBezTo>
                  <a:pt x="2418405" y="533317"/>
                  <a:pt x="2340589" y="617928"/>
                  <a:pt x="2385310" y="795859"/>
                </a:cubicBezTo>
                <a:cubicBezTo>
                  <a:pt x="2246406" y="810227"/>
                  <a:pt x="2019928" y="782662"/>
                  <a:pt x="1788983" y="795859"/>
                </a:cubicBezTo>
                <a:cubicBezTo>
                  <a:pt x="1558038" y="809056"/>
                  <a:pt x="1421676" y="785109"/>
                  <a:pt x="1144949" y="795859"/>
                </a:cubicBezTo>
                <a:cubicBezTo>
                  <a:pt x="868222" y="806609"/>
                  <a:pt x="864522" y="766126"/>
                  <a:pt x="620181" y="795859"/>
                </a:cubicBezTo>
                <a:cubicBezTo>
                  <a:pt x="375840" y="825592"/>
                  <a:pt x="248570" y="760030"/>
                  <a:pt x="0" y="795859"/>
                </a:cubicBezTo>
                <a:cubicBezTo>
                  <a:pt x="-34000" y="626883"/>
                  <a:pt x="8016" y="560502"/>
                  <a:pt x="0" y="397930"/>
                </a:cubicBezTo>
                <a:cubicBezTo>
                  <a:pt x="-8016" y="235358"/>
                  <a:pt x="26894" y="163448"/>
                  <a:pt x="0" y="0"/>
                </a:cubicBezTo>
                <a:close/>
              </a:path>
            </a:pathLst>
          </a:custGeom>
          <a:solidFill>
            <a:schemeClr val="accent4">
              <a:lumMod val="40000"/>
              <a:lumOff val="60000"/>
            </a:schemeClr>
          </a:solidFill>
          <a:ln>
            <a:solidFill>
              <a:srgbClr val="D9AA27"/>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rtlCol="0">
            <a:spAutoFit/>
          </a:bodyPr>
          <a:lstStyle/>
          <a:p>
            <a:pPr algn="ctr"/>
            <a:r>
              <a:rPr lang="en-VN" sz="2286" dirty="0">
                <a:latin typeface="Calibri" panose="020F0502020204030204" pitchFamily="34" charset="0"/>
                <a:cs typeface="Calibri" panose="020F0502020204030204" pitchFamily="34" charset="0"/>
              </a:rPr>
              <a:t>Nếu không có thì tương lai sẽ chết</a:t>
            </a:r>
          </a:p>
        </p:txBody>
      </p:sp>
      <p:sp>
        <p:nvSpPr>
          <p:cNvPr id="21" name="Cloud Callout 8">
            <a:extLst>
              <a:ext uri="{FF2B5EF4-FFF2-40B4-BE49-F238E27FC236}">
                <a16:creationId xmlns:a16="http://schemas.microsoft.com/office/drawing/2014/main" id="{4914A59A-F6C3-D649-A4BE-9857EC21D9F1}"/>
              </a:ext>
            </a:extLst>
          </p:cNvPr>
          <p:cNvSpPr/>
          <p:nvPr/>
        </p:nvSpPr>
        <p:spPr bwMode="auto">
          <a:xfrm>
            <a:off x="6635026" y="308936"/>
            <a:ext cx="1394209" cy="887097"/>
          </a:xfrm>
          <a:prstGeom prst="cloudCallout">
            <a:avLst>
              <a:gd name="adj1" fmla="val -66639"/>
              <a:gd name="adj2" fmla="val 117063"/>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6864" rIns="26864" bIns="53722" anchor="b"/>
          <a:lstStyle/>
          <a:p>
            <a:pPr defTabSz="910078">
              <a:defRPr/>
            </a:pPr>
            <a:r>
              <a:rPr lang="en-VN" altLang="zh-CN" sz="2286" dirty="0">
                <a:solidFill>
                  <a:schemeClr val="bg2">
                    <a:lumMod val="10000"/>
                  </a:schemeClr>
                </a:solidFill>
                <a:latin typeface="Calibri" panose="020F0502020204030204" pitchFamily="34" charset="0"/>
                <a:cs typeface="Calibri" panose="020F0502020204030204" pitchFamily="34" charset="0"/>
              </a:rPr>
              <a:t>Mua nhà</a:t>
            </a:r>
            <a:endParaRPr lang="en-US" altLang="zh-CN" sz="2286" dirty="0">
              <a:solidFill>
                <a:schemeClr val="bg2">
                  <a:lumMod val="10000"/>
                </a:schemeClr>
              </a:solidFill>
              <a:latin typeface="Calibri" panose="020F0502020204030204" pitchFamily="34" charset="0"/>
              <a:cs typeface="Calibri" panose="020F0502020204030204" pitchFamily="34" charset="0"/>
            </a:endParaRPr>
          </a:p>
        </p:txBody>
      </p:sp>
      <p:sp>
        <p:nvSpPr>
          <p:cNvPr id="22" name="Cloud Callout 9">
            <a:extLst>
              <a:ext uri="{FF2B5EF4-FFF2-40B4-BE49-F238E27FC236}">
                <a16:creationId xmlns:a16="http://schemas.microsoft.com/office/drawing/2014/main" id="{78CCACE8-D4A8-D14C-B2C2-F68CBA776B1C}"/>
              </a:ext>
            </a:extLst>
          </p:cNvPr>
          <p:cNvSpPr/>
          <p:nvPr/>
        </p:nvSpPr>
        <p:spPr bwMode="auto">
          <a:xfrm>
            <a:off x="3063458" y="1775663"/>
            <a:ext cx="1586905" cy="894254"/>
          </a:xfrm>
          <a:prstGeom prst="cloudCallout">
            <a:avLst>
              <a:gd name="adj1" fmla="val 68799"/>
              <a:gd name="adj2" fmla="val 17194"/>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6864" rIns="26864" bIns="53722" anchor="b"/>
          <a:lstStyle/>
          <a:p>
            <a:pPr defTabSz="910078">
              <a:defRPr/>
            </a:pPr>
            <a:r>
              <a:rPr lang="en-VN" altLang="zh-CN" sz="2286" dirty="0">
                <a:solidFill>
                  <a:schemeClr val="bg2">
                    <a:lumMod val="10000"/>
                  </a:schemeClr>
                </a:solidFill>
                <a:latin typeface="Calibri" panose="020F0502020204030204" pitchFamily="34" charset="0"/>
                <a:cs typeface="Calibri" panose="020F0502020204030204" pitchFamily="34" charset="0"/>
              </a:rPr>
              <a:t>Bệnh tật</a:t>
            </a:r>
            <a:endParaRPr lang="en-US" sz="2286" dirty="0">
              <a:solidFill>
                <a:schemeClr val="bg2">
                  <a:lumMod val="10000"/>
                </a:schemeClr>
              </a:solidFill>
              <a:latin typeface="Calibri" panose="020F0502020204030204" pitchFamily="34" charset="0"/>
              <a:cs typeface="Calibri" panose="020F0502020204030204" pitchFamily="34" charset="0"/>
            </a:endParaRPr>
          </a:p>
        </p:txBody>
      </p:sp>
      <p:sp>
        <p:nvSpPr>
          <p:cNvPr id="23" name="Cloud Callout 11">
            <a:extLst>
              <a:ext uri="{FF2B5EF4-FFF2-40B4-BE49-F238E27FC236}">
                <a16:creationId xmlns:a16="http://schemas.microsoft.com/office/drawing/2014/main" id="{9296C5A9-EA97-6446-9FE1-48046F837283}"/>
              </a:ext>
            </a:extLst>
          </p:cNvPr>
          <p:cNvSpPr/>
          <p:nvPr/>
        </p:nvSpPr>
        <p:spPr bwMode="auto">
          <a:xfrm>
            <a:off x="7537139" y="1650263"/>
            <a:ext cx="1476560" cy="994419"/>
          </a:xfrm>
          <a:prstGeom prst="cloudCallout">
            <a:avLst>
              <a:gd name="adj1" fmla="val -90339"/>
              <a:gd name="adj2" fmla="val 18228"/>
            </a:avLst>
          </a:prstGeom>
          <a:solidFill>
            <a:srgbClr val="D9AA2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6864" rIns="26864" bIns="53722" anchor="b"/>
          <a:lstStyle/>
          <a:p>
            <a:pPr defTabSz="910078">
              <a:defRPr/>
            </a:pPr>
            <a:r>
              <a:rPr lang="en-VN" altLang="zh-CN" sz="2286" dirty="0">
                <a:solidFill>
                  <a:schemeClr val="bg2">
                    <a:lumMod val="10000"/>
                  </a:schemeClr>
                </a:solidFill>
                <a:latin typeface="Calibri" panose="020F0502020204030204" pitchFamily="34" charset="0"/>
                <a:cs typeface="Calibri" panose="020F0502020204030204" pitchFamily="34" charset="0"/>
              </a:rPr>
              <a:t>Biến cố,…</a:t>
            </a:r>
            <a:endParaRPr lang="en-US" altLang="zh-CN" sz="2286" dirty="0">
              <a:solidFill>
                <a:schemeClr val="bg2">
                  <a:lumMod val="10000"/>
                </a:schemeClr>
              </a:solidFill>
              <a:latin typeface="Calibri" panose="020F0502020204030204" pitchFamily="34" charset="0"/>
              <a:cs typeface="Calibri" panose="020F0502020204030204" pitchFamily="34" charset="0"/>
            </a:endParaRPr>
          </a:p>
        </p:txBody>
      </p:sp>
      <p:sp>
        <p:nvSpPr>
          <p:cNvPr id="24" name="Cloud Callout 12">
            <a:extLst>
              <a:ext uri="{FF2B5EF4-FFF2-40B4-BE49-F238E27FC236}">
                <a16:creationId xmlns:a16="http://schemas.microsoft.com/office/drawing/2014/main" id="{BF025737-049E-8F44-A6FA-22BA588867C9}"/>
              </a:ext>
            </a:extLst>
          </p:cNvPr>
          <p:cNvSpPr/>
          <p:nvPr/>
        </p:nvSpPr>
        <p:spPr bwMode="auto">
          <a:xfrm>
            <a:off x="3995057" y="351086"/>
            <a:ext cx="1673065" cy="893527"/>
          </a:xfrm>
          <a:prstGeom prst="cloudCallout">
            <a:avLst>
              <a:gd name="adj1" fmla="val 44578"/>
              <a:gd name="adj2" fmla="val 117581"/>
            </a:avLst>
          </a:prstGeom>
          <a:solidFill>
            <a:srgbClr val="D9AA2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26864" rIns="26864" bIns="53722" anchor="b"/>
          <a:lstStyle/>
          <a:p>
            <a:pPr algn="ctr" defTabSz="910078">
              <a:defRPr/>
            </a:pPr>
            <a:r>
              <a:rPr lang="en-VN" altLang="zh-CN" sz="2286" dirty="0">
                <a:solidFill>
                  <a:schemeClr val="bg2">
                    <a:lumMod val="10000"/>
                  </a:schemeClr>
                </a:solidFill>
                <a:latin typeface="Calibri" panose="020F0502020204030204" pitchFamily="34" charset="0"/>
                <a:cs typeface="Calibri" panose="020F0502020204030204" pitchFamily="34" charset="0"/>
              </a:rPr>
              <a:t>Cưới xin</a:t>
            </a:r>
            <a:endParaRPr lang="en-US" altLang="zh-CN" sz="2286" dirty="0">
              <a:solidFill>
                <a:schemeClr val="bg2">
                  <a:lumMod val="10000"/>
                </a:schemeClr>
              </a:solidFill>
              <a:latin typeface="Calibri" panose="020F0502020204030204" pitchFamily="34" charset="0"/>
              <a:cs typeface="Calibri" panose="020F0502020204030204" pitchFamily="34" charset="0"/>
            </a:endParaRPr>
          </a:p>
        </p:txBody>
      </p:sp>
      <p:sp>
        <p:nvSpPr>
          <p:cNvPr id="25" name="Freeform 53">
            <a:extLst>
              <a:ext uri="{FF2B5EF4-FFF2-40B4-BE49-F238E27FC236}">
                <a16:creationId xmlns:a16="http://schemas.microsoft.com/office/drawing/2014/main" id="{84C9B147-A7F2-4B47-B6B6-14E78A81C88C}"/>
              </a:ext>
            </a:extLst>
          </p:cNvPr>
          <p:cNvSpPr>
            <a:spLocks noEditPoints="1"/>
          </p:cNvSpPr>
          <p:nvPr/>
        </p:nvSpPr>
        <p:spPr bwMode="black">
          <a:xfrm>
            <a:off x="5543559" y="2091761"/>
            <a:ext cx="1154115" cy="1350213"/>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rgbClr val="A27802"/>
          </a:solidFill>
          <a:ln>
            <a:noFill/>
          </a:ln>
        </p:spPr>
        <p:txBody>
          <a:bodyPr lIns="53722" tIns="26864" rIns="53722" bIns="26864"/>
          <a:lstStyle/>
          <a:p>
            <a:pPr defTabSz="910078">
              <a:defRPr/>
            </a:pPr>
            <a:endParaRPr lang="en-US" sz="1786" dirty="0">
              <a:latin typeface="+mn-lt"/>
              <a:ea typeface="+mn-ea"/>
            </a:endParaRPr>
          </a:p>
        </p:txBody>
      </p:sp>
    </p:spTree>
    <p:extLst>
      <p:ext uri="{BB962C8B-B14F-4D97-AF65-F5344CB8AC3E}">
        <p14:creationId xmlns:p14="http://schemas.microsoft.com/office/powerpoint/2010/main" val="2835123026"/>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par>
                                <p:cTn id="25" presetID="5" presetClass="entr" presetSubtype="1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heckerboard(across)">
                                      <p:cBhvr>
                                        <p:cTn id="30" dur="500"/>
                                        <p:tgtEl>
                                          <p:spTgt spid="7"/>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2500"/>
                            </p:stCondLst>
                            <p:childTnLst>
                              <p:par>
                                <p:cTn id="48" presetID="10" presetClass="entr" presetSubtype="0"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a:extLst>
              <a:ext uri="{FF2B5EF4-FFF2-40B4-BE49-F238E27FC236}">
                <a16:creationId xmlns:a16="http://schemas.microsoft.com/office/drawing/2014/main" id="{C3C803B2-F878-3C48-BFBC-C84BE6E0DE7B}"/>
              </a:ext>
            </a:extLst>
          </p:cNvPr>
          <p:cNvSpPr>
            <a:spLocks noChangeArrowheads="1"/>
          </p:cNvSpPr>
          <p:nvPr/>
        </p:nvSpPr>
        <p:spPr bwMode="auto">
          <a:xfrm>
            <a:off x="603521" y="127948"/>
            <a:ext cx="4609336" cy="296591"/>
          </a:xfrm>
          <a:prstGeom prst="rect">
            <a:avLst/>
          </a:prstGeom>
          <a:noFill/>
          <a:ln>
            <a:noFill/>
          </a:ln>
        </p:spPr>
        <p:txBody>
          <a:bodyPr wrap="square" lIns="64487" tIns="32244" rIns="64487" bIns="32244">
            <a:spAutoFit/>
          </a:bodyPr>
          <a:lstStyle/>
          <a:p>
            <a:pPr defTabSz="910078">
              <a:defRPr/>
            </a:pPr>
            <a:r>
              <a:rPr lang="vi-VN" altLang="zh-CN" sz="1504"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PHƯƠNG PHÁP QUẢN LÝ TIỀN BẠC</a:t>
            </a:r>
            <a:endParaRPr lang="zh-CN" altLang="en-US" sz="1504" b="1"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3" name="组合 70">
            <a:extLst>
              <a:ext uri="{FF2B5EF4-FFF2-40B4-BE49-F238E27FC236}">
                <a16:creationId xmlns:a16="http://schemas.microsoft.com/office/drawing/2014/main" id="{8B24082C-9E07-B64D-9AAC-E14BA4CDB69B}"/>
              </a:ext>
            </a:extLst>
          </p:cNvPr>
          <p:cNvGrpSpPr/>
          <p:nvPr/>
        </p:nvGrpSpPr>
        <p:grpSpPr>
          <a:xfrm>
            <a:off x="332187" y="477409"/>
            <a:ext cx="8811219" cy="63810"/>
            <a:chOff x="288133" y="483063"/>
            <a:chExt cx="8772740" cy="64666"/>
          </a:xfrm>
        </p:grpSpPr>
        <p:sp>
          <p:nvSpPr>
            <p:cNvPr id="4" name="任意多边形 71">
              <a:extLst>
                <a:ext uri="{FF2B5EF4-FFF2-40B4-BE49-F238E27FC236}">
                  <a16:creationId xmlns:a16="http://schemas.microsoft.com/office/drawing/2014/main" id="{E1823E10-FB89-0D41-89D6-9BDF594F33F6}"/>
                </a:ext>
              </a:extLst>
            </p:cNvPr>
            <p:cNvSpPr/>
            <p:nvPr/>
          </p:nvSpPr>
          <p:spPr>
            <a:xfrm>
              <a:off x="288133" y="483063"/>
              <a:ext cx="904874" cy="64666"/>
            </a:xfrm>
            <a:custGeom>
              <a:avLst/>
              <a:gdLst>
                <a:gd name="connsiteX0" fmla="*/ 0 w 740569"/>
                <a:gd name="connsiteY0" fmla="*/ 28575 h 47625"/>
                <a:gd name="connsiteX1" fmla="*/ 95250 w 740569"/>
                <a:gd name="connsiteY1" fmla="*/ 0 h 47625"/>
                <a:gd name="connsiteX2" fmla="*/ 152400 w 740569"/>
                <a:gd name="connsiteY2" fmla="*/ 40481 h 47625"/>
                <a:gd name="connsiteX3" fmla="*/ 238125 w 740569"/>
                <a:gd name="connsiteY3" fmla="*/ 4762 h 47625"/>
                <a:gd name="connsiteX4" fmla="*/ 285750 w 740569"/>
                <a:gd name="connsiteY4" fmla="*/ 47625 h 47625"/>
                <a:gd name="connsiteX5" fmla="*/ 431007 w 740569"/>
                <a:gd name="connsiteY5" fmla="*/ 19050 h 47625"/>
                <a:gd name="connsiteX6" fmla="*/ 733425 w 740569"/>
                <a:gd name="connsiteY6" fmla="*/ 19050 h 47625"/>
                <a:gd name="connsiteX7" fmla="*/ 740569 w 740569"/>
                <a:gd name="connsiteY7" fmla="*/ 19050 h 47625"/>
                <a:gd name="connsiteX0-1" fmla="*/ 0 w 740569"/>
                <a:gd name="connsiteY0-2" fmla="*/ 28706 h 47756"/>
                <a:gd name="connsiteX1-3" fmla="*/ 95250 w 740569"/>
                <a:gd name="connsiteY1-4" fmla="*/ 131 h 47756"/>
                <a:gd name="connsiteX2-5" fmla="*/ 152400 w 740569"/>
                <a:gd name="connsiteY2-6" fmla="*/ 40612 h 47756"/>
                <a:gd name="connsiteX3-7" fmla="*/ 238125 w 740569"/>
                <a:gd name="connsiteY3-8" fmla="*/ 4893 h 47756"/>
                <a:gd name="connsiteX4-9" fmla="*/ 285750 w 740569"/>
                <a:gd name="connsiteY4-10" fmla="*/ 47756 h 47756"/>
                <a:gd name="connsiteX5-11" fmla="*/ 431007 w 740569"/>
                <a:gd name="connsiteY5-12" fmla="*/ 19181 h 47756"/>
                <a:gd name="connsiteX6-13" fmla="*/ 733425 w 740569"/>
                <a:gd name="connsiteY6-14" fmla="*/ 19181 h 47756"/>
                <a:gd name="connsiteX7-15" fmla="*/ 740569 w 740569"/>
                <a:gd name="connsiteY7-16" fmla="*/ 19181 h 47756"/>
                <a:gd name="connsiteX0-17" fmla="*/ 0 w 740569"/>
                <a:gd name="connsiteY0-18" fmla="*/ 29111 h 48161"/>
                <a:gd name="connsiteX1-19" fmla="*/ 95250 w 740569"/>
                <a:gd name="connsiteY1-20" fmla="*/ 536 h 48161"/>
                <a:gd name="connsiteX2-21" fmla="*/ 152400 w 740569"/>
                <a:gd name="connsiteY2-22" fmla="*/ 41017 h 48161"/>
                <a:gd name="connsiteX3-23" fmla="*/ 238125 w 740569"/>
                <a:gd name="connsiteY3-24" fmla="*/ 5298 h 48161"/>
                <a:gd name="connsiteX4-25" fmla="*/ 285750 w 740569"/>
                <a:gd name="connsiteY4-26" fmla="*/ 48161 h 48161"/>
                <a:gd name="connsiteX5-27" fmla="*/ 431007 w 740569"/>
                <a:gd name="connsiteY5-28" fmla="*/ 19586 h 48161"/>
                <a:gd name="connsiteX6-29" fmla="*/ 733425 w 740569"/>
                <a:gd name="connsiteY6-30" fmla="*/ 19586 h 48161"/>
                <a:gd name="connsiteX7-31" fmla="*/ 740569 w 740569"/>
                <a:gd name="connsiteY7-32" fmla="*/ 19586 h 48161"/>
                <a:gd name="connsiteX0-33" fmla="*/ 0 w 740569"/>
                <a:gd name="connsiteY0-34" fmla="*/ 45574 h 64624"/>
                <a:gd name="connsiteX1-35" fmla="*/ 111919 w 740569"/>
                <a:gd name="connsiteY1-36" fmla="*/ 330 h 64624"/>
                <a:gd name="connsiteX2-37" fmla="*/ 152400 w 740569"/>
                <a:gd name="connsiteY2-38" fmla="*/ 57480 h 64624"/>
                <a:gd name="connsiteX3-39" fmla="*/ 238125 w 740569"/>
                <a:gd name="connsiteY3-40" fmla="*/ 21761 h 64624"/>
                <a:gd name="connsiteX4-41" fmla="*/ 285750 w 740569"/>
                <a:gd name="connsiteY4-42" fmla="*/ 64624 h 64624"/>
                <a:gd name="connsiteX5-43" fmla="*/ 431007 w 740569"/>
                <a:gd name="connsiteY5-44" fmla="*/ 36049 h 64624"/>
                <a:gd name="connsiteX6-45" fmla="*/ 733425 w 740569"/>
                <a:gd name="connsiteY6-46" fmla="*/ 36049 h 64624"/>
                <a:gd name="connsiteX7-47" fmla="*/ 740569 w 740569"/>
                <a:gd name="connsiteY7-48" fmla="*/ 36049 h 64624"/>
                <a:gd name="connsiteX0-49" fmla="*/ 0 w 740569"/>
                <a:gd name="connsiteY0-50" fmla="*/ 45574 h 64624"/>
                <a:gd name="connsiteX1-51" fmla="*/ 111919 w 740569"/>
                <a:gd name="connsiteY1-52" fmla="*/ 330 h 64624"/>
                <a:gd name="connsiteX2-53" fmla="*/ 152400 w 740569"/>
                <a:gd name="connsiteY2-54" fmla="*/ 57480 h 64624"/>
                <a:gd name="connsiteX3-55" fmla="*/ 238125 w 740569"/>
                <a:gd name="connsiteY3-56" fmla="*/ 21761 h 64624"/>
                <a:gd name="connsiteX4-57" fmla="*/ 285750 w 740569"/>
                <a:gd name="connsiteY4-58" fmla="*/ 64624 h 64624"/>
                <a:gd name="connsiteX5-59" fmla="*/ 431007 w 740569"/>
                <a:gd name="connsiteY5-60" fmla="*/ 36049 h 64624"/>
                <a:gd name="connsiteX6-61" fmla="*/ 733425 w 740569"/>
                <a:gd name="connsiteY6-62" fmla="*/ 36049 h 64624"/>
                <a:gd name="connsiteX7-63" fmla="*/ 740569 w 740569"/>
                <a:gd name="connsiteY7-64" fmla="*/ 36049 h 64624"/>
                <a:gd name="connsiteX0-65" fmla="*/ 0 w 740569"/>
                <a:gd name="connsiteY0-66" fmla="*/ 45574 h 64624"/>
                <a:gd name="connsiteX1-67" fmla="*/ 111919 w 740569"/>
                <a:gd name="connsiteY1-68" fmla="*/ 330 h 64624"/>
                <a:gd name="connsiteX2-69" fmla="*/ 152400 w 740569"/>
                <a:gd name="connsiteY2-70" fmla="*/ 57480 h 64624"/>
                <a:gd name="connsiteX3-71" fmla="*/ 238125 w 740569"/>
                <a:gd name="connsiteY3-72" fmla="*/ 21761 h 64624"/>
                <a:gd name="connsiteX4-73" fmla="*/ 285750 w 740569"/>
                <a:gd name="connsiteY4-74" fmla="*/ 64624 h 64624"/>
                <a:gd name="connsiteX5-75" fmla="*/ 431007 w 740569"/>
                <a:gd name="connsiteY5-76" fmla="*/ 36049 h 64624"/>
                <a:gd name="connsiteX6-77" fmla="*/ 733425 w 740569"/>
                <a:gd name="connsiteY6-78" fmla="*/ 36049 h 64624"/>
                <a:gd name="connsiteX7-79" fmla="*/ 740569 w 740569"/>
                <a:gd name="connsiteY7-80" fmla="*/ 36049 h 64624"/>
                <a:gd name="connsiteX0-81" fmla="*/ 0 w 740569"/>
                <a:gd name="connsiteY0-82" fmla="*/ 45574 h 64624"/>
                <a:gd name="connsiteX1-83" fmla="*/ 111919 w 740569"/>
                <a:gd name="connsiteY1-84" fmla="*/ 330 h 64624"/>
                <a:gd name="connsiteX2-85" fmla="*/ 152400 w 740569"/>
                <a:gd name="connsiteY2-86" fmla="*/ 57480 h 64624"/>
                <a:gd name="connsiteX3-87" fmla="*/ 238125 w 740569"/>
                <a:gd name="connsiteY3-88" fmla="*/ 21761 h 64624"/>
                <a:gd name="connsiteX4-89" fmla="*/ 285750 w 740569"/>
                <a:gd name="connsiteY4-90" fmla="*/ 64624 h 64624"/>
                <a:gd name="connsiteX5-91" fmla="*/ 431007 w 740569"/>
                <a:gd name="connsiteY5-92" fmla="*/ 36049 h 64624"/>
                <a:gd name="connsiteX6-93" fmla="*/ 733425 w 740569"/>
                <a:gd name="connsiteY6-94" fmla="*/ 36049 h 64624"/>
                <a:gd name="connsiteX7-95" fmla="*/ 740569 w 740569"/>
                <a:gd name="connsiteY7-96" fmla="*/ 36049 h 64624"/>
                <a:gd name="connsiteX0-97" fmla="*/ 0 w 740569"/>
                <a:gd name="connsiteY0-98" fmla="*/ 45574 h 67811"/>
                <a:gd name="connsiteX1-99" fmla="*/ 111919 w 740569"/>
                <a:gd name="connsiteY1-100" fmla="*/ 330 h 67811"/>
                <a:gd name="connsiteX2-101" fmla="*/ 152400 w 740569"/>
                <a:gd name="connsiteY2-102" fmla="*/ 57480 h 67811"/>
                <a:gd name="connsiteX3-103" fmla="*/ 238125 w 740569"/>
                <a:gd name="connsiteY3-104" fmla="*/ 21761 h 67811"/>
                <a:gd name="connsiteX4-105" fmla="*/ 285750 w 740569"/>
                <a:gd name="connsiteY4-106" fmla="*/ 64624 h 67811"/>
                <a:gd name="connsiteX5-107" fmla="*/ 431007 w 740569"/>
                <a:gd name="connsiteY5-108" fmla="*/ 36049 h 67811"/>
                <a:gd name="connsiteX6-109" fmla="*/ 733425 w 740569"/>
                <a:gd name="connsiteY6-110" fmla="*/ 36049 h 67811"/>
                <a:gd name="connsiteX7-111" fmla="*/ 740569 w 740569"/>
                <a:gd name="connsiteY7-112" fmla="*/ 36049 h 67811"/>
                <a:gd name="connsiteX0-113" fmla="*/ 0 w 740569"/>
                <a:gd name="connsiteY0-114" fmla="*/ 45574 h 64754"/>
                <a:gd name="connsiteX1-115" fmla="*/ 111919 w 740569"/>
                <a:gd name="connsiteY1-116" fmla="*/ 330 h 64754"/>
                <a:gd name="connsiteX2-117" fmla="*/ 152400 w 740569"/>
                <a:gd name="connsiteY2-118" fmla="*/ 57480 h 64754"/>
                <a:gd name="connsiteX3-119" fmla="*/ 238125 w 740569"/>
                <a:gd name="connsiteY3-120" fmla="*/ 21761 h 64754"/>
                <a:gd name="connsiteX4-121" fmla="*/ 285750 w 740569"/>
                <a:gd name="connsiteY4-122" fmla="*/ 64624 h 64754"/>
                <a:gd name="connsiteX5-123" fmla="*/ 431007 w 740569"/>
                <a:gd name="connsiteY5-124" fmla="*/ 36049 h 64754"/>
                <a:gd name="connsiteX6-125" fmla="*/ 733425 w 740569"/>
                <a:gd name="connsiteY6-126" fmla="*/ 36049 h 64754"/>
                <a:gd name="connsiteX7-127" fmla="*/ 740569 w 740569"/>
                <a:gd name="connsiteY7-128" fmla="*/ 36049 h 64754"/>
                <a:gd name="connsiteX0-129" fmla="*/ 0 w 740569"/>
                <a:gd name="connsiteY0-130" fmla="*/ 45574 h 64776"/>
                <a:gd name="connsiteX1-131" fmla="*/ 111919 w 740569"/>
                <a:gd name="connsiteY1-132" fmla="*/ 330 h 64776"/>
                <a:gd name="connsiteX2-133" fmla="*/ 152400 w 740569"/>
                <a:gd name="connsiteY2-134" fmla="*/ 57480 h 64776"/>
                <a:gd name="connsiteX3-135" fmla="*/ 238125 w 740569"/>
                <a:gd name="connsiteY3-136" fmla="*/ 21761 h 64776"/>
                <a:gd name="connsiteX4-137" fmla="*/ 311944 w 740569"/>
                <a:gd name="connsiteY4-138" fmla="*/ 64624 h 64776"/>
                <a:gd name="connsiteX5-139" fmla="*/ 431007 w 740569"/>
                <a:gd name="connsiteY5-140" fmla="*/ 36049 h 64776"/>
                <a:gd name="connsiteX6-141" fmla="*/ 733425 w 740569"/>
                <a:gd name="connsiteY6-142" fmla="*/ 36049 h 64776"/>
                <a:gd name="connsiteX7-143" fmla="*/ 740569 w 740569"/>
                <a:gd name="connsiteY7-144" fmla="*/ 36049 h 64776"/>
                <a:gd name="connsiteX0-145" fmla="*/ 0 w 758294"/>
                <a:gd name="connsiteY0-146" fmla="*/ 45574 h 64666"/>
                <a:gd name="connsiteX1-147" fmla="*/ 111919 w 758294"/>
                <a:gd name="connsiteY1-148" fmla="*/ 330 h 64666"/>
                <a:gd name="connsiteX2-149" fmla="*/ 152400 w 758294"/>
                <a:gd name="connsiteY2-150" fmla="*/ 57480 h 64666"/>
                <a:gd name="connsiteX3-151" fmla="*/ 238125 w 758294"/>
                <a:gd name="connsiteY3-152" fmla="*/ 21761 h 64666"/>
                <a:gd name="connsiteX4-153" fmla="*/ 311944 w 758294"/>
                <a:gd name="connsiteY4-154" fmla="*/ 64624 h 64666"/>
                <a:gd name="connsiteX5-155" fmla="*/ 423864 w 758294"/>
                <a:gd name="connsiteY5-156" fmla="*/ 12236 h 64666"/>
                <a:gd name="connsiteX6-157" fmla="*/ 733425 w 758294"/>
                <a:gd name="connsiteY6-158" fmla="*/ 36049 h 64666"/>
                <a:gd name="connsiteX7-159" fmla="*/ 740569 w 758294"/>
                <a:gd name="connsiteY7-160" fmla="*/ 36049 h 64666"/>
                <a:gd name="connsiteX0-161" fmla="*/ 0 w 950119"/>
                <a:gd name="connsiteY0-162" fmla="*/ 45574 h 64666"/>
                <a:gd name="connsiteX1-163" fmla="*/ 111919 w 950119"/>
                <a:gd name="connsiteY1-164" fmla="*/ 330 h 64666"/>
                <a:gd name="connsiteX2-165" fmla="*/ 152400 w 950119"/>
                <a:gd name="connsiteY2-166" fmla="*/ 57480 h 64666"/>
                <a:gd name="connsiteX3-167" fmla="*/ 238125 w 950119"/>
                <a:gd name="connsiteY3-168" fmla="*/ 21761 h 64666"/>
                <a:gd name="connsiteX4-169" fmla="*/ 311944 w 950119"/>
                <a:gd name="connsiteY4-170" fmla="*/ 64624 h 64666"/>
                <a:gd name="connsiteX5-171" fmla="*/ 423864 w 950119"/>
                <a:gd name="connsiteY5-172" fmla="*/ 12236 h 64666"/>
                <a:gd name="connsiteX6-173" fmla="*/ 733425 w 950119"/>
                <a:gd name="connsiteY6-174" fmla="*/ 36049 h 64666"/>
                <a:gd name="connsiteX7-175" fmla="*/ 950119 w 950119"/>
                <a:gd name="connsiteY7-176" fmla="*/ 36049 h 64666"/>
                <a:gd name="connsiteX0-177" fmla="*/ 0 w 950119"/>
                <a:gd name="connsiteY0-178" fmla="*/ 45574 h 64666"/>
                <a:gd name="connsiteX1-179" fmla="*/ 111919 w 950119"/>
                <a:gd name="connsiteY1-180" fmla="*/ 330 h 64666"/>
                <a:gd name="connsiteX2-181" fmla="*/ 152400 w 950119"/>
                <a:gd name="connsiteY2-182" fmla="*/ 57480 h 64666"/>
                <a:gd name="connsiteX3-183" fmla="*/ 238125 w 950119"/>
                <a:gd name="connsiteY3-184" fmla="*/ 21761 h 64666"/>
                <a:gd name="connsiteX4-185" fmla="*/ 311944 w 950119"/>
                <a:gd name="connsiteY4-186" fmla="*/ 64624 h 64666"/>
                <a:gd name="connsiteX5-187" fmla="*/ 423864 w 950119"/>
                <a:gd name="connsiteY5-188" fmla="*/ 12236 h 64666"/>
                <a:gd name="connsiteX6-189" fmla="*/ 738187 w 950119"/>
                <a:gd name="connsiteY6-190" fmla="*/ 14618 h 64666"/>
                <a:gd name="connsiteX7-191" fmla="*/ 950119 w 950119"/>
                <a:gd name="connsiteY7-192" fmla="*/ 36049 h 64666"/>
                <a:gd name="connsiteX0-193" fmla="*/ 0 w 985838"/>
                <a:gd name="connsiteY0-194" fmla="*/ 45574 h 64666"/>
                <a:gd name="connsiteX1-195" fmla="*/ 111919 w 985838"/>
                <a:gd name="connsiteY1-196" fmla="*/ 330 h 64666"/>
                <a:gd name="connsiteX2-197" fmla="*/ 152400 w 985838"/>
                <a:gd name="connsiteY2-198" fmla="*/ 57480 h 64666"/>
                <a:gd name="connsiteX3-199" fmla="*/ 238125 w 985838"/>
                <a:gd name="connsiteY3-200" fmla="*/ 21761 h 64666"/>
                <a:gd name="connsiteX4-201" fmla="*/ 311944 w 985838"/>
                <a:gd name="connsiteY4-202" fmla="*/ 64624 h 64666"/>
                <a:gd name="connsiteX5-203" fmla="*/ 423864 w 985838"/>
                <a:gd name="connsiteY5-204" fmla="*/ 12236 h 64666"/>
                <a:gd name="connsiteX6-205" fmla="*/ 738187 w 985838"/>
                <a:gd name="connsiteY6-206" fmla="*/ 14618 h 64666"/>
                <a:gd name="connsiteX7-207" fmla="*/ 985838 w 985838"/>
                <a:gd name="connsiteY7-208" fmla="*/ 16999 h 64666"/>
                <a:gd name="connsiteX0-209" fmla="*/ 0 w 964406"/>
                <a:gd name="connsiteY0-210" fmla="*/ 45574 h 64666"/>
                <a:gd name="connsiteX1-211" fmla="*/ 111919 w 964406"/>
                <a:gd name="connsiteY1-212" fmla="*/ 330 h 64666"/>
                <a:gd name="connsiteX2-213" fmla="*/ 152400 w 964406"/>
                <a:gd name="connsiteY2-214" fmla="*/ 57480 h 64666"/>
                <a:gd name="connsiteX3-215" fmla="*/ 238125 w 964406"/>
                <a:gd name="connsiteY3-216" fmla="*/ 21761 h 64666"/>
                <a:gd name="connsiteX4-217" fmla="*/ 311944 w 964406"/>
                <a:gd name="connsiteY4-218" fmla="*/ 64624 h 64666"/>
                <a:gd name="connsiteX5-219" fmla="*/ 423864 w 964406"/>
                <a:gd name="connsiteY5-220" fmla="*/ 12236 h 64666"/>
                <a:gd name="connsiteX6-221" fmla="*/ 738187 w 964406"/>
                <a:gd name="connsiteY6-222" fmla="*/ 14618 h 64666"/>
                <a:gd name="connsiteX7-223" fmla="*/ 964406 w 964406"/>
                <a:gd name="connsiteY7-224" fmla="*/ 7474 h 64666"/>
                <a:gd name="connsiteX0-225" fmla="*/ 0 w 962024"/>
                <a:gd name="connsiteY0-226" fmla="*/ 45574 h 64666"/>
                <a:gd name="connsiteX1-227" fmla="*/ 111919 w 962024"/>
                <a:gd name="connsiteY1-228" fmla="*/ 330 h 64666"/>
                <a:gd name="connsiteX2-229" fmla="*/ 152400 w 962024"/>
                <a:gd name="connsiteY2-230" fmla="*/ 57480 h 64666"/>
                <a:gd name="connsiteX3-231" fmla="*/ 238125 w 962024"/>
                <a:gd name="connsiteY3-232" fmla="*/ 21761 h 64666"/>
                <a:gd name="connsiteX4-233" fmla="*/ 311944 w 962024"/>
                <a:gd name="connsiteY4-234" fmla="*/ 64624 h 64666"/>
                <a:gd name="connsiteX5-235" fmla="*/ 423864 w 962024"/>
                <a:gd name="connsiteY5-236" fmla="*/ 12236 h 64666"/>
                <a:gd name="connsiteX6-237" fmla="*/ 738187 w 962024"/>
                <a:gd name="connsiteY6-238" fmla="*/ 14618 h 64666"/>
                <a:gd name="connsiteX7-239" fmla="*/ 962024 w 962024"/>
                <a:gd name="connsiteY7-240" fmla="*/ 14618 h 64666"/>
                <a:gd name="connsiteX0-241" fmla="*/ 0 w 845343"/>
                <a:gd name="connsiteY0-242" fmla="*/ 45574 h 64666"/>
                <a:gd name="connsiteX1-243" fmla="*/ 111919 w 845343"/>
                <a:gd name="connsiteY1-244" fmla="*/ 330 h 64666"/>
                <a:gd name="connsiteX2-245" fmla="*/ 152400 w 845343"/>
                <a:gd name="connsiteY2-246" fmla="*/ 57480 h 64666"/>
                <a:gd name="connsiteX3-247" fmla="*/ 238125 w 845343"/>
                <a:gd name="connsiteY3-248" fmla="*/ 21761 h 64666"/>
                <a:gd name="connsiteX4-249" fmla="*/ 311944 w 845343"/>
                <a:gd name="connsiteY4-250" fmla="*/ 64624 h 64666"/>
                <a:gd name="connsiteX5-251" fmla="*/ 423864 w 845343"/>
                <a:gd name="connsiteY5-252" fmla="*/ 12236 h 64666"/>
                <a:gd name="connsiteX6-253" fmla="*/ 738187 w 845343"/>
                <a:gd name="connsiteY6-254" fmla="*/ 14618 h 64666"/>
                <a:gd name="connsiteX7-255" fmla="*/ 845343 w 845343"/>
                <a:gd name="connsiteY7-256" fmla="*/ 14618 h 64666"/>
                <a:gd name="connsiteX0-257" fmla="*/ 0 w 904874"/>
                <a:gd name="connsiteY0-258" fmla="*/ 45574 h 64666"/>
                <a:gd name="connsiteX1-259" fmla="*/ 111919 w 904874"/>
                <a:gd name="connsiteY1-260" fmla="*/ 330 h 64666"/>
                <a:gd name="connsiteX2-261" fmla="*/ 152400 w 904874"/>
                <a:gd name="connsiteY2-262" fmla="*/ 57480 h 64666"/>
                <a:gd name="connsiteX3-263" fmla="*/ 238125 w 904874"/>
                <a:gd name="connsiteY3-264" fmla="*/ 21761 h 64666"/>
                <a:gd name="connsiteX4-265" fmla="*/ 311944 w 904874"/>
                <a:gd name="connsiteY4-266" fmla="*/ 64624 h 64666"/>
                <a:gd name="connsiteX5-267" fmla="*/ 423864 w 904874"/>
                <a:gd name="connsiteY5-268" fmla="*/ 12236 h 64666"/>
                <a:gd name="connsiteX6-269" fmla="*/ 738187 w 904874"/>
                <a:gd name="connsiteY6-270" fmla="*/ 14618 h 64666"/>
                <a:gd name="connsiteX7-271" fmla="*/ 904874 w 904874"/>
                <a:gd name="connsiteY7-272" fmla="*/ 14618 h 64666"/>
                <a:gd name="connsiteX0-273" fmla="*/ 0 w 904874"/>
                <a:gd name="connsiteY0-274" fmla="*/ 45574 h 64666"/>
                <a:gd name="connsiteX1-275" fmla="*/ 111919 w 904874"/>
                <a:gd name="connsiteY1-276" fmla="*/ 330 h 64666"/>
                <a:gd name="connsiteX2-277" fmla="*/ 152400 w 904874"/>
                <a:gd name="connsiteY2-278" fmla="*/ 57480 h 64666"/>
                <a:gd name="connsiteX3-279" fmla="*/ 238125 w 904874"/>
                <a:gd name="connsiteY3-280" fmla="*/ 21761 h 64666"/>
                <a:gd name="connsiteX4-281" fmla="*/ 311944 w 904874"/>
                <a:gd name="connsiteY4-282" fmla="*/ 64624 h 64666"/>
                <a:gd name="connsiteX5-283" fmla="*/ 423864 w 904874"/>
                <a:gd name="connsiteY5-284" fmla="*/ 12236 h 64666"/>
                <a:gd name="connsiteX6-285" fmla="*/ 740569 w 904874"/>
                <a:gd name="connsiteY6-286" fmla="*/ 14618 h 64666"/>
                <a:gd name="connsiteX7-287" fmla="*/ 904874 w 904874"/>
                <a:gd name="connsiteY7-288" fmla="*/ 14618 h 64666"/>
                <a:gd name="connsiteX0-289" fmla="*/ 0 w 904874"/>
                <a:gd name="connsiteY0-290" fmla="*/ 45574 h 64666"/>
                <a:gd name="connsiteX1-291" fmla="*/ 111919 w 904874"/>
                <a:gd name="connsiteY1-292" fmla="*/ 330 h 64666"/>
                <a:gd name="connsiteX2-293" fmla="*/ 152400 w 904874"/>
                <a:gd name="connsiteY2-294" fmla="*/ 57480 h 64666"/>
                <a:gd name="connsiteX3-295" fmla="*/ 238125 w 904874"/>
                <a:gd name="connsiteY3-296" fmla="*/ 21761 h 64666"/>
                <a:gd name="connsiteX4-297" fmla="*/ 311944 w 904874"/>
                <a:gd name="connsiteY4-298" fmla="*/ 64624 h 64666"/>
                <a:gd name="connsiteX5-299" fmla="*/ 423864 w 904874"/>
                <a:gd name="connsiteY5-300" fmla="*/ 12236 h 64666"/>
                <a:gd name="connsiteX6-301" fmla="*/ 740569 w 904874"/>
                <a:gd name="connsiteY6-302" fmla="*/ 14618 h 64666"/>
                <a:gd name="connsiteX7-303" fmla="*/ 904874 w 904874"/>
                <a:gd name="connsiteY7-304" fmla="*/ 14618 h 64666"/>
                <a:gd name="connsiteX0-305" fmla="*/ 0 w 904874"/>
                <a:gd name="connsiteY0-306" fmla="*/ 45574 h 64666"/>
                <a:gd name="connsiteX1-307" fmla="*/ 111919 w 904874"/>
                <a:gd name="connsiteY1-308" fmla="*/ 330 h 64666"/>
                <a:gd name="connsiteX2-309" fmla="*/ 152400 w 904874"/>
                <a:gd name="connsiteY2-310" fmla="*/ 57480 h 64666"/>
                <a:gd name="connsiteX3-311" fmla="*/ 238125 w 904874"/>
                <a:gd name="connsiteY3-312" fmla="*/ 21761 h 64666"/>
                <a:gd name="connsiteX4-313" fmla="*/ 311944 w 904874"/>
                <a:gd name="connsiteY4-314" fmla="*/ 64624 h 64666"/>
                <a:gd name="connsiteX5-315" fmla="*/ 423864 w 904874"/>
                <a:gd name="connsiteY5-316" fmla="*/ 12236 h 64666"/>
                <a:gd name="connsiteX6-317" fmla="*/ 904874 w 904874"/>
                <a:gd name="connsiteY6-318" fmla="*/ 14618 h 646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904874" h="64666">
                  <a:moveTo>
                    <a:pt x="0" y="45574"/>
                  </a:moveTo>
                  <a:cubicBezTo>
                    <a:pt x="31750" y="36049"/>
                    <a:pt x="67469" y="-4035"/>
                    <a:pt x="111919" y="330"/>
                  </a:cubicBezTo>
                  <a:cubicBezTo>
                    <a:pt x="156369" y="4695"/>
                    <a:pt x="114300" y="47955"/>
                    <a:pt x="152400" y="57480"/>
                  </a:cubicBezTo>
                  <a:cubicBezTo>
                    <a:pt x="190500" y="67005"/>
                    <a:pt x="211534" y="20570"/>
                    <a:pt x="238125" y="21761"/>
                  </a:cubicBezTo>
                  <a:cubicBezTo>
                    <a:pt x="264716" y="22952"/>
                    <a:pt x="280988" y="66211"/>
                    <a:pt x="311944" y="64624"/>
                  </a:cubicBezTo>
                  <a:cubicBezTo>
                    <a:pt x="342900" y="63037"/>
                    <a:pt x="325042" y="20570"/>
                    <a:pt x="423864" y="12236"/>
                  </a:cubicBezTo>
                  <a:cubicBezTo>
                    <a:pt x="522686" y="3902"/>
                    <a:pt x="804664" y="14122"/>
                    <a:pt x="904874" y="14618"/>
                  </a:cubicBezTo>
                </a:path>
              </a:pathLst>
            </a:cu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6"/>
            </a:p>
          </p:txBody>
        </p:sp>
        <p:cxnSp>
          <p:nvCxnSpPr>
            <p:cNvPr id="5" name="直接连接符 72">
              <a:extLst>
                <a:ext uri="{FF2B5EF4-FFF2-40B4-BE49-F238E27FC236}">
                  <a16:creationId xmlns:a16="http://schemas.microsoft.com/office/drawing/2014/main" id="{8B445641-3B42-BE44-80AB-286041F33F1D}"/>
                </a:ext>
              </a:extLst>
            </p:cNvPr>
            <p:cNvCxnSpPr>
              <a:stCxn id="4" idx="6"/>
            </p:cNvCxnSpPr>
            <p:nvPr/>
          </p:nvCxnSpPr>
          <p:spPr>
            <a:xfrm>
              <a:off x="1193007" y="497681"/>
              <a:ext cx="7867866" cy="4366"/>
            </a:xfrm>
            <a:prstGeom prst="line">
              <a:avLst/>
            </a:prstGeom>
            <a:noFill/>
            <a:ln w="12700">
              <a:solidFill>
                <a:srgbClr val="D9AA27"/>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 name="组合 93">
            <a:extLst>
              <a:ext uri="{FF2B5EF4-FFF2-40B4-BE49-F238E27FC236}">
                <a16:creationId xmlns:a16="http://schemas.microsoft.com/office/drawing/2014/main" id="{C7FBEB13-DCA9-194C-A9BE-3CBC97A9AE38}"/>
              </a:ext>
            </a:extLst>
          </p:cNvPr>
          <p:cNvGrpSpPr/>
          <p:nvPr/>
        </p:nvGrpSpPr>
        <p:grpSpPr>
          <a:xfrm>
            <a:off x="596" y="103226"/>
            <a:ext cx="602926" cy="332716"/>
            <a:chOff x="0" y="252065"/>
            <a:chExt cx="641111" cy="392113"/>
          </a:xfrm>
        </p:grpSpPr>
        <p:sp>
          <p:nvSpPr>
            <p:cNvPr id="7" name="矩形 59">
              <a:extLst>
                <a:ext uri="{FF2B5EF4-FFF2-40B4-BE49-F238E27FC236}">
                  <a16:creationId xmlns:a16="http://schemas.microsoft.com/office/drawing/2014/main" id="{A3A2A541-7420-EE4E-9F12-F21866287024}"/>
                </a:ext>
              </a:extLst>
            </p:cNvPr>
            <p:cNvSpPr>
              <a:spLocks noChangeArrowheads="1"/>
            </p:cNvSpPr>
            <p:nvPr/>
          </p:nvSpPr>
          <p:spPr bwMode="auto">
            <a:xfrm>
              <a:off x="0" y="252065"/>
              <a:ext cx="227013" cy="392112"/>
            </a:xfrm>
            <a:prstGeom prst="rect">
              <a:avLst/>
            </a:prstGeom>
            <a:solidFill>
              <a:schemeClr val="accent2">
                <a:lumMod val="75000"/>
              </a:schemeClr>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078">
                <a:lnSpc>
                  <a:spcPct val="100000"/>
                </a:lnSpc>
                <a:spcBef>
                  <a:spcPct val="0"/>
                </a:spcBef>
                <a:buNone/>
                <a:defRPr/>
              </a:pPr>
              <a:endParaRPr lang="zh-CN" altLang="en-US" sz="1317">
                <a:solidFill>
                  <a:srgbClr val="FFFFFF"/>
                </a:solidFill>
              </a:endParaRPr>
            </a:p>
          </p:txBody>
        </p:sp>
        <p:sp>
          <p:nvSpPr>
            <p:cNvPr id="8" name="矩形 60">
              <a:extLst>
                <a:ext uri="{FF2B5EF4-FFF2-40B4-BE49-F238E27FC236}">
                  <a16:creationId xmlns:a16="http://schemas.microsoft.com/office/drawing/2014/main" id="{BA628BA4-525A-FD40-BB29-7F113962D77B}"/>
                </a:ext>
              </a:extLst>
            </p:cNvPr>
            <p:cNvSpPr>
              <a:spLocks noChangeArrowheads="1"/>
            </p:cNvSpPr>
            <p:nvPr/>
          </p:nvSpPr>
          <p:spPr bwMode="auto">
            <a:xfrm>
              <a:off x="227013" y="252065"/>
              <a:ext cx="114300" cy="392112"/>
            </a:xfrm>
            <a:prstGeom prst="rect">
              <a:avLst/>
            </a:prstGeom>
            <a:solidFill>
              <a:srgbClr val="E1C209"/>
            </a:solidFill>
            <a:ln>
              <a:noFill/>
            </a:ln>
          </p:spPr>
          <p:txBody>
            <a:bodyPr anchor="ctr"/>
            <a:lstStyle>
              <a:lvl1pPr>
                <a:lnSpc>
                  <a:spcPct val="90000"/>
                </a:lnSpc>
                <a:spcBef>
                  <a:spcPts val="1000"/>
                </a:spcBef>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910078">
                <a:lnSpc>
                  <a:spcPct val="100000"/>
                </a:lnSpc>
                <a:spcBef>
                  <a:spcPct val="0"/>
                </a:spcBef>
                <a:buNone/>
                <a:defRPr/>
              </a:pPr>
              <a:endParaRPr lang="zh-CN" altLang="en-US" sz="1317">
                <a:solidFill>
                  <a:srgbClr val="FFFFFF"/>
                </a:solidFill>
              </a:endParaRPr>
            </a:p>
          </p:txBody>
        </p:sp>
        <p:sp>
          <p:nvSpPr>
            <p:cNvPr id="9" name="五边形 137">
              <a:extLst>
                <a:ext uri="{FF2B5EF4-FFF2-40B4-BE49-F238E27FC236}">
                  <a16:creationId xmlns:a16="http://schemas.microsoft.com/office/drawing/2014/main" id="{7B08C722-1F19-DD4B-A42A-7F05C0D8C8B7}"/>
                </a:ext>
              </a:extLst>
            </p:cNvPr>
            <p:cNvSpPr/>
            <p:nvPr userDrawn="1"/>
          </p:nvSpPr>
          <p:spPr>
            <a:xfrm>
              <a:off x="338378" y="254692"/>
              <a:ext cx="302733" cy="389486"/>
            </a:xfrm>
            <a:prstGeom prst="homePlate">
              <a:avLst/>
            </a:prstGeom>
            <a:solidFill>
              <a:srgbClr val="D9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86"/>
            </a:p>
          </p:txBody>
        </p:sp>
      </p:grpSp>
      <p:sp>
        <p:nvSpPr>
          <p:cNvPr id="10" name="Rectangle 9">
            <a:extLst>
              <a:ext uri="{FF2B5EF4-FFF2-40B4-BE49-F238E27FC236}">
                <a16:creationId xmlns:a16="http://schemas.microsoft.com/office/drawing/2014/main" id="{8E9C21E0-E302-8349-9800-A4A3E33A82B8}"/>
              </a:ext>
            </a:extLst>
          </p:cNvPr>
          <p:cNvSpPr/>
          <p:nvPr/>
        </p:nvSpPr>
        <p:spPr>
          <a:xfrm>
            <a:off x="732074" y="1035569"/>
            <a:ext cx="2475089" cy="507630"/>
          </a:xfrm>
          <a:prstGeom prst="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047" dirty="0">
                <a:solidFill>
                  <a:schemeClr val="accent2">
                    <a:lumMod val="50000"/>
                  </a:schemeClr>
                </a:solidFill>
              </a:rPr>
              <a:t>S</a:t>
            </a:r>
          </a:p>
        </p:txBody>
      </p:sp>
      <p:sp>
        <p:nvSpPr>
          <p:cNvPr id="11" name="Rectangle 10">
            <a:extLst>
              <a:ext uri="{FF2B5EF4-FFF2-40B4-BE49-F238E27FC236}">
                <a16:creationId xmlns:a16="http://schemas.microsoft.com/office/drawing/2014/main" id="{8B4681C8-9A31-EA43-8B6D-76EB922C369E}"/>
              </a:ext>
            </a:extLst>
          </p:cNvPr>
          <p:cNvSpPr/>
          <p:nvPr/>
        </p:nvSpPr>
        <p:spPr>
          <a:xfrm>
            <a:off x="3300171" y="1032072"/>
            <a:ext cx="2475089" cy="507630"/>
          </a:xfrm>
          <a:prstGeom prst="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047" b="1" dirty="0">
                <a:solidFill>
                  <a:schemeClr val="accent2">
                    <a:lumMod val="50000"/>
                  </a:schemeClr>
                </a:solidFill>
              </a:rPr>
              <a:t>T</a:t>
            </a:r>
          </a:p>
        </p:txBody>
      </p:sp>
      <p:sp>
        <p:nvSpPr>
          <p:cNvPr id="12" name="Rectangle 11">
            <a:extLst>
              <a:ext uri="{FF2B5EF4-FFF2-40B4-BE49-F238E27FC236}">
                <a16:creationId xmlns:a16="http://schemas.microsoft.com/office/drawing/2014/main" id="{322932FC-3091-D44F-8684-72477CD45D9D}"/>
              </a:ext>
            </a:extLst>
          </p:cNvPr>
          <p:cNvSpPr/>
          <p:nvPr/>
        </p:nvSpPr>
        <p:spPr>
          <a:xfrm>
            <a:off x="5868268" y="1032072"/>
            <a:ext cx="2475089" cy="507630"/>
          </a:xfrm>
          <a:prstGeom prst="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047" dirty="0">
                <a:solidFill>
                  <a:schemeClr val="accent2">
                    <a:lumMod val="50000"/>
                  </a:schemeClr>
                </a:solidFill>
              </a:rPr>
              <a:t>C</a:t>
            </a:r>
          </a:p>
        </p:txBody>
      </p:sp>
      <p:cxnSp>
        <p:nvCxnSpPr>
          <p:cNvPr id="13" name="Straight Arrow Connector 12">
            <a:extLst>
              <a:ext uri="{FF2B5EF4-FFF2-40B4-BE49-F238E27FC236}">
                <a16:creationId xmlns:a16="http://schemas.microsoft.com/office/drawing/2014/main" id="{7EAD48B3-5399-BE49-A35B-B769DBA021B9}"/>
              </a:ext>
            </a:extLst>
          </p:cNvPr>
          <p:cNvCxnSpPr>
            <a:cxnSpLocks/>
          </p:cNvCxnSpPr>
          <p:nvPr/>
        </p:nvCxnSpPr>
        <p:spPr>
          <a:xfrm>
            <a:off x="1969618" y="1473302"/>
            <a:ext cx="0" cy="481317"/>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14" name="Straight Arrow Connector 13">
            <a:extLst>
              <a:ext uri="{FF2B5EF4-FFF2-40B4-BE49-F238E27FC236}">
                <a16:creationId xmlns:a16="http://schemas.microsoft.com/office/drawing/2014/main" id="{C48C3CA2-8258-D743-85D5-957242C039AA}"/>
              </a:ext>
            </a:extLst>
          </p:cNvPr>
          <p:cNvCxnSpPr>
            <a:cxnSpLocks/>
          </p:cNvCxnSpPr>
          <p:nvPr/>
        </p:nvCxnSpPr>
        <p:spPr>
          <a:xfrm>
            <a:off x="4537715" y="1473302"/>
            <a:ext cx="0" cy="481317"/>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15" name="Straight Arrow Connector 14">
            <a:extLst>
              <a:ext uri="{FF2B5EF4-FFF2-40B4-BE49-F238E27FC236}">
                <a16:creationId xmlns:a16="http://schemas.microsoft.com/office/drawing/2014/main" id="{F84C94EF-4447-7141-8898-9B6014D4AE96}"/>
              </a:ext>
            </a:extLst>
          </p:cNvPr>
          <p:cNvCxnSpPr>
            <a:cxnSpLocks/>
          </p:cNvCxnSpPr>
          <p:nvPr/>
        </p:nvCxnSpPr>
        <p:spPr>
          <a:xfrm>
            <a:off x="7105812" y="1474629"/>
            <a:ext cx="0" cy="481317"/>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
        <p:nvSpPr>
          <p:cNvPr id="19" name="Rectangle 18">
            <a:extLst>
              <a:ext uri="{FF2B5EF4-FFF2-40B4-BE49-F238E27FC236}">
                <a16:creationId xmlns:a16="http://schemas.microsoft.com/office/drawing/2014/main" id="{4F1338FA-61F8-A545-8586-D22F72DA397B}"/>
              </a:ext>
            </a:extLst>
          </p:cNvPr>
          <p:cNvSpPr/>
          <p:nvPr/>
        </p:nvSpPr>
        <p:spPr>
          <a:xfrm>
            <a:off x="725509" y="2023190"/>
            <a:ext cx="2413082" cy="2983291"/>
          </a:xfrm>
          <a:custGeom>
            <a:avLst/>
            <a:gdLst>
              <a:gd name="connsiteX0" fmla="*/ 0 w 2413082"/>
              <a:gd name="connsiteY0" fmla="*/ 0 h 2983291"/>
              <a:gd name="connsiteX1" fmla="*/ 458486 w 2413082"/>
              <a:gd name="connsiteY1" fmla="*/ 0 h 2983291"/>
              <a:gd name="connsiteX2" fmla="*/ 892840 w 2413082"/>
              <a:gd name="connsiteY2" fmla="*/ 0 h 2983291"/>
              <a:gd name="connsiteX3" fmla="*/ 1399588 w 2413082"/>
              <a:gd name="connsiteY3" fmla="*/ 0 h 2983291"/>
              <a:gd name="connsiteX4" fmla="*/ 1882204 w 2413082"/>
              <a:gd name="connsiteY4" fmla="*/ 0 h 2983291"/>
              <a:gd name="connsiteX5" fmla="*/ 2413082 w 2413082"/>
              <a:gd name="connsiteY5" fmla="*/ 0 h 2983291"/>
              <a:gd name="connsiteX6" fmla="*/ 2413082 w 2413082"/>
              <a:gd name="connsiteY6" fmla="*/ 656324 h 2983291"/>
              <a:gd name="connsiteX7" fmla="*/ 2413082 w 2413082"/>
              <a:gd name="connsiteY7" fmla="*/ 1282815 h 2983291"/>
              <a:gd name="connsiteX8" fmla="*/ 2413082 w 2413082"/>
              <a:gd name="connsiteY8" fmla="*/ 1819808 h 2983291"/>
              <a:gd name="connsiteX9" fmla="*/ 2413082 w 2413082"/>
              <a:gd name="connsiteY9" fmla="*/ 2446299 h 2983291"/>
              <a:gd name="connsiteX10" fmla="*/ 2413082 w 2413082"/>
              <a:gd name="connsiteY10" fmla="*/ 2983291 h 2983291"/>
              <a:gd name="connsiteX11" fmla="*/ 1906335 w 2413082"/>
              <a:gd name="connsiteY11" fmla="*/ 2983291 h 2983291"/>
              <a:gd name="connsiteX12" fmla="*/ 1399588 w 2413082"/>
              <a:gd name="connsiteY12" fmla="*/ 2983291 h 2983291"/>
              <a:gd name="connsiteX13" fmla="*/ 868710 w 2413082"/>
              <a:gd name="connsiteY13" fmla="*/ 2983291 h 2983291"/>
              <a:gd name="connsiteX14" fmla="*/ 0 w 2413082"/>
              <a:gd name="connsiteY14" fmla="*/ 2983291 h 2983291"/>
              <a:gd name="connsiteX15" fmla="*/ 0 w 2413082"/>
              <a:gd name="connsiteY15" fmla="*/ 2326967 h 2983291"/>
              <a:gd name="connsiteX16" fmla="*/ 0 w 2413082"/>
              <a:gd name="connsiteY16" fmla="*/ 1789975 h 2983291"/>
              <a:gd name="connsiteX17" fmla="*/ 0 w 2413082"/>
              <a:gd name="connsiteY17" fmla="*/ 1193316 h 2983291"/>
              <a:gd name="connsiteX18" fmla="*/ 0 w 2413082"/>
              <a:gd name="connsiteY18" fmla="*/ 566825 h 2983291"/>
              <a:gd name="connsiteX19" fmla="*/ 0 w 2413082"/>
              <a:gd name="connsiteY19" fmla="*/ 0 h 298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13082" h="2983291" fill="none" extrusionOk="0">
                <a:moveTo>
                  <a:pt x="0" y="0"/>
                </a:moveTo>
                <a:cubicBezTo>
                  <a:pt x="151498" y="-9574"/>
                  <a:pt x="241455" y="48072"/>
                  <a:pt x="458486" y="0"/>
                </a:cubicBezTo>
                <a:cubicBezTo>
                  <a:pt x="675517" y="-48072"/>
                  <a:pt x="760526" y="28156"/>
                  <a:pt x="892840" y="0"/>
                </a:cubicBezTo>
                <a:cubicBezTo>
                  <a:pt x="1025154" y="-28156"/>
                  <a:pt x="1151598" y="49041"/>
                  <a:pt x="1399588" y="0"/>
                </a:cubicBezTo>
                <a:cubicBezTo>
                  <a:pt x="1647578" y="-49041"/>
                  <a:pt x="1783032" y="12963"/>
                  <a:pt x="1882204" y="0"/>
                </a:cubicBezTo>
                <a:cubicBezTo>
                  <a:pt x="1981376" y="-12963"/>
                  <a:pt x="2226671" y="53572"/>
                  <a:pt x="2413082" y="0"/>
                </a:cubicBezTo>
                <a:cubicBezTo>
                  <a:pt x="2464564" y="165389"/>
                  <a:pt x="2343008" y="417572"/>
                  <a:pt x="2413082" y="656324"/>
                </a:cubicBezTo>
                <a:cubicBezTo>
                  <a:pt x="2483156" y="895076"/>
                  <a:pt x="2338881" y="982508"/>
                  <a:pt x="2413082" y="1282815"/>
                </a:cubicBezTo>
                <a:cubicBezTo>
                  <a:pt x="2487283" y="1583122"/>
                  <a:pt x="2362583" y="1672552"/>
                  <a:pt x="2413082" y="1819808"/>
                </a:cubicBezTo>
                <a:cubicBezTo>
                  <a:pt x="2463581" y="1967064"/>
                  <a:pt x="2339742" y="2207856"/>
                  <a:pt x="2413082" y="2446299"/>
                </a:cubicBezTo>
                <a:cubicBezTo>
                  <a:pt x="2486422" y="2684742"/>
                  <a:pt x="2384356" y="2723548"/>
                  <a:pt x="2413082" y="2983291"/>
                </a:cubicBezTo>
                <a:cubicBezTo>
                  <a:pt x="2286262" y="3043511"/>
                  <a:pt x="2037291" y="2928861"/>
                  <a:pt x="1906335" y="2983291"/>
                </a:cubicBezTo>
                <a:cubicBezTo>
                  <a:pt x="1775379" y="3037721"/>
                  <a:pt x="1582348" y="2932764"/>
                  <a:pt x="1399588" y="2983291"/>
                </a:cubicBezTo>
                <a:cubicBezTo>
                  <a:pt x="1216828" y="3033818"/>
                  <a:pt x="1019857" y="2956532"/>
                  <a:pt x="868710" y="2983291"/>
                </a:cubicBezTo>
                <a:cubicBezTo>
                  <a:pt x="717563" y="3010050"/>
                  <a:pt x="208975" y="2942956"/>
                  <a:pt x="0" y="2983291"/>
                </a:cubicBezTo>
                <a:cubicBezTo>
                  <a:pt x="-40969" y="2810218"/>
                  <a:pt x="10211" y="2622999"/>
                  <a:pt x="0" y="2326967"/>
                </a:cubicBezTo>
                <a:cubicBezTo>
                  <a:pt x="-10211" y="2030935"/>
                  <a:pt x="46812" y="2012446"/>
                  <a:pt x="0" y="1789975"/>
                </a:cubicBezTo>
                <a:cubicBezTo>
                  <a:pt x="-46812" y="1567504"/>
                  <a:pt x="61331" y="1452954"/>
                  <a:pt x="0" y="1193316"/>
                </a:cubicBezTo>
                <a:cubicBezTo>
                  <a:pt x="-61331" y="933678"/>
                  <a:pt x="2174" y="795897"/>
                  <a:pt x="0" y="566825"/>
                </a:cubicBezTo>
                <a:cubicBezTo>
                  <a:pt x="-2174" y="337753"/>
                  <a:pt x="25273" y="150911"/>
                  <a:pt x="0" y="0"/>
                </a:cubicBezTo>
                <a:close/>
              </a:path>
              <a:path w="2413082" h="2983291" stroke="0" extrusionOk="0">
                <a:moveTo>
                  <a:pt x="0" y="0"/>
                </a:moveTo>
                <a:cubicBezTo>
                  <a:pt x="153319" y="-23255"/>
                  <a:pt x="337153" y="25500"/>
                  <a:pt x="458486" y="0"/>
                </a:cubicBezTo>
                <a:cubicBezTo>
                  <a:pt x="579819" y="-25500"/>
                  <a:pt x="769395" y="5415"/>
                  <a:pt x="868710" y="0"/>
                </a:cubicBezTo>
                <a:cubicBezTo>
                  <a:pt x="968025" y="-5415"/>
                  <a:pt x="1159401" y="38081"/>
                  <a:pt x="1399588" y="0"/>
                </a:cubicBezTo>
                <a:cubicBezTo>
                  <a:pt x="1639775" y="-38081"/>
                  <a:pt x="1739011" y="16282"/>
                  <a:pt x="1858073" y="0"/>
                </a:cubicBezTo>
                <a:cubicBezTo>
                  <a:pt x="1977135" y="-16282"/>
                  <a:pt x="2179402" y="26818"/>
                  <a:pt x="2413082" y="0"/>
                </a:cubicBezTo>
                <a:cubicBezTo>
                  <a:pt x="2482978" y="325018"/>
                  <a:pt x="2367402" y="352080"/>
                  <a:pt x="2413082" y="656324"/>
                </a:cubicBezTo>
                <a:cubicBezTo>
                  <a:pt x="2458762" y="960568"/>
                  <a:pt x="2353944" y="1124734"/>
                  <a:pt x="2413082" y="1252982"/>
                </a:cubicBezTo>
                <a:cubicBezTo>
                  <a:pt x="2472220" y="1381230"/>
                  <a:pt x="2355229" y="1641846"/>
                  <a:pt x="2413082" y="1849640"/>
                </a:cubicBezTo>
                <a:cubicBezTo>
                  <a:pt x="2470935" y="2057434"/>
                  <a:pt x="2363667" y="2173519"/>
                  <a:pt x="2413082" y="2386633"/>
                </a:cubicBezTo>
                <a:cubicBezTo>
                  <a:pt x="2462497" y="2599747"/>
                  <a:pt x="2371573" y="2823443"/>
                  <a:pt x="2413082" y="2983291"/>
                </a:cubicBezTo>
                <a:cubicBezTo>
                  <a:pt x="2186115" y="3015112"/>
                  <a:pt x="2141939" y="2961529"/>
                  <a:pt x="1930466" y="2983291"/>
                </a:cubicBezTo>
                <a:cubicBezTo>
                  <a:pt x="1718993" y="3005053"/>
                  <a:pt x="1667024" y="2957377"/>
                  <a:pt x="1471980" y="2983291"/>
                </a:cubicBezTo>
                <a:cubicBezTo>
                  <a:pt x="1276936" y="3009205"/>
                  <a:pt x="1203414" y="2964242"/>
                  <a:pt x="941102" y="2983291"/>
                </a:cubicBezTo>
                <a:cubicBezTo>
                  <a:pt x="678790" y="3002340"/>
                  <a:pt x="617567" y="2981651"/>
                  <a:pt x="410224" y="2983291"/>
                </a:cubicBezTo>
                <a:cubicBezTo>
                  <a:pt x="202881" y="2984931"/>
                  <a:pt x="181864" y="2980439"/>
                  <a:pt x="0" y="2983291"/>
                </a:cubicBezTo>
                <a:cubicBezTo>
                  <a:pt x="-220" y="2772683"/>
                  <a:pt x="35687" y="2570271"/>
                  <a:pt x="0" y="2386633"/>
                </a:cubicBezTo>
                <a:cubicBezTo>
                  <a:pt x="-35687" y="2202995"/>
                  <a:pt x="38875" y="1968992"/>
                  <a:pt x="0" y="1819808"/>
                </a:cubicBezTo>
                <a:cubicBezTo>
                  <a:pt x="-38875" y="1670624"/>
                  <a:pt x="38880" y="1453584"/>
                  <a:pt x="0" y="1312648"/>
                </a:cubicBezTo>
                <a:cubicBezTo>
                  <a:pt x="-38880" y="1171712"/>
                  <a:pt x="3995" y="998310"/>
                  <a:pt x="0" y="775656"/>
                </a:cubicBezTo>
                <a:cubicBezTo>
                  <a:pt x="-3995" y="553002"/>
                  <a:pt x="90466" y="328564"/>
                  <a:pt x="0" y="0"/>
                </a:cubicBezTo>
                <a:close/>
              </a:path>
            </a:pathLst>
          </a:custGeom>
          <a:solidFill>
            <a:schemeClr val="accent2">
              <a:lumMod val="20000"/>
              <a:lumOff val="80000"/>
            </a:schemeClr>
          </a:solidFill>
          <a:ln cmpd="dbl">
            <a:solidFill>
              <a:schemeClr val="accent5">
                <a:lumMod val="50000"/>
              </a:schemeClr>
            </a:solidFill>
            <a:prstDash val="solid"/>
            <a:extLst>
              <a:ext uri="{C807C97D-BFC1-408E-A445-0C87EB9F89A2}">
                <ask:lineSketchStyleProps xmln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298" dirty="0"/>
          </a:p>
        </p:txBody>
      </p:sp>
      <p:sp>
        <p:nvSpPr>
          <p:cNvPr id="20" name="Rectangle 19">
            <a:extLst>
              <a:ext uri="{FF2B5EF4-FFF2-40B4-BE49-F238E27FC236}">
                <a16:creationId xmlns:a16="http://schemas.microsoft.com/office/drawing/2014/main" id="{3180B0E4-5EE0-E74C-AF99-4CCC16DB5B06}"/>
              </a:ext>
            </a:extLst>
          </p:cNvPr>
          <p:cNvSpPr/>
          <p:nvPr/>
        </p:nvSpPr>
        <p:spPr>
          <a:xfrm>
            <a:off x="3300170" y="2023189"/>
            <a:ext cx="2475088" cy="3009987"/>
          </a:xfrm>
          <a:custGeom>
            <a:avLst/>
            <a:gdLst>
              <a:gd name="connsiteX0" fmla="*/ 0 w 2475088"/>
              <a:gd name="connsiteY0" fmla="*/ 0 h 3009987"/>
              <a:gd name="connsiteX1" fmla="*/ 495018 w 2475088"/>
              <a:gd name="connsiteY1" fmla="*/ 0 h 3009987"/>
              <a:gd name="connsiteX2" fmla="*/ 965284 w 2475088"/>
              <a:gd name="connsiteY2" fmla="*/ 0 h 3009987"/>
              <a:gd name="connsiteX3" fmla="*/ 1435551 w 2475088"/>
              <a:gd name="connsiteY3" fmla="*/ 0 h 3009987"/>
              <a:gd name="connsiteX4" fmla="*/ 1881067 w 2475088"/>
              <a:gd name="connsiteY4" fmla="*/ 0 h 3009987"/>
              <a:gd name="connsiteX5" fmla="*/ 2475088 w 2475088"/>
              <a:gd name="connsiteY5" fmla="*/ 0 h 3009987"/>
              <a:gd name="connsiteX6" fmla="*/ 2475088 w 2475088"/>
              <a:gd name="connsiteY6" fmla="*/ 531764 h 3009987"/>
              <a:gd name="connsiteX7" fmla="*/ 2475088 w 2475088"/>
              <a:gd name="connsiteY7" fmla="*/ 1063529 h 3009987"/>
              <a:gd name="connsiteX8" fmla="*/ 2475088 w 2475088"/>
              <a:gd name="connsiteY8" fmla="*/ 1474894 h 3009987"/>
              <a:gd name="connsiteX9" fmla="*/ 2475088 w 2475088"/>
              <a:gd name="connsiteY9" fmla="*/ 1886259 h 3009987"/>
              <a:gd name="connsiteX10" fmla="*/ 2475088 w 2475088"/>
              <a:gd name="connsiteY10" fmla="*/ 2418023 h 3009987"/>
              <a:gd name="connsiteX11" fmla="*/ 2475088 w 2475088"/>
              <a:gd name="connsiteY11" fmla="*/ 3009987 h 3009987"/>
              <a:gd name="connsiteX12" fmla="*/ 2029572 w 2475088"/>
              <a:gd name="connsiteY12" fmla="*/ 3009987 h 3009987"/>
              <a:gd name="connsiteX13" fmla="*/ 1584056 w 2475088"/>
              <a:gd name="connsiteY13" fmla="*/ 3009987 h 3009987"/>
              <a:gd name="connsiteX14" fmla="*/ 1163291 w 2475088"/>
              <a:gd name="connsiteY14" fmla="*/ 3009987 h 3009987"/>
              <a:gd name="connsiteX15" fmla="*/ 693025 w 2475088"/>
              <a:gd name="connsiteY15" fmla="*/ 3009987 h 3009987"/>
              <a:gd name="connsiteX16" fmla="*/ 0 w 2475088"/>
              <a:gd name="connsiteY16" fmla="*/ 3009987 h 3009987"/>
              <a:gd name="connsiteX17" fmla="*/ 0 w 2475088"/>
              <a:gd name="connsiteY17" fmla="*/ 2508323 h 3009987"/>
              <a:gd name="connsiteX18" fmla="*/ 0 w 2475088"/>
              <a:gd name="connsiteY18" fmla="*/ 1946458 h 3009987"/>
              <a:gd name="connsiteX19" fmla="*/ 0 w 2475088"/>
              <a:gd name="connsiteY19" fmla="*/ 1504994 h 3009987"/>
              <a:gd name="connsiteX20" fmla="*/ 0 w 2475088"/>
              <a:gd name="connsiteY20" fmla="*/ 973229 h 3009987"/>
              <a:gd name="connsiteX21" fmla="*/ 0 w 2475088"/>
              <a:gd name="connsiteY21" fmla="*/ 471565 h 3009987"/>
              <a:gd name="connsiteX22" fmla="*/ 0 w 2475088"/>
              <a:gd name="connsiteY22" fmla="*/ 0 h 300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5088" h="3009987" fill="none" extrusionOk="0">
                <a:moveTo>
                  <a:pt x="0" y="0"/>
                </a:moveTo>
                <a:cubicBezTo>
                  <a:pt x="141171" y="-38301"/>
                  <a:pt x="372249" y="21223"/>
                  <a:pt x="495018" y="0"/>
                </a:cubicBezTo>
                <a:cubicBezTo>
                  <a:pt x="617787" y="-21223"/>
                  <a:pt x="806441" y="39136"/>
                  <a:pt x="965284" y="0"/>
                </a:cubicBezTo>
                <a:cubicBezTo>
                  <a:pt x="1124127" y="-39136"/>
                  <a:pt x="1207404" y="48377"/>
                  <a:pt x="1435551" y="0"/>
                </a:cubicBezTo>
                <a:cubicBezTo>
                  <a:pt x="1663698" y="-48377"/>
                  <a:pt x="1780189" y="30648"/>
                  <a:pt x="1881067" y="0"/>
                </a:cubicBezTo>
                <a:cubicBezTo>
                  <a:pt x="1981945" y="-30648"/>
                  <a:pt x="2279547" y="53964"/>
                  <a:pt x="2475088" y="0"/>
                </a:cubicBezTo>
                <a:cubicBezTo>
                  <a:pt x="2509067" y="187036"/>
                  <a:pt x="2443310" y="419480"/>
                  <a:pt x="2475088" y="531764"/>
                </a:cubicBezTo>
                <a:cubicBezTo>
                  <a:pt x="2506866" y="644048"/>
                  <a:pt x="2465322" y="950107"/>
                  <a:pt x="2475088" y="1063529"/>
                </a:cubicBezTo>
                <a:cubicBezTo>
                  <a:pt x="2484854" y="1176952"/>
                  <a:pt x="2444689" y="1323313"/>
                  <a:pt x="2475088" y="1474894"/>
                </a:cubicBezTo>
                <a:cubicBezTo>
                  <a:pt x="2505487" y="1626475"/>
                  <a:pt x="2473491" y="1785678"/>
                  <a:pt x="2475088" y="1886259"/>
                </a:cubicBezTo>
                <a:cubicBezTo>
                  <a:pt x="2476685" y="1986840"/>
                  <a:pt x="2444491" y="2285184"/>
                  <a:pt x="2475088" y="2418023"/>
                </a:cubicBezTo>
                <a:cubicBezTo>
                  <a:pt x="2505685" y="2550862"/>
                  <a:pt x="2447967" y="2783101"/>
                  <a:pt x="2475088" y="3009987"/>
                </a:cubicBezTo>
                <a:cubicBezTo>
                  <a:pt x="2271141" y="3055328"/>
                  <a:pt x="2163666" y="2997610"/>
                  <a:pt x="2029572" y="3009987"/>
                </a:cubicBezTo>
                <a:cubicBezTo>
                  <a:pt x="1895478" y="3022364"/>
                  <a:pt x="1673663" y="2965162"/>
                  <a:pt x="1584056" y="3009987"/>
                </a:cubicBezTo>
                <a:cubicBezTo>
                  <a:pt x="1494449" y="3054812"/>
                  <a:pt x="1332377" y="2987675"/>
                  <a:pt x="1163291" y="3009987"/>
                </a:cubicBezTo>
                <a:cubicBezTo>
                  <a:pt x="994205" y="3032299"/>
                  <a:pt x="789796" y="2972294"/>
                  <a:pt x="693025" y="3009987"/>
                </a:cubicBezTo>
                <a:cubicBezTo>
                  <a:pt x="596254" y="3047680"/>
                  <a:pt x="319448" y="2948730"/>
                  <a:pt x="0" y="3009987"/>
                </a:cubicBezTo>
                <a:cubicBezTo>
                  <a:pt x="-11309" y="2792859"/>
                  <a:pt x="21849" y="2614279"/>
                  <a:pt x="0" y="2508323"/>
                </a:cubicBezTo>
                <a:cubicBezTo>
                  <a:pt x="-21849" y="2402367"/>
                  <a:pt x="22469" y="2082018"/>
                  <a:pt x="0" y="1946458"/>
                </a:cubicBezTo>
                <a:cubicBezTo>
                  <a:pt x="-22469" y="1810898"/>
                  <a:pt x="40441" y="1709192"/>
                  <a:pt x="0" y="1504994"/>
                </a:cubicBezTo>
                <a:cubicBezTo>
                  <a:pt x="-40441" y="1300796"/>
                  <a:pt x="46113" y="1106084"/>
                  <a:pt x="0" y="973229"/>
                </a:cubicBezTo>
                <a:cubicBezTo>
                  <a:pt x="-46113" y="840374"/>
                  <a:pt x="26486" y="626137"/>
                  <a:pt x="0" y="471565"/>
                </a:cubicBezTo>
                <a:cubicBezTo>
                  <a:pt x="-26486" y="316993"/>
                  <a:pt x="49665" y="205421"/>
                  <a:pt x="0" y="0"/>
                </a:cubicBezTo>
                <a:close/>
              </a:path>
              <a:path w="2475088" h="3009987" stroke="0" extrusionOk="0">
                <a:moveTo>
                  <a:pt x="0" y="0"/>
                </a:moveTo>
                <a:cubicBezTo>
                  <a:pt x="158592" y="-5511"/>
                  <a:pt x="285103" y="35003"/>
                  <a:pt x="544519" y="0"/>
                </a:cubicBezTo>
                <a:cubicBezTo>
                  <a:pt x="803935" y="-35003"/>
                  <a:pt x="871675" y="43383"/>
                  <a:pt x="965284" y="0"/>
                </a:cubicBezTo>
                <a:cubicBezTo>
                  <a:pt x="1058893" y="-43383"/>
                  <a:pt x="1313319" y="34986"/>
                  <a:pt x="1435551" y="0"/>
                </a:cubicBezTo>
                <a:cubicBezTo>
                  <a:pt x="1557783" y="-34986"/>
                  <a:pt x="1732549" y="37458"/>
                  <a:pt x="1905818" y="0"/>
                </a:cubicBezTo>
                <a:cubicBezTo>
                  <a:pt x="2079087" y="-37458"/>
                  <a:pt x="2229328" y="34784"/>
                  <a:pt x="2475088" y="0"/>
                </a:cubicBezTo>
                <a:cubicBezTo>
                  <a:pt x="2497363" y="183781"/>
                  <a:pt x="2470242" y="268433"/>
                  <a:pt x="2475088" y="531764"/>
                </a:cubicBezTo>
                <a:cubicBezTo>
                  <a:pt x="2479934" y="795095"/>
                  <a:pt x="2473981" y="850899"/>
                  <a:pt x="2475088" y="943129"/>
                </a:cubicBezTo>
                <a:cubicBezTo>
                  <a:pt x="2476195" y="1035359"/>
                  <a:pt x="2430686" y="1209564"/>
                  <a:pt x="2475088" y="1474894"/>
                </a:cubicBezTo>
                <a:cubicBezTo>
                  <a:pt x="2519490" y="1740225"/>
                  <a:pt x="2432548" y="1744155"/>
                  <a:pt x="2475088" y="1916358"/>
                </a:cubicBezTo>
                <a:cubicBezTo>
                  <a:pt x="2517628" y="2088561"/>
                  <a:pt x="2473733" y="2183391"/>
                  <a:pt x="2475088" y="2387923"/>
                </a:cubicBezTo>
                <a:cubicBezTo>
                  <a:pt x="2476443" y="2592456"/>
                  <a:pt x="2456956" y="2723837"/>
                  <a:pt x="2475088" y="3009987"/>
                </a:cubicBezTo>
                <a:cubicBezTo>
                  <a:pt x="2325453" y="3022478"/>
                  <a:pt x="2203109" y="2999963"/>
                  <a:pt x="1955320" y="3009987"/>
                </a:cubicBezTo>
                <a:cubicBezTo>
                  <a:pt x="1707531" y="3020011"/>
                  <a:pt x="1726462" y="2983880"/>
                  <a:pt x="1534555" y="3009987"/>
                </a:cubicBezTo>
                <a:cubicBezTo>
                  <a:pt x="1342648" y="3036094"/>
                  <a:pt x="1202171" y="2968530"/>
                  <a:pt x="1089039" y="3009987"/>
                </a:cubicBezTo>
                <a:cubicBezTo>
                  <a:pt x="975907" y="3051444"/>
                  <a:pt x="743282" y="2975848"/>
                  <a:pt x="618772" y="3009987"/>
                </a:cubicBezTo>
                <a:cubicBezTo>
                  <a:pt x="494262" y="3044126"/>
                  <a:pt x="307237" y="2941130"/>
                  <a:pt x="0" y="3009987"/>
                </a:cubicBezTo>
                <a:cubicBezTo>
                  <a:pt x="-2091" y="2839753"/>
                  <a:pt x="11333" y="2641859"/>
                  <a:pt x="0" y="2538422"/>
                </a:cubicBezTo>
                <a:cubicBezTo>
                  <a:pt x="-11333" y="2434986"/>
                  <a:pt x="12865" y="2301445"/>
                  <a:pt x="0" y="2096958"/>
                </a:cubicBezTo>
                <a:cubicBezTo>
                  <a:pt x="-12865" y="1892471"/>
                  <a:pt x="5070" y="1704046"/>
                  <a:pt x="0" y="1565193"/>
                </a:cubicBezTo>
                <a:cubicBezTo>
                  <a:pt x="-5070" y="1426340"/>
                  <a:pt x="30838" y="1202205"/>
                  <a:pt x="0" y="1063529"/>
                </a:cubicBezTo>
                <a:cubicBezTo>
                  <a:pt x="-30838" y="924853"/>
                  <a:pt x="9696" y="713965"/>
                  <a:pt x="0" y="622064"/>
                </a:cubicBezTo>
                <a:cubicBezTo>
                  <a:pt x="-9696" y="530163"/>
                  <a:pt x="13056" y="293340"/>
                  <a:pt x="0" y="0"/>
                </a:cubicBezTo>
                <a:close/>
              </a:path>
            </a:pathLst>
          </a:custGeom>
          <a:solidFill>
            <a:schemeClr val="accent6">
              <a:lumMod val="20000"/>
              <a:lumOff val="80000"/>
            </a:schemeClr>
          </a:solidFill>
          <a:ln>
            <a:prstDash val="solid"/>
            <a:extLst>
              <a:ext uri="{C807C97D-BFC1-408E-A445-0C87EB9F89A2}">
                <ask:lineSketchStyleProps xmlns="" xmlns:ask="http://schemas.microsoft.com/office/drawing/2018/sketchyshapes" sd="41457826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298" dirty="0"/>
          </a:p>
        </p:txBody>
      </p:sp>
      <p:sp>
        <p:nvSpPr>
          <p:cNvPr id="21" name="Rectangle 20">
            <a:extLst>
              <a:ext uri="{FF2B5EF4-FFF2-40B4-BE49-F238E27FC236}">
                <a16:creationId xmlns:a16="http://schemas.microsoft.com/office/drawing/2014/main" id="{E5124B0B-53BE-BD4E-B12E-280A21570204}"/>
              </a:ext>
            </a:extLst>
          </p:cNvPr>
          <p:cNvSpPr/>
          <p:nvPr/>
        </p:nvSpPr>
        <p:spPr>
          <a:xfrm>
            <a:off x="5943404" y="2023189"/>
            <a:ext cx="2420012" cy="3009987"/>
          </a:xfrm>
          <a:custGeom>
            <a:avLst/>
            <a:gdLst>
              <a:gd name="connsiteX0" fmla="*/ 0 w 2420012"/>
              <a:gd name="connsiteY0" fmla="*/ 0 h 3009987"/>
              <a:gd name="connsiteX1" fmla="*/ 435602 w 2420012"/>
              <a:gd name="connsiteY1" fmla="*/ 0 h 3009987"/>
              <a:gd name="connsiteX2" fmla="*/ 943805 w 2420012"/>
              <a:gd name="connsiteY2" fmla="*/ 0 h 3009987"/>
              <a:gd name="connsiteX3" fmla="*/ 1452007 w 2420012"/>
              <a:gd name="connsiteY3" fmla="*/ 0 h 3009987"/>
              <a:gd name="connsiteX4" fmla="*/ 1936010 w 2420012"/>
              <a:gd name="connsiteY4" fmla="*/ 0 h 3009987"/>
              <a:gd name="connsiteX5" fmla="*/ 2420012 w 2420012"/>
              <a:gd name="connsiteY5" fmla="*/ 0 h 3009987"/>
              <a:gd name="connsiteX6" fmla="*/ 2420012 w 2420012"/>
              <a:gd name="connsiteY6" fmla="*/ 501665 h 3009987"/>
              <a:gd name="connsiteX7" fmla="*/ 2420012 w 2420012"/>
              <a:gd name="connsiteY7" fmla="*/ 943129 h 3009987"/>
              <a:gd name="connsiteX8" fmla="*/ 2420012 w 2420012"/>
              <a:gd name="connsiteY8" fmla="*/ 1354494 h 3009987"/>
              <a:gd name="connsiteX9" fmla="*/ 2420012 w 2420012"/>
              <a:gd name="connsiteY9" fmla="*/ 1856159 h 3009987"/>
              <a:gd name="connsiteX10" fmla="*/ 2420012 w 2420012"/>
              <a:gd name="connsiteY10" fmla="*/ 2267524 h 3009987"/>
              <a:gd name="connsiteX11" fmla="*/ 2420012 w 2420012"/>
              <a:gd name="connsiteY11" fmla="*/ 3009987 h 3009987"/>
              <a:gd name="connsiteX12" fmla="*/ 1911809 w 2420012"/>
              <a:gd name="connsiteY12" fmla="*/ 3009987 h 3009987"/>
              <a:gd name="connsiteX13" fmla="*/ 1403607 w 2420012"/>
              <a:gd name="connsiteY13" fmla="*/ 3009987 h 3009987"/>
              <a:gd name="connsiteX14" fmla="*/ 895404 w 2420012"/>
              <a:gd name="connsiteY14" fmla="*/ 3009987 h 3009987"/>
              <a:gd name="connsiteX15" fmla="*/ 0 w 2420012"/>
              <a:gd name="connsiteY15" fmla="*/ 3009987 h 3009987"/>
              <a:gd name="connsiteX16" fmla="*/ 0 w 2420012"/>
              <a:gd name="connsiteY16" fmla="*/ 2538422 h 3009987"/>
              <a:gd name="connsiteX17" fmla="*/ 0 w 2420012"/>
              <a:gd name="connsiteY17" fmla="*/ 2096958 h 3009987"/>
              <a:gd name="connsiteX18" fmla="*/ 0 w 2420012"/>
              <a:gd name="connsiteY18" fmla="*/ 1595293 h 3009987"/>
              <a:gd name="connsiteX19" fmla="*/ 0 w 2420012"/>
              <a:gd name="connsiteY19" fmla="*/ 1063529 h 3009987"/>
              <a:gd name="connsiteX20" fmla="*/ 0 w 2420012"/>
              <a:gd name="connsiteY20" fmla="*/ 561864 h 3009987"/>
              <a:gd name="connsiteX21" fmla="*/ 0 w 2420012"/>
              <a:gd name="connsiteY21" fmla="*/ 0 h 300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20012" h="3009987" fill="none" extrusionOk="0">
                <a:moveTo>
                  <a:pt x="0" y="0"/>
                </a:moveTo>
                <a:cubicBezTo>
                  <a:pt x="166157" y="-10588"/>
                  <a:pt x="289385" y="49407"/>
                  <a:pt x="435602" y="0"/>
                </a:cubicBezTo>
                <a:cubicBezTo>
                  <a:pt x="581819" y="-49407"/>
                  <a:pt x="780531" y="43108"/>
                  <a:pt x="943805" y="0"/>
                </a:cubicBezTo>
                <a:cubicBezTo>
                  <a:pt x="1107079" y="-43108"/>
                  <a:pt x="1331317" y="27251"/>
                  <a:pt x="1452007" y="0"/>
                </a:cubicBezTo>
                <a:cubicBezTo>
                  <a:pt x="1572697" y="-27251"/>
                  <a:pt x="1701743" y="48503"/>
                  <a:pt x="1936010" y="0"/>
                </a:cubicBezTo>
                <a:cubicBezTo>
                  <a:pt x="2170277" y="-48503"/>
                  <a:pt x="2225866" y="20630"/>
                  <a:pt x="2420012" y="0"/>
                </a:cubicBezTo>
                <a:cubicBezTo>
                  <a:pt x="2442710" y="235830"/>
                  <a:pt x="2393089" y="256941"/>
                  <a:pt x="2420012" y="501665"/>
                </a:cubicBezTo>
                <a:cubicBezTo>
                  <a:pt x="2446935" y="746389"/>
                  <a:pt x="2409489" y="814789"/>
                  <a:pt x="2420012" y="943129"/>
                </a:cubicBezTo>
                <a:cubicBezTo>
                  <a:pt x="2430535" y="1071469"/>
                  <a:pt x="2380458" y="1174726"/>
                  <a:pt x="2420012" y="1354494"/>
                </a:cubicBezTo>
                <a:cubicBezTo>
                  <a:pt x="2459566" y="1534263"/>
                  <a:pt x="2373058" y="1752167"/>
                  <a:pt x="2420012" y="1856159"/>
                </a:cubicBezTo>
                <a:cubicBezTo>
                  <a:pt x="2466966" y="1960152"/>
                  <a:pt x="2415225" y="2073154"/>
                  <a:pt x="2420012" y="2267524"/>
                </a:cubicBezTo>
                <a:cubicBezTo>
                  <a:pt x="2424799" y="2461895"/>
                  <a:pt x="2334030" y="2720620"/>
                  <a:pt x="2420012" y="3009987"/>
                </a:cubicBezTo>
                <a:cubicBezTo>
                  <a:pt x="2200925" y="3024973"/>
                  <a:pt x="2046394" y="2984223"/>
                  <a:pt x="1911809" y="3009987"/>
                </a:cubicBezTo>
                <a:cubicBezTo>
                  <a:pt x="1777224" y="3035751"/>
                  <a:pt x="1554111" y="2980216"/>
                  <a:pt x="1403607" y="3009987"/>
                </a:cubicBezTo>
                <a:cubicBezTo>
                  <a:pt x="1253103" y="3039758"/>
                  <a:pt x="1139389" y="2955811"/>
                  <a:pt x="895404" y="3009987"/>
                </a:cubicBezTo>
                <a:cubicBezTo>
                  <a:pt x="651419" y="3064163"/>
                  <a:pt x="437837" y="3004373"/>
                  <a:pt x="0" y="3009987"/>
                </a:cubicBezTo>
                <a:cubicBezTo>
                  <a:pt x="-8452" y="2812506"/>
                  <a:pt x="43966" y="2720678"/>
                  <a:pt x="0" y="2538422"/>
                </a:cubicBezTo>
                <a:cubicBezTo>
                  <a:pt x="-43966" y="2356166"/>
                  <a:pt x="3100" y="2263634"/>
                  <a:pt x="0" y="2096958"/>
                </a:cubicBezTo>
                <a:cubicBezTo>
                  <a:pt x="-3100" y="1930282"/>
                  <a:pt x="14039" y="1755372"/>
                  <a:pt x="0" y="1595293"/>
                </a:cubicBezTo>
                <a:cubicBezTo>
                  <a:pt x="-14039" y="1435214"/>
                  <a:pt x="50408" y="1328049"/>
                  <a:pt x="0" y="1063529"/>
                </a:cubicBezTo>
                <a:cubicBezTo>
                  <a:pt x="-50408" y="799009"/>
                  <a:pt x="1699" y="791550"/>
                  <a:pt x="0" y="561864"/>
                </a:cubicBezTo>
                <a:cubicBezTo>
                  <a:pt x="-1699" y="332178"/>
                  <a:pt x="45804" y="120765"/>
                  <a:pt x="0" y="0"/>
                </a:cubicBezTo>
                <a:close/>
              </a:path>
              <a:path w="2420012" h="3009987" stroke="0" extrusionOk="0">
                <a:moveTo>
                  <a:pt x="0" y="0"/>
                </a:moveTo>
                <a:cubicBezTo>
                  <a:pt x="208859" y="-50422"/>
                  <a:pt x="371723" y="52599"/>
                  <a:pt x="532403" y="0"/>
                </a:cubicBezTo>
                <a:cubicBezTo>
                  <a:pt x="693083" y="-52599"/>
                  <a:pt x="801336" y="34853"/>
                  <a:pt x="943805" y="0"/>
                </a:cubicBezTo>
                <a:cubicBezTo>
                  <a:pt x="1086274" y="-34853"/>
                  <a:pt x="1280577" y="34223"/>
                  <a:pt x="1379407" y="0"/>
                </a:cubicBezTo>
                <a:cubicBezTo>
                  <a:pt x="1478237" y="-34223"/>
                  <a:pt x="1604598" y="6106"/>
                  <a:pt x="1815009" y="0"/>
                </a:cubicBezTo>
                <a:cubicBezTo>
                  <a:pt x="2025420" y="-6106"/>
                  <a:pt x="2290069" y="72184"/>
                  <a:pt x="2420012" y="0"/>
                </a:cubicBezTo>
                <a:cubicBezTo>
                  <a:pt x="2432820" y="94527"/>
                  <a:pt x="2374388" y="303611"/>
                  <a:pt x="2420012" y="441465"/>
                </a:cubicBezTo>
                <a:cubicBezTo>
                  <a:pt x="2465636" y="579320"/>
                  <a:pt x="2387570" y="800420"/>
                  <a:pt x="2420012" y="913029"/>
                </a:cubicBezTo>
                <a:cubicBezTo>
                  <a:pt x="2452454" y="1025638"/>
                  <a:pt x="2391791" y="1217897"/>
                  <a:pt x="2420012" y="1414694"/>
                </a:cubicBezTo>
                <a:cubicBezTo>
                  <a:pt x="2448233" y="1611492"/>
                  <a:pt x="2375179" y="1758411"/>
                  <a:pt x="2420012" y="1856159"/>
                </a:cubicBezTo>
                <a:cubicBezTo>
                  <a:pt x="2464845" y="1953907"/>
                  <a:pt x="2396756" y="2136455"/>
                  <a:pt x="2420012" y="2327723"/>
                </a:cubicBezTo>
                <a:cubicBezTo>
                  <a:pt x="2443268" y="2518991"/>
                  <a:pt x="2354975" y="2670874"/>
                  <a:pt x="2420012" y="3009987"/>
                </a:cubicBezTo>
                <a:cubicBezTo>
                  <a:pt x="2321173" y="3038494"/>
                  <a:pt x="2188988" y="2990354"/>
                  <a:pt x="1984410" y="3009987"/>
                </a:cubicBezTo>
                <a:cubicBezTo>
                  <a:pt x="1779832" y="3029620"/>
                  <a:pt x="1659559" y="2979940"/>
                  <a:pt x="1500407" y="3009987"/>
                </a:cubicBezTo>
                <a:cubicBezTo>
                  <a:pt x="1341255" y="3040034"/>
                  <a:pt x="1243156" y="2969583"/>
                  <a:pt x="1016405" y="3009987"/>
                </a:cubicBezTo>
                <a:cubicBezTo>
                  <a:pt x="789654" y="3050391"/>
                  <a:pt x="726966" y="2953000"/>
                  <a:pt x="532403" y="3009987"/>
                </a:cubicBezTo>
                <a:cubicBezTo>
                  <a:pt x="337840" y="3066974"/>
                  <a:pt x="234952" y="2958385"/>
                  <a:pt x="0" y="3009987"/>
                </a:cubicBezTo>
                <a:cubicBezTo>
                  <a:pt x="-3409" y="2815570"/>
                  <a:pt x="41852" y="2698413"/>
                  <a:pt x="0" y="2568522"/>
                </a:cubicBezTo>
                <a:cubicBezTo>
                  <a:pt x="-41852" y="2438632"/>
                  <a:pt x="5916" y="2246176"/>
                  <a:pt x="0" y="2157157"/>
                </a:cubicBezTo>
                <a:cubicBezTo>
                  <a:pt x="-5916" y="2068139"/>
                  <a:pt x="12071" y="1936283"/>
                  <a:pt x="0" y="1745792"/>
                </a:cubicBezTo>
                <a:cubicBezTo>
                  <a:pt x="-12071" y="1555302"/>
                  <a:pt x="34296" y="1416766"/>
                  <a:pt x="0" y="1304328"/>
                </a:cubicBezTo>
                <a:cubicBezTo>
                  <a:pt x="-34296" y="1191890"/>
                  <a:pt x="18860" y="976093"/>
                  <a:pt x="0" y="862863"/>
                </a:cubicBezTo>
                <a:cubicBezTo>
                  <a:pt x="-18860" y="749634"/>
                  <a:pt x="65781" y="209005"/>
                  <a:pt x="0" y="0"/>
                </a:cubicBezTo>
                <a:close/>
              </a:path>
            </a:pathLst>
          </a:custGeom>
          <a:solidFill>
            <a:schemeClr val="accent4">
              <a:lumMod val="20000"/>
              <a:lumOff val="80000"/>
            </a:schemeClr>
          </a:solidFill>
          <a:ln>
            <a:solidFill>
              <a:schemeClr val="accent5">
                <a:lumMod val="50000"/>
              </a:schemeClr>
            </a:solidFill>
            <a:prstDash val="solid"/>
            <a:extLst>
              <a:ext uri="{C807C97D-BFC1-408E-A445-0C87EB9F89A2}">
                <ask:lineSketchStyleProps xmlns="" xmlns:ask="http://schemas.microsoft.com/office/drawing/2018/sketchyshapes" sd="2454892257">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298"/>
          </a:p>
        </p:txBody>
      </p:sp>
      <p:pic>
        <p:nvPicPr>
          <p:cNvPr id="22" name="Picture 21" descr="Shape&#10;&#10;Description automatically generated">
            <a:extLst>
              <a:ext uri="{FF2B5EF4-FFF2-40B4-BE49-F238E27FC236}">
                <a16:creationId xmlns:a16="http://schemas.microsoft.com/office/drawing/2014/main" id="{6496117F-3AF9-894C-A1B2-7EBA22289FBD}"/>
              </a:ext>
            </a:extLst>
          </p:cNvPr>
          <p:cNvPicPr>
            <a:picLocks noChangeAspect="1"/>
          </p:cNvPicPr>
          <p:nvPr/>
        </p:nvPicPr>
        <p:blipFill rotWithShape="1">
          <a:blip r:embed="rId2">
            <a:extLst>
              <a:ext uri="{28A0092B-C50C-407E-A947-70E740481C1C}">
                <a14:useLocalDpi xmlns:a14="http://schemas.microsoft.com/office/drawing/2010/main" val="0"/>
              </a:ext>
            </a:extLst>
          </a:blip>
          <a:srcRect l="20150" t="12187" r="18336" b="-1117"/>
          <a:stretch/>
        </p:blipFill>
        <p:spPr>
          <a:xfrm>
            <a:off x="915685" y="2809643"/>
            <a:ext cx="779859" cy="732568"/>
          </a:xfrm>
          <a:prstGeom prst="ellipse">
            <a:avLst/>
          </a:prstGeom>
        </p:spPr>
      </p:pic>
      <p:pic>
        <p:nvPicPr>
          <p:cNvPr id="23" name="Picture 22" descr="Icon&#10;&#10;Description automatically generated">
            <a:extLst>
              <a:ext uri="{FF2B5EF4-FFF2-40B4-BE49-F238E27FC236}">
                <a16:creationId xmlns:a16="http://schemas.microsoft.com/office/drawing/2014/main" id="{ED6DE31F-97FE-004E-AEC0-389E3AF4EC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652" y="3815798"/>
            <a:ext cx="842852" cy="842852"/>
          </a:xfrm>
          <a:prstGeom prst="ellipse">
            <a:avLst/>
          </a:prstGeom>
        </p:spPr>
      </p:pic>
      <p:pic>
        <p:nvPicPr>
          <p:cNvPr id="24" name="Picture 23" descr="A picture containing text, athletic game, sport&#10;&#10;Description automatically generated">
            <a:extLst>
              <a:ext uri="{FF2B5EF4-FFF2-40B4-BE49-F238E27FC236}">
                <a16:creationId xmlns:a16="http://schemas.microsoft.com/office/drawing/2014/main" id="{267018C2-AAE5-4145-A085-4558232C1C1A}"/>
              </a:ext>
            </a:extLst>
          </p:cNvPr>
          <p:cNvPicPr>
            <a:picLocks noChangeAspect="1"/>
          </p:cNvPicPr>
          <p:nvPr/>
        </p:nvPicPr>
        <p:blipFill rotWithShape="1">
          <a:blip r:embed="rId4">
            <a:extLst>
              <a:ext uri="{28A0092B-C50C-407E-A947-70E740481C1C}">
                <a14:useLocalDpi xmlns:a14="http://schemas.microsoft.com/office/drawing/2010/main" val="0"/>
              </a:ext>
            </a:extLst>
          </a:blip>
          <a:srcRect l="16056" t="15456" r="15333" b="16063"/>
          <a:stretch/>
        </p:blipFill>
        <p:spPr>
          <a:xfrm>
            <a:off x="2032874" y="2833048"/>
            <a:ext cx="842852" cy="855276"/>
          </a:xfrm>
          <a:prstGeom prst="ellipse">
            <a:avLst/>
          </a:prstGeom>
        </p:spPr>
      </p:pic>
      <p:pic>
        <p:nvPicPr>
          <p:cNvPr id="28" name="Picture 27" descr="Icon&#10;&#10;Description automatically generated">
            <a:extLst>
              <a:ext uri="{FF2B5EF4-FFF2-40B4-BE49-F238E27FC236}">
                <a16:creationId xmlns:a16="http://schemas.microsoft.com/office/drawing/2014/main" id="{176BD925-7E11-D84F-8EA5-B691703489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2970" y="4285442"/>
            <a:ext cx="706353" cy="706353"/>
          </a:xfrm>
          <a:prstGeom prst="ellipse">
            <a:avLst/>
          </a:prstGeom>
        </p:spPr>
      </p:pic>
      <p:pic>
        <p:nvPicPr>
          <p:cNvPr id="29" name="Picture 28" descr="Shape&#10;&#10;Description automatically generated">
            <a:extLst>
              <a:ext uri="{FF2B5EF4-FFF2-40B4-BE49-F238E27FC236}">
                <a16:creationId xmlns:a16="http://schemas.microsoft.com/office/drawing/2014/main" id="{82849329-F6DA-5D46-87C4-DECC32DA55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626" y="3189840"/>
            <a:ext cx="1156207" cy="855276"/>
          </a:xfrm>
          <a:prstGeom prst="rect">
            <a:avLst/>
          </a:prstGeom>
        </p:spPr>
      </p:pic>
      <p:pic>
        <p:nvPicPr>
          <p:cNvPr id="30" name="Picture 29" descr="A plane flying over a castle&#10;&#10;Description automatically generated with medium confidence">
            <a:extLst>
              <a:ext uri="{FF2B5EF4-FFF2-40B4-BE49-F238E27FC236}">
                <a16:creationId xmlns:a16="http://schemas.microsoft.com/office/drawing/2014/main" id="{1441B381-7673-DD44-9ADD-AF74A45322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2970" y="3066342"/>
            <a:ext cx="991785" cy="1075019"/>
          </a:xfrm>
          <a:prstGeom prst="roundRect">
            <a:avLst/>
          </a:prstGeom>
        </p:spPr>
      </p:pic>
      <p:sp>
        <p:nvSpPr>
          <p:cNvPr id="31" name="Rectangle 30">
            <a:extLst>
              <a:ext uri="{FF2B5EF4-FFF2-40B4-BE49-F238E27FC236}">
                <a16:creationId xmlns:a16="http://schemas.microsoft.com/office/drawing/2014/main" id="{5A88ED15-D108-9141-9E1C-7697C57C2B9B}"/>
              </a:ext>
            </a:extLst>
          </p:cNvPr>
          <p:cNvSpPr/>
          <p:nvPr/>
        </p:nvSpPr>
        <p:spPr>
          <a:xfrm>
            <a:off x="2786596" y="588707"/>
            <a:ext cx="3502234" cy="40593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800" dirty="0">
                <a:solidFill>
                  <a:srgbClr val="002060"/>
                </a:solidFill>
              </a:rPr>
              <a:t>LƯƠNG GIẢ ĐỊNH: 7.000.000</a:t>
            </a:r>
          </a:p>
        </p:txBody>
      </p:sp>
      <p:sp>
        <p:nvSpPr>
          <p:cNvPr id="32" name="Rectangle 31">
            <a:extLst>
              <a:ext uri="{FF2B5EF4-FFF2-40B4-BE49-F238E27FC236}">
                <a16:creationId xmlns:a16="http://schemas.microsoft.com/office/drawing/2014/main" id="{AF3EA8E2-5651-FE4F-A994-A7A2BE27E414}"/>
              </a:ext>
            </a:extLst>
          </p:cNvPr>
          <p:cNvSpPr/>
          <p:nvPr/>
        </p:nvSpPr>
        <p:spPr>
          <a:xfrm>
            <a:off x="915685" y="2207291"/>
            <a:ext cx="2010631" cy="448286"/>
          </a:xfrm>
          <a:prstGeom prst="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298" dirty="0"/>
              <a:t>5.000.000</a:t>
            </a:r>
          </a:p>
        </p:txBody>
      </p:sp>
      <p:sp>
        <p:nvSpPr>
          <p:cNvPr id="33" name="Rectangle 32">
            <a:extLst>
              <a:ext uri="{FF2B5EF4-FFF2-40B4-BE49-F238E27FC236}">
                <a16:creationId xmlns:a16="http://schemas.microsoft.com/office/drawing/2014/main" id="{9EFA17C8-78C3-0C4B-B41A-F08DBD259F47}"/>
              </a:ext>
            </a:extLst>
          </p:cNvPr>
          <p:cNvSpPr/>
          <p:nvPr/>
        </p:nvSpPr>
        <p:spPr>
          <a:xfrm>
            <a:off x="3519992" y="2189497"/>
            <a:ext cx="2010631" cy="448286"/>
          </a:xfrm>
          <a:prstGeom prst="rect">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298" dirty="0"/>
              <a:t>1.000.000</a:t>
            </a:r>
          </a:p>
        </p:txBody>
      </p:sp>
      <p:sp>
        <p:nvSpPr>
          <p:cNvPr id="34" name="Rectangle 33">
            <a:extLst>
              <a:ext uri="{FF2B5EF4-FFF2-40B4-BE49-F238E27FC236}">
                <a16:creationId xmlns:a16="http://schemas.microsoft.com/office/drawing/2014/main" id="{08025A74-EDCF-414A-9534-6F3C8AC7EB89}"/>
              </a:ext>
            </a:extLst>
          </p:cNvPr>
          <p:cNvSpPr/>
          <p:nvPr/>
        </p:nvSpPr>
        <p:spPr>
          <a:xfrm>
            <a:off x="6175631" y="2207291"/>
            <a:ext cx="2010631" cy="44828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298" dirty="0"/>
              <a:t>1.000.000</a:t>
            </a:r>
          </a:p>
        </p:txBody>
      </p:sp>
      <p:pic>
        <p:nvPicPr>
          <p:cNvPr id="36" name="Picture 35" descr="A picture containing icon&#10;&#10;Description automatically generated">
            <a:extLst>
              <a:ext uri="{FF2B5EF4-FFF2-40B4-BE49-F238E27FC236}">
                <a16:creationId xmlns:a16="http://schemas.microsoft.com/office/drawing/2014/main" id="{8B8AB3FC-2522-7741-AB82-8F4FD0DFBA40}"/>
              </a:ext>
            </a:extLst>
          </p:cNvPr>
          <p:cNvPicPr>
            <a:picLocks noChangeAspect="1"/>
          </p:cNvPicPr>
          <p:nvPr/>
        </p:nvPicPr>
        <p:blipFill rotWithShape="1">
          <a:blip r:embed="rId8">
            <a:extLst>
              <a:ext uri="{28A0092B-C50C-407E-A947-70E740481C1C}">
                <a14:useLocalDpi xmlns:a14="http://schemas.microsoft.com/office/drawing/2010/main" val="0"/>
              </a:ext>
            </a:extLst>
          </a:blip>
          <a:srcRect l="28193" t="9028" r="28193" b="22892"/>
          <a:stretch/>
        </p:blipFill>
        <p:spPr>
          <a:xfrm>
            <a:off x="954712" y="3839975"/>
            <a:ext cx="685701" cy="798643"/>
          </a:xfrm>
          <a:prstGeom prst="rect">
            <a:avLst/>
          </a:prstGeom>
        </p:spPr>
      </p:pic>
      <p:pic>
        <p:nvPicPr>
          <p:cNvPr id="38" name="Picture 37" descr="A picture containing indoor, person, dining table&#10;&#10;Description automatically generated">
            <a:extLst>
              <a:ext uri="{FF2B5EF4-FFF2-40B4-BE49-F238E27FC236}">
                <a16:creationId xmlns:a16="http://schemas.microsoft.com/office/drawing/2014/main" id="{66E490FC-C28D-FB48-800D-CDC887E87F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37739" y="3076251"/>
            <a:ext cx="2404356" cy="1570846"/>
          </a:xfrm>
          <a:prstGeom prst="rect">
            <a:avLst/>
          </a:prstGeom>
        </p:spPr>
      </p:pic>
      <p:pic>
        <p:nvPicPr>
          <p:cNvPr id="40" name="Picture 39">
            <a:extLst>
              <a:ext uri="{FF2B5EF4-FFF2-40B4-BE49-F238E27FC236}">
                <a16:creationId xmlns:a16="http://schemas.microsoft.com/office/drawing/2014/main" id="{2E204F8F-B6B4-5C44-ABF2-337F93350A3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11621" y="4205098"/>
            <a:ext cx="989127" cy="743762"/>
          </a:xfrm>
          <a:prstGeom prst="rect">
            <a:avLst/>
          </a:prstGeom>
        </p:spPr>
      </p:pic>
      <p:sp>
        <p:nvSpPr>
          <p:cNvPr id="18" name="TextBox 17">
            <a:extLst>
              <a:ext uri="{FF2B5EF4-FFF2-40B4-BE49-F238E27FC236}">
                <a16:creationId xmlns:a16="http://schemas.microsoft.com/office/drawing/2014/main" id="{10300FDC-A282-0041-8D3E-8B49D4E83704}"/>
              </a:ext>
            </a:extLst>
          </p:cNvPr>
          <p:cNvSpPr txBox="1"/>
          <p:nvPr/>
        </p:nvSpPr>
        <p:spPr>
          <a:xfrm>
            <a:off x="364325" y="1419585"/>
            <a:ext cx="184731" cy="445956"/>
          </a:xfrm>
          <a:prstGeom prst="rect">
            <a:avLst/>
          </a:prstGeom>
          <a:noFill/>
        </p:spPr>
        <p:txBody>
          <a:bodyPr wrap="none" rtlCol="0">
            <a:spAutoFit/>
          </a:bodyPr>
          <a:lstStyle/>
          <a:p>
            <a:endParaRPr lang="en-VN" sz="2298" dirty="0"/>
          </a:p>
        </p:txBody>
      </p:sp>
      <p:sp>
        <p:nvSpPr>
          <p:cNvPr id="42" name="TextBox 41">
            <a:extLst>
              <a:ext uri="{FF2B5EF4-FFF2-40B4-BE49-F238E27FC236}">
                <a16:creationId xmlns:a16="http://schemas.microsoft.com/office/drawing/2014/main" id="{651F3AD5-0D11-B244-9EB6-A24155907DD5}"/>
              </a:ext>
            </a:extLst>
          </p:cNvPr>
          <p:cNvSpPr txBox="1"/>
          <p:nvPr/>
        </p:nvSpPr>
        <p:spPr>
          <a:xfrm>
            <a:off x="276148" y="-385772"/>
            <a:ext cx="184731" cy="445956"/>
          </a:xfrm>
          <a:prstGeom prst="rect">
            <a:avLst/>
          </a:prstGeom>
          <a:noFill/>
        </p:spPr>
        <p:txBody>
          <a:bodyPr wrap="none" rtlCol="0">
            <a:spAutoFit/>
          </a:bodyPr>
          <a:lstStyle/>
          <a:p>
            <a:endParaRPr lang="en-VN" sz="2298" dirty="0"/>
          </a:p>
        </p:txBody>
      </p:sp>
    </p:spTree>
    <p:extLst>
      <p:ext uri="{BB962C8B-B14F-4D97-AF65-F5344CB8AC3E}">
        <p14:creationId xmlns:p14="http://schemas.microsoft.com/office/powerpoint/2010/main" val="3536584145"/>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heckerboard(across)">
                                      <p:cBhvr>
                                        <p:cTn id="13" dur="500"/>
                                        <p:tgtEl>
                                          <p:spTgt spid="1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checkerboard(across)">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heckerboard(across)">
                                      <p:cBhvr>
                                        <p:cTn id="39" dur="500"/>
                                        <p:tgtEl>
                                          <p:spTgt spid="11"/>
                                        </p:tgtEl>
                                      </p:cBhvr>
                                    </p:animEffect>
                                  </p:childTnLst>
                                </p:cTn>
                              </p:par>
                              <p:par>
                                <p:cTn id="40" presetID="5" presetClass="entr" presetSubtype="1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checkerboard(across)">
                                      <p:cBhvr>
                                        <p:cTn id="45" dur="500"/>
                                        <p:tgtEl>
                                          <p:spTgt spid="20"/>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checkerboard(across)">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par>
                                <p:cTn id="60" presetID="3" presetClass="entr" presetSubtype="10"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linds(horizontal)">
                                      <p:cBhvr>
                                        <p:cTn id="65" dur="500"/>
                                        <p:tgtEl>
                                          <p:spTgt spid="21"/>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blinds(horizontal)">
                                      <p:cBhvr>
                                        <p:cTn id="68" dur="5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500" fill="hold"/>
                                        <p:tgtEl>
                                          <p:spTgt spid="40"/>
                                        </p:tgtEl>
                                        <p:attrNameLst>
                                          <p:attrName>ppt_x</p:attrName>
                                        </p:attrNameLst>
                                      </p:cBhvr>
                                      <p:tavLst>
                                        <p:tav tm="0">
                                          <p:val>
                                            <p:strVal val="#ppt_x"/>
                                          </p:val>
                                        </p:tav>
                                        <p:tav tm="100000">
                                          <p:val>
                                            <p:strVal val="#ppt_x"/>
                                          </p:val>
                                        </p:tav>
                                      </p:tavLst>
                                    </p:anim>
                                    <p:anim calcmode="lin" valueType="num">
                                      <p:cBhvr additive="base">
                                        <p:cTn id="82" dur="500" fill="hold"/>
                                        <p:tgtEl>
                                          <p:spTgt spid="40"/>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ppt_x"/>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9" grpId="0" animBg="1"/>
      <p:bldP spid="20" grpId="0" animBg="1"/>
      <p:bldP spid="21" grpId="0" animBg="1"/>
      <p:bldP spid="32" grpId="0" animBg="1"/>
      <p:bldP spid="33" grpId="0" animBg="1"/>
      <p:bldP spid="34" grpId="0" animBg="1"/>
    </p:bldLst>
  </p:timing>
</p:sld>
</file>

<file path=ppt/theme/theme1.xml><?xml version="1.0" encoding="utf-8"?>
<a:theme xmlns:a="http://schemas.openxmlformats.org/drawingml/2006/main" name="Cryptocurrency Today by Slidesgo">
  <a:themeElements>
    <a:clrScheme name="Simple Light">
      <a:dk1>
        <a:srgbClr val="F1E8DC"/>
      </a:dk1>
      <a:lt1>
        <a:srgbClr val="FFFFFF"/>
      </a:lt1>
      <a:dk2>
        <a:srgbClr val="FBBF60"/>
      </a:dk2>
      <a:lt2>
        <a:srgbClr val="39B0D1"/>
      </a:lt2>
      <a:accent1>
        <a:srgbClr val="66B888"/>
      </a:accent1>
      <a:accent2>
        <a:srgbClr val="FE98B0"/>
      </a:accent2>
      <a:accent3>
        <a:srgbClr val="383838"/>
      </a:accent3>
      <a:accent4>
        <a:srgbClr val="D7A350"/>
      </a:accent4>
      <a:accent5>
        <a:srgbClr val="E8B15A"/>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200</Words>
  <Application>Microsoft Office PowerPoint</Application>
  <PresentationFormat>On-screen Show (16:9)</PresentationFormat>
  <Paragraphs>78</Paragraphs>
  <Slides>15</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宋体</vt:lpstr>
      <vt:lpstr>Chewy</vt:lpstr>
      <vt:lpstr>Times New Roman</vt:lpstr>
      <vt:lpstr>SimHei</vt:lpstr>
      <vt:lpstr>Calibri</vt:lpstr>
      <vt:lpstr>Ubuntu</vt:lpstr>
      <vt:lpstr>DotumChe</vt:lpstr>
      <vt:lpstr>Arial Unicode MS</vt:lpstr>
      <vt:lpstr>微软雅黑</vt:lpstr>
      <vt:lpstr>Arial</vt:lpstr>
      <vt:lpstr>Arial </vt:lpstr>
      <vt:lpstr>Cryptocurrency Today by Slidesgo</vt:lpstr>
      <vt:lpstr>PowerPoint Presentation</vt:lpstr>
      <vt:lpstr>KHỞI ĐỘNG</vt:lpstr>
      <vt:lpstr>KẾ HOẠCH  CHI TIÊU</vt:lpstr>
      <vt:lpstr>TÌM HIỂU MỘT SỐ PHƯƠNG PHÁP CHI TIÊU</vt:lpstr>
      <vt:lpstr>NHIỆM VỤ ĐÃ GIAO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CRYPTOCURRENCY TODAY</dc:title>
  <dc:creator>21AK22</dc:creator>
  <cp:lastModifiedBy>21AK22</cp:lastModifiedBy>
  <cp:revision>10</cp:revision>
  <dcterms:modified xsi:type="dcterms:W3CDTF">2024-03-19T15:20:25Z</dcterms:modified>
</cp:coreProperties>
</file>