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16"/>
  </p:notesMasterIdLst>
  <p:sldIdLst>
    <p:sldId id="571" r:id="rId2"/>
    <p:sldId id="470" r:id="rId3"/>
    <p:sldId id="558" r:id="rId4"/>
    <p:sldId id="559" r:id="rId5"/>
    <p:sldId id="552" r:id="rId6"/>
    <p:sldId id="560" r:id="rId7"/>
    <p:sldId id="548" r:id="rId8"/>
    <p:sldId id="497" r:id="rId9"/>
    <p:sldId id="561" r:id="rId10"/>
    <p:sldId id="562" r:id="rId11"/>
    <p:sldId id="563" r:id="rId12"/>
    <p:sldId id="564" r:id="rId13"/>
    <p:sldId id="572" r:id="rId14"/>
    <p:sldId id="544" r:id="rId15"/>
  </p:sldIdLst>
  <p:sldSz cx="12190413" cy="6859588"/>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C1B5"/>
    <a:srgbClr val="33909B"/>
    <a:srgbClr val="FEF303"/>
    <a:srgbClr val="ABD9F0"/>
    <a:srgbClr val="2D8D8A"/>
    <a:srgbClr val="ED8550"/>
    <a:srgbClr val="3FB6BA"/>
    <a:srgbClr val="70AC2E"/>
    <a:srgbClr val="128882"/>
    <a:srgbClr val="DF7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34" autoAdjust="0"/>
    <p:restoredTop sz="95645" autoAdjust="0"/>
  </p:normalViewPr>
  <p:slideViewPr>
    <p:cSldViewPr snapToGrid="0" showGuides="1">
      <p:cViewPr varScale="1">
        <p:scale>
          <a:sx n="69" d="100"/>
          <a:sy n="69" d="100"/>
        </p:scale>
        <p:origin x="480" y="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5ED7DB-8672-E145-918A-A70EEBFBEC0B}" type="doc">
      <dgm:prSet loTypeId="urn:microsoft.com/office/officeart/2005/8/layout/vProcess5" loCatId="list" qsTypeId="urn:microsoft.com/office/officeart/2005/8/quickstyle/simple1" qsCatId="simple" csTypeId="urn:microsoft.com/office/officeart/2005/8/colors/accent1_2" csCatId="accent1" phldr="1"/>
      <dgm:spPr/>
      <dgm:t>
        <a:bodyPr/>
        <a:lstStyle/>
        <a:p>
          <a:endParaRPr lang="en-US"/>
        </a:p>
      </dgm:t>
    </dgm:pt>
    <dgm:pt modelId="{47A5BC79-27EA-1E46-A7F5-087C183D2DC8}">
      <dgm:prSet custT="1"/>
      <dgm:spPr>
        <a:solidFill>
          <a:schemeClr val="accent1">
            <a:lumMod val="20000"/>
            <a:lumOff val="80000"/>
          </a:schemeClr>
        </a:solidFill>
        <a:ln>
          <a:solidFill>
            <a:schemeClr val="accent1">
              <a:lumMod val="50000"/>
            </a:schemeClr>
          </a:solidFill>
        </a:ln>
      </dgm:spPr>
      <dgm:t>
        <a:bodyPr/>
        <a:lstStyle/>
        <a:p>
          <a:pPr algn="just"/>
          <a:r>
            <a:rPr lang="en-US" sz="2000" i="0">
              <a:solidFill>
                <a:schemeClr val="tx1"/>
              </a:solidFill>
              <a:latin typeface="Times New Roman" panose="02020603050405020304" pitchFamily="18" charset="0"/>
              <a:cs typeface="Times New Roman" panose="02020603050405020304" pitchFamily="18" charset="0"/>
            </a:rPr>
            <a:t>● Trong trường hợp 1: Tai nạn cháy nhà đã khiến M rất sợ hãi, bị ngạt khói và bỏng 30% cơ thể, đồng thời thiêu rụi nhiều tài sản có giá trị.</a:t>
          </a:r>
          <a:endParaRPr lang="en-VN" sz="2000" i="0">
            <a:solidFill>
              <a:schemeClr val="tx1"/>
            </a:solidFill>
            <a:latin typeface="Times New Roman" panose="02020603050405020304" pitchFamily="18" charset="0"/>
            <a:cs typeface="Times New Roman" panose="02020603050405020304" pitchFamily="18" charset="0"/>
          </a:endParaRPr>
        </a:p>
      </dgm:t>
    </dgm:pt>
    <dgm:pt modelId="{30A16FA4-15F5-F94A-91ED-B46DE529F45A}" type="parTrans" cxnId="{508AB494-E890-984E-805A-233DDC732B94}">
      <dgm:prSet/>
      <dgm:spPr/>
      <dgm:t>
        <a:bodyPr/>
        <a:lstStyle/>
        <a:p>
          <a:pPr algn="just"/>
          <a:endParaRPr lang="en-US" sz="2000" i="0">
            <a:latin typeface="Times New Roman" panose="02020603050405020304" pitchFamily="18" charset="0"/>
            <a:cs typeface="Times New Roman" panose="02020603050405020304" pitchFamily="18" charset="0"/>
          </a:endParaRPr>
        </a:p>
      </dgm:t>
    </dgm:pt>
    <dgm:pt modelId="{CC06E526-A76F-A940-A67D-40B677AB5E23}" type="sibTrans" cxnId="{508AB494-E890-984E-805A-233DDC732B94}">
      <dgm:prSet custT="1"/>
      <dgm:spPr>
        <a:solidFill>
          <a:schemeClr val="accent1">
            <a:lumMod val="75000"/>
            <a:alpha val="90000"/>
          </a:schemeClr>
        </a:solidFill>
      </dgm:spPr>
      <dgm:t>
        <a:bodyPr/>
        <a:lstStyle/>
        <a:p>
          <a:pPr algn="just"/>
          <a:endParaRPr lang="en-US" sz="2000" i="0">
            <a:latin typeface="Times New Roman" panose="02020603050405020304" pitchFamily="18" charset="0"/>
            <a:cs typeface="Times New Roman" panose="02020603050405020304" pitchFamily="18" charset="0"/>
          </a:endParaRPr>
        </a:p>
      </dgm:t>
    </dgm:pt>
    <dgm:pt modelId="{38201839-AEB9-E94E-B44C-255F36056ADA}">
      <dgm:prSet custT="1"/>
      <dgm:spPr>
        <a:solidFill>
          <a:schemeClr val="accent1">
            <a:lumMod val="20000"/>
            <a:lumOff val="80000"/>
          </a:schemeClr>
        </a:solidFill>
        <a:ln>
          <a:solidFill>
            <a:schemeClr val="accent1">
              <a:lumMod val="50000"/>
            </a:schemeClr>
          </a:solidFill>
        </a:ln>
      </dgm:spPr>
      <dgm:t>
        <a:bodyPr/>
        <a:lstStyle/>
        <a:p>
          <a:pPr algn="just"/>
          <a:r>
            <a:rPr lang="en-US" sz="2000" i="0">
              <a:solidFill>
                <a:schemeClr val="tx1"/>
              </a:solidFill>
              <a:latin typeface="Times New Roman" panose="02020603050405020304" pitchFamily="18" charset="0"/>
              <a:cs typeface="Times New Roman" panose="02020603050405020304" pitchFamily="18" charset="0"/>
            </a:rPr>
            <a:t>● Trường hợp 2: Tai nạn nổ bom đã khiến một cháu bé và con trai ông C tử vong, ông C bị thương nặng.</a:t>
          </a:r>
          <a:endParaRPr lang="en-VN" sz="2000" i="0">
            <a:solidFill>
              <a:schemeClr val="tx1"/>
            </a:solidFill>
            <a:latin typeface="Times New Roman" panose="02020603050405020304" pitchFamily="18" charset="0"/>
            <a:cs typeface="Times New Roman" panose="02020603050405020304" pitchFamily="18" charset="0"/>
          </a:endParaRPr>
        </a:p>
      </dgm:t>
    </dgm:pt>
    <dgm:pt modelId="{76AE4FF2-A1FE-5348-8007-E14CB7D625C9}" type="parTrans" cxnId="{E595A57A-2D2D-7C4C-A668-34B66320CD4B}">
      <dgm:prSet/>
      <dgm:spPr/>
      <dgm:t>
        <a:bodyPr/>
        <a:lstStyle/>
        <a:p>
          <a:pPr algn="just"/>
          <a:endParaRPr lang="en-US" sz="2000" i="0">
            <a:latin typeface="Times New Roman" panose="02020603050405020304" pitchFamily="18" charset="0"/>
            <a:cs typeface="Times New Roman" panose="02020603050405020304" pitchFamily="18" charset="0"/>
          </a:endParaRPr>
        </a:p>
      </dgm:t>
    </dgm:pt>
    <dgm:pt modelId="{7E5AA4E0-99BE-E143-92FC-DB6DB511BF52}" type="sibTrans" cxnId="{E595A57A-2D2D-7C4C-A668-34B66320CD4B}">
      <dgm:prSet custT="1"/>
      <dgm:spPr>
        <a:solidFill>
          <a:schemeClr val="accent1">
            <a:lumMod val="75000"/>
            <a:alpha val="90000"/>
          </a:schemeClr>
        </a:solidFill>
      </dgm:spPr>
      <dgm:t>
        <a:bodyPr/>
        <a:lstStyle/>
        <a:p>
          <a:pPr algn="just"/>
          <a:endParaRPr lang="en-US" sz="2000" i="0">
            <a:latin typeface="Times New Roman" panose="02020603050405020304" pitchFamily="18" charset="0"/>
            <a:cs typeface="Times New Roman" panose="02020603050405020304" pitchFamily="18" charset="0"/>
          </a:endParaRPr>
        </a:p>
      </dgm:t>
    </dgm:pt>
    <dgm:pt modelId="{E904E747-75A5-6D43-ABAF-470C52E42C32}">
      <dgm:prSet custT="1"/>
      <dgm:spPr>
        <a:solidFill>
          <a:schemeClr val="accent1">
            <a:lumMod val="20000"/>
            <a:lumOff val="80000"/>
          </a:schemeClr>
        </a:solidFill>
        <a:ln>
          <a:solidFill>
            <a:schemeClr val="accent1">
              <a:lumMod val="50000"/>
            </a:schemeClr>
          </a:solidFill>
        </a:ln>
      </dgm:spPr>
      <dgm:t>
        <a:bodyPr/>
        <a:lstStyle/>
        <a:p>
          <a:pPr algn="just"/>
          <a:r>
            <a:rPr lang="en-US" sz="2000" i="0">
              <a:solidFill>
                <a:schemeClr val="tx1"/>
              </a:solidFill>
              <a:latin typeface="Times New Roman" panose="02020603050405020304" pitchFamily="18" charset="0"/>
              <a:cs typeface="Times New Roman" panose="02020603050405020304" pitchFamily="18" charset="0"/>
            </a:rPr>
            <a:t>● Trường hợp 3: Từ ngày 18-6-2022 đến ngày 17-7-2022, cả nước có 85 người ngộ độc thực phẩm; trong 7 tháng đầu năm 2022, cả nước có 357 người ngộ độc, trong đó có 2 người tử vong.</a:t>
          </a:r>
          <a:endParaRPr lang="en-VN" sz="2000" i="0">
            <a:solidFill>
              <a:schemeClr val="tx1"/>
            </a:solidFill>
            <a:latin typeface="Times New Roman" panose="02020603050405020304" pitchFamily="18" charset="0"/>
            <a:cs typeface="Times New Roman" panose="02020603050405020304" pitchFamily="18" charset="0"/>
          </a:endParaRPr>
        </a:p>
      </dgm:t>
    </dgm:pt>
    <dgm:pt modelId="{C91D6511-78CE-0247-B448-3B044DDD9A2F}" type="parTrans" cxnId="{DBB2173D-3498-A940-A556-8176305641B4}">
      <dgm:prSet/>
      <dgm:spPr/>
      <dgm:t>
        <a:bodyPr/>
        <a:lstStyle/>
        <a:p>
          <a:pPr algn="just"/>
          <a:endParaRPr lang="en-US" sz="2000" i="0">
            <a:latin typeface="Times New Roman" panose="02020603050405020304" pitchFamily="18" charset="0"/>
            <a:cs typeface="Times New Roman" panose="02020603050405020304" pitchFamily="18" charset="0"/>
          </a:endParaRPr>
        </a:p>
      </dgm:t>
    </dgm:pt>
    <dgm:pt modelId="{92F6F539-003D-904F-8987-5FF2F03A9252}" type="sibTrans" cxnId="{DBB2173D-3498-A940-A556-8176305641B4}">
      <dgm:prSet/>
      <dgm:spPr/>
      <dgm:t>
        <a:bodyPr/>
        <a:lstStyle/>
        <a:p>
          <a:pPr algn="just"/>
          <a:endParaRPr lang="en-US" sz="2000" i="0">
            <a:latin typeface="Times New Roman" panose="02020603050405020304" pitchFamily="18" charset="0"/>
            <a:cs typeface="Times New Roman" panose="02020603050405020304" pitchFamily="18" charset="0"/>
          </a:endParaRPr>
        </a:p>
      </dgm:t>
    </dgm:pt>
    <dgm:pt modelId="{250E6C26-01E2-DA45-B3D6-325C0A6AB773}" type="pres">
      <dgm:prSet presAssocID="{565ED7DB-8672-E145-918A-A70EEBFBEC0B}" presName="outerComposite" presStyleCnt="0">
        <dgm:presLayoutVars>
          <dgm:chMax val="5"/>
          <dgm:dir/>
          <dgm:resizeHandles val="exact"/>
        </dgm:presLayoutVars>
      </dgm:prSet>
      <dgm:spPr/>
      <dgm:t>
        <a:bodyPr/>
        <a:lstStyle/>
        <a:p>
          <a:endParaRPr lang="en-US"/>
        </a:p>
      </dgm:t>
    </dgm:pt>
    <dgm:pt modelId="{EFF9B7B1-74BA-E64C-A135-BB5AAB097F90}" type="pres">
      <dgm:prSet presAssocID="{565ED7DB-8672-E145-918A-A70EEBFBEC0B}" presName="dummyMaxCanvas" presStyleCnt="0">
        <dgm:presLayoutVars/>
      </dgm:prSet>
      <dgm:spPr/>
    </dgm:pt>
    <dgm:pt modelId="{A05A86BD-30AB-1443-8205-4A789A593A32}" type="pres">
      <dgm:prSet presAssocID="{565ED7DB-8672-E145-918A-A70EEBFBEC0B}" presName="ThreeNodes_1" presStyleLbl="node1" presStyleIdx="0" presStyleCnt="3" custLinFactNeighborX="-755" custLinFactNeighborY="-28364">
        <dgm:presLayoutVars>
          <dgm:bulletEnabled val="1"/>
        </dgm:presLayoutVars>
      </dgm:prSet>
      <dgm:spPr/>
      <dgm:t>
        <a:bodyPr/>
        <a:lstStyle/>
        <a:p>
          <a:endParaRPr lang="en-US"/>
        </a:p>
      </dgm:t>
    </dgm:pt>
    <dgm:pt modelId="{31BA2AED-2F54-6140-8760-8A9A6B733F5B}" type="pres">
      <dgm:prSet presAssocID="{565ED7DB-8672-E145-918A-A70EEBFBEC0B}" presName="ThreeNodes_2" presStyleLbl="node1" presStyleIdx="1" presStyleCnt="3">
        <dgm:presLayoutVars>
          <dgm:bulletEnabled val="1"/>
        </dgm:presLayoutVars>
      </dgm:prSet>
      <dgm:spPr/>
      <dgm:t>
        <a:bodyPr/>
        <a:lstStyle/>
        <a:p>
          <a:endParaRPr lang="en-US"/>
        </a:p>
      </dgm:t>
    </dgm:pt>
    <dgm:pt modelId="{ADB988CF-2696-304B-A3BD-55D10F41AD9F}" type="pres">
      <dgm:prSet presAssocID="{565ED7DB-8672-E145-918A-A70EEBFBEC0B}" presName="ThreeNodes_3" presStyleLbl="node1" presStyleIdx="2" presStyleCnt="3">
        <dgm:presLayoutVars>
          <dgm:bulletEnabled val="1"/>
        </dgm:presLayoutVars>
      </dgm:prSet>
      <dgm:spPr/>
      <dgm:t>
        <a:bodyPr/>
        <a:lstStyle/>
        <a:p>
          <a:endParaRPr lang="en-US"/>
        </a:p>
      </dgm:t>
    </dgm:pt>
    <dgm:pt modelId="{9C65A5B9-7BC6-CC4D-B1D8-01EF8F1CA8A8}" type="pres">
      <dgm:prSet presAssocID="{565ED7DB-8672-E145-918A-A70EEBFBEC0B}" presName="ThreeConn_1-2" presStyleLbl="fgAccFollowNode1" presStyleIdx="0" presStyleCnt="2">
        <dgm:presLayoutVars>
          <dgm:bulletEnabled val="1"/>
        </dgm:presLayoutVars>
      </dgm:prSet>
      <dgm:spPr/>
      <dgm:t>
        <a:bodyPr/>
        <a:lstStyle/>
        <a:p>
          <a:endParaRPr lang="en-US"/>
        </a:p>
      </dgm:t>
    </dgm:pt>
    <dgm:pt modelId="{1F169009-4FEE-914D-A033-F85DEAB1969F}" type="pres">
      <dgm:prSet presAssocID="{565ED7DB-8672-E145-918A-A70EEBFBEC0B}" presName="ThreeConn_2-3" presStyleLbl="fgAccFollowNode1" presStyleIdx="1" presStyleCnt="2">
        <dgm:presLayoutVars>
          <dgm:bulletEnabled val="1"/>
        </dgm:presLayoutVars>
      </dgm:prSet>
      <dgm:spPr/>
      <dgm:t>
        <a:bodyPr/>
        <a:lstStyle/>
        <a:p>
          <a:endParaRPr lang="en-US"/>
        </a:p>
      </dgm:t>
    </dgm:pt>
    <dgm:pt modelId="{FB088AC3-2D8E-DF4F-BE37-588988BF2FC8}" type="pres">
      <dgm:prSet presAssocID="{565ED7DB-8672-E145-918A-A70EEBFBEC0B}" presName="ThreeNodes_1_text" presStyleLbl="node1" presStyleIdx="2" presStyleCnt="3">
        <dgm:presLayoutVars>
          <dgm:bulletEnabled val="1"/>
        </dgm:presLayoutVars>
      </dgm:prSet>
      <dgm:spPr/>
      <dgm:t>
        <a:bodyPr/>
        <a:lstStyle/>
        <a:p>
          <a:endParaRPr lang="en-US"/>
        </a:p>
      </dgm:t>
    </dgm:pt>
    <dgm:pt modelId="{4B6408A9-1534-A74F-80E3-1CF89BC6614F}" type="pres">
      <dgm:prSet presAssocID="{565ED7DB-8672-E145-918A-A70EEBFBEC0B}" presName="ThreeNodes_2_text" presStyleLbl="node1" presStyleIdx="2" presStyleCnt="3">
        <dgm:presLayoutVars>
          <dgm:bulletEnabled val="1"/>
        </dgm:presLayoutVars>
      </dgm:prSet>
      <dgm:spPr/>
      <dgm:t>
        <a:bodyPr/>
        <a:lstStyle/>
        <a:p>
          <a:endParaRPr lang="en-US"/>
        </a:p>
      </dgm:t>
    </dgm:pt>
    <dgm:pt modelId="{3A6CC1D8-E215-ED4D-B241-D4C1DF92E37C}" type="pres">
      <dgm:prSet presAssocID="{565ED7DB-8672-E145-918A-A70EEBFBEC0B}" presName="ThreeNodes_3_text" presStyleLbl="node1" presStyleIdx="2" presStyleCnt="3">
        <dgm:presLayoutVars>
          <dgm:bulletEnabled val="1"/>
        </dgm:presLayoutVars>
      </dgm:prSet>
      <dgm:spPr/>
      <dgm:t>
        <a:bodyPr/>
        <a:lstStyle/>
        <a:p>
          <a:endParaRPr lang="en-US"/>
        </a:p>
      </dgm:t>
    </dgm:pt>
  </dgm:ptLst>
  <dgm:cxnLst>
    <dgm:cxn modelId="{ADBC6A77-55DE-C24B-A296-D02230402087}" type="presOf" srcId="{7E5AA4E0-99BE-E143-92FC-DB6DB511BF52}" destId="{1F169009-4FEE-914D-A033-F85DEAB1969F}" srcOrd="0" destOrd="0" presId="urn:microsoft.com/office/officeart/2005/8/layout/vProcess5"/>
    <dgm:cxn modelId="{DBB2173D-3498-A940-A556-8176305641B4}" srcId="{565ED7DB-8672-E145-918A-A70EEBFBEC0B}" destId="{E904E747-75A5-6D43-ABAF-470C52E42C32}" srcOrd="2" destOrd="0" parTransId="{C91D6511-78CE-0247-B448-3B044DDD9A2F}" sibTransId="{92F6F539-003D-904F-8987-5FF2F03A9252}"/>
    <dgm:cxn modelId="{98FDA1EB-2F0D-9349-B5A4-3F48EE16BE74}" type="presOf" srcId="{47A5BC79-27EA-1E46-A7F5-087C183D2DC8}" destId="{A05A86BD-30AB-1443-8205-4A789A593A32}" srcOrd="0" destOrd="0" presId="urn:microsoft.com/office/officeart/2005/8/layout/vProcess5"/>
    <dgm:cxn modelId="{7E56E693-5CB1-AF45-BB59-2C19D07B8E54}" type="presOf" srcId="{38201839-AEB9-E94E-B44C-255F36056ADA}" destId="{4B6408A9-1534-A74F-80E3-1CF89BC6614F}" srcOrd="1" destOrd="0" presId="urn:microsoft.com/office/officeart/2005/8/layout/vProcess5"/>
    <dgm:cxn modelId="{E595A57A-2D2D-7C4C-A668-34B66320CD4B}" srcId="{565ED7DB-8672-E145-918A-A70EEBFBEC0B}" destId="{38201839-AEB9-E94E-B44C-255F36056ADA}" srcOrd="1" destOrd="0" parTransId="{76AE4FF2-A1FE-5348-8007-E14CB7D625C9}" sibTransId="{7E5AA4E0-99BE-E143-92FC-DB6DB511BF52}"/>
    <dgm:cxn modelId="{211B2DEF-D90C-F94B-8A8E-D2C9A94D4E89}" type="presOf" srcId="{47A5BC79-27EA-1E46-A7F5-087C183D2DC8}" destId="{FB088AC3-2D8E-DF4F-BE37-588988BF2FC8}" srcOrd="1" destOrd="0" presId="urn:microsoft.com/office/officeart/2005/8/layout/vProcess5"/>
    <dgm:cxn modelId="{26E8CA2C-FAAF-F84F-AF7D-FF152F23A177}" type="presOf" srcId="{E904E747-75A5-6D43-ABAF-470C52E42C32}" destId="{3A6CC1D8-E215-ED4D-B241-D4C1DF92E37C}" srcOrd="1" destOrd="0" presId="urn:microsoft.com/office/officeart/2005/8/layout/vProcess5"/>
    <dgm:cxn modelId="{06DEA1A6-F733-FA47-A9BE-67A9C143BBBB}" type="presOf" srcId="{E904E747-75A5-6D43-ABAF-470C52E42C32}" destId="{ADB988CF-2696-304B-A3BD-55D10F41AD9F}" srcOrd="0" destOrd="0" presId="urn:microsoft.com/office/officeart/2005/8/layout/vProcess5"/>
    <dgm:cxn modelId="{790C9AFD-381D-BF42-99C2-A7A8BD7F2336}" type="presOf" srcId="{38201839-AEB9-E94E-B44C-255F36056ADA}" destId="{31BA2AED-2F54-6140-8760-8A9A6B733F5B}" srcOrd="0" destOrd="0" presId="urn:microsoft.com/office/officeart/2005/8/layout/vProcess5"/>
    <dgm:cxn modelId="{508AB494-E890-984E-805A-233DDC732B94}" srcId="{565ED7DB-8672-E145-918A-A70EEBFBEC0B}" destId="{47A5BC79-27EA-1E46-A7F5-087C183D2DC8}" srcOrd="0" destOrd="0" parTransId="{30A16FA4-15F5-F94A-91ED-B46DE529F45A}" sibTransId="{CC06E526-A76F-A940-A67D-40B677AB5E23}"/>
    <dgm:cxn modelId="{5C5BD934-D366-4441-8C54-21ABC7BE99B0}" type="presOf" srcId="{565ED7DB-8672-E145-918A-A70EEBFBEC0B}" destId="{250E6C26-01E2-DA45-B3D6-325C0A6AB773}" srcOrd="0" destOrd="0" presId="urn:microsoft.com/office/officeart/2005/8/layout/vProcess5"/>
    <dgm:cxn modelId="{FB3F13E3-0814-2148-8BF5-A9BFD29A1FC5}" type="presOf" srcId="{CC06E526-A76F-A940-A67D-40B677AB5E23}" destId="{9C65A5B9-7BC6-CC4D-B1D8-01EF8F1CA8A8}" srcOrd="0" destOrd="0" presId="urn:microsoft.com/office/officeart/2005/8/layout/vProcess5"/>
    <dgm:cxn modelId="{5D5D720E-D34F-2D4B-8E57-C2845C0A436B}" type="presParOf" srcId="{250E6C26-01E2-DA45-B3D6-325C0A6AB773}" destId="{EFF9B7B1-74BA-E64C-A135-BB5AAB097F90}" srcOrd="0" destOrd="0" presId="urn:microsoft.com/office/officeart/2005/8/layout/vProcess5"/>
    <dgm:cxn modelId="{1DF2EF8B-B1C0-0E48-9E8E-9E31A08F5AA3}" type="presParOf" srcId="{250E6C26-01E2-DA45-B3D6-325C0A6AB773}" destId="{A05A86BD-30AB-1443-8205-4A789A593A32}" srcOrd="1" destOrd="0" presId="urn:microsoft.com/office/officeart/2005/8/layout/vProcess5"/>
    <dgm:cxn modelId="{B0335F9C-D38E-8242-84F5-F540A0D21CC6}" type="presParOf" srcId="{250E6C26-01E2-DA45-B3D6-325C0A6AB773}" destId="{31BA2AED-2F54-6140-8760-8A9A6B733F5B}" srcOrd="2" destOrd="0" presId="urn:microsoft.com/office/officeart/2005/8/layout/vProcess5"/>
    <dgm:cxn modelId="{676BFEEC-2229-874F-8EE1-291755743858}" type="presParOf" srcId="{250E6C26-01E2-DA45-B3D6-325C0A6AB773}" destId="{ADB988CF-2696-304B-A3BD-55D10F41AD9F}" srcOrd="3" destOrd="0" presId="urn:microsoft.com/office/officeart/2005/8/layout/vProcess5"/>
    <dgm:cxn modelId="{50C9714F-A53E-8343-A7CB-EF668BE207E0}" type="presParOf" srcId="{250E6C26-01E2-DA45-B3D6-325C0A6AB773}" destId="{9C65A5B9-7BC6-CC4D-B1D8-01EF8F1CA8A8}" srcOrd="4" destOrd="0" presId="urn:microsoft.com/office/officeart/2005/8/layout/vProcess5"/>
    <dgm:cxn modelId="{5D46605A-A5E3-2544-B50D-2CB295CF8B72}" type="presParOf" srcId="{250E6C26-01E2-DA45-B3D6-325C0A6AB773}" destId="{1F169009-4FEE-914D-A033-F85DEAB1969F}" srcOrd="5" destOrd="0" presId="urn:microsoft.com/office/officeart/2005/8/layout/vProcess5"/>
    <dgm:cxn modelId="{022000A0-8571-7146-ABB4-B8CD1A1DE1BB}" type="presParOf" srcId="{250E6C26-01E2-DA45-B3D6-325C0A6AB773}" destId="{FB088AC3-2D8E-DF4F-BE37-588988BF2FC8}" srcOrd="6" destOrd="0" presId="urn:microsoft.com/office/officeart/2005/8/layout/vProcess5"/>
    <dgm:cxn modelId="{DB514C68-5F89-D749-B883-BB6B0147BE5A}" type="presParOf" srcId="{250E6C26-01E2-DA45-B3D6-325C0A6AB773}" destId="{4B6408A9-1534-A74F-80E3-1CF89BC6614F}" srcOrd="7" destOrd="0" presId="urn:microsoft.com/office/officeart/2005/8/layout/vProcess5"/>
    <dgm:cxn modelId="{8D2E3CB3-E1BA-3C46-B3A9-B3DAB25256FC}" type="presParOf" srcId="{250E6C26-01E2-DA45-B3D6-325C0A6AB773}" destId="{3A6CC1D8-E215-ED4D-B241-D4C1DF92E37C}" srcOrd="8" destOrd="0" presId="urn:microsoft.com/office/officeart/2005/8/layout/vProcess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5A86BD-30AB-1443-8205-4A789A593A32}">
      <dsp:nvSpPr>
        <dsp:cNvPr id="0" name=""/>
        <dsp:cNvSpPr/>
      </dsp:nvSpPr>
      <dsp:spPr>
        <a:xfrm>
          <a:off x="0" y="0"/>
          <a:ext cx="6287081" cy="1455291"/>
        </a:xfrm>
        <a:prstGeom prst="roundRect">
          <a:avLst>
            <a:gd name="adj" fmla="val 10000"/>
          </a:avLst>
        </a:prstGeom>
        <a:solidFill>
          <a:schemeClr val="accent1">
            <a:lumMod val="20000"/>
            <a:lumOff val="8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000" i="0" kern="1200">
              <a:solidFill>
                <a:schemeClr val="tx1"/>
              </a:solidFill>
              <a:latin typeface="Times New Roman" panose="02020603050405020304" pitchFamily="18" charset="0"/>
              <a:cs typeface="Times New Roman" panose="02020603050405020304" pitchFamily="18" charset="0"/>
            </a:rPr>
            <a:t>● Trong trường hợp 1: Tai nạn cháy nhà đã khiến M rất sợ hãi, bị ngạt khói và bỏng 30% cơ thể, đồng thời thiêu rụi nhiều tài sản có giá trị.</a:t>
          </a:r>
          <a:endParaRPr lang="en-VN" sz="2000" i="0" kern="1200">
            <a:solidFill>
              <a:schemeClr val="tx1"/>
            </a:solidFill>
            <a:latin typeface="Times New Roman" panose="02020603050405020304" pitchFamily="18" charset="0"/>
            <a:cs typeface="Times New Roman" panose="02020603050405020304" pitchFamily="18" charset="0"/>
          </a:endParaRPr>
        </a:p>
      </dsp:txBody>
      <dsp:txXfrm>
        <a:off x="42624" y="42624"/>
        <a:ext cx="4716709" cy="1370043"/>
      </dsp:txXfrm>
    </dsp:sp>
    <dsp:sp modelId="{31BA2AED-2F54-6140-8760-8A9A6B733F5B}">
      <dsp:nvSpPr>
        <dsp:cNvPr id="0" name=""/>
        <dsp:cNvSpPr/>
      </dsp:nvSpPr>
      <dsp:spPr>
        <a:xfrm>
          <a:off x="554742" y="1697839"/>
          <a:ext cx="6287081" cy="1455291"/>
        </a:xfrm>
        <a:prstGeom prst="roundRect">
          <a:avLst>
            <a:gd name="adj" fmla="val 10000"/>
          </a:avLst>
        </a:prstGeom>
        <a:solidFill>
          <a:schemeClr val="accent1">
            <a:lumMod val="20000"/>
            <a:lumOff val="8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000" i="0" kern="1200">
              <a:solidFill>
                <a:schemeClr val="tx1"/>
              </a:solidFill>
              <a:latin typeface="Times New Roman" panose="02020603050405020304" pitchFamily="18" charset="0"/>
              <a:cs typeface="Times New Roman" panose="02020603050405020304" pitchFamily="18" charset="0"/>
            </a:rPr>
            <a:t>● Trường hợp 2: Tai nạn nổ bom đã khiến một cháu bé và con trai ông C tử vong, ông C bị thương nặng.</a:t>
          </a:r>
          <a:endParaRPr lang="en-VN" sz="2000" i="0" kern="1200">
            <a:solidFill>
              <a:schemeClr val="tx1"/>
            </a:solidFill>
            <a:latin typeface="Times New Roman" panose="02020603050405020304" pitchFamily="18" charset="0"/>
            <a:cs typeface="Times New Roman" panose="02020603050405020304" pitchFamily="18" charset="0"/>
          </a:endParaRPr>
        </a:p>
      </dsp:txBody>
      <dsp:txXfrm>
        <a:off x="597366" y="1740463"/>
        <a:ext cx="4701152" cy="1370043"/>
      </dsp:txXfrm>
    </dsp:sp>
    <dsp:sp modelId="{ADB988CF-2696-304B-A3BD-55D10F41AD9F}">
      <dsp:nvSpPr>
        <dsp:cNvPr id="0" name=""/>
        <dsp:cNvSpPr/>
      </dsp:nvSpPr>
      <dsp:spPr>
        <a:xfrm>
          <a:off x="1109485" y="3395679"/>
          <a:ext cx="6287081" cy="1455291"/>
        </a:xfrm>
        <a:prstGeom prst="roundRect">
          <a:avLst>
            <a:gd name="adj" fmla="val 10000"/>
          </a:avLst>
        </a:prstGeom>
        <a:solidFill>
          <a:schemeClr val="accent1">
            <a:lumMod val="20000"/>
            <a:lumOff val="8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000" i="0" kern="1200">
              <a:solidFill>
                <a:schemeClr val="tx1"/>
              </a:solidFill>
              <a:latin typeface="Times New Roman" panose="02020603050405020304" pitchFamily="18" charset="0"/>
              <a:cs typeface="Times New Roman" panose="02020603050405020304" pitchFamily="18" charset="0"/>
            </a:rPr>
            <a:t>● Trường hợp 3: Từ ngày 18-6-2022 đến ngày 17-7-2022, cả nước có 85 người ngộ độc thực phẩm; trong 7 tháng đầu năm 2022, cả nước có 357 người ngộ độc, trong đó có 2 người tử vong.</a:t>
          </a:r>
          <a:endParaRPr lang="en-VN" sz="2000" i="0" kern="1200">
            <a:solidFill>
              <a:schemeClr val="tx1"/>
            </a:solidFill>
            <a:latin typeface="Times New Roman" panose="02020603050405020304" pitchFamily="18" charset="0"/>
            <a:cs typeface="Times New Roman" panose="02020603050405020304" pitchFamily="18" charset="0"/>
          </a:endParaRPr>
        </a:p>
      </dsp:txBody>
      <dsp:txXfrm>
        <a:off x="1152109" y="3438303"/>
        <a:ext cx="4701152" cy="1370043"/>
      </dsp:txXfrm>
    </dsp:sp>
    <dsp:sp modelId="{9C65A5B9-7BC6-CC4D-B1D8-01EF8F1CA8A8}">
      <dsp:nvSpPr>
        <dsp:cNvPr id="0" name=""/>
        <dsp:cNvSpPr/>
      </dsp:nvSpPr>
      <dsp:spPr>
        <a:xfrm>
          <a:off x="5341142" y="1103595"/>
          <a:ext cx="945939" cy="945939"/>
        </a:xfrm>
        <a:prstGeom prst="downArrow">
          <a:avLst>
            <a:gd name="adj1" fmla="val 55000"/>
            <a:gd name="adj2" fmla="val 45000"/>
          </a:avLst>
        </a:prstGeom>
        <a:solidFill>
          <a:schemeClr val="accent1">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just" defTabSz="889000">
            <a:lnSpc>
              <a:spcPct val="90000"/>
            </a:lnSpc>
            <a:spcBef>
              <a:spcPct val="0"/>
            </a:spcBef>
            <a:spcAft>
              <a:spcPct val="35000"/>
            </a:spcAft>
          </a:pPr>
          <a:endParaRPr lang="en-US" sz="2000" i="0" kern="1200">
            <a:latin typeface="Times New Roman" panose="02020603050405020304" pitchFamily="18" charset="0"/>
            <a:cs typeface="Times New Roman" panose="02020603050405020304" pitchFamily="18" charset="0"/>
          </a:endParaRPr>
        </a:p>
      </dsp:txBody>
      <dsp:txXfrm>
        <a:off x="5553978" y="1103595"/>
        <a:ext cx="520267" cy="711819"/>
      </dsp:txXfrm>
    </dsp:sp>
    <dsp:sp modelId="{1F169009-4FEE-914D-A033-F85DEAB1969F}">
      <dsp:nvSpPr>
        <dsp:cNvPr id="0" name=""/>
        <dsp:cNvSpPr/>
      </dsp:nvSpPr>
      <dsp:spPr>
        <a:xfrm>
          <a:off x="5895885" y="2791733"/>
          <a:ext cx="945939" cy="945939"/>
        </a:xfrm>
        <a:prstGeom prst="downArrow">
          <a:avLst>
            <a:gd name="adj1" fmla="val 55000"/>
            <a:gd name="adj2" fmla="val 45000"/>
          </a:avLst>
        </a:prstGeom>
        <a:solidFill>
          <a:schemeClr val="accent1">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just" defTabSz="889000">
            <a:lnSpc>
              <a:spcPct val="90000"/>
            </a:lnSpc>
            <a:spcBef>
              <a:spcPct val="0"/>
            </a:spcBef>
            <a:spcAft>
              <a:spcPct val="35000"/>
            </a:spcAft>
          </a:pPr>
          <a:endParaRPr lang="en-US" sz="2000" i="0" kern="1200">
            <a:latin typeface="Times New Roman" panose="02020603050405020304" pitchFamily="18" charset="0"/>
            <a:cs typeface="Times New Roman" panose="02020603050405020304" pitchFamily="18" charset="0"/>
          </a:endParaRPr>
        </a:p>
      </dsp:txBody>
      <dsp:txXfrm>
        <a:off x="6108721" y="2791733"/>
        <a:ext cx="520267" cy="71181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2024/3/19</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554046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2927003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3007246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xfrm>
            <a:off x="382588" y="685800"/>
            <a:ext cx="6092825" cy="3429000"/>
          </a:xfrm>
        </p:spPr>
      </p:sp>
      <p:sp>
        <p:nvSpPr>
          <p:cNvPr id="56323" name="文本占位符 56322"/>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54476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55944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107" y="1826109"/>
            <a:ext cx="5181023" cy="435249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1514" y="1826109"/>
            <a:ext cx="5181023" cy="209923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1514" y="4077780"/>
            <a:ext cx="5181023" cy="210082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38057063"/>
      </p:ext>
    </p:extLst>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3/19/2024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4E6723E0-BB45-9262-64CF-1BCC4CBBD00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13"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jp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6.png"/><Relationship Id="rId3" Type="http://schemas.openxmlformats.org/officeDocument/2006/relationships/tags" Target="../tags/tag4.xml"/><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6.xml"/><Relationship Id="rId11" Type="http://schemas.openxmlformats.org/officeDocument/2006/relationships/image" Target="../media/image8.png"/><Relationship Id="rId5" Type="http://schemas.openxmlformats.org/officeDocument/2006/relationships/slideLayout" Target="../slideLayouts/slideLayout13.xml"/><Relationship Id="rId10" Type="http://schemas.openxmlformats.org/officeDocument/2006/relationships/image" Target="../media/image20.png"/><Relationship Id="rId4" Type="http://schemas.openxmlformats.org/officeDocument/2006/relationships/tags" Target="../tags/tag5.xml"/><Relationship Id="rId9" Type="http://schemas.openxmlformats.org/officeDocument/2006/relationships/image" Target="../media/image19.png"/><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A36550-F5CE-4D44-9F55-9ADA72DF0D69}"/>
              </a:ext>
            </a:extLst>
          </p:cNvPr>
          <p:cNvSpPr txBox="1"/>
          <p:nvPr/>
        </p:nvSpPr>
        <p:spPr>
          <a:xfrm>
            <a:off x="561959" y="1829089"/>
            <a:ext cx="11604010" cy="4537046"/>
          </a:xfrm>
          <a:prstGeom prst="rect">
            <a:avLst/>
          </a:prstGeom>
          <a:noFill/>
        </p:spPr>
        <p:txBody>
          <a:bodyPr lIns="68296" tIns="34148" rIns="68296" bIns="34148">
            <a:spAutoFit/>
          </a:bodyPr>
          <a:lstStyle/>
          <a:p>
            <a:pPr algn="ctr" eaLnBrk="1" hangingPunct="1">
              <a:defRPr/>
            </a:pPr>
            <a:r>
              <a:rPr lang="x-none" sz="3585" b="1" dirty="0">
                <a:solidFill>
                  <a:schemeClr val="accent1">
                    <a:lumMod val="75000"/>
                  </a:schemeClr>
                </a:solidFill>
                <a:latin typeface="Times New Roman" pitchFamily="18" charset="0"/>
                <a:cs typeface="Times New Roman" pitchFamily="18" charset="0"/>
              </a:rPr>
              <a:t>BÀI GIẢNG TRỰC TUYẾN </a:t>
            </a:r>
          </a:p>
          <a:p>
            <a:pPr algn="ctr" eaLnBrk="1" hangingPunct="1">
              <a:defRPr/>
            </a:pPr>
            <a:r>
              <a:rPr lang="x-none" sz="3585" b="1">
                <a:solidFill>
                  <a:srgbClr val="C00000"/>
                </a:solidFill>
                <a:latin typeface="Times New Roman" pitchFamily="18" charset="0"/>
                <a:cs typeface="Times New Roman" pitchFamily="18" charset="0"/>
              </a:rPr>
              <a:t>MÔN</a:t>
            </a:r>
            <a:r>
              <a:rPr lang="en-US" sz="3585" b="1">
                <a:solidFill>
                  <a:srgbClr val="C00000"/>
                </a:solidFill>
                <a:latin typeface="Times New Roman" pitchFamily="18" charset="0"/>
                <a:cs typeface="Times New Roman" pitchFamily="18" charset="0"/>
              </a:rPr>
              <a:t>: GDCD 8</a:t>
            </a:r>
            <a:endParaRPr lang="en-US" sz="3585" b="1" dirty="0">
              <a:solidFill>
                <a:srgbClr val="C00000"/>
              </a:solidFill>
              <a:latin typeface="Times New Roman" pitchFamily="18" charset="0"/>
              <a:cs typeface="Times New Roman" pitchFamily="18" charset="0"/>
            </a:endParaRPr>
          </a:p>
          <a:p>
            <a:pPr algn="ctr">
              <a:defRPr/>
            </a:pPr>
            <a:r>
              <a:rPr lang="en-US" sz="3585" b="1">
                <a:solidFill>
                  <a:srgbClr val="C00000"/>
                </a:solidFill>
                <a:latin typeface="Times New Roman" pitchFamily="18" charset="0"/>
                <a:cs typeface="Times New Roman" pitchFamily="18" charset="0"/>
              </a:rPr>
              <a:t>Bài </a:t>
            </a:r>
            <a:r>
              <a:rPr lang="en-US" sz="3585" b="1" smtClean="0">
                <a:solidFill>
                  <a:srgbClr val="C00000"/>
                </a:solidFill>
                <a:latin typeface="Times New Roman" pitchFamily="18" charset="0"/>
                <a:cs typeface="Times New Roman" pitchFamily="18" charset="0"/>
              </a:rPr>
              <a:t>9 </a:t>
            </a:r>
            <a:r>
              <a:rPr lang="en-US" sz="3585" b="1">
                <a:solidFill>
                  <a:srgbClr val="C00000"/>
                </a:solidFill>
                <a:latin typeface="Times New Roman" pitchFamily="18" charset="0"/>
                <a:cs typeface="Times New Roman" pitchFamily="18" charset="0"/>
              </a:rPr>
              <a:t>- Tiết 1</a:t>
            </a:r>
          </a:p>
          <a:p>
            <a:pPr algn="ctr" fontAlgn="base">
              <a:spcBef>
                <a:spcPct val="0"/>
              </a:spcBef>
              <a:spcAft>
                <a:spcPct val="0"/>
              </a:spcAft>
            </a:pPr>
            <a:endParaRPr lang="en-US" sz="3908" b="1" smtClean="0">
              <a:solidFill>
                <a:srgbClr val="002060"/>
              </a:solidFill>
              <a:latin typeface="Arial "/>
              <a:ea typeface="Arial "/>
              <a:cs typeface="Arial Unicode MS" panose="020B0604020202020204" pitchFamily="34" charset="-128"/>
            </a:endParaRPr>
          </a:p>
          <a:p>
            <a:pPr algn="ctr" fontAlgn="base">
              <a:spcBef>
                <a:spcPct val="0"/>
              </a:spcBef>
              <a:spcAft>
                <a:spcPct val="0"/>
              </a:spcAft>
            </a:pPr>
            <a:r>
              <a:rPr lang="en-US" sz="3908" b="1" smtClean="0">
                <a:solidFill>
                  <a:srgbClr val="002060"/>
                </a:solidFill>
                <a:latin typeface="Arial "/>
                <a:ea typeface="Arial "/>
                <a:cs typeface="Arial Unicode MS" panose="020B0604020202020204" pitchFamily="34" charset="-128"/>
              </a:rPr>
              <a:t> </a:t>
            </a:r>
            <a:r>
              <a:rPr lang="vi-VN" altLang="zh-CN" sz="4000" b="1">
                <a:solidFill>
                  <a:srgbClr val="33909B"/>
                </a:solidFill>
                <a:latin typeface="Calibri" panose="020F0502020204030204" pitchFamily="34" charset="0"/>
                <a:ea typeface="微软雅黑" panose="020B0503020204020204" pitchFamily="34" charset="-122"/>
                <a:cs typeface="Calibri" panose="020F0502020204030204" pitchFamily="34" charset="0"/>
              </a:rPr>
              <a:t>PHÒNG CHỐNG </a:t>
            </a:r>
            <a:r>
              <a:rPr lang="vi-VN" altLang="zh-CN" sz="4000" b="1" smtClean="0">
                <a:solidFill>
                  <a:srgbClr val="33909B"/>
                </a:solidFill>
                <a:latin typeface="Calibri" panose="020F0502020204030204" pitchFamily="34" charset="0"/>
                <a:ea typeface="微软雅黑" panose="020B0503020204020204" pitchFamily="34" charset="-122"/>
                <a:cs typeface="Calibri" panose="020F0502020204030204" pitchFamily="34" charset="0"/>
              </a:rPr>
              <a:t>TAI </a:t>
            </a:r>
            <a:r>
              <a:rPr lang="vi-VN" altLang="zh-CN" sz="4000" b="1">
                <a:solidFill>
                  <a:srgbClr val="33909B"/>
                </a:solidFill>
                <a:latin typeface="Calibri" panose="020F0502020204030204" pitchFamily="34" charset="0"/>
                <a:ea typeface="微软雅黑" panose="020B0503020204020204" pitchFamily="34" charset="-122"/>
                <a:cs typeface="Calibri" panose="020F0502020204030204" pitchFamily="34" charset="0"/>
              </a:rPr>
              <a:t>NẠN VŨ KHÍ </a:t>
            </a:r>
          </a:p>
          <a:p>
            <a:pPr algn="ctr" fontAlgn="base">
              <a:spcBef>
                <a:spcPct val="0"/>
              </a:spcBef>
              <a:spcAft>
                <a:spcPct val="0"/>
              </a:spcAft>
            </a:pPr>
            <a:r>
              <a:rPr lang="vi-VN" altLang="zh-CN" sz="4000" b="1">
                <a:solidFill>
                  <a:srgbClr val="33909B"/>
                </a:solidFill>
                <a:latin typeface="Calibri" panose="020F0502020204030204" pitchFamily="34" charset="0"/>
                <a:ea typeface="微软雅黑" panose="020B0503020204020204" pitchFamily="34" charset="-122"/>
                <a:cs typeface="Calibri" panose="020F0502020204030204" pitchFamily="34" charset="0"/>
              </a:rPr>
              <a:t>CHÁY NỔ VÀ </a:t>
            </a:r>
            <a:r>
              <a:rPr lang="vi-VN" altLang="zh-CN" sz="4000" b="1" smtClean="0">
                <a:solidFill>
                  <a:srgbClr val="33909B"/>
                </a:solidFill>
                <a:latin typeface="Calibri" panose="020F0502020204030204" pitchFamily="34" charset="0"/>
                <a:ea typeface="微软雅黑" panose="020B0503020204020204" pitchFamily="34" charset="-122"/>
                <a:cs typeface="Calibri" panose="020F0502020204030204" pitchFamily="34" charset="0"/>
              </a:rPr>
              <a:t>HOÁ </a:t>
            </a:r>
            <a:r>
              <a:rPr lang="vi-VN" altLang="zh-CN" sz="4000" b="1">
                <a:solidFill>
                  <a:srgbClr val="33909B"/>
                </a:solidFill>
                <a:latin typeface="Calibri" panose="020F0502020204030204" pitchFamily="34" charset="0"/>
                <a:ea typeface="微软雅黑" panose="020B0503020204020204" pitchFamily="34" charset="-122"/>
                <a:cs typeface="Calibri" panose="020F0502020204030204" pitchFamily="34" charset="0"/>
              </a:rPr>
              <a:t>CHẤT ĐỘC HẠI</a:t>
            </a:r>
            <a:endParaRPr lang="en-US" altLang="zh-CN" sz="4000" b="1">
              <a:solidFill>
                <a:srgbClr val="33909B"/>
              </a:solidFill>
              <a:latin typeface="Calibri" panose="020F0502020204030204" pitchFamily="34" charset="0"/>
              <a:ea typeface="微软雅黑" panose="020B0503020204020204" pitchFamily="34" charset="-122"/>
              <a:cs typeface="Calibri" panose="020F0502020204030204" pitchFamily="34" charset="0"/>
            </a:endParaRPr>
          </a:p>
          <a:p>
            <a:pPr algn="ctr" eaLnBrk="1" hangingPunct="1">
              <a:defRPr/>
            </a:pPr>
            <a:endParaRPr lang="en-US" sz="3186" b="1">
              <a:solidFill>
                <a:srgbClr val="002060"/>
              </a:solidFill>
              <a:latin typeface="Times New Roman" pitchFamily="18" charset="0"/>
              <a:cs typeface="Times New Roman" pitchFamily="18" charset="0"/>
            </a:endParaRPr>
          </a:p>
          <a:p>
            <a:pPr algn="ctr" eaLnBrk="1" hangingPunct="1">
              <a:defRPr/>
            </a:pPr>
            <a:r>
              <a:rPr lang="en-US" sz="3186" b="1">
                <a:solidFill>
                  <a:srgbClr val="002060"/>
                </a:solidFill>
                <a:latin typeface="Times New Roman" pitchFamily="18" charset="0"/>
                <a:cs typeface="Times New Roman" pitchFamily="18" charset="0"/>
              </a:rPr>
              <a:t>GV: Nguyễn Thị Bích Thuận</a:t>
            </a:r>
            <a:endParaRPr lang="x-none" sz="3186" b="1" dirty="0">
              <a:solidFill>
                <a:srgbClr val="00206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46A9B784-3AFD-514B-93D8-FC3AF4947775}"/>
              </a:ext>
            </a:extLst>
          </p:cNvPr>
          <p:cNvSpPr txBox="1"/>
          <p:nvPr/>
        </p:nvSpPr>
        <p:spPr>
          <a:xfrm>
            <a:off x="3731719" y="192054"/>
            <a:ext cx="4719501" cy="482794"/>
          </a:xfrm>
          <a:prstGeom prst="rect">
            <a:avLst/>
          </a:prstGeom>
          <a:noFill/>
        </p:spPr>
        <p:txBody>
          <a:bodyPr wrap="none" lIns="68296" tIns="34148" rIns="68296" bIns="34148">
            <a:spAutoFit/>
          </a:bodyPr>
          <a:lstStyle/>
          <a:p>
            <a:pPr eaLnBrk="1" hangingPunct="1">
              <a:defRPr/>
            </a:pPr>
            <a:r>
              <a:rPr lang="x-none" sz="2689" b="1" dirty="0">
                <a:solidFill>
                  <a:schemeClr val="accent1">
                    <a:lumMod val="50000"/>
                  </a:schemeClr>
                </a:solidFill>
                <a:latin typeface="Times New Roman" pitchFamily="18" charset="0"/>
                <a:cs typeface="Times New Roman" pitchFamily="18" charset="0"/>
              </a:rPr>
              <a:t>TRƯỜNG THCS LONG BIÊN</a:t>
            </a:r>
          </a:p>
        </p:txBody>
      </p:sp>
      <p:pic>
        <p:nvPicPr>
          <p:cNvPr id="3076" name="图片 21"/>
          <p:cNvPicPr>
            <a:picLocks noChangeAspect="1"/>
          </p:cNvPicPr>
          <p:nvPr/>
        </p:nvPicPr>
        <p:blipFill>
          <a:blip r:embed="rId2" cstate="print">
            <a:extLst>
              <a:ext uri="{28A0092B-C50C-407E-A947-70E740481C1C}">
                <a14:useLocalDpi xmlns:a14="http://schemas.microsoft.com/office/drawing/2010/main" val="0"/>
              </a:ext>
            </a:extLst>
          </a:blip>
          <a:srcRect t="77119"/>
          <a:stretch>
            <a:fillRect/>
          </a:stretch>
        </p:blipFill>
        <p:spPr bwMode="auto">
          <a:xfrm>
            <a:off x="24443" y="5635190"/>
            <a:ext cx="12141526" cy="121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3123" y="612581"/>
            <a:ext cx="1437064" cy="1320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0471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9FF99BD-075F-4761-A995-6FC574BD25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12" cy="685958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7B21A54-9BA3-4EA9-B460-5A829ADD90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949" y="480171"/>
            <a:ext cx="11236513" cy="589924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FA8F714-B9D8-488A-8CCA-E9948FF913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82" y="643616"/>
            <a:ext cx="10903647" cy="55723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91DDEF-EDD6-E5AF-00A9-D1B3AFFF8E03}"/>
              </a:ext>
            </a:extLst>
          </p:cNvPr>
          <p:cNvSpPr txBox="1"/>
          <p:nvPr/>
        </p:nvSpPr>
        <p:spPr>
          <a:xfrm>
            <a:off x="1120337" y="1038593"/>
            <a:ext cx="4769025" cy="4782399"/>
          </a:xfrm>
          <a:prstGeom prst="rect">
            <a:avLst/>
          </a:prstGeom>
          <a:noFill/>
        </p:spPr>
        <p:txBody>
          <a:bodyPr wrap="square">
            <a:spAutoFit/>
          </a:bodyPr>
          <a:lstStyle/>
          <a:p>
            <a:pPr algn="just" defTabSz="969264">
              <a:lnSpc>
                <a:spcPct val="107000"/>
              </a:lnSpc>
              <a:spcAft>
                <a:spcPts val="848"/>
              </a:spcAft>
            </a:pPr>
            <a:r>
              <a:rPr lang="en-US" sz="2800" i="1" kern="0">
                <a:solidFill>
                  <a:srgbClr val="000000"/>
                </a:solidFill>
                <a:latin typeface="Times New Roman" panose="02020603050405020304" pitchFamily="18" charset="0"/>
                <a:ea typeface="+mn-ea"/>
                <a:cs typeface="Times New Roman" panose="02020603050405020304" pitchFamily="18" charset="0"/>
              </a:rPr>
              <a:t>+ </a:t>
            </a:r>
            <a:r>
              <a:rPr lang="en-US" sz="2800" b="1" i="1" kern="0">
                <a:solidFill>
                  <a:srgbClr val="000000"/>
                </a:solidFill>
                <a:latin typeface="Times New Roman" panose="02020603050405020304" pitchFamily="18" charset="0"/>
                <a:ea typeface="+mn-ea"/>
                <a:cs typeface="Times New Roman" panose="02020603050405020304" pitchFamily="18" charset="0"/>
              </a:rPr>
              <a:t>Câu hỏi b:</a:t>
            </a:r>
            <a:endParaRPr lang="en-VN" sz="2800" kern="100">
              <a:solidFill>
                <a:schemeClr val="tx1"/>
              </a:solidFill>
              <a:latin typeface="Calibri" panose="020F0502020204030204" pitchFamily="34" charset="0"/>
              <a:ea typeface="+mn-ea"/>
              <a:cs typeface="Times New Roman" panose="02020603050405020304" pitchFamily="18" charset="0"/>
            </a:endParaRPr>
          </a:p>
          <a:p>
            <a:pPr algn="just" defTabSz="969264">
              <a:lnSpc>
                <a:spcPct val="107000"/>
              </a:lnSpc>
              <a:spcAft>
                <a:spcPts val="848"/>
              </a:spcAft>
            </a:pPr>
            <a:r>
              <a:rPr lang="en-US" sz="2800" kern="0">
                <a:solidFill>
                  <a:srgbClr val="000000"/>
                </a:solidFill>
                <a:latin typeface="Times New Roman" panose="02020603050405020304" pitchFamily="18" charset="0"/>
                <a:ea typeface="+mn-ea"/>
                <a:cs typeface="Times New Roman" panose="02020603050405020304" pitchFamily="18" charset="0"/>
              </a:rPr>
              <a:t>Hành vi của bạn HS trong bức tranh 1 sẽ dẫn đến nguy cơ cháy, nổ ở cây xăng. Hành vi của bạn nam trong bức tranh 2 có thể dẫn đến nguy cơ bắn nhầm người khác hoặc phát súng nổ khiến hai bạn bị thương, thậm chí nguy hiểm đến tính mạng.</a:t>
            </a:r>
            <a:endParaRPr lang="en-VN" sz="2800" kern="100">
              <a:solidFill>
                <a:schemeClr val="tx1"/>
              </a:solidFill>
              <a:latin typeface="Calibri" panose="020F0502020204030204" pitchFamily="34" charset="0"/>
              <a:ea typeface="+mn-ea"/>
              <a:cs typeface="Times New Roman" panose="02020603050405020304" pitchFamily="18" charset="0"/>
            </a:endParaRPr>
          </a:p>
        </p:txBody>
      </p:sp>
      <p:pic>
        <p:nvPicPr>
          <p:cNvPr id="9" name="Picture 8" descr="A person using a cell phone&#10;&#10;Description automatically generated">
            <a:extLst>
              <a:ext uri="{FF2B5EF4-FFF2-40B4-BE49-F238E27FC236}">
                <a16:creationId xmlns:a16="http://schemas.microsoft.com/office/drawing/2014/main" id="{5E9A2F47-E05B-976B-7B83-39A0A7AE7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1445" y="1863085"/>
            <a:ext cx="4468631" cy="3381667"/>
          </a:xfrm>
          <a:prstGeom prst="rect">
            <a:avLst/>
          </a:prstGeom>
        </p:spPr>
      </p:pic>
    </p:spTree>
    <p:extLst>
      <p:ext uri="{BB962C8B-B14F-4D97-AF65-F5344CB8AC3E}">
        <p14:creationId xmlns:p14="http://schemas.microsoft.com/office/powerpoint/2010/main" val="342638664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9FF99BD-075F-4761-A995-6FC574BD25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12" cy="685958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7B21A54-9BA3-4EA9-B460-5A829ADD90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949" y="480171"/>
            <a:ext cx="11236513" cy="589924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FA8F714-B9D8-488A-8CCA-E9948FF913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82" y="643616"/>
            <a:ext cx="10903647" cy="55723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91DDEF-EDD6-E5AF-00A9-D1B3AFFF8E03}"/>
              </a:ext>
            </a:extLst>
          </p:cNvPr>
          <p:cNvSpPr txBox="1"/>
          <p:nvPr/>
        </p:nvSpPr>
        <p:spPr>
          <a:xfrm>
            <a:off x="773349" y="808081"/>
            <a:ext cx="5354488" cy="5243423"/>
          </a:xfrm>
          <a:prstGeom prst="rect">
            <a:avLst/>
          </a:prstGeom>
          <a:noFill/>
        </p:spPr>
        <p:txBody>
          <a:bodyPr wrap="square">
            <a:spAutoFit/>
          </a:bodyPr>
          <a:lstStyle/>
          <a:p>
            <a:pPr algn="just" defTabSz="969264">
              <a:lnSpc>
                <a:spcPct val="107000"/>
              </a:lnSpc>
              <a:spcAft>
                <a:spcPts val="848"/>
              </a:spcAft>
            </a:pPr>
            <a:r>
              <a:rPr lang="en-US" sz="2800" i="1" kern="0">
                <a:solidFill>
                  <a:srgbClr val="000000"/>
                </a:solidFill>
                <a:latin typeface="Times New Roman" panose="02020603050405020304" pitchFamily="18" charset="0"/>
                <a:ea typeface="+mn-ea"/>
                <a:cs typeface="Times New Roman" panose="02020603050405020304" pitchFamily="18" charset="0"/>
              </a:rPr>
              <a:t>+ </a:t>
            </a:r>
            <a:r>
              <a:rPr lang="en-US" sz="2800" b="1" i="1" kern="0">
                <a:solidFill>
                  <a:srgbClr val="000000"/>
                </a:solidFill>
                <a:latin typeface="Times New Roman" panose="02020603050405020304" pitchFamily="18" charset="0"/>
                <a:ea typeface="+mn-ea"/>
                <a:cs typeface="Times New Roman" panose="02020603050405020304" pitchFamily="18" charset="0"/>
              </a:rPr>
              <a:t>Câu hỏi b:</a:t>
            </a:r>
            <a:endParaRPr lang="en-VN" sz="2800" kern="100">
              <a:solidFill>
                <a:schemeClr val="tx1"/>
              </a:solidFill>
              <a:latin typeface="Calibri" panose="020F0502020204030204" pitchFamily="34" charset="0"/>
              <a:ea typeface="+mn-ea"/>
              <a:cs typeface="Times New Roman" panose="02020603050405020304" pitchFamily="18" charset="0"/>
            </a:endParaRPr>
          </a:p>
          <a:p>
            <a:pPr algn="just" defTabSz="969264">
              <a:lnSpc>
                <a:spcPct val="107000"/>
              </a:lnSpc>
              <a:spcAft>
                <a:spcPts val="848"/>
              </a:spcAft>
            </a:pPr>
            <a:r>
              <a:rPr lang="en-US" sz="2800" kern="0">
                <a:solidFill>
                  <a:srgbClr val="000000"/>
                </a:solidFill>
                <a:latin typeface="Times New Roman" panose="02020603050405020304" pitchFamily="18" charset="0"/>
                <a:ea typeface="+mn-ea"/>
                <a:cs typeface="Times New Roman" panose="02020603050405020304" pitchFamily="18" charset="0"/>
              </a:rPr>
              <a:t>  Một số nguy cơ gây tai nạn vũ khí, cháy, nổ và các chất độc hại: thiết bị điện quá tải; thiết bị điện kém chất lượng; rò rỉ khí ga; nắng nóng kéo dài; nguyên vật liệu xây dựng dễ cháy; trang, thiết bị phòng cháy, chữa cháy không đảm bảo; chế biến, bảo quản thực phẩm sai các; cất giấu vũ khí trong nhà; sấm sét khi mưa dông;...</a:t>
            </a:r>
            <a:endParaRPr lang="en-VN" sz="2800" kern="100">
              <a:solidFill>
                <a:schemeClr val="tx1"/>
              </a:solidFill>
              <a:latin typeface="Calibri" panose="020F0502020204030204" pitchFamily="34"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5E9A2F47-E05B-976B-7B83-39A0A7AE71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66311" y="1895168"/>
            <a:ext cx="4978712" cy="3730715"/>
          </a:xfrm>
          <a:prstGeom prst="rect">
            <a:avLst/>
          </a:prstGeom>
        </p:spPr>
      </p:pic>
    </p:spTree>
    <p:extLst>
      <p:ext uri="{BB962C8B-B14F-4D97-AF65-F5344CB8AC3E}">
        <p14:creationId xmlns:p14="http://schemas.microsoft.com/office/powerpoint/2010/main" val="8140350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91A7B607-7807-4DA6-9DDE-05174B4B4F7F}"/>
              </a:ext>
            </a:extLst>
          </p:cNvPr>
          <p:cNvGraphicFramePr/>
          <p:nvPr>
            <p:extLst>
              <p:ext uri="{D42A27DB-BD31-4B8C-83A1-F6EECF244321}">
                <p14:modId xmlns:p14="http://schemas.microsoft.com/office/powerpoint/2010/main" val="2432012334"/>
              </p:ext>
            </p:extLst>
          </p:nvPr>
        </p:nvGraphicFramePr>
        <p:xfrm>
          <a:off x="383582" y="1131376"/>
          <a:ext cx="7396567" cy="48509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smoke coming out of a door&#10;&#10;Description automatically generated">
            <a:extLst>
              <a:ext uri="{FF2B5EF4-FFF2-40B4-BE49-F238E27FC236}">
                <a16:creationId xmlns:a16="http://schemas.microsoft.com/office/drawing/2014/main" id="{1F5C20B8-C131-2B61-F0B6-9E7B587BEC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0149" y="1947462"/>
            <a:ext cx="3959324" cy="2964664"/>
          </a:xfrm>
          <a:prstGeom prst="ellipse">
            <a:avLst/>
          </a:prstGeom>
        </p:spPr>
      </p:pic>
      <p:sp>
        <p:nvSpPr>
          <p:cNvPr id="9" name="TextBox 8">
            <a:extLst>
              <a:ext uri="{FF2B5EF4-FFF2-40B4-BE49-F238E27FC236}">
                <a16:creationId xmlns:a16="http://schemas.microsoft.com/office/drawing/2014/main" id="{1C2B62E3-B533-DF03-CE89-28264610E925}"/>
              </a:ext>
            </a:extLst>
          </p:cNvPr>
          <p:cNvSpPr txBox="1"/>
          <p:nvPr/>
        </p:nvSpPr>
        <p:spPr>
          <a:xfrm>
            <a:off x="8694549" y="897337"/>
            <a:ext cx="3847454" cy="468077"/>
          </a:xfrm>
          <a:prstGeom prst="rect">
            <a:avLst/>
          </a:prstGeom>
          <a:noFill/>
        </p:spPr>
        <p:txBody>
          <a:bodyPr wrap="square">
            <a:spAutoFit/>
          </a:bodyPr>
          <a:lstStyle/>
          <a:p>
            <a:pPr algn="just" defTabSz="969264">
              <a:lnSpc>
                <a:spcPct val="107000"/>
              </a:lnSpc>
              <a:spcAft>
                <a:spcPts val="848"/>
              </a:spcAft>
            </a:pPr>
            <a:r>
              <a:rPr lang="en-US" sz="2400" kern="0">
                <a:solidFill>
                  <a:srgbClr val="000000"/>
                </a:solidFill>
                <a:latin typeface="Times New Roman" panose="02020603050405020304" pitchFamily="18" charset="0"/>
                <a:ea typeface="+mn-ea"/>
                <a:cs typeface="Times New Roman" panose="02020603050405020304" pitchFamily="18" charset="0"/>
              </a:rPr>
              <a:t>+ </a:t>
            </a:r>
            <a:r>
              <a:rPr lang="en-US" sz="2400" b="1" kern="0">
                <a:solidFill>
                  <a:srgbClr val="000000"/>
                </a:solidFill>
                <a:latin typeface="Times New Roman" panose="02020603050405020304" pitchFamily="18" charset="0"/>
                <a:ea typeface="+mn-ea"/>
                <a:cs typeface="Times New Roman" panose="02020603050405020304" pitchFamily="18" charset="0"/>
              </a:rPr>
              <a:t>Câu hỏi c:</a:t>
            </a:r>
            <a:endParaRPr lang="en-VN" sz="2400" kern="100">
              <a:solidFill>
                <a:schemeClr val="tx1"/>
              </a:solidFill>
              <a:latin typeface="Calibri" panose="020F05020202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220885619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图片 41995" descr="13"/>
          <p:cNvPicPr>
            <a:picLocks noChangeAspect="1"/>
          </p:cNvPicPr>
          <p:nvPr/>
        </p:nvPicPr>
        <p:blipFill>
          <a:blip r:embed="rId3"/>
          <a:stretch>
            <a:fillRect/>
          </a:stretch>
        </p:blipFill>
        <p:spPr>
          <a:xfrm>
            <a:off x="7293965" y="407911"/>
            <a:ext cx="4637652" cy="3861072"/>
          </a:xfrm>
          <a:prstGeom prst="rect">
            <a:avLst/>
          </a:prstGeom>
          <a:noFill/>
          <a:ln w="9525">
            <a:noFill/>
          </a:ln>
        </p:spPr>
      </p:pic>
      <p:pic>
        <p:nvPicPr>
          <p:cNvPr id="41998" name="图片 41997" descr="1"/>
          <p:cNvPicPr>
            <a:picLocks noChangeAspect="1"/>
          </p:cNvPicPr>
          <p:nvPr/>
        </p:nvPicPr>
        <p:blipFill>
          <a:blip r:embed="rId4"/>
          <a:stretch>
            <a:fillRect/>
          </a:stretch>
        </p:blipFill>
        <p:spPr>
          <a:xfrm>
            <a:off x="24443" y="5617658"/>
            <a:ext cx="12141526" cy="1240689"/>
          </a:xfrm>
          <a:prstGeom prst="rect">
            <a:avLst/>
          </a:prstGeom>
          <a:noFill/>
          <a:ln w="9525">
            <a:noFill/>
          </a:ln>
        </p:spPr>
      </p:pic>
      <p:sp>
        <p:nvSpPr>
          <p:cNvPr id="3" name="Rectangle 2"/>
          <p:cNvSpPr/>
          <p:nvPr/>
        </p:nvSpPr>
        <p:spPr>
          <a:xfrm>
            <a:off x="675950" y="1293356"/>
            <a:ext cx="6096663" cy="3298980"/>
          </a:xfrm>
          <a:prstGeom prst="rect">
            <a:avLst/>
          </a:prstGeom>
        </p:spPr>
        <p:txBody>
          <a:bodyPr wrap="square">
            <a:spAutoFit/>
          </a:bodyPr>
          <a:lstStyle/>
          <a:p>
            <a:pPr algn="justLow"/>
            <a:r>
              <a:rPr lang="en-US" sz="3473" b="1">
                <a:latin typeface="Times New Roman" panose="02020603050405020304" pitchFamily="18" charset="0"/>
                <a:cs typeface="Times New Roman" panose="02020603050405020304" pitchFamily="18" charset="0"/>
              </a:rPr>
              <a:t>DẶN DÒ</a:t>
            </a:r>
          </a:p>
          <a:p>
            <a:pPr algn="justLow"/>
            <a:r>
              <a:rPr lang="en-US" sz="3473" b="1">
                <a:latin typeface="Times New Roman" panose="02020603050405020304" pitchFamily="18" charset="0"/>
                <a:cs typeface="Times New Roman" panose="02020603050405020304" pitchFamily="18" charset="0"/>
              </a:rPr>
              <a:t>Chuẩn bị bài sau: </a:t>
            </a:r>
            <a:r>
              <a:rPr lang="vi-VN" sz="3473">
                <a:latin typeface="Times New Roman" panose="02020603050405020304" pitchFamily="18" charset="0"/>
                <a:cs typeface="Times New Roman" panose="02020603050405020304" pitchFamily="18" charset="0"/>
              </a:rPr>
              <a:t> </a:t>
            </a:r>
            <a:r>
              <a:rPr lang="vi-VN" sz="3473" dirty="0">
                <a:latin typeface="Times New Roman" panose="02020603050405020304" pitchFamily="18" charset="0"/>
                <a:cs typeface="Times New Roman" panose="02020603050405020304" pitchFamily="18" charset="0"/>
              </a:rPr>
              <a:t>Em và các bạn </a:t>
            </a:r>
            <a:r>
              <a:rPr lang="vi-VN" sz="3473">
                <a:latin typeface="Times New Roman" panose="02020603050405020304" pitchFamily="18" charset="0"/>
                <a:cs typeface="Times New Roman" panose="02020603050405020304" pitchFamily="18" charset="0"/>
              </a:rPr>
              <a:t>hãy </a:t>
            </a:r>
            <a:r>
              <a:rPr lang="en-US" sz="3473">
                <a:latin typeface="Times New Roman" panose="02020603050405020304" pitchFamily="18" charset="0"/>
                <a:cs typeface="Times New Roman" panose="02020603050405020304" pitchFamily="18" charset="0"/>
              </a:rPr>
              <a:t>TÌM HIỂU VỀ </a:t>
            </a:r>
            <a:r>
              <a:rPr lang="en-US" sz="3473" smtClean="0">
                <a:latin typeface="Times New Roman" panose="02020603050405020304" pitchFamily="18" charset="0"/>
                <a:cs typeface="Times New Roman" panose="02020603050405020304" pitchFamily="18" charset="0"/>
              </a:rPr>
              <a:t>HẬU QUẢ CỦA TAI NẠN VŨ KHÍ,CHÁY NỔ VÀ CÁC CHẤT ĐỘC HẠI</a:t>
            </a:r>
            <a:endParaRPr lang="en-US" sz="3473"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8644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1996"/>
                                        </p:tgtEl>
                                        <p:attrNameLst>
                                          <p:attrName>style.visibility</p:attrName>
                                        </p:attrNameLst>
                                      </p:cBhvr>
                                      <p:to>
                                        <p:strVal val="visible"/>
                                      </p:to>
                                    </p:set>
                                    <p:anim calcmode="lin" valueType="num">
                                      <p:cBhvr>
                                        <p:cTn id="7" dur="1000" fill="hold"/>
                                        <p:tgtEl>
                                          <p:spTgt spid="41996"/>
                                        </p:tgtEl>
                                        <p:attrNameLst>
                                          <p:attrName>ppt_w</p:attrName>
                                        </p:attrNameLst>
                                      </p:cBhvr>
                                      <p:tavLst>
                                        <p:tav tm="0">
                                          <p:val>
                                            <p:fltVal val="0"/>
                                          </p:val>
                                        </p:tav>
                                        <p:tav tm="100000">
                                          <p:val>
                                            <p:strVal val="#ppt_w"/>
                                          </p:val>
                                        </p:tav>
                                      </p:tavLst>
                                    </p:anim>
                                    <p:anim calcmode="lin" valueType="num">
                                      <p:cBhvr>
                                        <p:cTn id="8" dur="1000" fill="hold"/>
                                        <p:tgtEl>
                                          <p:spTgt spid="41996"/>
                                        </p:tgtEl>
                                        <p:attrNameLst>
                                          <p:attrName>ppt_h</p:attrName>
                                        </p:attrNameLst>
                                      </p:cBhvr>
                                      <p:tavLst>
                                        <p:tav tm="0">
                                          <p:val>
                                            <p:fltVal val="0"/>
                                          </p:val>
                                        </p:tav>
                                        <p:tav tm="100000">
                                          <p:val>
                                            <p:strVal val="#ppt_h"/>
                                          </p:val>
                                        </p:tav>
                                      </p:tavLst>
                                    </p:anim>
                                    <p:anim calcmode="lin" valueType="num">
                                      <p:cBhvr>
                                        <p:cTn id="9" dur="1000" fill="hold"/>
                                        <p:tgtEl>
                                          <p:spTgt spid="4199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9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33495" y="3391241"/>
            <a:ext cx="2491098" cy="3522569"/>
          </a:xfrm>
          <a:prstGeom prst="rect">
            <a:avLst/>
          </a:prstGeom>
        </p:spPr>
      </p:pic>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73196" y="3782819"/>
            <a:ext cx="2464112" cy="3236926"/>
          </a:xfrm>
          <a:prstGeom prst="rect">
            <a:avLst/>
          </a:prstGeom>
        </p:spPr>
      </p:pic>
      <p:pic>
        <p:nvPicPr>
          <p:cNvPr id="14" name="图片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215077" y="360660"/>
            <a:ext cx="6105922" cy="3011918"/>
            <a:chOff x="3269118" y="385071"/>
            <a:chExt cx="6105922" cy="3011918"/>
          </a:xfrm>
        </p:grpSpPr>
        <p:sp>
          <p:nvSpPr>
            <p:cNvPr id="30" name="18"/>
            <p:cNvSpPr>
              <a:spLocks noChangeArrowheads="1"/>
            </p:cNvSpPr>
            <p:nvPr>
              <p:custDataLst>
                <p:tags r:id="rId4"/>
              </p:custDataLst>
            </p:nvPr>
          </p:nvSpPr>
          <p:spPr bwMode="auto">
            <a:xfrm>
              <a:off x="3269118" y="2165883"/>
              <a:ext cx="6105922" cy="123110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vi-VN" altLang="zh-CN" sz="8000" b="1" dirty="0">
                  <a:solidFill>
                    <a:srgbClr val="33909B"/>
                  </a:solidFill>
                  <a:latin typeface="微软雅黑" panose="020B0503020204020204" pitchFamily="34" charset="-122"/>
                  <a:ea typeface="微软雅黑" panose="020B0503020204020204" pitchFamily="34" charset="-122"/>
                  <a:cs typeface="宋体" pitchFamily="2" charset="-122"/>
                </a:rPr>
                <a:t>THANKYOU!</a:t>
              </a:r>
              <a:endParaRPr lang="en-US" altLang="zh-CN" sz="80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10779" y="385071"/>
              <a:ext cx="1504759" cy="2149654"/>
            </a:xfrm>
            <a:prstGeom prst="rect">
              <a:avLst/>
            </a:prstGeom>
          </p:spPr>
        </p:pic>
      </p:grpSp>
    </p:spTree>
    <p:extLst>
      <p:ext uri="{BB962C8B-B14F-4D97-AF65-F5344CB8AC3E}">
        <p14:creationId xmlns:p14="http://schemas.microsoft.com/office/powerpoint/2010/main" val="59193827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46667">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14:bounceEnd="46667">
                                          <p:cBhvr additive="base">
                                            <p:cTn id="19" dur="750" fill="hold"/>
                                            <p:tgtEl>
                                              <p:spTgt spid="12"/>
                                            </p:tgtEl>
                                            <p:attrNameLst>
                                              <p:attrName>ppt_x</p:attrName>
                                            </p:attrNameLst>
                                          </p:cBhvr>
                                          <p:tavLst>
                                            <p:tav tm="0">
                                              <p:val>
                                                <p:strVal val="#ppt_x"/>
                                              </p:val>
                                            </p:tav>
                                            <p:tav tm="100000">
                                              <p:val>
                                                <p:strVal val="#ppt_x"/>
                                              </p:val>
                                            </p:tav>
                                          </p:tavLst>
                                        </p:anim>
                                        <p:anim calcmode="lin" valueType="num" p14:bounceEnd="46667">
                                          <p:cBhvr additive="base">
                                            <p:cTn id="20" dur="75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1" fill="hold" nodeType="afterEffect" p14:presetBounceEnd="46667">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14:bounceEnd="46667">
                                          <p:cBhvr additive="base">
                                            <p:cTn id="24"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5" dur="750" fill="hold"/>
                                            <p:tgtEl>
                                              <p:spTgt spid="32"/>
                                            </p:tgtEl>
                                            <p:attrNameLst>
                                              <p:attrName>ppt_y</p:attrName>
                                            </p:attrNameLst>
                                          </p:cBhvr>
                                          <p:tavLst>
                                            <p:tav tm="0">
                                              <p:val>
                                                <p:strVal val="0-#ppt_h/2"/>
                                              </p:val>
                                            </p:tav>
                                            <p:tav tm="100000">
                                              <p:val>
                                                <p:strVal val="#ppt_y"/>
                                              </p:val>
                                            </p:tav>
                                          </p:tavLst>
                                        </p:anim>
                                      </p:childTnLst>
                                    </p:cTn>
                                  </p:par>
                                </p:childTnLst>
                              </p:cTn>
                            </p:par>
                            <p:par>
                              <p:cTn id="26" fill="hold">
                                <p:stCondLst>
                                  <p:cond delay="225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1"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750" fill="hold"/>
                                            <p:tgtEl>
                                              <p:spTgt spid="32"/>
                                            </p:tgtEl>
                                            <p:attrNameLst>
                                              <p:attrName>ppt_x</p:attrName>
                                            </p:attrNameLst>
                                          </p:cBhvr>
                                          <p:tavLst>
                                            <p:tav tm="0">
                                              <p:val>
                                                <p:strVal val="#ppt_x"/>
                                              </p:val>
                                            </p:tav>
                                            <p:tav tm="100000">
                                              <p:val>
                                                <p:strVal val="#ppt_x"/>
                                              </p:val>
                                            </p:tav>
                                          </p:tavLst>
                                        </p:anim>
                                        <p:anim calcmode="lin" valueType="num">
                                          <p:cBhvr additive="base">
                                            <p:cTn id="25" dur="750" fill="hold"/>
                                            <p:tgtEl>
                                              <p:spTgt spid="32"/>
                                            </p:tgtEl>
                                            <p:attrNameLst>
                                              <p:attrName>ppt_y</p:attrName>
                                            </p:attrNameLst>
                                          </p:cBhvr>
                                          <p:tavLst>
                                            <p:tav tm="0">
                                              <p:val>
                                                <p:strVal val="0-#ppt_h/2"/>
                                              </p:val>
                                            </p:tav>
                                            <p:tav tm="100000">
                                              <p:val>
                                                <p:strVal val="#ppt_y"/>
                                              </p:val>
                                            </p:tav>
                                          </p:tavLst>
                                        </p:anim>
                                      </p:childTnLst>
                                    </p:cTn>
                                  </p:par>
                                </p:childTnLst>
                              </p:cTn>
                            </p:par>
                            <p:par>
                              <p:cTn id="26" fill="hold">
                                <p:stCondLst>
                                  <p:cond delay="225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 y="43400"/>
            <a:ext cx="12184063" cy="6857107"/>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2340594" y="2214171"/>
            <a:ext cx="7871008" cy="2215991"/>
            <a:chOff x="2440436" y="2831539"/>
            <a:chExt cx="7871008" cy="2215991"/>
          </a:xfrm>
        </p:grpSpPr>
        <p:sp>
          <p:nvSpPr>
            <p:cNvPr id="30" name="18"/>
            <p:cNvSpPr>
              <a:spLocks noChangeArrowheads="1"/>
            </p:cNvSpPr>
            <p:nvPr>
              <p:custDataLst>
                <p:tags r:id="rId1"/>
              </p:custDataLst>
            </p:nvPr>
          </p:nvSpPr>
          <p:spPr bwMode="auto">
            <a:xfrm>
              <a:off x="2440436" y="2831539"/>
              <a:ext cx="7498079" cy="221599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vi-VN" altLang="zh-CN" sz="7200" b="1" dirty="0">
                  <a:solidFill>
                    <a:srgbClr val="33909B"/>
                  </a:solidFill>
                  <a:latin typeface="Calibri" panose="020F0502020204030204" pitchFamily="34" charset="0"/>
                  <a:ea typeface="微软雅黑" panose="020B0503020204020204" pitchFamily="34" charset="-122"/>
                  <a:cs typeface="Calibri" panose="020F0502020204030204" pitchFamily="34" charset="0"/>
                </a:rPr>
                <a:t>KHỞI </a:t>
              </a:r>
            </a:p>
            <a:p>
              <a:pPr algn="ctr" fontAlgn="base">
                <a:spcBef>
                  <a:spcPct val="0"/>
                </a:spcBef>
                <a:spcAft>
                  <a:spcPct val="0"/>
                </a:spcAft>
              </a:pPr>
              <a:r>
                <a:rPr lang="vi-VN" altLang="zh-CN" sz="7200" b="1" dirty="0">
                  <a:solidFill>
                    <a:srgbClr val="33909B"/>
                  </a:solidFill>
                  <a:latin typeface="Calibri" panose="020F0502020204030204" pitchFamily="34" charset="0"/>
                  <a:ea typeface="微软雅黑" panose="020B0503020204020204" pitchFamily="34" charset="-122"/>
                  <a:cs typeface="Calibri" panose="020F0502020204030204" pitchFamily="34" charset="0"/>
                </a:rPr>
                <a:t>ĐỘNG</a:t>
              </a:r>
              <a:endParaRPr lang="en-US" altLang="zh-CN" sz="7200" b="1" dirty="0">
                <a:solidFill>
                  <a:srgbClr val="33909B"/>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6685" y="2897214"/>
              <a:ext cx="1504759" cy="2149654"/>
            </a:xfrm>
            <a:prstGeom prst="rect">
              <a:avLst/>
            </a:prstGeom>
          </p:spPr>
        </p:pic>
      </p:grpSp>
      <p:pic>
        <p:nvPicPr>
          <p:cNvPr id="13" name="图片 9">
            <a:extLst>
              <a:ext uri="{FF2B5EF4-FFF2-40B4-BE49-F238E27FC236}">
                <a16:creationId xmlns:a16="http://schemas.microsoft.com/office/drawing/2014/main" id="{4D3A685D-BC64-7246-B67D-58AE747CBB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0928" y="2723896"/>
            <a:ext cx="2939485" cy="4156616"/>
          </a:xfrm>
          <a:prstGeom prst="rect">
            <a:avLst/>
          </a:prstGeom>
        </p:spPr>
      </p:pic>
      <p:grpSp>
        <p:nvGrpSpPr>
          <p:cNvPr id="2" name="Google Shape;8709;p69">
            <a:extLst>
              <a:ext uri="{FF2B5EF4-FFF2-40B4-BE49-F238E27FC236}">
                <a16:creationId xmlns:a16="http://schemas.microsoft.com/office/drawing/2014/main" id="{A1E40FC8-6FE6-AA8F-CEC6-7D859B1A3681}"/>
              </a:ext>
            </a:extLst>
          </p:cNvPr>
          <p:cNvGrpSpPr/>
          <p:nvPr/>
        </p:nvGrpSpPr>
        <p:grpSpPr>
          <a:xfrm>
            <a:off x="4794151" y="4688294"/>
            <a:ext cx="1961590" cy="1931934"/>
            <a:chOff x="853526" y="2742734"/>
            <a:chExt cx="380535" cy="375270"/>
          </a:xfrm>
        </p:grpSpPr>
        <p:sp>
          <p:nvSpPr>
            <p:cNvPr id="4" name="Google Shape;8710;p69">
              <a:extLst>
                <a:ext uri="{FF2B5EF4-FFF2-40B4-BE49-F238E27FC236}">
                  <a16:creationId xmlns:a16="http://schemas.microsoft.com/office/drawing/2014/main" id="{077B8293-AC47-0DD1-C989-7499D3E9A42A}"/>
                </a:ext>
              </a:extLst>
            </p:cNvPr>
            <p:cNvSpPr/>
            <p:nvPr/>
          </p:nvSpPr>
          <p:spPr>
            <a:xfrm>
              <a:off x="860625" y="2860821"/>
              <a:ext cx="166338" cy="79738"/>
            </a:xfrm>
            <a:custGeom>
              <a:avLst/>
              <a:gdLst/>
              <a:ahLst/>
              <a:cxnLst/>
              <a:rect l="l" t="t" r="r" b="b"/>
              <a:pathLst>
                <a:path w="6350" h="3044" extrusionOk="0">
                  <a:moveTo>
                    <a:pt x="6350" y="1"/>
                  </a:moveTo>
                  <a:lnTo>
                    <a:pt x="4962" y="117"/>
                  </a:lnTo>
                  <a:cubicBezTo>
                    <a:pt x="3146" y="268"/>
                    <a:pt x="1439" y="1056"/>
                    <a:pt x="151" y="2348"/>
                  </a:cubicBezTo>
                  <a:cubicBezTo>
                    <a:pt x="0" y="2499"/>
                    <a:pt x="93" y="2759"/>
                    <a:pt x="309" y="2780"/>
                  </a:cubicBezTo>
                  <a:lnTo>
                    <a:pt x="3307" y="3044"/>
                  </a:lnTo>
                  <a:lnTo>
                    <a:pt x="6350" y="1"/>
                  </a:lnTo>
                  <a:close/>
                </a:path>
              </a:pathLst>
            </a:custGeom>
            <a:solidFill>
              <a:srgbClr val="A6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711;p69">
              <a:extLst>
                <a:ext uri="{FF2B5EF4-FFF2-40B4-BE49-F238E27FC236}">
                  <a16:creationId xmlns:a16="http://schemas.microsoft.com/office/drawing/2014/main" id="{40C0FA89-683F-359D-FB82-4A1BD050E3E5}"/>
                </a:ext>
              </a:extLst>
            </p:cNvPr>
            <p:cNvSpPr/>
            <p:nvPr/>
          </p:nvSpPr>
          <p:spPr>
            <a:xfrm>
              <a:off x="1034927" y="2948522"/>
              <a:ext cx="79659" cy="164269"/>
            </a:xfrm>
            <a:custGeom>
              <a:avLst/>
              <a:gdLst/>
              <a:ahLst/>
              <a:cxnLst/>
              <a:rect l="l" t="t" r="r" b="b"/>
              <a:pathLst>
                <a:path w="3041" h="6271" extrusionOk="0">
                  <a:moveTo>
                    <a:pt x="3041" y="1"/>
                  </a:moveTo>
                  <a:lnTo>
                    <a:pt x="1" y="3040"/>
                  </a:lnTo>
                  <a:lnTo>
                    <a:pt x="265" y="6039"/>
                  </a:lnTo>
                  <a:cubicBezTo>
                    <a:pt x="278" y="6182"/>
                    <a:pt x="396" y="6271"/>
                    <a:pt x="518" y="6271"/>
                  </a:cubicBezTo>
                  <a:cubicBezTo>
                    <a:pt x="581" y="6271"/>
                    <a:pt x="644" y="6247"/>
                    <a:pt x="697" y="6197"/>
                  </a:cubicBezTo>
                  <a:cubicBezTo>
                    <a:pt x="1985" y="4908"/>
                    <a:pt x="2777" y="3202"/>
                    <a:pt x="2927" y="1385"/>
                  </a:cubicBezTo>
                  <a:lnTo>
                    <a:pt x="3041" y="1"/>
                  </a:lnTo>
                  <a:close/>
                </a:path>
              </a:pathLst>
            </a:custGeom>
            <a:solidFill>
              <a:srgbClr val="A6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712;p69">
              <a:extLst>
                <a:ext uri="{FF2B5EF4-FFF2-40B4-BE49-F238E27FC236}">
                  <a16:creationId xmlns:a16="http://schemas.microsoft.com/office/drawing/2014/main" id="{F1F974B7-1218-3B97-BC26-A81048634C97}"/>
                </a:ext>
              </a:extLst>
            </p:cNvPr>
            <p:cNvSpPr/>
            <p:nvPr/>
          </p:nvSpPr>
          <p:spPr>
            <a:xfrm>
              <a:off x="860521" y="2864960"/>
              <a:ext cx="119868" cy="69679"/>
            </a:xfrm>
            <a:custGeom>
              <a:avLst/>
              <a:gdLst/>
              <a:ahLst/>
              <a:cxnLst/>
              <a:rect l="l" t="t" r="r" b="b"/>
              <a:pathLst>
                <a:path w="4576" h="2660" extrusionOk="0">
                  <a:moveTo>
                    <a:pt x="4575" y="1"/>
                  </a:moveTo>
                  <a:cubicBezTo>
                    <a:pt x="2903" y="227"/>
                    <a:pt x="1347" y="994"/>
                    <a:pt x="151" y="2190"/>
                  </a:cubicBezTo>
                  <a:cubicBezTo>
                    <a:pt x="1" y="2341"/>
                    <a:pt x="97" y="2601"/>
                    <a:pt x="309" y="2622"/>
                  </a:cubicBezTo>
                  <a:lnTo>
                    <a:pt x="755" y="2660"/>
                  </a:lnTo>
                  <a:cubicBezTo>
                    <a:pt x="611" y="2557"/>
                    <a:pt x="594" y="2348"/>
                    <a:pt x="717" y="2221"/>
                  </a:cubicBezTo>
                  <a:cubicBezTo>
                    <a:pt x="1786" y="1152"/>
                    <a:pt x="3116" y="388"/>
                    <a:pt x="4575" y="1"/>
                  </a:cubicBezTo>
                  <a:close/>
                </a:path>
              </a:pathLst>
            </a:custGeom>
            <a:solidFill>
              <a:srgbClr val="97A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713;p69">
              <a:extLst>
                <a:ext uri="{FF2B5EF4-FFF2-40B4-BE49-F238E27FC236}">
                  <a16:creationId xmlns:a16="http://schemas.microsoft.com/office/drawing/2014/main" id="{F7DB52D6-C664-AD13-C210-23C0174AF9E0}"/>
                </a:ext>
              </a:extLst>
            </p:cNvPr>
            <p:cNvSpPr/>
            <p:nvPr/>
          </p:nvSpPr>
          <p:spPr>
            <a:xfrm>
              <a:off x="1034848" y="3013512"/>
              <a:ext cx="23366" cy="99331"/>
            </a:xfrm>
            <a:custGeom>
              <a:avLst/>
              <a:gdLst/>
              <a:ahLst/>
              <a:cxnLst/>
              <a:rect l="l" t="t" r="r" b="b"/>
              <a:pathLst>
                <a:path w="892" h="3792" extrusionOk="0">
                  <a:moveTo>
                    <a:pt x="563" y="1"/>
                  </a:moveTo>
                  <a:lnTo>
                    <a:pt x="1" y="563"/>
                  </a:lnTo>
                  <a:lnTo>
                    <a:pt x="268" y="3561"/>
                  </a:lnTo>
                  <a:cubicBezTo>
                    <a:pt x="279" y="3702"/>
                    <a:pt x="397" y="3791"/>
                    <a:pt x="520" y="3791"/>
                  </a:cubicBezTo>
                  <a:cubicBezTo>
                    <a:pt x="583" y="3791"/>
                    <a:pt x="647" y="3768"/>
                    <a:pt x="700" y="3716"/>
                  </a:cubicBezTo>
                  <a:cubicBezTo>
                    <a:pt x="765" y="3650"/>
                    <a:pt x="826" y="3585"/>
                    <a:pt x="892" y="3517"/>
                  </a:cubicBezTo>
                  <a:cubicBezTo>
                    <a:pt x="878" y="3486"/>
                    <a:pt x="868" y="3455"/>
                    <a:pt x="864" y="3421"/>
                  </a:cubicBezTo>
                  <a:lnTo>
                    <a:pt x="563" y="1"/>
                  </a:lnTo>
                  <a:close/>
                </a:path>
              </a:pathLst>
            </a:custGeom>
            <a:solidFill>
              <a:srgbClr val="97A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714;p69">
              <a:extLst>
                <a:ext uri="{FF2B5EF4-FFF2-40B4-BE49-F238E27FC236}">
                  <a16:creationId xmlns:a16="http://schemas.microsoft.com/office/drawing/2014/main" id="{E3DDE4CB-466E-9A7B-E511-719EB435B2B1}"/>
                </a:ext>
              </a:extLst>
            </p:cNvPr>
            <p:cNvSpPr/>
            <p:nvPr/>
          </p:nvSpPr>
          <p:spPr>
            <a:xfrm>
              <a:off x="929728" y="2748576"/>
              <a:ext cx="297994" cy="296423"/>
            </a:xfrm>
            <a:custGeom>
              <a:avLst/>
              <a:gdLst/>
              <a:ahLst/>
              <a:cxnLst/>
              <a:rect l="l" t="t" r="r" b="b"/>
              <a:pathLst>
                <a:path w="11376" h="11316" extrusionOk="0">
                  <a:moveTo>
                    <a:pt x="11147" y="1"/>
                  </a:moveTo>
                  <a:cubicBezTo>
                    <a:pt x="11128" y="1"/>
                    <a:pt x="11109" y="4"/>
                    <a:pt x="11090" y="9"/>
                  </a:cubicBezTo>
                  <a:lnTo>
                    <a:pt x="8688" y="712"/>
                  </a:lnTo>
                  <a:lnTo>
                    <a:pt x="6916" y="1229"/>
                  </a:lnTo>
                  <a:cubicBezTo>
                    <a:pt x="6772" y="1270"/>
                    <a:pt x="6638" y="1349"/>
                    <a:pt x="6532" y="1459"/>
                  </a:cubicBezTo>
                  <a:lnTo>
                    <a:pt x="83" y="7908"/>
                  </a:lnTo>
                  <a:cubicBezTo>
                    <a:pt x="1" y="7990"/>
                    <a:pt x="1" y="8124"/>
                    <a:pt x="83" y="8203"/>
                  </a:cubicBezTo>
                  <a:lnTo>
                    <a:pt x="1375" y="9495"/>
                  </a:lnTo>
                  <a:lnTo>
                    <a:pt x="1848" y="9971"/>
                  </a:lnTo>
                  <a:lnTo>
                    <a:pt x="3126" y="11249"/>
                  </a:lnTo>
                  <a:cubicBezTo>
                    <a:pt x="3171" y="11294"/>
                    <a:pt x="3229" y="11316"/>
                    <a:pt x="3287" y="11316"/>
                  </a:cubicBezTo>
                  <a:cubicBezTo>
                    <a:pt x="3345" y="11316"/>
                    <a:pt x="3404" y="11294"/>
                    <a:pt x="3448" y="11249"/>
                  </a:cubicBezTo>
                  <a:lnTo>
                    <a:pt x="7057" y="7634"/>
                  </a:lnTo>
                  <a:lnTo>
                    <a:pt x="9867" y="4831"/>
                  </a:lnTo>
                  <a:cubicBezTo>
                    <a:pt x="9986" y="4711"/>
                    <a:pt x="10076" y="4563"/>
                    <a:pt x="10124" y="4402"/>
                  </a:cubicBezTo>
                  <a:lnTo>
                    <a:pt x="11337" y="256"/>
                  </a:lnTo>
                  <a:cubicBezTo>
                    <a:pt x="11375" y="125"/>
                    <a:pt x="11274" y="1"/>
                    <a:pt x="11147" y="1"/>
                  </a:cubicBezTo>
                  <a:close/>
                </a:path>
              </a:pathLst>
            </a:custGeom>
            <a:solidFill>
              <a:srgbClr val="E8ED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715;p69">
              <a:extLst>
                <a:ext uri="{FF2B5EF4-FFF2-40B4-BE49-F238E27FC236}">
                  <a16:creationId xmlns:a16="http://schemas.microsoft.com/office/drawing/2014/main" id="{8967ADE0-FEE2-B53A-3B8F-838B36F317EA}"/>
                </a:ext>
              </a:extLst>
            </p:cNvPr>
            <p:cNvSpPr/>
            <p:nvPr/>
          </p:nvSpPr>
          <p:spPr>
            <a:xfrm>
              <a:off x="929728" y="2748576"/>
              <a:ext cx="297811" cy="221610"/>
            </a:xfrm>
            <a:custGeom>
              <a:avLst/>
              <a:gdLst/>
              <a:ahLst/>
              <a:cxnLst/>
              <a:rect l="l" t="t" r="r" b="b"/>
              <a:pathLst>
                <a:path w="11369" h="8460" extrusionOk="0">
                  <a:moveTo>
                    <a:pt x="11143" y="1"/>
                  </a:moveTo>
                  <a:cubicBezTo>
                    <a:pt x="11125" y="1"/>
                    <a:pt x="11106" y="3"/>
                    <a:pt x="11086" y="9"/>
                  </a:cubicBezTo>
                  <a:lnTo>
                    <a:pt x="6895" y="1233"/>
                  </a:lnTo>
                  <a:cubicBezTo>
                    <a:pt x="6765" y="1270"/>
                    <a:pt x="6642" y="1342"/>
                    <a:pt x="6546" y="1442"/>
                  </a:cubicBezTo>
                  <a:lnTo>
                    <a:pt x="83" y="7908"/>
                  </a:lnTo>
                  <a:cubicBezTo>
                    <a:pt x="1" y="7990"/>
                    <a:pt x="1" y="8120"/>
                    <a:pt x="83" y="8203"/>
                  </a:cubicBezTo>
                  <a:lnTo>
                    <a:pt x="340" y="8460"/>
                  </a:lnTo>
                  <a:lnTo>
                    <a:pt x="1070" y="7730"/>
                  </a:lnTo>
                  <a:lnTo>
                    <a:pt x="6875" y="1928"/>
                  </a:lnTo>
                  <a:cubicBezTo>
                    <a:pt x="6961" y="1839"/>
                    <a:pt x="7070" y="1774"/>
                    <a:pt x="7190" y="1736"/>
                  </a:cubicBezTo>
                  <a:lnTo>
                    <a:pt x="11248" y="551"/>
                  </a:lnTo>
                  <a:lnTo>
                    <a:pt x="11333" y="253"/>
                  </a:lnTo>
                  <a:lnTo>
                    <a:pt x="11333" y="249"/>
                  </a:lnTo>
                  <a:cubicBezTo>
                    <a:pt x="11369" y="121"/>
                    <a:pt x="11267" y="1"/>
                    <a:pt x="11143" y="1"/>
                  </a:cubicBezTo>
                  <a:close/>
                </a:path>
              </a:pathLst>
            </a:custGeom>
            <a:solidFill>
              <a:srgbClr val="C9D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716;p69">
              <a:extLst>
                <a:ext uri="{FF2B5EF4-FFF2-40B4-BE49-F238E27FC236}">
                  <a16:creationId xmlns:a16="http://schemas.microsoft.com/office/drawing/2014/main" id="{9DF35160-2374-74C9-A2C2-0BDB138E97A2}"/>
                </a:ext>
              </a:extLst>
            </p:cNvPr>
            <p:cNvSpPr/>
            <p:nvPr/>
          </p:nvSpPr>
          <p:spPr>
            <a:xfrm>
              <a:off x="1079904" y="2833185"/>
              <a:ext cx="62318" cy="62318"/>
            </a:xfrm>
            <a:custGeom>
              <a:avLst/>
              <a:gdLst/>
              <a:ahLst/>
              <a:cxnLst/>
              <a:rect l="l" t="t" r="r" b="b"/>
              <a:pathLst>
                <a:path w="2379" h="2379" extrusionOk="0">
                  <a:moveTo>
                    <a:pt x="1190" y="0"/>
                  </a:moveTo>
                  <a:cubicBezTo>
                    <a:pt x="532" y="0"/>
                    <a:pt x="1" y="535"/>
                    <a:pt x="1" y="1190"/>
                  </a:cubicBezTo>
                  <a:cubicBezTo>
                    <a:pt x="1" y="1848"/>
                    <a:pt x="532" y="2379"/>
                    <a:pt x="1190" y="2379"/>
                  </a:cubicBezTo>
                  <a:cubicBezTo>
                    <a:pt x="1848" y="2379"/>
                    <a:pt x="2379" y="1848"/>
                    <a:pt x="2379" y="1190"/>
                  </a:cubicBezTo>
                  <a:cubicBezTo>
                    <a:pt x="2379" y="535"/>
                    <a:pt x="1848" y="0"/>
                    <a:pt x="1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717;p69">
              <a:extLst>
                <a:ext uri="{FF2B5EF4-FFF2-40B4-BE49-F238E27FC236}">
                  <a16:creationId xmlns:a16="http://schemas.microsoft.com/office/drawing/2014/main" id="{E0C2AC76-88DC-1219-5B4E-779968278587}"/>
                </a:ext>
              </a:extLst>
            </p:cNvPr>
            <p:cNvSpPr/>
            <p:nvPr/>
          </p:nvSpPr>
          <p:spPr>
            <a:xfrm>
              <a:off x="1080008" y="2833212"/>
              <a:ext cx="38428" cy="62344"/>
            </a:xfrm>
            <a:custGeom>
              <a:avLst/>
              <a:gdLst/>
              <a:ahLst/>
              <a:cxnLst/>
              <a:rect l="l" t="t" r="r" b="b"/>
              <a:pathLst>
                <a:path w="1467" h="2380" extrusionOk="0">
                  <a:moveTo>
                    <a:pt x="1188" y="1"/>
                  </a:moveTo>
                  <a:cubicBezTo>
                    <a:pt x="550" y="1"/>
                    <a:pt x="0" y="517"/>
                    <a:pt x="0" y="1189"/>
                  </a:cubicBezTo>
                  <a:cubicBezTo>
                    <a:pt x="0" y="1860"/>
                    <a:pt x="551" y="2380"/>
                    <a:pt x="1189" y="2380"/>
                  </a:cubicBezTo>
                  <a:cubicBezTo>
                    <a:pt x="1281" y="2380"/>
                    <a:pt x="1374" y="2369"/>
                    <a:pt x="1467" y="2347"/>
                  </a:cubicBezTo>
                  <a:cubicBezTo>
                    <a:pt x="569" y="2131"/>
                    <a:pt x="247" y="1007"/>
                    <a:pt x="905" y="349"/>
                  </a:cubicBezTo>
                  <a:cubicBezTo>
                    <a:pt x="1059" y="191"/>
                    <a:pt x="1254" y="85"/>
                    <a:pt x="1467" y="34"/>
                  </a:cubicBezTo>
                  <a:cubicBezTo>
                    <a:pt x="1373" y="11"/>
                    <a:pt x="1280" y="1"/>
                    <a:pt x="1188" y="1"/>
                  </a:cubicBezTo>
                  <a:close/>
                </a:path>
              </a:pathLst>
            </a:custGeom>
            <a:solidFill>
              <a:srgbClr val="7C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718;p69">
              <a:extLst>
                <a:ext uri="{FF2B5EF4-FFF2-40B4-BE49-F238E27FC236}">
                  <a16:creationId xmlns:a16="http://schemas.microsoft.com/office/drawing/2014/main" id="{F0E69140-BEBD-F713-A7AE-3CF4C4C8C1D6}"/>
                </a:ext>
              </a:extLst>
            </p:cNvPr>
            <p:cNvSpPr/>
            <p:nvPr/>
          </p:nvSpPr>
          <p:spPr>
            <a:xfrm>
              <a:off x="921843" y="2973040"/>
              <a:ext cx="80628" cy="79764"/>
            </a:xfrm>
            <a:custGeom>
              <a:avLst/>
              <a:gdLst/>
              <a:ahLst/>
              <a:cxnLst/>
              <a:rect l="l" t="t" r="r" b="b"/>
              <a:pathLst>
                <a:path w="3078" h="3045" extrusionOk="0">
                  <a:moveTo>
                    <a:pt x="795" y="0"/>
                  </a:moveTo>
                  <a:lnTo>
                    <a:pt x="124" y="675"/>
                  </a:lnTo>
                  <a:cubicBezTo>
                    <a:pt x="0" y="795"/>
                    <a:pt x="0" y="994"/>
                    <a:pt x="124" y="1118"/>
                  </a:cubicBezTo>
                  <a:lnTo>
                    <a:pt x="1042" y="2036"/>
                  </a:lnTo>
                  <a:lnTo>
                    <a:pt x="1960" y="2954"/>
                  </a:lnTo>
                  <a:cubicBezTo>
                    <a:pt x="2020" y="3014"/>
                    <a:pt x="2100" y="3044"/>
                    <a:pt x="2180" y="3044"/>
                  </a:cubicBezTo>
                  <a:cubicBezTo>
                    <a:pt x="2260" y="3044"/>
                    <a:pt x="2341" y="3014"/>
                    <a:pt x="2402" y="2954"/>
                  </a:cubicBezTo>
                  <a:lnTo>
                    <a:pt x="3077" y="2279"/>
                  </a:lnTo>
                  <a:lnTo>
                    <a:pt x="2176" y="1381"/>
                  </a:lnTo>
                  <a:lnTo>
                    <a:pt x="1696" y="898"/>
                  </a:lnTo>
                  <a:lnTo>
                    <a:pt x="795"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719;p69">
              <a:extLst>
                <a:ext uri="{FF2B5EF4-FFF2-40B4-BE49-F238E27FC236}">
                  <a16:creationId xmlns:a16="http://schemas.microsoft.com/office/drawing/2014/main" id="{54905EEF-949A-ABAE-6CA8-3A99369F43EE}"/>
                </a:ext>
              </a:extLst>
            </p:cNvPr>
            <p:cNvSpPr/>
            <p:nvPr/>
          </p:nvSpPr>
          <p:spPr>
            <a:xfrm>
              <a:off x="921843" y="2973040"/>
              <a:ext cx="31251" cy="34839"/>
            </a:xfrm>
            <a:custGeom>
              <a:avLst/>
              <a:gdLst/>
              <a:ahLst/>
              <a:cxnLst/>
              <a:rect l="l" t="t" r="r" b="b"/>
              <a:pathLst>
                <a:path w="1193" h="1330" extrusionOk="0">
                  <a:moveTo>
                    <a:pt x="795" y="0"/>
                  </a:moveTo>
                  <a:lnTo>
                    <a:pt x="124" y="675"/>
                  </a:lnTo>
                  <a:cubicBezTo>
                    <a:pt x="0" y="795"/>
                    <a:pt x="0" y="994"/>
                    <a:pt x="124" y="1118"/>
                  </a:cubicBezTo>
                  <a:lnTo>
                    <a:pt x="333" y="1330"/>
                  </a:lnTo>
                  <a:cubicBezTo>
                    <a:pt x="350" y="1265"/>
                    <a:pt x="384" y="1207"/>
                    <a:pt x="429" y="1162"/>
                  </a:cubicBezTo>
                  <a:lnTo>
                    <a:pt x="1193" y="398"/>
                  </a:lnTo>
                  <a:lnTo>
                    <a:pt x="795" y="0"/>
                  </a:lnTo>
                  <a:close/>
                </a:path>
              </a:pathLst>
            </a:custGeom>
            <a:solidFill>
              <a:srgbClr val="7C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20;p69">
              <a:extLst>
                <a:ext uri="{FF2B5EF4-FFF2-40B4-BE49-F238E27FC236}">
                  <a16:creationId xmlns:a16="http://schemas.microsoft.com/office/drawing/2014/main" id="{643CE7DD-779C-02B9-9F84-5AB3BBF92E5D}"/>
                </a:ext>
              </a:extLst>
            </p:cNvPr>
            <p:cNvSpPr/>
            <p:nvPr/>
          </p:nvSpPr>
          <p:spPr>
            <a:xfrm>
              <a:off x="929728" y="2940454"/>
              <a:ext cx="105225" cy="104544"/>
            </a:xfrm>
            <a:custGeom>
              <a:avLst/>
              <a:gdLst/>
              <a:ahLst/>
              <a:cxnLst/>
              <a:rect l="l" t="t" r="r" b="b"/>
              <a:pathLst>
                <a:path w="4017" h="3991" extrusionOk="0">
                  <a:moveTo>
                    <a:pt x="666" y="0"/>
                  </a:moveTo>
                  <a:lnTo>
                    <a:pt x="83" y="583"/>
                  </a:lnTo>
                  <a:cubicBezTo>
                    <a:pt x="1" y="665"/>
                    <a:pt x="1" y="799"/>
                    <a:pt x="83" y="881"/>
                  </a:cubicBezTo>
                  <a:lnTo>
                    <a:pt x="1375" y="2173"/>
                  </a:lnTo>
                  <a:lnTo>
                    <a:pt x="1848" y="2646"/>
                  </a:lnTo>
                  <a:lnTo>
                    <a:pt x="3126" y="3924"/>
                  </a:lnTo>
                  <a:cubicBezTo>
                    <a:pt x="3171" y="3969"/>
                    <a:pt x="3229" y="3991"/>
                    <a:pt x="3287" y="3991"/>
                  </a:cubicBezTo>
                  <a:cubicBezTo>
                    <a:pt x="3345" y="3991"/>
                    <a:pt x="3404" y="3969"/>
                    <a:pt x="3448" y="3924"/>
                  </a:cubicBezTo>
                  <a:lnTo>
                    <a:pt x="4017" y="3355"/>
                  </a:lnTo>
                  <a:lnTo>
                    <a:pt x="2578" y="1916"/>
                  </a:lnTo>
                  <a:lnTo>
                    <a:pt x="2105" y="1440"/>
                  </a:lnTo>
                  <a:lnTo>
                    <a:pt x="666" y="0"/>
                  </a:lnTo>
                  <a:close/>
                </a:path>
              </a:pathLst>
            </a:custGeom>
            <a:solidFill>
              <a:srgbClr val="BCC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21;p69">
              <a:extLst>
                <a:ext uri="{FF2B5EF4-FFF2-40B4-BE49-F238E27FC236}">
                  <a16:creationId xmlns:a16="http://schemas.microsoft.com/office/drawing/2014/main" id="{ADD3B71F-B18F-AF93-CC1D-6210BF1A9739}"/>
                </a:ext>
              </a:extLst>
            </p:cNvPr>
            <p:cNvSpPr/>
            <p:nvPr/>
          </p:nvSpPr>
          <p:spPr>
            <a:xfrm>
              <a:off x="929728" y="2940532"/>
              <a:ext cx="28029" cy="29758"/>
            </a:xfrm>
            <a:custGeom>
              <a:avLst/>
              <a:gdLst/>
              <a:ahLst/>
              <a:cxnLst/>
              <a:rect l="l" t="t" r="r" b="b"/>
              <a:pathLst>
                <a:path w="1070" h="1136" extrusionOk="0">
                  <a:moveTo>
                    <a:pt x="666" y="1"/>
                  </a:moveTo>
                  <a:lnTo>
                    <a:pt x="83" y="583"/>
                  </a:lnTo>
                  <a:cubicBezTo>
                    <a:pt x="1" y="662"/>
                    <a:pt x="1" y="796"/>
                    <a:pt x="83" y="878"/>
                  </a:cubicBezTo>
                  <a:lnTo>
                    <a:pt x="340" y="1135"/>
                  </a:lnTo>
                  <a:lnTo>
                    <a:pt x="1070" y="402"/>
                  </a:lnTo>
                  <a:lnTo>
                    <a:pt x="666" y="1"/>
                  </a:lnTo>
                  <a:close/>
                </a:path>
              </a:pathLst>
            </a:custGeom>
            <a:solidFill>
              <a:srgbClr val="F4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722;p69">
              <a:extLst>
                <a:ext uri="{FF2B5EF4-FFF2-40B4-BE49-F238E27FC236}">
                  <a16:creationId xmlns:a16="http://schemas.microsoft.com/office/drawing/2014/main" id="{1DB00CB5-514A-7D0D-FDA8-9429A880A56C}"/>
                </a:ext>
              </a:extLst>
            </p:cNvPr>
            <p:cNvSpPr/>
            <p:nvPr/>
          </p:nvSpPr>
          <p:spPr>
            <a:xfrm>
              <a:off x="1157284" y="2748602"/>
              <a:ext cx="70281" cy="69522"/>
            </a:xfrm>
            <a:custGeom>
              <a:avLst/>
              <a:gdLst/>
              <a:ahLst/>
              <a:cxnLst/>
              <a:rect l="l" t="t" r="r" b="b"/>
              <a:pathLst>
                <a:path w="2683" h="2654" extrusionOk="0">
                  <a:moveTo>
                    <a:pt x="2456" y="1"/>
                  </a:moveTo>
                  <a:cubicBezTo>
                    <a:pt x="2439" y="1"/>
                    <a:pt x="2421" y="3"/>
                    <a:pt x="2403" y="8"/>
                  </a:cubicBezTo>
                  <a:lnTo>
                    <a:pt x="1" y="711"/>
                  </a:lnTo>
                  <a:lnTo>
                    <a:pt x="1947" y="2654"/>
                  </a:lnTo>
                  <a:lnTo>
                    <a:pt x="2646" y="255"/>
                  </a:lnTo>
                  <a:cubicBezTo>
                    <a:pt x="2682" y="123"/>
                    <a:pt x="2581" y="1"/>
                    <a:pt x="2456" y="1"/>
                  </a:cubicBezTo>
                  <a:close/>
                </a:path>
              </a:pathLst>
            </a:custGeom>
            <a:solidFill>
              <a:srgbClr val="DCE4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23;p69">
              <a:extLst>
                <a:ext uri="{FF2B5EF4-FFF2-40B4-BE49-F238E27FC236}">
                  <a16:creationId xmlns:a16="http://schemas.microsoft.com/office/drawing/2014/main" id="{03386EF6-D3A7-0133-9E47-95BD889F2F63}"/>
                </a:ext>
              </a:extLst>
            </p:cNvPr>
            <p:cNvSpPr/>
            <p:nvPr/>
          </p:nvSpPr>
          <p:spPr>
            <a:xfrm>
              <a:off x="1157284" y="2748602"/>
              <a:ext cx="70281" cy="30570"/>
            </a:xfrm>
            <a:custGeom>
              <a:avLst/>
              <a:gdLst/>
              <a:ahLst/>
              <a:cxnLst/>
              <a:rect l="l" t="t" r="r" b="b"/>
              <a:pathLst>
                <a:path w="2683" h="1167" extrusionOk="0">
                  <a:moveTo>
                    <a:pt x="2456" y="1"/>
                  </a:moveTo>
                  <a:cubicBezTo>
                    <a:pt x="2439" y="1"/>
                    <a:pt x="2421" y="3"/>
                    <a:pt x="2403" y="8"/>
                  </a:cubicBezTo>
                  <a:lnTo>
                    <a:pt x="1615" y="238"/>
                  </a:lnTo>
                  <a:lnTo>
                    <a:pt x="1" y="711"/>
                  </a:lnTo>
                  <a:lnTo>
                    <a:pt x="456" y="1167"/>
                  </a:lnTo>
                  <a:lnTo>
                    <a:pt x="2561" y="553"/>
                  </a:lnTo>
                  <a:lnTo>
                    <a:pt x="2646" y="255"/>
                  </a:lnTo>
                  <a:cubicBezTo>
                    <a:pt x="2682" y="123"/>
                    <a:pt x="2581" y="1"/>
                    <a:pt x="2456" y="1"/>
                  </a:cubicBez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24;p69">
              <a:extLst>
                <a:ext uri="{FF2B5EF4-FFF2-40B4-BE49-F238E27FC236}">
                  <a16:creationId xmlns:a16="http://schemas.microsoft.com/office/drawing/2014/main" id="{BCDEAAFA-E958-ED18-EFB8-78AF5988325A}"/>
                </a:ext>
              </a:extLst>
            </p:cNvPr>
            <p:cNvSpPr/>
            <p:nvPr/>
          </p:nvSpPr>
          <p:spPr>
            <a:xfrm>
              <a:off x="945183" y="2901947"/>
              <a:ext cx="129089" cy="127491"/>
            </a:xfrm>
            <a:custGeom>
              <a:avLst/>
              <a:gdLst/>
              <a:ahLst/>
              <a:cxnLst/>
              <a:rect l="l" t="t" r="r" b="b"/>
              <a:pathLst>
                <a:path w="4928" h="4867" extrusionOk="0">
                  <a:moveTo>
                    <a:pt x="4557" y="0"/>
                  </a:moveTo>
                  <a:cubicBezTo>
                    <a:pt x="4475" y="0"/>
                    <a:pt x="4393" y="31"/>
                    <a:pt x="4332" y="93"/>
                  </a:cubicBezTo>
                  <a:lnTo>
                    <a:pt x="127" y="4298"/>
                  </a:lnTo>
                  <a:cubicBezTo>
                    <a:pt x="0" y="4424"/>
                    <a:pt x="0" y="4627"/>
                    <a:pt x="127" y="4753"/>
                  </a:cubicBezTo>
                  <a:lnTo>
                    <a:pt x="148" y="4774"/>
                  </a:lnTo>
                  <a:cubicBezTo>
                    <a:pt x="209" y="4836"/>
                    <a:pt x="291" y="4866"/>
                    <a:pt x="374" y="4866"/>
                  </a:cubicBezTo>
                  <a:cubicBezTo>
                    <a:pt x="456" y="4866"/>
                    <a:pt x="538" y="4836"/>
                    <a:pt x="600" y="4774"/>
                  </a:cubicBezTo>
                  <a:lnTo>
                    <a:pt x="4805" y="569"/>
                  </a:lnTo>
                  <a:cubicBezTo>
                    <a:pt x="4928" y="442"/>
                    <a:pt x="4928" y="240"/>
                    <a:pt x="4805" y="113"/>
                  </a:cubicBezTo>
                  <a:lnTo>
                    <a:pt x="4784" y="93"/>
                  </a:lnTo>
                  <a:cubicBezTo>
                    <a:pt x="4721" y="31"/>
                    <a:pt x="4638" y="0"/>
                    <a:pt x="4557" y="0"/>
                  </a:cubicBezTo>
                  <a:close/>
                </a:path>
              </a:pathLst>
            </a:custGeom>
            <a:solidFill>
              <a:srgbClr val="A6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725;p69">
              <a:extLst>
                <a:ext uri="{FF2B5EF4-FFF2-40B4-BE49-F238E27FC236}">
                  <a16:creationId xmlns:a16="http://schemas.microsoft.com/office/drawing/2014/main" id="{4188E6AC-3165-1D20-4408-C65943EA6F4F}"/>
                </a:ext>
              </a:extLst>
            </p:cNvPr>
            <p:cNvSpPr/>
            <p:nvPr/>
          </p:nvSpPr>
          <p:spPr>
            <a:xfrm>
              <a:off x="945183" y="2901947"/>
              <a:ext cx="129089" cy="127491"/>
            </a:xfrm>
            <a:custGeom>
              <a:avLst/>
              <a:gdLst/>
              <a:ahLst/>
              <a:cxnLst/>
              <a:rect l="l" t="t" r="r" b="b"/>
              <a:pathLst>
                <a:path w="4928" h="4867" extrusionOk="0">
                  <a:moveTo>
                    <a:pt x="4557" y="0"/>
                  </a:moveTo>
                  <a:cubicBezTo>
                    <a:pt x="4475" y="0"/>
                    <a:pt x="4393" y="31"/>
                    <a:pt x="4332" y="93"/>
                  </a:cubicBezTo>
                  <a:lnTo>
                    <a:pt x="127" y="4298"/>
                  </a:lnTo>
                  <a:cubicBezTo>
                    <a:pt x="0" y="4424"/>
                    <a:pt x="0" y="4627"/>
                    <a:pt x="127" y="4753"/>
                  </a:cubicBezTo>
                  <a:lnTo>
                    <a:pt x="148" y="4774"/>
                  </a:lnTo>
                  <a:cubicBezTo>
                    <a:pt x="209" y="4836"/>
                    <a:pt x="291" y="4866"/>
                    <a:pt x="374" y="4866"/>
                  </a:cubicBezTo>
                  <a:cubicBezTo>
                    <a:pt x="456" y="4866"/>
                    <a:pt x="538" y="4836"/>
                    <a:pt x="600" y="4774"/>
                  </a:cubicBezTo>
                  <a:lnTo>
                    <a:pt x="4805" y="569"/>
                  </a:lnTo>
                  <a:cubicBezTo>
                    <a:pt x="4928" y="442"/>
                    <a:pt x="4928" y="240"/>
                    <a:pt x="4805" y="113"/>
                  </a:cubicBezTo>
                  <a:lnTo>
                    <a:pt x="4784" y="93"/>
                  </a:lnTo>
                  <a:cubicBezTo>
                    <a:pt x="4721" y="31"/>
                    <a:pt x="4638" y="0"/>
                    <a:pt x="4557" y="0"/>
                  </a:cubicBezTo>
                  <a:close/>
                </a:path>
              </a:pathLst>
            </a:custGeom>
            <a:solidFill>
              <a:srgbClr val="A6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26;p69">
              <a:extLst>
                <a:ext uri="{FF2B5EF4-FFF2-40B4-BE49-F238E27FC236}">
                  <a16:creationId xmlns:a16="http://schemas.microsoft.com/office/drawing/2014/main" id="{6B524231-974B-60D8-F3B6-2560F7740349}"/>
                </a:ext>
              </a:extLst>
            </p:cNvPr>
            <p:cNvSpPr/>
            <p:nvPr/>
          </p:nvSpPr>
          <p:spPr>
            <a:xfrm>
              <a:off x="945183" y="2901947"/>
              <a:ext cx="127124" cy="127491"/>
            </a:xfrm>
            <a:custGeom>
              <a:avLst/>
              <a:gdLst/>
              <a:ahLst/>
              <a:cxnLst/>
              <a:rect l="l" t="t" r="r" b="b"/>
              <a:pathLst>
                <a:path w="4853" h="4867" extrusionOk="0">
                  <a:moveTo>
                    <a:pt x="4559" y="0"/>
                  </a:moveTo>
                  <a:cubicBezTo>
                    <a:pt x="4477" y="0"/>
                    <a:pt x="4395" y="31"/>
                    <a:pt x="4332" y="93"/>
                  </a:cubicBezTo>
                  <a:lnTo>
                    <a:pt x="127" y="4298"/>
                  </a:lnTo>
                  <a:cubicBezTo>
                    <a:pt x="0" y="4424"/>
                    <a:pt x="0" y="4627"/>
                    <a:pt x="127" y="4753"/>
                  </a:cubicBezTo>
                  <a:lnTo>
                    <a:pt x="148" y="4774"/>
                  </a:lnTo>
                  <a:cubicBezTo>
                    <a:pt x="206" y="4832"/>
                    <a:pt x="285" y="4863"/>
                    <a:pt x="367" y="4866"/>
                  </a:cubicBezTo>
                  <a:cubicBezTo>
                    <a:pt x="288" y="4740"/>
                    <a:pt x="309" y="4575"/>
                    <a:pt x="415" y="4469"/>
                  </a:cubicBezTo>
                  <a:lnTo>
                    <a:pt x="4619" y="268"/>
                  </a:lnTo>
                  <a:cubicBezTo>
                    <a:pt x="4681" y="206"/>
                    <a:pt x="4763" y="172"/>
                    <a:pt x="4853" y="172"/>
                  </a:cubicBezTo>
                  <a:cubicBezTo>
                    <a:pt x="4839" y="151"/>
                    <a:pt x="4822" y="134"/>
                    <a:pt x="4805" y="113"/>
                  </a:cubicBezTo>
                  <a:lnTo>
                    <a:pt x="4784" y="93"/>
                  </a:lnTo>
                  <a:cubicBezTo>
                    <a:pt x="4722" y="31"/>
                    <a:pt x="4641" y="0"/>
                    <a:pt x="4559" y="0"/>
                  </a:cubicBezTo>
                  <a:close/>
                </a:path>
              </a:pathLst>
            </a:custGeom>
            <a:solidFill>
              <a:srgbClr val="97A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27;p69">
              <a:extLst>
                <a:ext uri="{FF2B5EF4-FFF2-40B4-BE49-F238E27FC236}">
                  <a16:creationId xmlns:a16="http://schemas.microsoft.com/office/drawing/2014/main" id="{A103C677-CC1F-7896-3147-5EB277D55B8E}"/>
                </a:ext>
              </a:extLst>
            </p:cNvPr>
            <p:cNvSpPr/>
            <p:nvPr/>
          </p:nvSpPr>
          <p:spPr>
            <a:xfrm>
              <a:off x="881922" y="3011102"/>
              <a:ext cx="32665" cy="29836"/>
            </a:xfrm>
            <a:custGeom>
              <a:avLst/>
              <a:gdLst/>
              <a:ahLst/>
              <a:cxnLst/>
              <a:rect l="l" t="t" r="r" b="b"/>
              <a:pathLst>
                <a:path w="1247" h="1139" extrusionOk="0">
                  <a:moveTo>
                    <a:pt x="1015" y="0"/>
                  </a:moveTo>
                  <a:cubicBezTo>
                    <a:pt x="961" y="0"/>
                    <a:pt x="907" y="21"/>
                    <a:pt x="866" y="62"/>
                  </a:cubicBezTo>
                  <a:lnTo>
                    <a:pt x="153" y="775"/>
                  </a:lnTo>
                  <a:cubicBezTo>
                    <a:pt x="1" y="927"/>
                    <a:pt x="141" y="1138"/>
                    <a:pt x="304" y="1138"/>
                  </a:cubicBezTo>
                  <a:cubicBezTo>
                    <a:pt x="354" y="1138"/>
                    <a:pt x="405" y="1119"/>
                    <a:pt x="452" y="1073"/>
                  </a:cubicBezTo>
                  <a:lnTo>
                    <a:pt x="1164" y="360"/>
                  </a:lnTo>
                  <a:cubicBezTo>
                    <a:pt x="1247" y="278"/>
                    <a:pt x="1247" y="144"/>
                    <a:pt x="1164" y="62"/>
                  </a:cubicBezTo>
                  <a:cubicBezTo>
                    <a:pt x="1123" y="21"/>
                    <a:pt x="1069" y="0"/>
                    <a:pt x="1015" y="0"/>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28;p69">
              <a:extLst>
                <a:ext uri="{FF2B5EF4-FFF2-40B4-BE49-F238E27FC236}">
                  <a16:creationId xmlns:a16="http://schemas.microsoft.com/office/drawing/2014/main" id="{0FA3EF97-15A5-05E1-33AE-50273189F041}"/>
                </a:ext>
              </a:extLst>
            </p:cNvPr>
            <p:cNvSpPr/>
            <p:nvPr/>
          </p:nvSpPr>
          <p:spPr>
            <a:xfrm>
              <a:off x="900154" y="3029334"/>
              <a:ext cx="32560" cy="29731"/>
            </a:xfrm>
            <a:custGeom>
              <a:avLst/>
              <a:gdLst/>
              <a:ahLst/>
              <a:cxnLst/>
              <a:rect l="l" t="t" r="r" b="b"/>
              <a:pathLst>
                <a:path w="1243" h="1135" extrusionOk="0">
                  <a:moveTo>
                    <a:pt x="1015" y="0"/>
                  </a:moveTo>
                  <a:cubicBezTo>
                    <a:pt x="961" y="0"/>
                    <a:pt x="907" y="21"/>
                    <a:pt x="866" y="62"/>
                  </a:cubicBezTo>
                  <a:lnTo>
                    <a:pt x="153" y="774"/>
                  </a:lnTo>
                  <a:cubicBezTo>
                    <a:pt x="1" y="924"/>
                    <a:pt x="141" y="1135"/>
                    <a:pt x="302" y="1135"/>
                  </a:cubicBezTo>
                  <a:cubicBezTo>
                    <a:pt x="351" y="1135"/>
                    <a:pt x="402" y="1115"/>
                    <a:pt x="448" y="1069"/>
                  </a:cubicBezTo>
                  <a:lnTo>
                    <a:pt x="1161" y="356"/>
                  </a:lnTo>
                  <a:cubicBezTo>
                    <a:pt x="1243" y="274"/>
                    <a:pt x="1243" y="141"/>
                    <a:pt x="1161" y="62"/>
                  </a:cubicBezTo>
                  <a:cubicBezTo>
                    <a:pt x="1121" y="21"/>
                    <a:pt x="1068" y="0"/>
                    <a:pt x="1015" y="0"/>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729;p69">
              <a:extLst>
                <a:ext uri="{FF2B5EF4-FFF2-40B4-BE49-F238E27FC236}">
                  <a16:creationId xmlns:a16="http://schemas.microsoft.com/office/drawing/2014/main" id="{621C8336-49F9-5705-77E1-239B03FDCD17}"/>
                </a:ext>
              </a:extLst>
            </p:cNvPr>
            <p:cNvSpPr/>
            <p:nvPr/>
          </p:nvSpPr>
          <p:spPr>
            <a:xfrm>
              <a:off x="936512" y="3065561"/>
              <a:ext cx="34420" cy="29915"/>
            </a:xfrm>
            <a:custGeom>
              <a:avLst/>
              <a:gdLst/>
              <a:ahLst/>
              <a:cxnLst/>
              <a:rect l="l" t="t" r="r" b="b"/>
              <a:pathLst>
                <a:path w="1314" h="1142" extrusionOk="0">
                  <a:moveTo>
                    <a:pt x="1013" y="1"/>
                  </a:moveTo>
                  <a:cubicBezTo>
                    <a:pt x="963" y="1"/>
                    <a:pt x="912" y="20"/>
                    <a:pt x="866" y="67"/>
                  </a:cubicBezTo>
                  <a:lnTo>
                    <a:pt x="153" y="779"/>
                  </a:lnTo>
                  <a:cubicBezTo>
                    <a:pt x="0" y="932"/>
                    <a:pt x="141" y="1142"/>
                    <a:pt x="303" y="1142"/>
                  </a:cubicBezTo>
                  <a:cubicBezTo>
                    <a:pt x="352" y="1142"/>
                    <a:pt x="403" y="1123"/>
                    <a:pt x="448" y="1077"/>
                  </a:cubicBezTo>
                  <a:lnTo>
                    <a:pt x="1164" y="361"/>
                  </a:lnTo>
                  <a:cubicBezTo>
                    <a:pt x="1314" y="211"/>
                    <a:pt x="1175" y="1"/>
                    <a:pt x="1013" y="1"/>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30;p69">
              <a:extLst>
                <a:ext uri="{FF2B5EF4-FFF2-40B4-BE49-F238E27FC236}">
                  <a16:creationId xmlns:a16="http://schemas.microsoft.com/office/drawing/2014/main" id="{8C269C87-5D8A-6953-BFEC-0EA05BD232F2}"/>
                </a:ext>
              </a:extLst>
            </p:cNvPr>
            <p:cNvSpPr/>
            <p:nvPr/>
          </p:nvSpPr>
          <p:spPr>
            <a:xfrm>
              <a:off x="918359" y="3047460"/>
              <a:ext cx="32587" cy="29836"/>
            </a:xfrm>
            <a:custGeom>
              <a:avLst/>
              <a:gdLst/>
              <a:ahLst/>
              <a:cxnLst/>
              <a:rect l="l" t="t" r="r" b="b"/>
              <a:pathLst>
                <a:path w="1244" h="1139" extrusionOk="0">
                  <a:moveTo>
                    <a:pt x="1012" y="0"/>
                  </a:moveTo>
                  <a:cubicBezTo>
                    <a:pt x="958" y="0"/>
                    <a:pt x="904" y="21"/>
                    <a:pt x="863" y="62"/>
                  </a:cubicBezTo>
                  <a:lnTo>
                    <a:pt x="150" y="775"/>
                  </a:lnTo>
                  <a:cubicBezTo>
                    <a:pt x="0" y="927"/>
                    <a:pt x="139" y="1138"/>
                    <a:pt x="302" y="1138"/>
                  </a:cubicBezTo>
                  <a:cubicBezTo>
                    <a:pt x="351" y="1138"/>
                    <a:pt x="402" y="1119"/>
                    <a:pt x="448" y="1073"/>
                  </a:cubicBezTo>
                  <a:lnTo>
                    <a:pt x="1161" y="360"/>
                  </a:lnTo>
                  <a:cubicBezTo>
                    <a:pt x="1243" y="278"/>
                    <a:pt x="1243" y="144"/>
                    <a:pt x="1161" y="62"/>
                  </a:cubicBezTo>
                  <a:cubicBezTo>
                    <a:pt x="1120" y="21"/>
                    <a:pt x="1066" y="0"/>
                    <a:pt x="1012" y="0"/>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31;p69">
              <a:extLst>
                <a:ext uri="{FF2B5EF4-FFF2-40B4-BE49-F238E27FC236}">
                  <a16:creationId xmlns:a16="http://schemas.microsoft.com/office/drawing/2014/main" id="{F4866E2E-2380-84A3-9BE0-E006E96D2263}"/>
                </a:ext>
              </a:extLst>
            </p:cNvPr>
            <p:cNvSpPr/>
            <p:nvPr/>
          </p:nvSpPr>
          <p:spPr>
            <a:xfrm>
              <a:off x="853526" y="2742734"/>
              <a:ext cx="380535" cy="375270"/>
            </a:xfrm>
            <a:custGeom>
              <a:avLst/>
              <a:gdLst/>
              <a:ahLst/>
              <a:cxnLst/>
              <a:rect l="l" t="t" r="r" b="b"/>
              <a:pathLst>
                <a:path w="14527" h="14326" extrusionOk="0">
                  <a:moveTo>
                    <a:pt x="14043" y="428"/>
                  </a:moveTo>
                  <a:lnTo>
                    <a:pt x="13447" y="2463"/>
                  </a:lnTo>
                  <a:lnTo>
                    <a:pt x="12004" y="1024"/>
                  </a:lnTo>
                  <a:lnTo>
                    <a:pt x="14043" y="428"/>
                  </a:lnTo>
                  <a:close/>
                  <a:moveTo>
                    <a:pt x="6069" y="4749"/>
                  </a:moveTo>
                  <a:lnTo>
                    <a:pt x="3503" y="7319"/>
                  </a:lnTo>
                  <a:lnTo>
                    <a:pt x="604" y="7065"/>
                  </a:lnTo>
                  <a:cubicBezTo>
                    <a:pt x="562" y="7062"/>
                    <a:pt x="549" y="7017"/>
                    <a:pt x="576" y="6990"/>
                  </a:cubicBezTo>
                  <a:cubicBezTo>
                    <a:pt x="1830" y="5736"/>
                    <a:pt x="3485" y="4968"/>
                    <a:pt x="5254" y="4817"/>
                  </a:cubicBezTo>
                  <a:lnTo>
                    <a:pt x="6069" y="4749"/>
                  </a:lnTo>
                  <a:close/>
                  <a:moveTo>
                    <a:pt x="3581" y="7833"/>
                  </a:moveTo>
                  <a:lnTo>
                    <a:pt x="4723" y="8974"/>
                  </a:lnTo>
                  <a:lnTo>
                    <a:pt x="4291" y="9406"/>
                  </a:lnTo>
                  <a:lnTo>
                    <a:pt x="3146" y="8265"/>
                  </a:lnTo>
                  <a:lnTo>
                    <a:pt x="3581" y="7833"/>
                  </a:lnTo>
                  <a:close/>
                  <a:moveTo>
                    <a:pt x="3400" y="9115"/>
                  </a:moveTo>
                  <a:lnTo>
                    <a:pt x="3993" y="9704"/>
                  </a:lnTo>
                  <a:lnTo>
                    <a:pt x="3485" y="10215"/>
                  </a:lnTo>
                  <a:cubicBezTo>
                    <a:pt x="3458" y="10239"/>
                    <a:pt x="3437" y="10269"/>
                    <a:pt x="3417" y="10300"/>
                  </a:cubicBezTo>
                  <a:lnTo>
                    <a:pt x="2886" y="9772"/>
                  </a:lnTo>
                  <a:cubicBezTo>
                    <a:pt x="2848" y="9731"/>
                    <a:pt x="2848" y="9670"/>
                    <a:pt x="2886" y="9632"/>
                  </a:cubicBezTo>
                  <a:lnTo>
                    <a:pt x="3400" y="9115"/>
                  </a:lnTo>
                  <a:close/>
                  <a:moveTo>
                    <a:pt x="11545" y="1158"/>
                  </a:moveTo>
                  <a:lnTo>
                    <a:pt x="13314" y="2922"/>
                  </a:lnTo>
                  <a:lnTo>
                    <a:pt x="12782" y="4745"/>
                  </a:lnTo>
                  <a:lnTo>
                    <a:pt x="6933" y="10591"/>
                  </a:lnTo>
                  <a:lnTo>
                    <a:pt x="5792" y="9447"/>
                  </a:lnTo>
                  <a:lnTo>
                    <a:pt x="8458" y="6781"/>
                  </a:lnTo>
                  <a:cubicBezTo>
                    <a:pt x="8650" y="6589"/>
                    <a:pt x="8687" y="6260"/>
                    <a:pt x="8437" y="6010"/>
                  </a:cubicBezTo>
                  <a:cubicBezTo>
                    <a:pt x="8334" y="5907"/>
                    <a:pt x="8199" y="5856"/>
                    <a:pt x="8063" y="5856"/>
                  </a:cubicBezTo>
                  <a:cubicBezTo>
                    <a:pt x="7927" y="5856"/>
                    <a:pt x="7791" y="5907"/>
                    <a:pt x="7687" y="6010"/>
                  </a:cubicBezTo>
                  <a:lnTo>
                    <a:pt x="5021" y="8676"/>
                  </a:lnTo>
                  <a:lnTo>
                    <a:pt x="3876" y="7535"/>
                  </a:lnTo>
                  <a:lnTo>
                    <a:pt x="9722" y="1689"/>
                  </a:lnTo>
                  <a:lnTo>
                    <a:pt x="11545" y="1158"/>
                  </a:lnTo>
                  <a:close/>
                  <a:moveTo>
                    <a:pt x="8062" y="6278"/>
                  </a:moveTo>
                  <a:cubicBezTo>
                    <a:pt x="8158" y="6278"/>
                    <a:pt x="8242" y="6404"/>
                    <a:pt x="8153" y="6493"/>
                  </a:cubicBezTo>
                  <a:lnTo>
                    <a:pt x="5346" y="9300"/>
                  </a:lnTo>
                  <a:lnTo>
                    <a:pt x="3969" y="10677"/>
                  </a:lnTo>
                  <a:cubicBezTo>
                    <a:pt x="3941" y="10705"/>
                    <a:pt x="3909" y="10717"/>
                    <a:pt x="3880" y="10717"/>
                  </a:cubicBezTo>
                  <a:cubicBezTo>
                    <a:pt x="3783" y="10717"/>
                    <a:pt x="3701" y="10592"/>
                    <a:pt x="3790" y="10502"/>
                  </a:cubicBezTo>
                  <a:lnTo>
                    <a:pt x="7975" y="6318"/>
                  </a:lnTo>
                  <a:cubicBezTo>
                    <a:pt x="8002" y="6290"/>
                    <a:pt x="8033" y="6278"/>
                    <a:pt x="8062" y="6278"/>
                  </a:cubicBezTo>
                  <a:close/>
                  <a:moveTo>
                    <a:pt x="5497" y="9745"/>
                  </a:moveTo>
                  <a:lnTo>
                    <a:pt x="6638" y="10890"/>
                  </a:lnTo>
                  <a:lnTo>
                    <a:pt x="6220" y="11308"/>
                  </a:lnTo>
                  <a:cubicBezTo>
                    <a:pt x="6215" y="11311"/>
                    <a:pt x="6210" y="11313"/>
                    <a:pt x="6205" y="11313"/>
                  </a:cubicBezTo>
                  <a:cubicBezTo>
                    <a:pt x="6200" y="11313"/>
                    <a:pt x="6196" y="11311"/>
                    <a:pt x="6193" y="11308"/>
                  </a:cubicBezTo>
                  <a:lnTo>
                    <a:pt x="5062" y="10180"/>
                  </a:lnTo>
                  <a:lnTo>
                    <a:pt x="5497" y="9745"/>
                  </a:lnTo>
                  <a:close/>
                  <a:moveTo>
                    <a:pt x="4764" y="10475"/>
                  </a:moveTo>
                  <a:lnTo>
                    <a:pt x="5357" y="11068"/>
                  </a:lnTo>
                  <a:lnTo>
                    <a:pt x="4839" y="11585"/>
                  </a:lnTo>
                  <a:cubicBezTo>
                    <a:pt x="4820" y="11604"/>
                    <a:pt x="4795" y="11614"/>
                    <a:pt x="4770" y="11614"/>
                  </a:cubicBezTo>
                  <a:cubicBezTo>
                    <a:pt x="4745" y="11614"/>
                    <a:pt x="4719" y="11604"/>
                    <a:pt x="4699" y="11585"/>
                  </a:cubicBezTo>
                  <a:lnTo>
                    <a:pt x="4171" y="11054"/>
                  </a:lnTo>
                  <a:cubicBezTo>
                    <a:pt x="4202" y="11034"/>
                    <a:pt x="4229" y="11010"/>
                    <a:pt x="4257" y="10986"/>
                  </a:cubicBezTo>
                  <a:lnTo>
                    <a:pt x="4764" y="10475"/>
                  </a:lnTo>
                  <a:close/>
                  <a:moveTo>
                    <a:pt x="14056" y="1"/>
                  </a:moveTo>
                  <a:cubicBezTo>
                    <a:pt x="14019" y="1"/>
                    <a:pt x="13982" y="6"/>
                    <a:pt x="13944" y="16"/>
                  </a:cubicBezTo>
                  <a:lnTo>
                    <a:pt x="9554" y="1301"/>
                  </a:lnTo>
                  <a:cubicBezTo>
                    <a:pt x="9520" y="1312"/>
                    <a:pt x="9489" y="1332"/>
                    <a:pt x="9465" y="1356"/>
                  </a:cubicBezTo>
                  <a:lnTo>
                    <a:pt x="6528" y="4290"/>
                  </a:lnTo>
                  <a:lnTo>
                    <a:pt x="5219" y="4403"/>
                  </a:lnTo>
                  <a:cubicBezTo>
                    <a:pt x="3352" y="4557"/>
                    <a:pt x="1604" y="5369"/>
                    <a:pt x="278" y="6692"/>
                  </a:cubicBezTo>
                  <a:cubicBezTo>
                    <a:pt x="0" y="6973"/>
                    <a:pt x="172" y="7446"/>
                    <a:pt x="566" y="7480"/>
                  </a:cubicBezTo>
                  <a:lnTo>
                    <a:pt x="3112" y="7706"/>
                  </a:lnTo>
                  <a:lnTo>
                    <a:pt x="2852" y="7970"/>
                  </a:lnTo>
                  <a:cubicBezTo>
                    <a:pt x="2687" y="8131"/>
                    <a:pt x="2687" y="8398"/>
                    <a:pt x="2852" y="8563"/>
                  </a:cubicBezTo>
                  <a:lnTo>
                    <a:pt x="3109" y="8820"/>
                  </a:lnTo>
                  <a:lnTo>
                    <a:pt x="2588" y="9334"/>
                  </a:lnTo>
                  <a:cubicBezTo>
                    <a:pt x="2382" y="9536"/>
                    <a:pt x="2382" y="9865"/>
                    <a:pt x="2588" y="10067"/>
                  </a:cubicBezTo>
                  <a:lnTo>
                    <a:pt x="4400" y="11880"/>
                  </a:lnTo>
                  <a:cubicBezTo>
                    <a:pt x="4502" y="11981"/>
                    <a:pt x="4634" y="12032"/>
                    <a:pt x="4767" y="12032"/>
                  </a:cubicBezTo>
                  <a:cubicBezTo>
                    <a:pt x="4900" y="12032"/>
                    <a:pt x="5033" y="11981"/>
                    <a:pt x="5134" y="11880"/>
                  </a:cubicBezTo>
                  <a:lnTo>
                    <a:pt x="5651" y="11366"/>
                  </a:lnTo>
                  <a:lnTo>
                    <a:pt x="5891" y="11606"/>
                  </a:lnTo>
                  <a:cubicBezTo>
                    <a:pt x="5977" y="11691"/>
                    <a:pt x="6089" y="11734"/>
                    <a:pt x="6201" y="11734"/>
                  </a:cubicBezTo>
                  <a:cubicBezTo>
                    <a:pt x="6313" y="11734"/>
                    <a:pt x="6426" y="11691"/>
                    <a:pt x="6511" y="11606"/>
                  </a:cubicBezTo>
                  <a:lnTo>
                    <a:pt x="6761" y="11356"/>
                  </a:lnTo>
                  <a:lnTo>
                    <a:pt x="6984" y="13902"/>
                  </a:lnTo>
                  <a:cubicBezTo>
                    <a:pt x="7007" y="14163"/>
                    <a:pt x="7223" y="14326"/>
                    <a:pt x="7448" y="14326"/>
                  </a:cubicBezTo>
                  <a:cubicBezTo>
                    <a:pt x="7562" y="14326"/>
                    <a:pt x="7679" y="14283"/>
                    <a:pt x="7772" y="14190"/>
                  </a:cubicBezTo>
                  <a:cubicBezTo>
                    <a:pt x="8585" y="13384"/>
                    <a:pt x="9208" y="12408"/>
                    <a:pt x="9602" y="11335"/>
                  </a:cubicBezTo>
                  <a:cubicBezTo>
                    <a:pt x="9667" y="11169"/>
                    <a:pt x="9533" y="11048"/>
                    <a:pt x="9400" y="11048"/>
                  </a:cubicBezTo>
                  <a:cubicBezTo>
                    <a:pt x="9322" y="11048"/>
                    <a:pt x="9244" y="11091"/>
                    <a:pt x="9208" y="11191"/>
                  </a:cubicBezTo>
                  <a:cubicBezTo>
                    <a:pt x="8835" y="12205"/>
                    <a:pt x="8245" y="13127"/>
                    <a:pt x="7478" y="13895"/>
                  </a:cubicBezTo>
                  <a:cubicBezTo>
                    <a:pt x="7469" y="13903"/>
                    <a:pt x="7458" y="13906"/>
                    <a:pt x="7448" y="13906"/>
                  </a:cubicBezTo>
                  <a:cubicBezTo>
                    <a:pt x="7426" y="13906"/>
                    <a:pt x="7405" y="13891"/>
                    <a:pt x="7402" y="13867"/>
                  </a:cubicBezTo>
                  <a:lnTo>
                    <a:pt x="7149" y="10968"/>
                  </a:lnTo>
                  <a:lnTo>
                    <a:pt x="9719" y="8398"/>
                  </a:lnTo>
                  <a:lnTo>
                    <a:pt x="9719" y="8398"/>
                  </a:lnTo>
                  <a:cubicBezTo>
                    <a:pt x="9633" y="9437"/>
                    <a:pt x="9613" y="9707"/>
                    <a:pt x="9493" y="10235"/>
                  </a:cubicBezTo>
                  <a:cubicBezTo>
                    <a:pt x="9469" y="10348"/>
                    <a:pt x="9537" y="10461"/>
                    <a:pt x="9650" y="10485"/>
                  </a:cubicBezTo>
                  <a:cubicBezTo>
                    <a:pt x="9667" y="10489"/>
                    <a:pt x="9683" y="10491"/>
                    <a:pt x="9699" y="10491"/>
                  </a:cubicBezTo>
                  <a:cubicBezTo>
                    <a:pt x="9794" y="10491"/>
                    <a:pt x="9880" y="10424"/>
                    <a:pt x="9904" y="10328"/>
                  </a:cubicBezTo>
                  <a:cubicBezTo>
                    <a:pt x="10048" y="9687"/>
                    <a:pt x="10058" y="9378"/>
                    <a:pt x="10178" y="7939"/>
                  </a:cubicBezTo>
                  <a:lnTo>
                    <a:pt x="13115" y="5002"/>
                  </a:lnTo>
                  <a:cubicBezTo>
                    <a:pt x="13139" y="4978"/>
                    <a:pt x="13156" y="4948"/>
                    <a:pt x="13166" y="4917"/>
                  </a:cubicBezTo>
                  <a:lnTo>
                    <a:pt x="13749" y="2922"/>
                  </a:lnTo>
                  <a:lnTo>
                    <a:pt x="14451" y="524"/>
                  </a:lnTo>
                  <a:cubicBezTo>
                    <a:pt x="14526" y="253"/>
                    <a:pt x="14317" y="1"/>
                    <a:pt x="14056" y="1"/>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732;p69">
              <a:extLst>
                <a:ext uri="{FF2B5EF4-FFF2-40B4-BE49-F238E27FC236}">
                  <a16:creationId xmlns:a16="http://schemas.microsoft.com/office/drawing/2014/main" id="{CE7F7FDB-9B6E-6288-9B20-515218A8D928}"/>
                </a:ext>
              </a:extLst>
            </p:cNvPr>
            <p:cNvSpPr/>
            <p:nvPr/>
          </p:nvSpPr>
          <p:spPr>
            <a:xfrm>
              <a:off x="1071836" y="2830173"/>
              <a:ext cx="88356" cy="70543"/>
            </a:xfrm>
            <a:custGeom>
              <a:avLst/>
              <a:gdLst/>
              <a:ahLst/>
              <a:cxnLst/>
              <a:rect l="l" t="t" r="r" b="b"/>
              <a:pathLst>
                <a:path w="3373" h="2693" extrusionOk="0">
                  <a:moveTo>
                    <a:pt x="1012" y="1"/>
                  </a:moveTo>
                  <a:cubicBezTo>
                    <a:pt x="987" y="1"/>
                    <a:pt x="960" y="6"/>
                    <a:pt x="932" y="16"/>
                  </a:cubicBezTo>
                  <a:cubicBezTo>
                    <a:pt x="329" y="287"/>
                    <a:pt x="0" y="941"/>
                    <a:pt x="137" y="1586"/>
                  </a:cubicBezTo>
                  <a:cubicBezTo>
                    <a:pt x="275" y="2230"/>
                    <a:pt x="847" y="2689"/>
                    <a:pt x="1505" y="2692"/>
                  </a:cubicBezTo>
                  <a:cubicBezTo>
                    <a:pt x="2749" y="2692"/>
                    <a:pt x="3372" y="1181"/>
                    <a:pt x="2495" y="304"/>
                  </a:cubicBezTo>
                  <a:cubicBezTo>
                    <a:pt x="2375" y="184"/>
                    <a:pt x="2235" y="88"/>
                    <a:pt x="2080" y="16"/>
                  </a:cubicBezTo>
                  <a:cubicBezTo>
                    <a:pt x="2053" y="6"/>
                    <a:pt x="2026" y="1"/>
                    <a:pt x="2001" y="1"/>
                  </a:cubicBezTo>
                  <a:cubicBezTo>
                    <a:pt x="1802" y="1"/>
                    <a:pt x="1699" y="293"/>
                    <a:pt x="1909" y="400"/>
                  </a:cubicBezTo>
                  <a:cubicBezTo>
                    <a:pt x="2331" y="588"/>
                    <a:pt x="2560" y="1048"/>
                    <a:pt x="2464" y="1500"/>
                  </a:cubicBezTo>
                  <a:cubicBezTo>
                    <a:pt x="2365" y="1949"/>
                    <a:pt x="1967" y="2271"/>
                    <a:pt x="1505" y="2271"/>
                  </a:cubicBezTo>
                  <a:cubicBezTo>
                    <a:pt x="1046" y="2271"/>
                    <a:pt x="645" y="1949"/>
                    <a:pt x="549" y="1500"/>
                  </a:cubicBezTo>
                  <a:cubicBezTo>
                    <a:pt x="453" y="1048"/>
                    <a:pt x="682" y="588"/>
                    <a:pt x="1104" y="400"/>
                  </a:cubicBezTo>
                  <a:cubicBezTo>
                    <a:pt x="1311" y="293"/>
                    <a:pt x="1210" y="1"/>
                    <a:pt x="1012" y="1"/>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674;p32">
            <a:extLst>
              <a:ext uri="{FF2B5EF4-FFF2-40B4-BE49-F238E27FC236}">
                <a16:creationId xmlns:a16="http://schemas.microsoft.com/office/drawing/2014/main" id="{CCFD0E5A-DE11-3E06-EF47-AC40E56B674A}"/>
              </a:ext>
            </a:extLst>
          </p:cNvPr>
          <p:cNvGrpSpPr/>
          <p:nvPr/>
        </p:nvGrpSpPr>
        <p:grpSpPr>
          <a:xfrm>
            <a:off x="79381" y="3259210"/>
            <a:ext cx="2279027" cy="2340580"/>
            <a:chOff x="5292225" y="714513"/>
            <a:chExt cx="1522575" cy="1788600"/>
          </a:xfrm>
        </p:grpSpPr>
        <p:sp>
          <p:nvSpPr>
            <p:cNvPr id="40" name="Google Shape;675;p32">
              <a:extLst>
                <a:ext uri="{FF2B5EF4-FFF2-40B4-BE49-F238E27FC236}">
                  <a16:creationId xmlns:a16="http://schemas.microsoft.com/office/drawing/2014/main" id="{34F957DA-F5E4-F23D-920C-B73962A2BE92}"/>
                </a:ext>
              </a:extLst>
            </p:cNvPr>
            <p:cNvSpPr/>
            <p:nvPr/>
          </p:nvSpPr>
          <p:spPr>
            <a:xfrm>
              <a:off x="5611375" y="1663513"/>
              <a:ext cx="643975" cy="286125"/>
            </a:xfrm>
            <a:custGeom>
              <a:avLst/>
              <a:gdLst/>
              <a:ahLst/>
              <a:cxnLst/>
              <a:rect l="l" t="t" r="r" b="b"/>
              <a:pathLst>
                <a:path w="25759" h="11445" extrusionOk="0">
                  <a:moveTo>
                    <a:pt x="140" y="1"/>
                  </a:moveTo>
                  <a:cubicBezTo>
                    <a:pt x="47" y="581"/>
                    <a:pt x="0" y="1196"/>
                    <a:pt x="0" y="1848"/>
                  </a:cubicBezTo>
                  <a:cubicBezTo>
                    <a:pt x="0" y="4029"/>
                    <a:pt x="535" y="5548"/>
                    <a:pt x="1606" y="6405"/>
                  </a:cubicBezTo>
                  <a:cubicBezTo>
                    <a:pt x="2436" y="7074"/>
                    <a:pt x="3714" y="7409"/>
                    <a:pt x="5441" y="7409"/>
                  </a:cubicBezTo>
                  <a:cubicBezTo>
                    <a:pt x="6495" y="7409"/>
                    <a:pt x="7653" y="7135"/>
                    <a:pt x="8914" y="6586"/>
                  </a:cubicBezTo>
                  <a:lnTo>
                    <a:pt x="8914" y="6706"/>
                  </a:lnTo>
                  <a:cubicBezTo>
                    <a:pt x="8914" y="8366"/>
                    <a:pt x="9516" y="9610"/>
                    <a:pt x="10722" y="10440"/>
                  </a:cubicBezTo>
                  <a:cubicBezTo>
                    <a:pt x="11685" y="11109"/>
                    <a:pt x="12889" y="11444"/>
                    <a:pt x="14335" y="11444"/>
                  </a:cubicBezTo>
                  <a:cubicBezTo>
                    <a:pt x="16517" y="11444"/>
                    <a:pt x="18371" y="10621"/>
                    <a:pt x="19896" y="8975"/>
                  </a:cubicBezTo>
                  <a:cubicBezTo>
                    <a:pt x="20837" y="7971"/>
                    <a:pt x="21432" y="6947"/>
                    <a:pt x="21683" y="5903"/>
                  </a:cubicBezTo>
                  <a:cubicBezTo>
                    <a:pt x="22704" y="6718"/>
                    <a:pt x="23695" y="7286"/>
                    <a:pt x="24655" y="7609"/>
                  </a:cubicBezTo>
                  <a:cubicBezTo>
                    <a:pt x="24996" y="7724"/>
                    <a:pt x="25364" y="7799"/>
                    <a:pt x="25759" y="7830"/>
                  </a:cubicBezTo>
                  <a:cubicBezTo>
                    <a:pt x="23712" y="7321"/>
                    <a:pt x="22600" y="6042"/>
                    <a:pt x="22427" y="3996"/>
                  </a:cubicBezTo>
                  <a:cubicBezTo>
                    <a:pt x="22737" y="3730"/>
                    <a:pt x="22971" y="3443"/>
                    <a:pt x="23129" y="3132"/>
                  </a:cubicBezTo>
                  <a:cubicBezTo>
                    <a:pt x="23287" y="2823"/>
                    <a:pt x="23360" y="2468"/>
                    <a:pt x="23350" y="2068"/>
                  </a:cubicBezTo>
                  <a:lnTo>
                    <a:pt x="23350" y="2068"/>
                  </a:lnTo>
                  <a:cubicBezTo>
                    <a:pt x="23244" y="2160"/>
                    <a:pt x="23123" y="2247"/>
                    <a:pt x="22988" y="2330"/>
                  </a:cubicBezTo>
                  <a:cubicBezTo>
                    <a:pt x="22359" y="2703"/>
                    <a:pt x="21676" y="2892"/>
                    <a:pt x="20940" y="2892"/>
                  </a:cubicBezTo>
                  <a:cubicBezTo>
                    <a:pt x="20619" y="2892"/>
                    <a:pt x="20291" y="2838"/>
                    <a:pt x="19956" y="2730"/>
                  </a:cubicBezTo>
                  <a:cubicBezTo>
                    <a:pt x="19622" y="2631"/>
                    <a:pt x="19328" y="2491"/>
                    <a:pt x="19073" y="2309"/>
                  </a:cubicBezTo>
                  <a:lnTo>
                    <a:pt x="19014" y="2730"/>
                  </a:lnTo>
                  <a:cubicBezTo>
                    <a:pt x="19014" y="3212"/>
                    <a:pt x="19388" y="3607"/>
                    <a:pt x="20137" y="3915"/>
                  </a:cubicBezTo>
                  <a:cubicBezTo>
                    <a:pt x="20431" y="4033"/>
                    <a:pt x="20699" y="4113"/>
                    <a:pt x="20940" y="4156"/>
                  </a:cubicBezTo>
                  <a:cubicBezTo>
                    <a:pt x="20956" y="5425"/>
                    <a:pt x="20441" y="6584"/>
                    <a:pt x="19395" y="7630"/>
                  </a:cubicBezTo>
                  <a:cubicBezTo>
                    <a:pt x="18056" y="8955"/>
                    <a:pt x="16437" y="9618"/>
                    <a:pt x="14536" y="9618"/>
                  </a:cubicBezTo>
                  <a:cubicBezTo>
                    <a:pt x="13451" y="9618"/>
                    <a:pt x="12615" y="9403"/>
                    <a:pt x="12026" y="8975"/>
                  </a:cubicBezTo>
                  <a:cubicBezTo>
                    <a:pt x="11398" y="8506"/>
                    <a:pt x="11082" y="7823"/>
                    <a:pt x="11082" y="6927"/>
                  </a:cubicBezTo>
                  <a:cubicBezTo>
                    <a:pt x="11082" y="6586"/>
                    <a:pt x="11109" y="6224"/>
                    <a:pt x="11163" y="5843"/>
                  </a:cubicBezTo>
                  <a:cubicBezTo>
                    <a:pt x="11509" y="5902"/>
                    <a:pt x="11876" y="5932"/>
                    <a:pt x="12264" y="5932"/>
                  </a:cubicBezTo>
                  <a:cubicBezTo>
                    <a:pt x="12390" y="5932"/>
                    <a:pt x="12518" y="5929"/>
                    <a:pt x="12649" y="5923"/>
                  </a:cubicBezTo>
                  <a:cubicBezTo>
                    <a:pt x="13979" y="5882"/>
                    <a:pt x="14835" y="5682"/>
                    <a:pt x="15218" y="5321"/>
                  </a:cubicBezTo>
                  <a:cubicBezTo>
                    <a:pt x="15601" y="4960"/>
                    <a:pt x="16042" y="4538"/>
                    <a:pt x="16543" y="4055"/>
                  </a:cubicBezTo>
                  <a:lnTo>
                    <a:pt x="16543" y="4055"/>
                  </a:lnTo>
                  <a:cubicBezTo>
                    <a:pt x="15218" y="4618"/>
                    <a:pt x="14289" y="4899"/>
                    <a:pt x="13753" y="4899"/>
                  </a:cubicBezTo>
                  <a:cubicBezTo>
                    <a:pt x="12642" y="4899"/>
                    <a:pt x="11631" y="4638"/>
                    <a:pt x="10722" y="4117"/>
                  </a:cubicBezTo>
                  <a:cubicBezTo>
                    <a:pt x="9466" y="3393"/>
                    <a:pt x="8548" y="2243"/>
                    <a:pt x="7971" y="663"/>
                  </a:cubicBezTo>
                  <a:lnTo>
                    <a:pt x="7971" y="663"/>
                  </a:lnTo>
                  <a:cubicBezTo>
                    <a:pt x="7973" y="677"/>
                    <a:pt x="7973" y="690"/>
                    <a:pt x="7971" y="702"/>
                  </a:cubicBezTo>
                  <a:cubicBezTo>
                    <a:pt x="7958" y="824"/>
                    <a:pt x="7951" y="1238"/>
                    <a:pt x="7951" y="1948"/>
                  </a:cubicBezTo>
                  <a:cubicBezTo>
                    <a:pt x="7951" y="3182"/>
                    <a:pt x="8286" y="4125"/>
                    <a:pt x="8954" y="4779"/>
                  </a:cubicBezTo>
                  <a:cubicBezTo>
                    <a:pt x="8593" y="5167"/>
                    <a:pt x="8199" y="5428"/>
                    <a:pt x="7770" y="5561"/>
                  </a:cubicBezTo>
                  <a:cubicBezTo>
                    <a:pt x="7436" y="5669"/>
                    <a:pt x="7020" y="5722"/>
                    <a:pt x="6525" y="5722"/>
                  </a:cubicBezTo>
                  <a:cubicBezTo>
                    <a:pt x="4277" y="5722"/>
                    <a:pt x="2604" y="4986"/>
                    <a:pt x="1506" y="3514"/>
                  </a:cubicBezTo>
                  <a:cubicBezTo>
                    <a:pt x="811" y="2602"/>
                    <a:pt x="356" y="1431"/>
                    <a:pt x="14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76;p32">
              <a:extLst>
                <a:ext uri="{FF2B5EF4-FFF2-40B4-BE49-F238E27FC236}">
                  <a16:creationId xmlns:a16="http://schemas.microsoft.com/office/drawing/2014/main" id="{F1814C2F-957A-C8F3-3BA9-7214A4962FF4}"/>
                </a:ext>
              </a:extLst>
            </p:cNvPr>
            <p:cNvSpPr/>
            <p:nvPr/>
          </p:nvSpPr>
          <p:spPr>
            <a:xfrm>
              <a:off x="5581225" y="1156488"/>
              <a:ext cx="882950" cy="747475"/>
            </a:xfrm>
            <a:custGeom>
              <a:avLst/>
              <a:gdLst/>
              <a:ahLst/>
              <a:cxnLst/>
              <a:rect l="l" t="t" r="r" b="b"/>
              <a:pathLst>
                <a:path w="35318" h="29899" extrusionOk="0">
                  <a:moveTo>
                    <a:pt x="8775" y="9962"/>
                  </a:moveTo>
                  <a:cubicBezTo>
                    <a:pt x="9297" y="9962"/>
                    <a:pt x="9665" y="10015"/>
                    <a:pt x="9879" y="10122"/>
                  </a:cubicBezTo>
                  <a:cubicBezTo>
                    <a:pt x="10117" y="10248"/>
                    <a:pt x="10318" y="10348"/>
                    <a:pt x="10482" y="10424"/>
                  </a:cubicBezTo>
                  <a:cubicBezTo>
                    <a:pt x="9897" y="10582"/>
                    <a:pt x="9321" y="10804"/>
                    <a:pt x="8756" y="11086"/>
                  </a:cubicBezTo>
                  <a:cubicBezTo>
                    <a:pt x="7363" y="11782"/>
                    <a:pt x="6668" y="12625"/>
                    <a:pt x="6668" y="13616"/>
                  </a:cubicBezTo>
                  <a:cubicBezTo>
                    <a:pt x="6668" y="14111"/>
                    <a:pt x="6747" y="14600"/>
                    <a:pt x="6908" y="15081"/>
                  </a:cubicBezTo>
                  <a:cubicBezTo>
                    <a:pt x="6413" y="14130"/>
                    <a:pt x="6098" y="13529"/>
                    <a:pt x="5965" y="13274"/>
                  </a:cubicBezTo>
                  <a:cubicBezTo>
                    <a:pt x="5790" y="12926"/>
                    <a:pt x="5703" y="12598"/>
                    <a:pt x="5703" y="12291"/>
                  </a:cubicBezTo>
                  <a:cubicBezTo>
                    <a:pt x="5703" y="11514"/>
                    <a:pt x="6146" y="10898"/>
                    <a:pt x="7028" y="10443"/>
                  </a:cubicBezTo>
                  <a:cubicBezTo>
                    <a:pt x="7671" y="10122"/>
                    <a:pt x="8253" y="9962"/>
                    <a:pt x="8775" y="9962"/>
                  </a:cubicBezTo>
                  <a:close/>
                  <a:moveTo>
                    <a:pt x="7922" y="0"/>
                  </a:moveTo>
                  <a:cubicBezTo>
                    <a:pt x="5804" y="0"/>
                    <a:pt x="3966" y="544"/>
                    <a:pt x="2411" y="1629"/>
                  </a:cubicBezTo>
                  <a:cubicBezTo>
                    <a:pt x="2346" y="1698"/>
                    <a:pt x="2279" y="1765"/>
                    <a:pt x="2209" y="1830"/>
                  </a:cubicBezTo>
                  <a:cubicBezTo>
                    <a:pt x="737" y="3236"/>
                    <a:pt x="1" y="4782"/>
                    <a:pt x="1" y="6468"/>
                  </a:cubicBezTo>
                  <a:cubicBezTo>
                    <a:pt x="1" y="8918"/>
                    <a:pt x="684" y="11300"/>
                    <a:pt x="2049" y="13616"/>
                  </a:cubicBezTo>
                  <a:cubicBezTo>
                    <a:pt x="2574" y="14505"/>
                    <a:pt x="3123" y="15281"/>
                    <a:pt x="3696" y="15944"/>
                  </a:cubicBezTo>
                  <a:cubicBezTo>
                    <a:pt x="3421" y="16179"/>
                    <a:pt x="3153" y="16460"/>
                    <a:pt x="2893" y="16788"/>
                  </a:cubicBezTo>
                  <a:cubicBezTo>
                    <a:pt x="2106" y="17762"/>
                    <a:pt x="1591" y="18927"/>
                    <a:pt x="1346" y="20282"/>
                  </a:cubicBezTo>
                  <a:cubicBezTo>
                    <a:pt x="1562" y="21712"/>
                    <a:pt x="2017" y="22883"/>
                    <a:pt x="2712" y="23795"/>
                  </a:cubicBezTo>
                  <a:cubicBezTo>
                    <a:pt x="3810" y="25267"/>
                    <a:pt x="5483" y="26003"/>
                    <a:pt x="7731" y="26003"/>
                  </a:cubicBezTo>
                  <a:cubicBezTo>
                    <a:pt x="8226" y="26003"/>
                    <a:pt x="8642" y="25950"/>
                    <a:pt x="8976" y="25842"/>
                  </a:cubicBezTo>
                  <a:cubicBezTo>
                    <a:pt x="9405" y="25709"/>
                    <a:pt x="9799" y="25448"/>
                    <a:pt x="10160" y="25060"/>
                  </a:cubicBezTo>
                  <a:cubicBezTo>
                    <a:pt x="9492" y="24406"/>
                    <a:pt x="9157" y="23463"/>
                    <a:pt x="9157" y="22229"/>
                  </a:cubicBezTo>
                  <a:cubicBezTo>
                    <a:pt x="9157" y="21519"/>
                    <a:pt x="9164" y="21105"/>
                    <a:pt x="9177" y="20983"/>
                  </a:cubicBezTo>
                  <a:cubicBezTo>
                    <a:pt x="9179" y="20971"/>
                    <a:pt x="9179" y="20958"/>
                    <a:pt x="9177" y="20944"/>
                  </a:cubicBezTo>
                  <a:lnTo>
                    <a:pt x="9177" y="20944"/>
                  </a:lnTo>
                  <a:cubicBezTo>
                    <a:pt x="9754" y="22524"/>
                    <a:pt x="10672" y="23674"/>
                    <a:pt x="11928" y="24398"/>
                  </a:cubicBezTo>
                  <a:cubicBezTo>
                    <a:pt x="12837" y="24919"/>
                    <a:pt x="13848" y="25180"/>
                    <a:pt x="14959" y="25180"/>
                  </a:cubicBezTo>
                  <a:cubicBezTo>
                    <a:pt x="15495" y="25180"/>
                    <a:pt x="16424" y="24899"/>
                    <a:pt x="17749" y="24336"/>
                  </a:cubicBezTo>
                  <a:lnTo>
                    <a:pt x="17749" y="24336"/>
                  </a:lnTo>
                  <a:cubicBezTo>
                    <a:pt x="17248" y="24819"/>
                    <a:pt x="16807" y="25241"/>
                    <a:pt x="16424" y="25602"/>
                  </a:cubicBezTo>
                  <a:cubicBezTo>
                    <a:pt x="16041" y="25963"/>
                    <a:pt x="15185" y="26163"/>
                    <a:pt x="13855" y="26204"/>
                  </a:cubicBezTo>
                  <a:cubicBezTo>
                    <a:pt x="13724" y="26210"/>
                    <a:pt x="13596" y="26213"/>
                    <a:pt x="13470" y="26213"/>
                  </a:cubicBezTo>
                  <a:cubicBezTo>
                    <a:pt x="13082" y="26213"/>
                    <a:pt x="12715" y="26183"/>
                    <a:pt x="12369" y="26124"/>
                  </a:cubicBezTo>
                  <a:cubicBezTo>
                    <a:pt x="12315" y="26505"/>
                    <a:pt x="12288" y="26867"/>
                    <a:pt x="12288" y="27208"/>
                  </a:cubicBezTo>
                  <a:cubicBezTo>
                    <a:pt x="12288" y="28104"/>
                    <a:pt x="12604" y="28787"/>
                    <a:pt x="13232" y="29256"/>
                  </a:cubicBezTo>
                  <a:cubicBezTo>
                    <a:pt x="13821" y="29684"/>
                    <a:pt x="14657" y="29899"/>
                    <a:pt x="15742" y="29899"/>
                  </a:cubicBezTo>
                  <a:cubicBezTo>
                    <a:pt x="17643" y="29899"/>
                    <a:pt x="19262" y="29236"/>
                    <a:pt x="20601" y="27911"/>
                  </a:cubicBezTo>
                  <a:cubicBezTo>
                    <a:pt x="21647" y="26865"/>
                    <a:pt x="22162" y="25706"/>
                    <a:pt x="22146" y="24437"/>
                  </a:cubicBezTo>
                  <a:cubicBezTo>
                    <a:pt x="21905" y="24394"/>
                    <a:pt x="21637" y="24314"/>
                    <a:pt x="21343" y="24196"/>
                  </a:cubicBezTo>
                  <a:cubicBezTo>
                    <a:pt x="20594" y="23888"/>
                    <a:pt x="20220" y="23493"/>
                    <a:pt x="20220" y="23011"/>
                  </a:cubicBezTo>
                  <a:lnTo>
                    <a:pt x="20279" y="22590"/>
                  </a:lnTo>
                  <a:cubicBezTo>
                    <a:pt x="20534" y="22772"/>
                    <a:pt x="20828" y="22912"/>
                    <a:pt x="21162" y="23011"/>
                  </a:cubicBezTo>
                  <a:cubicBezTo>
                    <a:pt x="21497" y="23119"/>
                    <a:pt x="21825" y="23173"/>
                    <a:pt x="22146" y="23173"/>
                  </a:cubicBezTo>
                  <a:cubicBezTo>
                    <a:pt x="22882" y="23173"/>
                    <a:pt x="23565" y="22984"/>
                    <a:pt x="24194" y="22611"/>
                  </a:cubicBezTo>
                  <a:cubicBezTo>
                    <a:pt x="24329" y="22528"/>
                    <a:pt x="24450" y="22441"/>
                    <a:pt x="24556" y="22349"/>
                  </a:cubicBezTo>
                  <a:lnTo>
                    <a:pt x="24556" y="22349"/>
                  </a:lnTo>
                  <a:cubicBezTo>
                    <a:pt x="24566" y="22749"/>
                    <a:pt x="24493" y="23104"/>
                    <a:pt x="24335" y="23413"/>
                  </a:cubicBezTo>
                  <a:cubicBezTo>
                    <a:pt x="24177" y="23724"/>
                    <a:pt x="23943" y="24011"/>
                    <a:pt x="23633" y="24277"/>
                  </a:cubicBezTo>
                  <a:cubicBezTo>
                    <a:pt x="23806" y="26323"/>
                    <a:pt x="24918" y="27602"/>
                    <a:pt x="26965" y="28111"/>
                  </a:cubicBezTo>
                  <a:cubicBezTo>
                    <a:pt x="27199" y="28136"/>
                    <a:pt x="27442" y="28149"/>
                    <a:pt x="27696" y="28149"/>
                  </a:cubicBezTo>
                  <a:cubicBezTo>
                    <a:pt x="28244" y="28149"/>
                    <a:pt x="28837" y="28090"/>
                    <a:pt x="29475" y="27971"/>
                  </a:cubicBezTo>
                  <a:cubicBezTo>
                    <a:pt x="30941" y="27704"/>
                    <a:pt x="32166" y="26887"/>
                    <a:pt x="33149" y="25521"/>
                  </a:cubicBezTo>
                  <a:cubicBezTo>
                    <a:pt x="34147" y="24154"/>
                    <a:pt x="34663" y="22736"/>
                    <a:pt x="34695" y="21265"/>
                  </a:cubicBezTo>
                  <a:cubicBezTo>
                    <a:pt x="34723" y="19807"/>
                    <a:pt x="33953" y="18455"/>
                    <a:pt x="32386" y="17209"/>
                  </a:cubicBezTo>
                  <a:cubicBezTo>
                    <a:pt x="31295" y="16353"/>
                    <a:pt x="30418" y="15825"/>
                    <a:pt x="29756" y="15623"/>
                  </a:cubicBezTo>
                  <a:cubicBezTo>
                    <a:pt x="30676" y="15432"/>
                    <a:pt x="31620" y="15029"/>
                    <a:pt x="32587" y="14419"/>
                  </a:cubicBezTo>
                  <a:cubicBezTo>
                    <a:pt x="33743" y="13687"/>
                    <a:pt x="34579" y="12764"/>
                    <a:pt x="35097" y="11648"/>
                  </a:cubicBezTo>
                  <a:cubicBezTo>
                    <a:pt x="35244" y="11157"/>
                    <a:pt x="35317" y="10628"/>
                    <a:pt x="35317" y="10062"/>
                  </a:cubicBezTo>
                  <a:cubicBezTo>
                    <a:pt x="35317" y="8550"/>
                    <a:pt x="34889" y="7244"/>
                    <a:pt x="34032" y="6146"/>
                  </a:cubicBezTo>
                  <a:cubicBezTo>
                    <a:pt x="32841" y="4621"/>
                    <a:pt x="30968" y="3858"/>
                    <a:pt x="28410" y="3858"/>
                  </a:cubicBezTo>
                  <a:cubicBezTo>
                    <a:pt x="27260" y="3858"/>
                    <a:pt x="26289" y="3979"/>
                    <a:pt x="25500" y="4220"/>
                  </a:cubicBezTo>
                  <a:cubicBezTo>
                    <a:pt x="25217" y="4304"/>
                    <a:pt x="24942" y="4405"/>
                    <a:pt x="24677" y="4521"/>
                  </a:cubicBezTo>
                  <a:cubicBezTo>
                    <a:pt x="24794" y="4602"/>
                    <a:pt x="24894" y="4722"/>
                    <a:pt x="24977" y="4882"/>
                  </a:cubicBezTo>
                  <a:cubicBezTo>
                    <a:pt x="25124" y="5150"/>
                    <a:pt x="25199" y="5451"/>
                    <a:pt x="25199" y="5786"/>
                  </a:cubicBezTo>
                  <a:cubicBezTo>
                    <a:pt x="25199" y="6083"/>
                    <a:pt x="25165" y="6351"/>
                    <a:pt x="25097" y="6589"/>
                  </a:cubicBezTo>
                  <a:cubicBezTo>
                    <a:pt x="24996" y="6166"/>
                    <a:pt x="24803" y="5812"/>
                    <a:pt x="24516" y="5524"/>
                  </a:cubicBezTo>
                  <a:cubicBezTo>
                    <a:pt x="24034" y="5056"/>
                    <a:pt x="23352" y="4821"/>
                    <a:pt x="22468" y="4821"/>
                  </a:cubicBezTo>
                  <a:cubicBezTo>
                    <a:pt x="22233" y="4821"/>
                    <a:pt x="22040" y="4835"/>
                    <a:pt x="21886" y="4862"/>
                  </a:cubicBezTo>
                  <a:cubicBezTo>
                    <a:pt x="22125" y="4632"/>
                    <a:pt x="22352" y="4458"/>
                    <a:pt x="22568" y="4340"/>
                  </a:cubicBezTo>
                  <a:cubicBezTo>
                    <a:pt x="22891" y="4172"/>
                    <a:pt x="23278" y="4085"/>
                    <a:pt x="23733" y="4079"/>
                  </a:cubicBezTo>
                  <a:cubicBezTo>
                    <a:pt x="23695" y="3784"/>
                    <a:pt x="23641" y="3503"/>
                    <a:pt x="23572" y="3236"/>
                  </a:cubicBezTo>
                  <a:cubicBezTo>
                    <a:pt x="23238" y="1951"/>
                    <a:pt x="22662" y="1308"/>
                    <a:pt x="21846" y="1308"/>
                  </a:cubicBezTo>
                  <a:cubicBezTo>
                    <a:pt x="21243" y="1308"/>
                    <a:pt x="20580" y="1543"/>
                    <a:pt x="19858" y="2011"/>
                  </a:cubicBezTo>
                  <a:cubicBezTo>
                    <a:pt x="18961" y="2600"/>
                    <a:pt x="18513" y="3323"/>
                    <a:pt x="18513" y="4180"/>
                  </a:cubicBezTo>
                  <a:cubicBezTo>
                    <a:pt x="18513" y="4239"/>
                    <a:pt x="18573" y="4540"/>
                    <a:pt x="18693" y="5083"/>
                  </a:cubicBezTo>
                  <a:cubicBezTo>
                    <a:pt x="20210" y="5234"/>
                    <a:pt x="21267" y="6070"/>
                    <a:pt x="21865" y="7593"/>
                  </a:cubicBezTo>
                  <a:cubicBezTo>
                    <a:pt x="22105" y="8204"/>
                    <a:pt x="22253" y="8766"/>
                    <a:pt x="22308" y="9279"/>
                  </a:cubicBezTo>
                  <a:cubicBezTo>
                    <a:pt x="22117" y="8856"/>
                    <a:pt x="21768" y="8422"/>
                    <a:pt x="21264" y="7974"/>
                  </a:cubicBezTo>
                  <a:cubicBezTo>
                    <a:pt x="20233" y="7037"/>
                    <a:pt x="18895" y="6568"/>
                    <a:pt x="17248" y="6568"/>
                  </a:cubicBezTo>
                  <a:cubicBezTo>
                    <a:pt x="15695" y="6568"/>
                    <a:pt x="14276" y="6944"/>
                    <a:pt x="12991" y="7693"/>
                  </a:cubicBezTo>
                  <a:cubicBezTo>
                    <a:pt x="12706" y="7857"/>
                    <a:pt x="12452" y="8017"/>
                    <a:pt x="12228" y="8175"/>
                  </a:cubicBezTo>
                  <a:cubicBezTo>
                    <a:pt x="12459" y="7806"/>
                    <a:pt x="12761" y="7397"/>
                    <a:pt x="13132" y="6950"/>
                  </a:cubicBezTo>
                  <a:cubicBezTo>
                    <a:pt x="13862" y="6074"/>
                    <a:pt x="14477" y="5538"/>
                    <a:pt x="14979" y="5344"/>
                  </a:cubicBezTo>
                  <a:cubicBezTo>
                    <a:pt x="14964" y="4585"/>
                    <a:pt x="14396" y="3514"/>
                    <a:pt x="13273" y="2132"/>
                  </a:cubicBezTo>
                  <a:cubicBezTo>
                    <a:pt x="12153" y="764"/>
                    <a:pt x="10466" y="54"/>
                    <a:pt x="8213" y="4"/>
                  </a:cubicBezTo>
                  <a:cubicBezTo>
                    <a:pt x="8116" y="1"/>
                    <a:pt x="8019" y="0"/>
                    <a:pt x="792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77;p32">
              <a:extLst>
                <a:ext uri="{FF2B5EF4-FFF2-40B4-BE49-F238E27FC236}">
                  <a16:creationId xmlns:a16="http://schemas.microsoft.com/office/drawing/2014/main" id="{501B0C8D-8642-37F3-F849-4C8B07206AAE}"/>
                </a:ext>
              </a:extLst>
            </p:cNvPr>
            <p:cNvSpPr/>
            <p:nvPr/>
          </p:nvSpPr>
          <p:spPr>
            <a:xfrm>
              <a:off x="5641475" y="1126463"/>
              <a:ext cx="833725" cy="407050"/>
            </a:xfrm>
            <a:custGeom>
              <a:avLst/>
              <a:gdLst/>
              <a:ahLst/>
              <a:cxnLst/>
              <a:rect l="l" t="t" r="r" b="b"/>
              <a:pathLst>
                <a:path w="33349" h="16282" extrusionOk="0">
                  <a:moveTo>
                    <a:pt x="19295" y="0"/>
                  </a:moveTo>
                  <a:cubicBezTo>
                    <a:pt x="17367" y="0"/>
                    <a:pt x="15655" y="475"/>
                    <a:pt x="14155" y="1425"/>
                  </a:cubicBezTo>
                  <a:cubicBezTo>
                    <a:pt x="13658" y="1745"/>
                    <a:pt x="13236" y="2086"/>
                    <a:pt x="12890" y="2449"/>
                  </a:cubicBezTo>
                  <a:cubicBezTo>
                    <a:pt x="12846" y="2419"/>
                    <a:pt x="12798" y="2385"/>
                    <a:pt x="12750" y="2349"/>
                  </a:cubicBezTo>
                  <a:cubicBezTo>
                    <a:pt x="11197" y="1184"/>
                    <a:pt x="9069" y="602"/>
                    <a:pt x="6365" y="602"/>
                  </a:cubicBezTo>
                  <a:cubicBezTo>
                    <a:pt x="3797" y="602"/>
                    <a:pt x="1675" y="1345"/>
                    <a:pt x="1" y="2830"/>
                  </a:cubicBezTo>
                  <a:cubicBezTo>
                    <a:pt x="1556" y="1745"/>
                    <a:pt x="3394" y="1201"/>
                    <a:pt x="5512" y="1201"/>
                  </a:cubicBezTo>
                  <a:cubicBezTo>
                    <a:pt x="5609" y="1201"/>
                    <a:pt x="5706" y="1202"/>
                    <a:pt x="5803" y="1205"/>
                  </a:cubicBezTo>
                  <a:cubicBezTo>
                    <a:pt x="8056" y="1255"/>
                    <a:pt x="9743" y="1965"/>
                    <a:pt x="10863" y="3333"/>
                  </a:cubicBezTo>
                  <a:cubicBezTo>
                    <a:pt x="11986" y="4715"/>
                    <a:pt x="12554" y="5786"/>
                    <a:pt x="12569" y="6544"/>
                  </a:cubicBezTo>
                  <a:cubicBezTo>
                    <a:pt x="12067" y="6739"/>
                    <a:pt x="11452" y="7274"/>
                    <a:pt x="10722" y="8151"/>
                  </a:cubicBezTo>
                  <a:cubicBezTo>
                    <a:pt x="10351" y="8598"/>
                    <a:pt x="10049" y="9007"/>
                    <a:pt x="9818" y="9376"/>
                  </a:cubicBezTo>
                  <a:cubicBezTo>
                    <a:pt x="10042" y="9218"/>
                    <a:pt x="10296" y="9058"/>
                    <a:pt x="10581" y="8894"/>
                  </a:cubicBezTo>
                  <a:cubicBezTo>
                    <a:pt x="11866" y="8144"/>
                    <a:pt x="13285" y="7769"/>
                    <a:pt x="14838" y="7769"/>
                  </a:cubicBezTo>
                  <a:cubicBezTo>
                    <a:pt x="16485" y="7769"/>
                    <a:pt x="17823" y="8237"/>
                    <a:pt x="18854" y="9175"/>
                  </a:cubicBezTo>
                  <a:cubicBezTo>
                    <a:pt x="19358" y="9623"/>
                    <a:pt x="19707" y="10057"/>
                    <a:pt x="19898" y="10480"/>
                  </a:cubicBezTo>
                  <a:cubicBezTo>
                    <a:pt x="19843" y="9967"/>
                    <a:pt x="19695" y="9405"/>
                    <a:pt x="19455" y="8794"/>
                  </a:cubicBezTo>
                  <a:cubicBezTo>
                    <a:pt x="18857" y="7271"/>
                    <a:pt x="17800" y="6435"/>
                    <a:pt x="16283" y="6284"/>
                  </a:cubicBezTo>
                  <a:cubicBezTo>
                    <a:pt x="16163" y="5741"/>
                    <a:pt x="16103" y="5440"/>
                    <a:pt x="16103" y="5381"/>
                  </a:cubicBezTo>
                  <a:cubicBezTo>
                    <a:pt x="16103" y="4524"/>
                    <a:pt x="16551" y="3801"/>
                    <a:pt x="17448" y="3212"/>
                  </a:cubicBezTo>
                  <a:cubicBezTo>
                    <a:pt x="18170" y="2744"/>
                    <a:pt x="18833" y="2509"/>
                    <a:pt x="19435" y="2509"/>
                  </a:cubicBezTo>
                  <a:cubicBezTo>
                    <a:pt x="20252" y="2509"/>
                    <a:pt x="20828" y="3152"/>
                    <a:pt x="21162" y="4437"/>
                  </a:cubicBezTo>
                  <a:cubicBezTo>
                    <a:pt x="21231" y="4704"/>
                    <a:pt x="21285" y="4985"/>
                    <a:pt x="21323" y="5280"/>
                  </a:cubicBezTo>
                  <a:cubicBezTo>
                    <a:pt x="20868" y="5286"/>
                    <a:pt x="20481" y="5373"/>
                    <a:pt x="20158" y="5541"/>
                  </a:cubicBezTo>
                  <a:cubicBezTo>
                    <a:pt x="19942" y="5659"/>
                    <a:pt x="19715" y="5833"/>
                    <a:pt x="19476" y="6063"/>
                  </a:cubicBezTo>
                  <a:cubicBezTo>
                    <a:pt x="19630" y="6036"/>
                    <a:pt x="19823" y="6022"/>
                    <a:pt x="20058" y="6022"/>
                  </a:cubicBezTo>
                  <a:cubicBezTo>
                    <a:pt x="20942" y="6022"/>
                    <a:pt x="21624" y="6257"/>
                    <a:pt x="22105" y="6725"/>
                  </a:cubicBezTo>
                  <a:cubicBezTo>
                    <a:pt x="22393" y="7013"/>
                    <a:pt x="22586" y="7367"/>
                    <a:pt x="22687" y="7790"/>
                  </a:cubicBezTo>
                  <a:cubicBezTo>
                    <a:pt x="22755" y="7552"/>
                    <a:pt x="22789" y="7284"/>
                    <a:pt x="22789" y="6987"/>
                  </a:cubicBezTo>
                  <a:cubicBezTo>
                    <a:pt x="22789" y="6652"/>
                    <a:pt x="22714" y="6351"/>
                    <a:pt x="22567" y="6083"/>
                  </a:cubicBezTo>
                  <a:cubicBezTo>
                    <a:pt x="22484" y="5923"/>
                    <a:pt x="22384" y="5803"/>
                    <a:pt x="22267" y="5722"/>
                  </a:cubicBezTo>
                  <a:cubicBezTo>
                    <a:pt x="22532" y="5606"/>
                    <a:pt x="22807" y="5505"/>
                    <a:pt x="23090" y="5421"/>
                  </a:cubicBezTo>
                  <a:cubicBezTo>
                    <a:pt x="23879" y="5180"/>
                    <a:pt x="24850" y="5059"/>
                    <a:pt x="26000" y="5059"/>
                  </a:cubicBezTo>
                  <a:cubicBezTo>
                    <a:pt x="28558" y="5059"/>
                    <a:pt x="30431" y="5822"/>
                    <a:pt x="31622" y="7347"/>
                  </a:cubicBezTo>
                  <a:cubicBezTo>
                    <a:pt x="32479" y="8445"/>
                    <a:pt x="32907" y="9751"/>
                    <a:pt x="32907" y="11263"/>
                  </a:cubicBezTo>
                  <a:cubicBezTo>
                    <a:pt x="32907" y="11829"/>
                    <a:pt x="32834" y="12358"/>
                    <a:pt x="32687" y="12849"/>
                  </a:cubicBezTo>
                  <a:cubicBezTo>
                    <a:pt x="33128" y="11939"/>
                    <a:pt x="33348" y="10895"/>
                    <a:pt x="33348" y="9717"/>
                  </a:cubicBezTo>
                  <a:cubicBezTo>
                    <a:pt x="33348" y="5661"/>
                    <a:pt x="31595" y="3634"/>
                    <a:pt x="28088" y="3634"/>
                  </a:cubicBezTo>
                  <a:cubicBezTo>
                    <a:pt x="27446" y="3634"/>
                    <a:pt x="26570" y="3741"/>
                    <a:pt x="25459" y="3955"/>
                  </a:cubicBezTo>
                  <a:cubicBezTo>
                    <a:pt x="24937" y="4049"/>
                    <a:pt x="24456" y="4157"/>
                    <a:pt x="24014" y="4277"/>
                  </a:cubicBezTo>
                  <a:cubicBezTo>
                    <a:pt x="23803" y="2932"/>
                    <a:pt x="23428" y="1942"/>
                    <a:pt x="22889" y="1305"/>
                  </a:cubicBezTo>
                  <a:cubicBezTo>
                    <a:pt x="22139" y="435"/>
                    <a:pt x="20942" y="0"/>
                    <a:pt x="19295" y="0"/>
                  </a:cubicBezTo>
                  <a:close/>
                  <a:moveTo>
                    <a:pt x="6365" y="11163"/>
                  </a:moveTo>
                  <a:cubicBezTo>
                    <a:pt x="5843" y="11163"/>
                    <a:pt x="5261" y="11323"/>
                    <a:pt x="4618" y="11644"/>
                  </a:cubicBezTo>
                  <a:cubicBezTo>
                    <a:pt x="3736" y="12099"/>
                    <a:pt x="3293" y="12715"/>
                    <a:pt x="3293" y="13492"/>
                  </a:cubicBezTo>
                  <a:cubicBezTo>
                    <a:pt x="3293" y="13799"/>
                    <a:pt x="3380" y="14127"/>
                    <a:pt x="3555" y="14475"/>
                  </a:cubicBezTo>
                  <a:cubicBezTo>
                    <a:pt x="3688" y="14730"/>
                    <a:pt x="4003" y="15331"/>
                    <a:pt x="4498" y="16282"/>
                  </a:cubicBezTo>
                  <a:cubicBezTo>
                    <a:pt x="4337" y="15801"/>
                    <a:pt x="4258" y="15312"/>
                    <a:pt x="4258" y="14817"/>
                  </a:cubicBezTo>
                  <a:cubicBezTo>
                    <a:pt x="4258" y="13826"/>
                    <a:pt x="4953" y="12983"/>
                    <a:pt x="6346" y="12287"/>
                  </a:cubicBezTo>
                  <a:cubicBezTo>
                    <a:pt x="6911" y="12005"/>
                    <a:pt x="7487" y="11783"/>
                    <a:pt x="8072" y="11625"/>
                  </a:cubicBezTo>
                  <a:cubicBezTo>
                    <a:pt x="7908" y="11549"/>
                    <a:pt x="7707" y="11449"/>
                    <a:pt x="7469" y="11323"/>
                  </a:cubicBezTo>
                  <a:cubicBezTo>
                    <a:pt x="7255" y="11216"/>
                    <a:pt x="6887" y="11163"/>
                    <a:pt x="6365" y="11163"/>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8;p32">
              <a:extLst>
                <a:ext uri="{FF2B5EF4-FFF2-40B4-BE49-F238E27FC236}">
                  <a16:creationId xmlns:a16="http://schemas.microsoft.com/office/drawing/2014/main" id="{BBEB708C-EB29-3FA6-491A-0F4AF406897A}"/>
                </a:ext>
              </a:extLst>
            </p:cNvPr>
            <p:cNvSpPr/>
            <p:nvPr/>
          </p:nvSpPr>
          <p:spPr>
            <a:xfrm>
              <a:off x="5292225" y="995638"/>
              <a:ext cx="1278450" cy="1166425"/>
            </a:xfrm>
            <a:custGeom>
              <a:avLst/>
              <a:gdLst/>
              <a:ahLst/>
              <a:cxnLst/>
              <a:rect l="l" t="t" r="r" b="b"/>
              <a:pathLst>
                <a:path w="51138" h="46657" extrusionOk="0">
                  <a:moveTo>
                    <a:pt x="37198" y="1207"/>
                  </a:moveTo>
                  <a:cubicBezTo>
                    <a:pt x="36821" y="1207"/>
                    <a:pt x="36420" y="1261"/>
                    <a:pt x="35994" y="1367"/>
                  </a:cubicBezTo>
                  <a:cubicBezTo>
                    <a:pt x="35651" y="1456"/>
                    <a:pt x="35353" y="1568"/>
                    <a:pt x="35099" y="1703"/>
                  </a:cubicBezTo>
                  <a:cubicBezTo>
                    <a:pt x="37056" y="1897"/>
                    <a:pt x="38459" y="2509"/>
                    <a:pt x="39310" y="3539"/>
                  </a:cubicBezTo>
                  <a:cubicBezTo>
                    <a:pt x="39683" y="3973"/>
                    <a:pt x="39930" y="4457"/>
                    <a:pt x="40049" y="4995"/>
                  </a:cubicBezTo>
                  <a:cubicBezTo>
                    <a:pt x="40273" y="4562"/>
                    <a:pt x="40386" y="4182"/>
                    <a:pt x="40386" y="3853"/>
                  </a:cubicBezTo>
                  <a:cubicBezTo>
                    <a:pt x="40386" y="3137"/>
                    <a:pt x="40161" y="2539"/>
                    <a:pt x="39713" y="2061"/>
                  </a:cubicBezTo>
                  <a:cubicBezTo>
                    <a:pt x="39176" y="1494"/>
                    <a:pt x="38384" y="1210"/>
                    <a:pt x="37339" y="1210"/>
                  </a:cubicBezTo>
                  <a:cubicBezTo>
                    <a:pt x="37292" y="1208"/>
                    <a:pt x="37246" y="1207"/>
                    <a:pt x="37198" y="1207"/>
                  </a:cubicBezTo>
                  <a:close/>
                  <a:moveTo>
                    <a:pt x="48695" y="16777"/>
                  </a:moveTo>
                  <a:cubicBezTo>
                    <a:pt x="48591" y="17733"/>
                    <a:pt x="48299" y="18569"/>
                    <a:pt x="47822" y="19286"/>
                  </a:cubicBezTo>
                  <a:cubicBezTo>
                    <a:pt x="47508" y="19734"/>
                    <a:pt x="46941" y="20331"/>
                    <a:pt x="46119" y="21078"/>
                  </a:cubicBezTo>
                  <a:cubicBezTo>
                    <a:pt x="46791" y="21616"/>
                    <a:pt x="47225" y="22108"/>
                    <a:pt x="47419" y="22556"/>
                  </a:cubicBezTo>
                  <a:cubicBezTo>
                    <a:pt x="47508" y="22751"/>
                    <a:pt x="47553" y="23079"/>
                    <a:pt x="47553" y="23542"/>
                  </a:cubicBezTo>
                  <a:cubicBezTo>
                    <a:pt x="47553" y="23736"/>
                    <a:pt x="47531" y="23930"/>
                    <a:pt x="47485" y="24124"/>
                  </a:cubicBezTo>
                  <a:cubicBezTo>
                    <a:pt x="47531" y="24080"/>
                    <a:pt x="47583" y="24035"/>
                    <a:pt x="47642" y="23989"/>
                  </a:cubicBezTo>
                  <a:cubicBezTo>
                    <a:pt x="48210" y="23467"/>
                    <a:pt x="48494" y="22878"/>
                    <a:pt x="48494" y="22220"/>
                  </a:cubicBezTo>
                  <a:cubicBezTo>
                    <a:pt x="48494" y="21937"/>
                    <a:pt x="48486" y="21757"/>
                    <a:pt x="48471" y="21683"/>
                  </a:cubicBezTo>
                  <a:cubicBezTo>
                    <a:pt x="48441" y="21578"/>
                    <a:pt x="48404" y="21480"/>
                    <a:pt x="48359" y="21391"/>
                  </a:cubicBezTo>
                  <a:cubicBezTo>
                    <a:pt x="48867" y="21167"/>
                    <a:pt x="49248" y="20712"/>
                    <a:pt x="49501" y="20025"/>
                  </a:cubicBezTo>
                  <a:cubicBezTo>
                    <a:pt x="49681" y="19547"/>
                    <a:pt x="49770" y="19077"/>
                    <a:pt x="49770" y="18614"/>
                  </a:cubicBezTo>
                  <a:cubicBezTo>
                    <a:pt x="49770" y="17972"/>
                    <a:pt x="49636" y="17516"/>
                    <a:pt x="49368" y="17247"/>
                  </a:cubicBezTo>
                  <a:cubicBezTo>
                    <a:pt x="49262" y="17143"/>
                    <a:pt x="49038" y="16986"/>
                    <a:pt x="48695" y="16777"/>
                  </a:cubicBezTo>
                  <a:close/>
                  <a:moveTo>
                    <a:pt x="11781" y="0"/>
                  </a:moveTo>
                  <a:cubicBezTo>
                    <a:pt x="9288" y="0"/>
                    <a:pt x="6847" y="1233"/>
                    <a:pt x="4457" y="3696"/>
                  </a:cubicBezTo>
                  <a:cubicBezTo>
                    <a:pt x="1485" y="6772"/>
                    <a:pt x="0" y="10819"/>
                    <a:pt x="0" y="15836"/>
                  </a:cubicBezTo>
                  <a:cubicBezTo>
                    <a:pt x="0" y="18151"/>
                    <a:pt x="635" y="19965"/>
                    <a:pt x="1904" y="21279"/>
                  </a:cubicBezTo>
                  <a:cubicBezTo>
                    <a:pt x="2278" y="21668"/>
                    <a:pt x="2710" y="22019"/>
                    <a:pt x="3203" y="22332"/>
                  </a:cubicBezTo>
                  <a:cubicBezTo>
                    <a:pt x="2695" y="23094"/>
                    <a:pt x="2195" y="24065"/>
                    <a:pt x="1702" y="25244"/>
                  </a:cubicBezTo>
                  <a:cubicBezTo>
                    <a:pt x="1210" y="26424"/>
                    <a:pt x="1023" y="27805"/>
                    <a:pt x="1142" y="29388"/>
                  </a:cubicBezTo>
                  <a:cubicBezTo>
                    <a:pt x="1262" y="30970"/>
                    <a:pt x="1956" y="32218"/>
                    <a:pt x="3226" y="33128"/>
                  </a:cubicBezTo>
                  <a:cubicBezTo>
                    <a:pt x="4480" y="34039"/>
                    <a:pt x="5644" y="34495"/>
                    <a:pt x="6720" y="34495"/>
                  </a:cubicBezTo>
                  <a:cubicBezTo>
                    <a:pt x="7690" y="34495"/>
                    <a:pt x="8377" y="34353"/>
                    <a:pt x="8780" y="34069"/>
                  </a:cubicBezTo>
                  <a:cubicBezTo>
                    <a:pt x="8959" y="33935"/>
                    <a:pt x="9147" y="33673"/>
                    <a:pt x="9340" y="33286"/>
                  </a:cubicBezTo>
                  <a:lnTo>
                    <a:pt x="9430" y="33286"/>
                  </a:lnTo>
                  <a:cubicBezTo>
                    <a:pt x="9162" y="33868"/>
                    <a:pt x="9213" y="34495"/>
                    <a:pt x="9587" y="35167"/>
                  </a:cubicBezTo>
                  <a:cubicBezTo>
                    <a:pt x="10050" y="35973"/>
                    <a:pt x="10863" y="36376"/>
                    <a:pt x="12028" y="36376"/>
                  </a:cubicBezTo>
                  <a:cubicBezTo>
                    <a:pt x="12222" y="36376"/>
                    <a:pt x="12528" y="36317"/>
                    <a:pt x="12947" y="36197"/>
                  </a:cubicBezTo>
                  <a:cubicBezTo>
                    <a:pt x="13021" y="36182"/>
                    <a:pt x="13088" y="36160"/>
                    <a:pt x="13148" y="36130"/>
                  </a:cubicBezTo>
                  <a:cubicBezTo>
                    <a:pt x="12595" y="35996"/>
                    <a:pt x="12147" y="35666"/>
                    <a:pt x="11804" y="35144"/>
                  </a:cubicBezTo>
                  <a:cubicBezTo>
                    <a:pt x="11386" y="34517"/>
                    <a:pt x="11199" y="33718"/>
                    <a:pt x="11244" y="32747"/>
                  </a:cubicBezTo>
                  <a:cubicBezTo>
                    <a:pt x="10452" y="32673"/>
                    <a:pt x="9758" y="32337"/>
                    <a:pt x="9162" y="31740"/>
                  </a:cubicBezTo>
                  <a:cubicBezTo>
                    <a:pt x="8310" y="30919"/>
                    <a:pt x="7884" y="29806"/>
                    <a:pt x="7884" y="28402"/>
                  </a:cubicBezTo>
                  <a:cubicBezTo>
                    <a:pt x="7884" y="26894"/>
                    <a:pt x="8123" y="25461"/>
                    <a:pt x="8601" y="24101"/>
                  </a:cubicBezTo>
                  <a:cubicBezTo>
                    <a:pt x="8795" y="23549"/>
                    <a:pt x="8997" y="23071"/>
                    <a:pt x="9206" y="22668"/>
                  </a:cubicBezTo>
                  <a:cubicBezTo>
                    <a:pt x="7160" y="20562"/>
                    <a:pt x="5756" y="18704"/>
                    <a:pt x="4995" y="17091"/>
                  </a:cubicBezTo>
                  <a:cubicBezTo>
                    <a:pt x="4292" y="15597"/>
                    <a:pt x="3942" y="13888"/>
                    <a:pt x="3942" y="11961"/>
                  </a:cubicBezTo>
                  <a:cubicBezTo>
                    <a:pt x="3942" y="8229"/>
                    <a:pt x="5995" y="4741"/>
                    <a:pt x="10101" y="1501"/>
                  </a:cubicBezTo>
                  <a:cubicBezTo>
                    <a:pt x="10789" y="964"/>
                    <a:pt x="11498" y="471"/>
                    <a:pt x="12229" y="23"/>
                  </a:cubicBezTo>
                  <a:cubicBezTo>
                    <a:pt x="12081" y="8"/>
                    <a:pt x="11931" y="0"/>
                    <a:pt x="11781" y="0"/>
                  </a:cubicBezTo>
                  <a:close/>
                  <a:moveTo>
                    <a:pt x="15142" y="36533"/>
                  </a:moveTo>
                  <a:cubicBezTo>
                    <a:pt x="14813" y="36533"/>
                    <a:pt x="14611" y="36540"/>
                    <a:pt x="14537" y="36555"/>
                  </a:cubicBezTo>
                  <a:cubicBezTo>
                    <a:pt x="14387" y="36586"/>
                    <a:pt x="14313" y="36667"/>
                    <a:pt x="14313" y="36802"/>
                  </a:cubicBezTo>
                  <a:cubicBezTo>
                    <a:pt x="14313" y="37041"/>
                    <a:pt x="14514" y="37160"/>
                    <a:pt x="14918" y="37160"/>
                  </a:cubicBezTo>
                  <a:cubicBezTo>
                    <a:pt x="15246" y="37160"/>
                    <a:pt x="15530" y="37094"/>
                    <a:pt x="15769" y="36959"/>
                  </a:cubicBezTo>
                  <a:cubicBezTo>
                    <a:pt x="15813" y="36929"/>
                    <a:pt x="15933" y="36832"/>
                    <a:pt x="16128" y="36667"/>
                  </a:cubicBezTo>
                  <a:cubicBezTo>
                    <a:pt x="15948" y="36578"/>
                    <a:pt x="15620" y="36533"/>
                    <a:pt x="15142" y="36533"/>
                  </a:cubicBezTo>
                  <a:close/>
                  <a:moveTo>
                    <a:pt x="47912" y="34517"/>
                  </a:moveTo>
                  <a:cubicBezTo>
                    <a:pt x="48688" y="35323"/>
                    <a:pt x="49076" y="36286"/>
                    <a:pt x="49076" y="37407"/>
                  </a:cubicBezTo>
                  <a:cubicBezTo>
                    <a:pt x="49076" y="37870"/>
                    <a:pt x="48964" y="38408"/>
                    <a:pt x="48740" y="39019"/>
                  </a:cubicBezTo>
                  <a:cubicBezTo>
                    <a:pt x="48471" y="39691"/>
                    <a:pt x="48128" y="40244"/>
                    <a:pt x="47709" y="40677"/>
                  </a:cubicBezTo>
                  <a:cubicBezTo>
                    <a:pt x="48889" y="40408"/>
                    <a:pt x="49740" y="40013"/>
                    <a:pt x="50263" y="39490"/>
                  </a:cubicBezTo>
                  <a:cubicBezTo>
                    <a:pt x="50846" y="38922"/>
                    <a:pt x="51137" y="38340"/>
                    <a:pt x="51137" y="37743"/>
                  </a:cubicBezTo>
                  <a:cubicBezTo>
                    <a:pt x="51137" y="36936"/>
                    <a:pt x="50808" y="36220"/>
                    <a:pt x="50151" y="35592"/>
                  </a:cubicBezTo>
                  <a:cubicBezTo>
                    <a:pt x="49568" y="35040"/>
                    <a:pt x="48822" y="34682"/>
                    <a:pt x="47912" y="34517"/>
                  </a:cubicBezTo>
                  <a:close/>
                  <a:moveTo>
                    <a:pt x="45245" y="33666"/>
                  </a:moveTo>
                  <a:cubicBezTo>
                    <a:pt x="45410" y="35681"/>
                    <a:pt x="44648" y="37145"/>
                    <a:pt x="42962" y="38056"/>
                  </a:cubicBezTo>
                  <a:cubicBezTo>
                    <a:pt x="41274" y="38952"/>
                    <a:pt x="39810" y="39400"/>
                    <a:pt x="38571" y="39400"/>
                  </a:cubicBezTo>
                  <a:cubicBezTo>
                    <a:pt x="37705" y="39400"/>
                    <a:pt x="37070" y="39288"/>
                    <a:pt x="36667" y="39064"/>
                  </a:cubicBezTo>
                  <a:cubicBezTo>
                    <a:pt x="36413" y="38915"/>
                    <a:pt x="36099" y="38624"/>
                    <a:pt x="35726" y="38190"/>
                  </a:cubicBezTo>
                  <a:cubicBezTo>
                    <a:pt x="34234" y="40699"/>
                    <a:pt x="32068" y="41953"/>
                    <a:pt x="29231" y="41953"/>
                  </a:cubicBezTo>
                  <a:cubicBezTo>
                    <a:pt x="28544" y="41953"/>
                    <a:pt x="28044" y="41909"/>
                    <a:pt x="27730" y="41820"/>
                  </a:cubicBezTo>
                  <a:cubicBezTo>
                    <a:pt x="26983" y="41640"/>
                    <a:pt x="26185" y="41259"/>
                    <a:pt x="25333" y="40677"/>
                  </a:cubicBezTo>
                  <a:lnTo>
                    <a:pt x="25333" y="40677"/>
                  </a:lnTo>
                  <a:cubicBezTo>
                    <a:pt x="25258" y="42439"/>
                    <a:pt x="26028" y="43910"/>
                    <a:pt x="27640" y="45090"/>
                  </a:cubicBezTo>
                  <a:cubicBezTo>
                    <a:pt x="29089" y="46135"/>
                    <a:pt x="30515" y="46657"/>
                    <a:pt x="31918" y="46657"/>
                  </a:cubicBezTo>
                  <a:cubicBezTo>
                    <a:pt x="33845" y="46657"/>
                    <a:pt x="35368" y="45776"/>
                    <a:pt x="36487" y="44014"/>
                  </a:cubicBezTo>
                  <a:cubicBezTo>
                    <a:pt x="37189" y="44462"/>
                    <a:pt x="37914" y="44686"/>
                    <a:pt x="38661" y="44686"/>
                  </a:cubicBezTo>
                  <a:cubicBezTo>
                    <a:pt x="39423" y="44686"/>
                    <a:pt x="39975" y="44276"/>
                    <a:pt x="40318" y="43455"/>
                  </a:cubicBezTo>
                  <a:cubicBezTo>
                    <a:pt x="40512" y="42977"/>
                    <a:pt x="40610" y="42528"/>
                    <a:pt x="40610" y="42110"/>
                  </a:cubicBezTo>
                  <a:cubicBezTo>
                    <a:pt x="40610" y="41991"/>
                    <a:pt x="40601" y="41887"/>
                    <a:pt x="40587" y="41797"/>
                  </a:cubicBezTo>
                  <a:lnTo>
                    <a:pt x="40587" y="41797"/>
                  </a:lnTo>
                  <a:cubicBezTo>
                    <a:pt x="40737" y="41826"/>
                    <a:pt x="40900" y="41864"/>
                    <a:pt x="41080" y="41909"/>
                  </a:cubicBezTo>
                  <a:cubicBezTo>
                    <a:pt x="41355" y="41970"/>
                    <a:pt x="41648" y="42000"/>
                    <a:pt x="41960" y="42000"/>
                  </a:cubicBezTo>
                  <a:cubicBezTo>
                    <a:pt x="42341" y="42000"/>
                    <a:pt x="42749" y="41955"/>
                    <a:pt x="43185" y="41864"/>
                  </a:cubicBezTo>
                  <a:cubicBezTo>
                    <a:pt x="43976" y="41700"/>
                    <a:pt x="44723" y="41162"/>
                    <a:pt x="45425" y="40252"/>
                  </a:cubicBezTo>
                  <a:cubicBezTo>
                    <a:pt x="46112" y="39340"/>
                    <a:pt x="46448" y="38400"/>
                    <a:pt x="46433" y="37429"/>
                  </a:cubicBezTo>
                  <a:cubicBezTo>
                    <a:pt x="46418" y="36444"/>
                    <a:pt x="46254" y="35585"/>
                    <a:pt x="45940" y="34853"/>
                  </a:cubicBezTo>
                  <a:cubicBezTo>
                    <a:pt x="45687" y="34226"/>
                    <a:pt x="45455" y="33830"/>
                    <a:pt x="45245" y="33666"/>
                  </a:cubicBez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9;p32">
              <a:extLst>
                <a:ext uri="{FF2B5EF4-FFF2-40B4-BE49-F238E27FC236}">
                  <a16:creationId xmlns:a16="http://schemas.microsoft.com/office/drawing/2014/main" id="{09ACAB51-E76B-AAFC-3D64-EC216984AAD4}"/>
                </a:ext>
              </a:extLst>
            </p:cNvPr>
            <p:cNvSpPr/>
            <p:nvPr/>
          </p:nvSpPr>
          <p:spPr>
            <a:xfrm>
              <a:off x="5452375" y="714513"/>
              <a:ext cx="1362425" cy="1788600"/>
            </a:xfrm>
            <a:custGeom>
              <a:avLst/>
              <a:gdLst/>
              <a:ahLst/>
              <a:cxnLst/>
              <a:rect l="l" t="t" r="r" b="b"/>
              <a:pathLst>
                <a:path w="54497" h="71544" extrusionOk="0">
                  <a:moveTo>
                    <a:pt x="6473" y="1"/>
                  </a:moveTo>
                  <a:cubicBezTo>
                    <a:pt x="7503" y="2779"/>
                    <a:pt x="8437" y="5347"/>
                    <a:pt x="9273" y="7706"/>
                  </a:cubicBezTo>
                  <a:cubicBezTo>
                    <a:pt x="9751" y="9035"/>
                    <a:pt x="10117" y="10081"/>
                    <a:pt x="10371" y="10843"/>
                  </a:cubicBezTo>
                  <a:lnTo>
                    <a:pt x="10371" y="10820"/>
                  </a:lnTo>
                  <a:cubicBezTo>
                    <a:pt x="10535" y="9580"/>
                    <a:pt x="11184" y="8960"/>
                    <a:pt x="12319" y="8960"/>
                  </a:cubicBezTo>
                  <a:cubicBezTo>
                    <a:pt x="13140" y="8960"/>
                    <a:pt x="14171" y="9409"/>
                    <a:pt x="15411" y="10304"/>
                  </a:cubicBezTo>
                  <a:cubicBezTo>
                    <a:pt x="16575" y="11141"/>
                    <a:pt x="17486" y="12037"/>
                    <a:pt x="18143" y="12992"/>
                  </a:cubicBezTo>
                  <a:cubicBezTo>
                    <a:pt x="18084" y="12127"/>
                    <a:pt x="18069" y="11581"/>
                    <a:pt x="18099" y="11357"/>
                  </a:cubicBezTo>
                  <a:cubicBezTo>
                    <a:pt x="18233" y="10357"/>
                    <a:pt x="18816" y="9857"/>
                    <a:pt x="19846" y="9857"/>
                  </a:cubicBezTo>
                  <a:cubicBezTo>
                    <a:pt x="20039" y="9857"/>
                    <a:pt x="20256" y="9916"/>
                    <a:pt x="20495" y="10035"/>
                  </a:cubicBezTo>
                  <a:cubicBezTo>
                    <a:pt x="20032" y="9379"/>
                    <a:pt x="19569" y="8639"/>
                    <a:pt x="19106" y="7818"/>
                  </a:cubicBezTo>
                  <a:cubicBezTo>
                    <a:pt x="18285" y="6310"/>
                    <a:pt x="17792" y="5175"/>
                    <a:pt x="17628" y="4414"/>
                  </a:cubicBezTo>
                  <a:cubicBezTo>
                    <a:pt x="17553" y="4831"/>
                    <a:pt x="17344" y="5481"/>
                    <a:pt x="17001" y="6362"/>
                  </a:cubicBezTo>
                  <a:cubicBezTo>
                    <a:pt x="16658" y="7213"/>
                    <a:pt x="16195" y="7638"/>
                    <a:pt x="15612" y="7638"/>
                  </a:cubicBezTo>
                  <a:cubicBezTo>
                    <a:pt x="15015" y="7638"/>
                    <a:pt x="14403" y="6974"/>
                    <a:pt x="13775" y="5646"/>
                  </a:cubicBezTo>
                  <a:cubicBezTo>
                    <a:pt x="13268" y="4571"/>
                    <a:pt x="13014" y="3771"/>
                    <a:pt x="13014" y="3249"/>
                  </a:cubicBezTo>
                  <a:cubicBezTo>
                    <a:pt x="12999" y="3414"/>
                    <a:pt x="12976" y="3608"/>
                    <a:pt x="12946" y="3831"/>
                  </a:cubicBezTo>
                  <a:cubicBezTo>
                    <a:pt x="12738" y="4742"/>
                    <a:pt x="12319" y="5197"/>
                    <a:pt x="11692" y="5197"/>
                  </a:cubicBezTo>
                  <a:cubicBezTo>
                    <a:pt x="10797" y="5197"/>
                    <a:pt x="9565" y="4190"/>
                    <a:pt x="7996" y="2174"/>
                  </a:cubicBezTo>
                  <a:cubicBezTo>
                    <a:pt x="7474" y="1487"/>
                    <a:pt x="6966" y="763"/>
                    <a:pt x="6473" y="1"/>
                  </a:cubicBezTo>
                  <a:close/>
                  <a:moveTo>
                    <a:pt x="44887" y="14382"/>
                  </a:moveTo>
                  <a:lnTo>
                    <a:pt x="44887" y="14382"/>
                  </a:lnTo>
                  <a:cubicBezTo>
                    <a:pt x="43916" y="15188"/>
                    <a:pt x="42917" y="15935"/>
                    <a:pt x="41885" y="16621"/>
                  </a:cubicBezTo>
                  <a:cubicBezTo>
                    <a:pt x="40826" y="17308"/>
                    <a:pt x="39795" y="17809"/>
                    <a:pt x="38795" y="18122"/>
                  </a:cubicBezTo>
                  <a:cubicBezTo>
                    <a:pt x="38992" y="18117"/>
                    <a:pt x="39179" y="18114"/>
                    <a:pt x="39355" y="18114"/>
                  </a:cubicBezTo>
                  <a:cubicBezTo>
                    <a:pt x="40234" y="18114"/>
                    <a:pt x="40853" y="18177"/>
                    <a:pt x="41214" y="18302"/>
                  </a:cubicBezTo>
                  <a:cubicBezTo>
                    <a:pt x="42050" y="18600"/>
                    <a:pt x="42521" y="19406"/>
                    <a:pt x="42625" y="20720"/>
                  </a:cubicBezTo>
                  <a:cubicBezTo>
                    <a:pt x="42685" y="21437"/>
                    <a:pt x="42573" y="22310"/>
                    <a:pt x="42289" y="23341"/>
                  </a:cubicBezTo>
                  <a:cubicBezTo>
                    <a:pt x="43080" y="22326"/>
                    <a:pt x="44417" y="20840"/>
                    <a:pt x="46298" y="18884"/>
                  </a:cubicBezTo>
                  <a:cubicBezTo>
                    <a:pt x="47463" y="17674"/>
                    <a:pt x="48531" y="16614"/>
                    <a:pt x="49502" y="15702"/>
                  </a:cubicBezTo>
                  <a:lnTo>
                    <a:pt x="49502" y="15702"/>
                  </a:lnTo>
                  <a:cubicBezTo>
                    <a:pt x="49471" y="15718"/>
                    <a:pt x="48986" y="15971"/>
                    <a:pt x="48045" y="16464"/>
                  </a:cubicBezTo>
                  <a:cubicBezTo>
                    <a:pt x="47091" y="16927"/>
                    <a:pt x="46254" y="17204"/>
                    <a:pt x="45537" y="17293"/>
                  </a:cubicBezTo>
                  <a:cubicBezTo>
                    <a:pt x="45313" y="17320"/>
                    <a:pt x="45115" y="17333"/>
                    <a:pt x="44943" y="17333"/>
                  </a:cubicBezTo>
                  <a:cubicBezTo>
                    <a:pt x="44543" y="17333"/>
                    <a:pt x="44286" y="17260"/>
                    <a:pt x="44171" y="17114"/>
                  </a:cubicBezTo>
                  <a:cubicBezTo>
                    <a:pt x="44081" y="16995"/>
                    <a:pt x="44119" y="16606"/>
                    <a:pt x="44282" y="15950"/>
                  </a:cubicBezTo>
                  <a:cubicBezTo>
                    <a:pt x="44447" y="15382"/>
                    <a:pt x="44648" y="14859"/>
                    <a:pt x="44887" y="14382"/>
                  </a:cubicBezTo>
                  <a:close/>
                  <a:moveTo>
                    <a:pt x="43633" y="36892"/>
                  </a:moveTo>
                  <a:lnTo>
                    <a:pt x="43633" y="36892"/>
                  </a:lnTo>
                  <a:cubicBezTo>
                    <a:pt x="44021" y="37699"/>
                    <a:pt x="44238" y="38288"/>
                    <a:pt x="44282" y="38661"/>
                  </a:cubicBezTo>
                  <a:cubicBezTo>
                    <a:pt x="44313" y="39035"/>
                    <a:pt x="44298" y="39445"/>
                    <a:pt x="44238" y="39894"/>
                  </a:cubicBezTo>
                  <a:cubicBezTo>
                    <a:pt x="44178" y="40342"/>
                    <a:pt x="43962" y="40894"/>
                    <a:pt x="43588" y="41551"/>
                  </a:cubicBezTo>
                  <a:cubicBezTo>
                    <a:pt x="43200" y="42193"/>
                    <a:pt x="42790" y="42716"/>
                    <a:pt x="42356" y="43120"/>
                  </a:cubicBezTo>
                  <a:cubicBezTo>
                    <a:pt x="43656" y="43418"/>
                    <a:pt x="44506" y="43664"/>
                    <a:pt x="44910" y="43858"/>
                  </a:cubicBezTo>
                  <a:cubicBezTo>
                    <a:pt x="44970" y="43888"/>
                    <a:pt x="45037" y="43926"/>
                    <a:pt x="45111" y="43970"/>
                  </a:cubicBezTo>
                  <a:cubicBezTo>
                    <a:pt x="44648" y="43597"/>
                    <a:pt x="44358" y="43343"/>
                    <a:pt x="44238" y="43209"/>
                  </a:cubicBezTo>
                  <a:cubicBezTo>
                    <a:pt x="44119" y="43074"/>
                    <a:pt x="44059" y="42910"/>
                    <a:pt x="44059" y="42716"/>
                  </a:cubicBezTo>
                  <a:cubicBezTo>
                    <a:pt x="44059" y="42447"/>
                    <a:pt x="44350" y="42312"/>
                    <a:pt x="44933" y="42312"/>
                  </a:cubicBezTo>
                  <a:cubicBezTo>
                    <a:pt x="45604" y="42312"/>
                    <a:pt x="46254" y="42462"/>
                    <a:pt x="46881" y="42761"/>
                  </a:cubicBezTo>
                  <a:cubicBezTo>
                    <a:pt x="46403" y="42462"/>
                    <a:pt x="46067" y="42193"/>
                    <a:pt x="45873" y="41955"/>
                  </a:cubicBezTo>
                  <a:cubicBezTo>
                    <a:pt x="45678" y="41716"/>
                    <a:pt x="45530" y="41492"/>
                    <a:pt x="45425" y="41282"/>
                  </a:cubicBezTo>
                  <a:cubicBezTo>
                    <a:pt x="45306" y="41058"/>
                    <a:pt x="45343" y="40857"/>
                    <a:pt x="45537" y="40677"/>
                  </a:cubicBezTo>
                  <a:cubicBezTo>
                    <a:pt x="45716" y="40499"/>
                    <a:pt x="46388" y="40334"/>
                    <a:pt x="47553" y="40184"/>
                  </a:cubicBezTo>
                  <a:cubicBezTo>
                    <a:pt x="48703" y="40036"/>
                    <a:pt x="51017" y="39931"/>
                    <a:pt x="54497" y="39871"/>
                  </a:cubicBezTo>
                  <a:cubicBezTo>
                    <a:pt x="50106" y="39154"/>
                    <a:pt x="46486" y="38162"/>
                    <a:pt x="43633" y="36892"/>
                  </a:cubicBezTo>
                  <a:close/>
                  <a:moveTo>
                    <a:pt x="12656" y="55752"/>
                  </a:moveTo>
                  <a:cubicBezTo>
                    <a:pt x="12372" y="58724"/>
                    <a:pt x="12140" y="62263"/>
                    <a:pt x="11962" y="66369"/>
                  </a:cubicBezTo>
                  <a:cubicBezTo>
                    <a:pt x="12544" y="63965"/>
                    <a:pt x="13238" y="61605"/>
                    <a:pt x="14044" y="59291"/>
                  </a:cubicBezTo>
                  <a:cubicBezTo>
                    <a:pt x="14581" y="57753"/>
                    <a:pt x="14888" y="56767"/>
                    <a:pt x="14962" y="56335"/>
                  </a:cubicBezTo>
                  <a:lnTo>
                    <a:pt x="14962" y="56335"/>
                  </a:lnTo>
                  <a:cubicBezTo>
                    <a:pt x="14634" y="56723"/>
                    <a:pt x="14342" y="57006"/>
                    <a:pt x="14089" y="57186"/>
                  </a:cubicBezTo>
                  <a:cubicBezTo>
                    <a:pt x="13820" y="57350"/>
                    <a:pt x="13604" y="57439"/>
                    <a:pt x="13439" y="57454"/>
                  </a:cubicBezTo>
                  <a:cubicBezTo>
                    <a:pt x="13260" y="57454"/>
                    <a:pt x="13111" y="57372"/>
                    <a:pt x="12992" y="57208"/>
                  </a:cubicBezTo>
                  <a:cubicBezTo>
                    <a:pt x="12872" y="57029"/>
                    <a:pt x="12760" y="56543"/>
                    <a:pt x="12656" y="55752"/>
                  </a:cubicBezTo>
                  <a:close/>
                  <a:moveTo>
                    <a:pt x="9475" y="50264"/>
                  </a:moveTo>
                  <a:cubicBezTo>
                    <a:pt x="9340" y="50503"/>
                    <a:pt x="8519" y="50892"/>
                    <a:pt x="7012" y="51429"/>
                  </a:cubicBezTo>
                  <a:cubicBezTo>
                    <a:pt x="5585" y="51923"/>
                    <a:pt x="3418" y="52171"/>
                    <a:pt x="510" y="52171"/>
                  </a:cubicBezTo>
                  <a:cubicBezTo>
                    <a:pt x="343" y="52171"/>
                    <a:pt x="173" y="52170"/>
                    <a:pt x="0" y="52168"/>
                  </a:cubicBezTo>
                  <a:lnTo>
                    <a:pt x="0" y="52168"/>
                  </a:lnTo>
                  <a:cubicBezTo>
                    <a:pt x="2075" y="52333"/>
                    <a:pt x="3390" y="52608"/>
                    <a:pt x="3942" y="52997"/>
                  </a:cubicBezTo>
                  <a:cubicBezTo>
                    <a:pt x="4480" y="53386"/>
                    <a:pt x="4786" y="53892"/>
                    <a:pt x="4861" y="54520"/>
                  </a:cubicBezTo>
                  <a:cubicBezTo>
                    <a:pt x="4935" y="55147"/>
                    <a:pt x="4786" y="55789"/>
                    <a:pt x="4413" y="56447"/>
                  </a:cubicBezTo>
                  <a:cubicBezTo>
                    <a:pt x="4607" y="56372"/>
                    <a:pt x="4823" y="56335"/>
                    <a:pt x="5062" y="56335"/>
                  </a:cubicBezTo>
                  <a:cubicBezTo>
                    <a:pt x="5525" y="56335"/>
                    <a:pt x="5914" y="56439"/>
                    <a:pt x="6227" y="56648"/>
                  </a:cubicBezTo>
                  <a:cubicBezTo>
                    <a:pt x="6540" y="56857"/>
                    <a:pt x="6705" y="57492"/>
                    <a:pt x="6720" y="58552"/>
                  </a:cubicBezTo>
                  <a:cubicBezTo>
                    <a:pt x="6720" y="59597"/>
                    <a:pt x="6458" y="61270"/>
                    <a:pt x="5935" y="63570"/>
                  </a:cubicBezTo>
                  <a:cubicBezTo>
                    <a:pt x="5398" y="65854"/>
                    <a:pt x="4704" y="68512"/>
                    <a:pt x="3852" y="71543"/>
                  </a:cubicBezTo>
                  <a:cubicBezTo>
                    <a:pt x="5809" y="66272"/>
                    <a:pt x="7795" y="61814"/>
                    <a:pt x="9811" y="58171"/>
                  </a:cubicBezTo>
                  <a:cubicBezTo>
                    <a:pt x="10886" y="56244"/>
                    <a:pt x="11737" y="54804"/>
                    <a:pt x="12364" y="53848"/>
                  </a:cubicBezTo>
                  <a:lnTo>
                    <a:pt x="12319" y="53848"/>
                  </a:lnTo>
                  <a:cubicBezTo>
                    <a:pt x="12036" y="53909"/>
                    <a:pt x="11835" y="53938"/>
                    <a:pt x="11715" y="53938"/>
                  </a:cubicBezTo>
                  <a:cubicBezTo>
                    <a:pt x="11072" y="53938"/>
                    <a:pt x="10572" y="53803"/>
                    <a:pt x="10214" y="53534"/>
                  </a:cubicBezTo>
                  <a:cubicBezTo>
                    <a:pt x="9661" y="53086"/>
                    <a:pt x="9385" y="52273"/>
                    <a:pt x="9385" y="51093"/>
                  </a:cubicBezTo>
                  <a:cubicBezTo>
                    <a:pt x="9385" y="50810"/>
                    <a:pt x="9415" y="50533"/>
                    <a:pt x="9475" y="50264"/>
                  </a:cubicBezTo>
                  <a:close/>
                </a:path>
              </a:pathLst>
            </a:cu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669;p32">
            <a:extLst>
              <a:ext uri="{FF2B5EF4-FFF2-40B4-BE49-F238E27FC236}">
                <a16:creationId xmlns:a16="http://schemas.microsoft.com/office/drawing/2014/main" id="{989E0F1B-758D-86C1-2B8C-761BDE70DE91}"/>
              </a:ext>
            </a:extLst>
          </p:cNvPr>
          <p:cNvGrpSpPr/>
          <p:nvPr/>
        </p:nvGrpSpPr>
        <p:grpSpPr>
          <a:xfrm>
            <a:off x="1265445" y="4819771"/>
            <a:ext cx="1092963" cy="1675738"/>
            <a:chOff x="3628800" y="2335925"/>
            <a:chExt cx="1478975" cy="2267575"/>
          </a:xfrm>
          <a:solidFill>
            <a:schemeClr val="tx2">
              <a:lumMod val="75000"/>
            </a:schemeClr>
          </a:solidFill>
        </p:grpSpPr>
        <p:sp>
          <p:nvSpPr>
            <p:cNvPr id="46" name="Google Shape;670;p32">
              <a:extLst>
                <a:ext uri="{FF2B5EF4-FFF2-40B4-BE49-F238E27FC236}">
                  <a16:creationId xmlns:a16="http://schemas.microsoft.com/office/drawing/2014/main" id="{C6D7F6C0-A12B-D25C-9F44-757109DFF4E0}"/>
                </a:ext>
              </a:extLst>
            </p:cNvPr>
            <p:cNvSpPr/>
            <p:nvPr/>
          </p:nvSpPr>
          <p:spPr>
            <a:xfrm>
              <a:off x="4457450" y="3206350"/>
              <a:ext cx="88300" cy="271525"/>
            </a:xfrm>
            <a:custGeom>
              <a:avLst/>
              <a:gdLst/>
              <a:ahLst/>
              <a:cxnLst/>
              <a:rect l="l" t="t" r="r" b="b"/>
              <a:pathLst>
                <a:path w="3532" h="10861" extrusionOk="0">
                  <a:moveTo>
                    <a:pt x="2607" y="0"/>
                  </a:moveTo>
                  <a:cubicBezTo>
                    <a:pt x="2593" y="0"/>
                    <a:pt x="2579" y="1"/>
                    <a:pt x="2565" y="3"/>
                  </a:cubicBezTo>
                  <a:cubicBezTo>
                    <a:pt x="2486" y="15"/>
                    <a:pt x="2418" y="57"/>
                    <a:pt x="2368" y="125"/>
                  </a:cubicBezTo>
                  <a:cubicBezTo>
                    <a:pt x="2193" y="360"/>
                    <a:pt x="2247" y="907"/>
                    <a:pt x="2331" y="1465"/>
                  </a:cubicBezTo>
                  <a:lnTo>
                    <a:pt x="2575" y="3168"/>
                  </a:lnTo>
                  <a:cubicBezTo>
                    <a:pt x="2583" y="3229"/>
                    <a:pt x="2594" y="3294"/>
                    <a:pt x="2603" y="3361"/>
                  </a:cubicBezTo>
                  <a:cubicBezTo>
                    <a:pt x="2629" y="3528"/>
                    <a:pt x="2655" y="3702"/>
                    <a:pt x="2655" y="3849"/>
                  </a:cubicBezTo>
                  <a:cubicBezTo>
                    <a:pt x="2661" y="4035"/>
                    <a:pt x="2589" y="4216"/>
                    <a:pt x="2476" y="4447"/>
                  </a:cubicBezTo>
                  <a:cubicBezTo>
                    <a:pt x="2192" y="5023"/>
                    <a:pt x="1935" y="5571"/>
                    <a:pt x="1711" y="6077"/>
                  </a:cubicBezTo>
                  <a:cubicBezTo>
                    <a:pt x="886" y="7912"/>
                    <a:pt x="1" y="10431"/>
                    <a:pt x="143" y="10753"/>
                  </a:cubicBezTo>
                  <a:lnTo>
                    <a:pt x="170" y="10813"/>
                  </a:lnTo>
                  <a:lnTo>
                    <a:pt x="244" y="10848"/>
                  </a:lnTo>
                  <a:cubicBezTo>
                    <a:pt x="271" y="10854"/>
                    <a:pt x="293" y="10861"/>
                    <a:pt x="315" y="10861"/>
                  </a:cubicBezTo>
                  <a:cubicBezTo>
                    <a:pt x="473" y="10861"/>
                    <a:pt x="606" y="10582"/>
                    <a:pt x="1271" y="9061"/>
                  </a:cubicBezTo>
                  <a:cubicBezTo>
                    <a:pt x="1604" y="8300"/>
                    <a:pt x="2018" y="7353"/>
                    <a:pt x="2466" y="6423"/>
                  </a:cubicBezTo>
                  <a:cubicBezTo>
                    <a:pt x="2701" y="5928"/>
                    <a:pt x="2959" y="5409"/>
                    <a:pt x="3252" y="4832"/>
                  </a:cubicBezTo>
                  <a:cubicBezTo>
                    <a:pt x="3317" y="4703"/>
                    <a:pt x="3391" y="4552"/>
                    <a:pt x="3445" y="4382"/>
                  </a:cubicBezTo>
                  <a:cubicBezTo>
                    <a:pt x="3499" y="4220"/>
                    <a:pt x="3531" y="4026"/>
                    <a:pt x="3530" y="3851"/>
                  </a:cubicBezTo>
                  <a:cubicBezTo>
                    <a:pt x="3529" y="3612"/>
                    <a:pt x="3499" y="3413"/>
                    <a:pt x="3473" y="3237"/>
                  </a:cubicBezTo>
                  <a:cubicBezTo>
                    <a:pt x="3464" y="3171"/>
                    <a:pt x="3454" y="3107"/>
                    <a:pt x="3446" y="3045"/>
                  </a:cubicBezTo>
                  <a:lnTo>
                    <a:pt x="3201" y="1337"/>
                  </a:lnTo>
                  <a:cubicBezTo>
                    <a:pt x="3125" y="779"/>
                    <a:pt x="3022" y="239"/>
                    <a:pt x="2788" y="63"/>
                  </a:cubicBezTo>
                  <a:cubicBezTo>
                    <a:pt x="2732" y="22"/>
                    <a:pt x="2670" y="0"/>
                    <a:pt x="26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1;p32">
              <a:extLst>
                <a:ext uri="{FF2B5EF4-FFF2-40B4-BE49-F238E27FC236}">
                  <a16:creationId xmlns:a16="http://schemas.microsoft.com/office/drawing/2014/main" id="{8D326100-BE07-3F62-B464-D1817F285399}"/>
                </a:ext>
              </a:extLst>
            </p:cNvPr>
            <p:cNvSpPr/>
            <p:nvPr/>
          </p:nvSpPr>
          <p:spPr>
            <a:xfrm>
              <a:off x="4527075" y="2627200"/>
              <a:ext cx="580700" cy="874300"/>
            </a:xfrm>
            <a:custGeom>
              <a:avLst/>
              <a:gdLst/>
              <a:ahLst/>
              <a:cxnLst/>
              <a:rect l="l" t="t" r="r" b="b"/>
              <a:pathLst>
                <a:path w="23228" h="34972" extrusionOk="0">
                  <a:moveTo>
                    <a:pt x="22348" y="2623"/>
                  </a:moveTo>
                  <a:cubicBezTo>
                    <a:pt x="22360" y="2672"/>
                    <a:pt x="22378" y="2716"/>
                    <a:pt x="22396" y="2755"/>
                  </a:cubicBezTo>
                  <a:cubicBezTo>
                    <a:pt x="22357" y="2782"/>
                    <a:pt x="22315" y="2812"/>
                    <a:pt x="22269" y="2852"/>
                  </a:cubicBezTo>
                  <a:cubicBezTo>
                    <a:pt x="22119" y="2986"/>
                    <a:pt x="21987" y="3163"/>
                    <a:pt x="21907" y="3269"/>
                  </a:cubicBezTo>
                  <a:lnTo>
                    <a:pt x="21875" y="3311"/>
                  </a:lnTo>
                  <a:cubicBezTo>
                    <a:pt x="21824" y="3377"/>
                    <a:pt x="20997" y="4445"/>
                    <a:pt x="20100" y="5606"/>
                  </a:cubicBezTo>
                  <a:cubicBezTo>
                    <a:pt x="20075" y="5583"/>
                    <a:pt x="20050" y="5559"/>
                    <a:pt x="20029" y="5540"/>
                  </a:cubicBezTo>
                  <a:cubicBezTo>
                    <a:pt x="19986" y="5500"/>
                    <a:pt x="19947" y="5466"/>
                    <a:pt x="19927" y="5441"/>
                  </a:cubicBezTo>
                  <a:cubicBezTo>
                    <a:pt x="19920" y="5431"/>
                    <a:pt x="19883" y="5391"/>
                    <a:pt x="19834" y="5303"/>
                  </a:cubicBezTo>
                  <a:cubicBezTo>
                    <a:pt x="19814" y="5269"/>
                    <a:pt x="19747" y="5137"/>
                    <a:pt x="19747" y="4960"/>
                  </a:cubicBezTo>
                  <a:cubicBezTo>
                    <a:pt x="19750" y="4893"/>
                    <a:pt x="19765" y="4827"/>
                    <a:pt x="19791" y="4760"/>
                  </a:cubicBezTo>
                  <a:cubicBezTo>
                    <a:pt x="19821" y="4689"/>
                    <a:pt x="19874" y="4609"/>
                    <a:pt x="19948" y="4525"/>
                  </a:cubicBezTo>
                  <a:cubicBezTo>
                    <a:pt x="20075" y="4377"/>
                    <a:pt x="20273" y="4215"/>
                    <a:pt x="20466" y="4058"/>
                  </a:cubicBezTo>
                  <a:lnTo>
                    <a:pt x="20569" y="3973"/>
                  </a:lnTo>
                  <a:cubicBezTo>
                    <a:pt x="20945" y="3665"/>
                    <a:pt x="21347" y="3375"/>
                    <a:pt x="21671" y="3141"/>
                  </a:cubicBezTo>
                  <a:cubicBezTo>
                    <a:pt x="21991" y="2909"/>
                    <a:pt x="22211" y="2749"/>
                    <a:pt x="22348" y="2623"/>
                  </a:cubicBezTo>
                  <a:close/>
                  <a:moveTo>
                    <a:pt x="20398" y="1"/>
                  </a:moveTo>
                  <a:cubicBezTo>
                    <a:pt x="20139" y="1"/>
                    <a:pt x="19887" y="21"/>
                    <a:pt x="19658" y="64"/>
                  </a:cubicBezTo>
                  <a:cubicBezTo>
                    <a:pt x="19590" y="75"/>
                    <a:pt x="19456" y="103"/>
                    <a:pt x="19314" y="144"/>
                  </a:cubicBezTo>
                  <a:cubicBezTo>
                    <a:pt x="19261" y="122"/>
                    <a:pt x="19198" y="111"/>
                    <a:pt x="19125" y="111"/>
                  </a:cubicBezTo>
                  <a:cubicBezTo>
                    <a:pt x="18989" y="111"/>
                    <a:pt x="18822" y="149"/>
                    <a:pt x="18627" y="227"/>
                  </a:cubicBezTo>
                  <a:cubicBezTo>
                    <a:pt x="18329" y="339"/>
                    <a:pt x="18031" y="522"/>
                    <a:pt x="17887" y="611"/>
                  </a:cubicBezTo>
                  <a:lnTo>
                    <a:pt x="17829" y="647"/>
                  </a:lnTo>
                  <a:cubicBezTo>
                    <a:pt x="17350" y="944"/>
                    <a:pt x="16871" y="1289"/>
                    <a:pt x="16403" y="1672"/>
                  </a:cubicBezTo>
                  <a:cubicBezTo>
                    <a:pt x="15611" y="2306"/>
                    <a:pt x="14674" y="3213"/>
                    <a:pt x="13769" y="4090"/>
                  </a:cubicBezTo>
                  <a:cubicBezTo>
                    <a:pt x="11920" y="5880"/>
                    <a:pt x="11010" y="6810"/>
                    <a:pt x="10579" y="7313"/>
                  </a:cubicBezTo>
                  <a:cubicBezTo>
                    <a:pt x="10563" y="7311"/>
                    <a:pt x="10548" y="7310"/>
                    <a:pt x="10533" y="7310"/>
                  </a:cubicBezTo>
                  <a:cubicBezTo>
                    <a:pt x="10236" y="7310"/>
                    <a:pt x="9980" y="7796"/>
                    <a:pt x="9706" y="8390"/>
                  </a:cubicBezTo>
                  <a:cubicBezTo>
                    <a:pt x="9668" y="8470"/>
                    <a:pt x="9636" y="8540"/>
                    <a:pt x="9612" y="8585"/>
                  </a:cubicBezTo>
                  <a:cubicBezTo>
                    <a:pt x="9580" y="8659"/>
                    <a:pt x="9281" y="9273"/>
                    <a:pt x="8817" y="10177"/>
                  </a:cubicBezTo>
                  <a:lnTo>
                    <a:pt x="8719" y="10365"/>
                  </a:lnTo>
                  <a:cubicBezTo>
                    <a:pt x="8267" y="11252"/>
                    <a:pt x="7706" y="12355"/>
                    <a:pt x="7290" y="13539"/>
                  </a:cubicBezTo>
                  <a:cubicBezTo>
                    <a:pt x="6927" y="14568"/>
                    <a:pt x="6624" y="15751"/>
                    <a:pt x="6390" y="17061"/>
                  </a:cubicBezTo>
                  <a:cubicBezTo>
                    <a:pt x="6084" y="18799"/>
                    <a:pt x="6199" y="18822"/>
                    <a:pt x="6344" y="18853"/>
                  </a:cubicBezTo>
                  <a:cubicBezTo>
                    <a:pt x="6364" y="18857"/>
                    <a:pt x="6382" y="18862"/>
                    <a:pt x="6402" y="18862"/>
                  </a:cubicBezTo>
                  <a:cubicBezTo>
                    <a:pt x="6547" y="18862"/>
                    <a:pt x="6643" y="18655"/>
                    <a:pt x="7032" y="17204"/>
                  </a:cubicBezTo>
                  <a:lnTo>
                    <a:pt x="7089" y="16996"/>
                  </a:lnTo>
                  <a:cubicBezTo>
                    <a:pt x="7337" y="16078"/>
                    <a:pt x="7646" y="14936"/>
                    <a:pt x="8070" y="13825"/>
                  </a:cubicBezTo>
                  <a:cubicBezTo>
                    <a:pt x="8476" y="12752"/>
                    <a:pt x="9016" y="11706"/>
                    <a:pt x="9450" y="10865"/>
                  </a:cubicBezTo>
                  <a:lnTo>
                    <a:pt x="9597" y="10580"/>
                  </a:lnTo>
                  <a:cubicBezTo>
                    <a:pt x="10057" y="9698"/>
                    <a:pt x="10369" y="9048"/>
                    <a:pt x="10406" y="8963"/>
                  </a:cubicBezTo>
                  <a:cubicBezTo>
                    <a:pt x="10406" y="8963"/>
                    <a:pt x="10773" y="8255"/>
                    <a:pt x="10824" y="7773"/>
                  </a:cubicBezTo>
                  <a:cubicBezTo>
                    <a:pt x="11319" y="7413"/>
                    <a:pt x="12299" y="6569"/>
                    <a:pt x="14338" y="4695"/>
                  </a:cubicBezTo>
                  <a:lnTo>
                    <a:pt x="14842" y="4231"/>
                  </a:lnTo>
                  <a:cubicBezTo>
                    <a:pt x="15610" y="3519"/>
                    <a:pt x="16338" y="2847"/>
                    <a:pt x="16956" y="2357"/>
                  </a:cubicBezTo>
                  <a:cubicBezTo>
                    <a:pt x="17399" y="1997"/>
                    <a:pt x="17850" y="1674"/>
                    <a:pt x="18291" y="1397"/>
                  </a:cubicBezTo>
                  <a:lnTo>
                    <a:pt x="18328" y="1375"/>
                  </a:lnTo>
                  <a:cubicBezTo>
                    <a:pt x="18363" y="1354"/>
                    <a:pt x="18420" y="1320"/>
                    <a:pt x="18489" y="1278"/>
                  </a:cubicBezTo>
                  <a:cubicBezTo>
                    <a:pt x="18634" y="1193"/>
                    <a:pt x="18826" y="1080"/>
                    <a:pt x="19000" y="969"/>
                  </a:cubicBezTo>
                  <a:cubicBezTo>
                    <a:pt x="19108" y="897"/>
                    <a:pt x="19230" y="814"/>
                    <a:pt x="19328" y="720"/>
                  </a:cubicBezTo>
                  <a:lnTo>
                    <a:pt x="19714" y="720"/>
                  </a:lnTo>
                  <a:cubicBezTo>
                    <a:pt x="20100" y="723"/>
                    <a:pt x="20678" y="762"/>
                    <a:pt x="21242" y="920"/>
                  </a:cubicBezTo>
                  <a:cubicBezTo>
                    <a:pt x="21505" y="992"/>
                    <a:pt x="21776" y="1091"/>
                    <a:pt x="22007" y="1198"/>
                  </a:cubicBezTo>
                  <a:cubicBezTo>
                    <a:pt x="22203" y="1291"/>
                    <a:pt x="22264" y="1376"/>
                    <a:pt x="22303" y="1493"/>
                  </a:cubicBezTo>
                  <a:cubicBezTo>
                    <a:pt x="22341" y="1618"/>
                    <a:pt x="22342" y="1769"/>
                    <a:pt x="22337" y="1914"/>
                  </a:cubicBezTo>
                  <a:lnTo>
                    <a:pt x="22327" y="2156"/>
                  </a:lnTo>
                  <a:lnTo>
                    <a:pt x="22327" y="2167"/>
                  </a:lnTo>
                  <a:cubicBezTo>
                    <a:pt x="22323" y="2167"/>
                    <a:pt x="22320" y="2167"/>
                    <a:pt x="22317" y="2167"/>
                  </a:cubicBezTo>
                  <a:cubicBezTo>
                    <a:pt x="21930" y="2167"/>
                    <a:pt x="20830" y="2753"/>
                    <a:pt x="20066" y="3315"/>
                  </a:cubicBezTo>
                  <a:lnTo>
                    <a:pt x="19965" y="3390"/>
                  </a:lnTo>
                  <a:cubicBezTo>
                    <a:pt x="19744" y="3552"/>
                    <a:pt x="19517" y="3720"/>
                    <a:pt x="19307" y="3944"/>
                  </a:cubicBezTo>
                  <a:cubicBezTo>
                    <a:pt x="19170" y="4093"/>
                    <a:pt x="19064" y="4248"/>
                    <a:pt x="18994" y="4404"/>
                  </a:cubicBezTo>
                  <a:cubicBezTo>
                    <a:pt x="18918" y="4574"/>
                    <a:pt x="18876" y="4760"/>
                    <a:pt x="18870" y="4944"/>
                  </a:cubicBezTo>
                  <a:cubicBezTo>
                    <a:pt x="18872" y="5343"/>
                    <a:pt x="18995" y="5691"/>
                    <a:pt x="19239" y="5983"/>
                  </a:cubicBezTo>
                  <a:lnTo>
                    <a:pt x="19259" y="6009"/>
                  </a:lnTo>
                  <a:cubicBezTo>
                    <a:pt x="19286" y="6042"/>
                    <a:pt x="19408" y="6182"/>
                    <a:pt x="19582" y="6280"/>
                  </a:cubicBezTo>
                  <a:cubicBezTo>
                    <a:pt x="18336" y="7884"/>
                    <a:pt x="17915" y="8464"/>
                    <a:pt x="17840" y="8724"/>
                  </a:cubicBezTo>
                  <a:cubicBezTo>
                    <a:pt x="17515" y="8952"/>
                    <a:pt x="17043" y="9420"/>
                    <a:pt x="16351" y="10198"/>
                  </a:cubicBezTo>
                  <a:lnTo>
                    <a:pt x="16324" y="10227"/>
                  </a:lnTo>
                  <a:cubicBezTo>
                    <a:pt x="16297" y="10258"/>
                    <a:pt x="13227" y="13656"/>
                    <a:pt x="10387" y="17183"/>
                  </a:cubicBezTo>
                  <a:cubicBezTo>
                    <a:pt x="9032" y="18857"/>
                    <a:pt x="7684" y="20597"/>
                    <a:pt x="6686" y="21956"/>
                  </a:cubicBezTo>
                  <a:cubicBezTo>
                    <a:pt x="6142" y="22699"/>
                    <a:pt x="5783" y="23207"/>
                    <a:pt x="5547" y="23561"/>
                  </a:cubicBezTo>
                  <a:cubicBezTo>
                    <a:pt x="6077" y="21949"/>
                    <a:pt x="6625" y="20614"/>
                    <a:pt x="6632" y="20600"/>
                  </a:cubicBezTo>
                  <a:lnTo>
                    <a:pt x="6672" y="20506"/>
                  </a:lnTo>
                  <a:cubicBezTo>
                    <a:pt x="6844" y="20097"/>
                    <a:pt x="7132" y="19413"/>
                    <a:pt x="6739" y="19236"/>
                  </a:cubicBezTo>
                  <a:cubicBezTo>
                    <a:pt x="6700" y="19218"/>
                    <a:pt x="6659" y="19209"/>
                    <a:pt x="6617" y="19209"/>
                  </a:cubicBezTo>
                  <a:cubicBezTo>
                    <a:pt x="6576" y="19209"/>
                    <a:pt x="6533" y="19218"/>
                    <a:pt x="6491" y="19235"/>
                  </a:cubicBezTo>
                  <a:cubicBezTo>
                    <a:pt x="6274" y="19322"/>
                    <a:pt x="6066" y="19640"/>
                    <a:pt x="5818" y="20261"/>
                  </a:cubicBezTo>
                  <a:cubicBezTo>
                    <a:pt x="5811" y="20279"/>
                    <a:pt x="4954" y="22322"/>
                    <a:pt x="4408" y="24425"/>
                  </a:cubicBezTo>
                  <a:cubicBezTo>
                    <a:pt x="4051" y="25738"/>
                    <a:pt x="3735" y="27428"/>
                    <a:pt x="3710" y="28231"/>
                  </a:cubicBezTo>
                  <a:cubicBezTo>
                    <a:pt x="3489" y="28317"/>
                    <a:pt x="3315" y="28586"/>
                    <a:pt x="3232" y="28713"/>
                  </a:cubicBezTo>
                  <a:lnTo>
                    <a:pt x="3207" y="28750"/>
                  </a:lnTo>
                  <a:cubicBezTo>
                    <a:pt x="3150" y="28837"/>
                    <a:pt x="2401" y="29938"/>
                    <a:pt x="1638" y="30951"/>
                  </a:cubicBezTo>
                  <a:cubicBezTo>
                    <a:pt x="1457" y="31196"/>
                    <a:pt x="1273" y="31439"/>
                    <a:pt x="1101" y="31667"/>
                  </a:cubicBezTo>
                  <a:cubicBezTo>
                    <a:pt x="154" y="32915"/>
                    <a:pt x="0" y="33150"/>
                    <a:pt x="175" y="33312"/>
                  </a:cubicBezTo>
                  <a:cubicBezTo>
                    <a:pt x="208" y="33343"/>
                    <a:pt x="253" y="33360"/>
                    <a:pt x="301" y="33360"/>
                  </a:cubicBezTo>
                  <a:lnTo>
                    <a:pt x="315" y="33360"/>
                  </a:lnTo>
                  <a:cubicBezTo>
                    <a:pt x="680" y="33336"/>
                    <a:pt x="1864" y="31983"/>
                    <a:pt x="2290" y="31465"/>
                  </a:cubicBezTo>
                  <a:cubicBezTo>
                    <a:pt x="3170" y="30408"/>
                    <a:pt x="3931" y="29248"/>
                    <a:pt x="3937" y="29238"/>
                  </a:cubicBezTo>
                  <a:cubicBezTo>
                    <a:pt x="4044" y="29083"/>
                    <a:pt x="4264" y="28763"/>
                    <a:pt x="4211" y="28501"/>
                  </a:cubicBezTo>
                  <a:cubicBezTo>
                    <a:pt x="4204" y="28464"/>
                    <a:pt x="4187" y="28433"/>
                    <a:pt x="4168" y="28401"/>
                  </a:cubicBezTo>
                  <a:cubicBezTo>
                    <a:pt x="4256" y="28152"/>
                    <a:pt x="4365" y="27735"/>
                    <a:pt x="4545" y="27045"/>
                  </a:cubicBezTo>
                  <a:cubicBezTo>
                    <a:pt x="4725" y="26355"/>
                    <a:pt x="4949" y="25496"/>
                    <a:pt x="5206" y="24650"/>
                  </a:cubicBezTo>
                  <a:lnTo>
                    <a:pt x="5263" y="24467"/>
                  </a:lnTo>
                  <a:cubicBezTo>
                    <a:pt x="5274" y="24472"/>
                    <a:pt x="5286" y="24478"/>
                    <a:pt x="5301" y="24478"/>
                  </a:cubicBezTo>
                  <a:cubicBezTo>
                    <a:pt x="5448" y="24478"/>
                    <a:pt x="5751" y="24142"/>
                    <a:pt x="7207" y="22360"/>
                  </a:cubicBezTo>
                  <a:lnTo>
                    <a:pt x="7681" y="21780"/>
                  </a:lnTo>
                  <a:cubicBezTo>
                    <a:pt x="8424" y="20870"/>
                    <a:pt x="9308" y="19788"/>
                    <a:pt x="10229" y="18673"/>
                  </a:cubicBezTo>
                  <a:cubicBezTo>
                    <a:pt x="10368" y="18582"/>
                    <a:pt x="10517" y="18487"/>
                    <a:pt x="10687" y="18390"/>
                  </a:cubicBezTo>
                  <a:cubicBezTo>
                    <a:pt x="10900" y="18265"/>
                    <a:pt x="11134" y="18138"/>
                    <a:pt x="11384" y="18003"/>
                  </a:cubicBezTo>
                  <a:lnTo>
                    <a:pt x="14132" y="16610"/>
                  </a:lnTo>
                  <a:cubicBezTo>
                    <a:pt x="14650" y="16342"/>
                    <a:pt x="15184" y="16064"/>
                    <a:pt x="15669" y="15963"/>
                  </a:cubicBezTo>
                  <a:cubicBezTo>
                    <a:pt x="15946" y="15903"/>
                    <a:pt x="16225" y="15881"/>
                    <a:pt x="16501" y="15881"/>
                  </a:cubicBezTo>
                  <a:cubicBezTo>
                    <a:pt x="16768" y="15881"/>
                    <a:pt x="17031" y="15902"/>
                    <a:pt x="17286" y="15927"/>
                  </a:cubicBezTo>
                  <a:cubicBezTo>
                    <a:pt x="17514" y="15950"/>
                    <a:pt x="17732" y="15979"/>
                    <a:pt x="17928" y="16005"/>
                  </a:cubicBezTo>
                  <a:lnTo>
                    <a:pt x="17983" y="16012"/>
                  </a:lnTo>
                  <a:cubicBezTo>
                    <a:pt x="18096" y="16026"/>
                    <a:pt x="18131" y="16042"/>
                    <a:pt x="18131" y="16042"/>
                  </a:cubicBezTo>
                  <a:cubicBezTo>
                    <a:pt x="18171" y="16122"/>
                    <a:pt x="18216" y="16264"/>
                    <a:pt x="18232" y="16319"/>
                  </a:cubicBezTo>
                  <a:cubicBezTo>
                    <a:pt x="18253" y="16393"/>
                    <a:pt x="18265" y="16441"/>
                    <a:pt x="18269" y="16458"/>
                  </a:cubicBezTo>
                  <a:cubicBezTo>
                    <a:pt x="18303" y="16595"/>
                    <a:pt x="18349" y="16917"/>
                    <a:pt x="18363" y="17213"/>
                  </a:cubicBezTo>
                  <a:lnTo>
                    <a:pt x="18370" y="17315"/>
                  </a:lnTo>
                  <a:cubicBezTo>
                    <a:pt x="18371" y="17327"/>
                    <a:pt x="18371" y="17339"/>
                    <a:pt x="18372" y="17351"/>
                  </a:cubicBezTo>
                  <a:cubicBezTo>
                    <a:pt x="18269" y="17390"/>
                    <a:pt x="18170" y="17446"/>
                    <a:pt x="18089" y="17495"/>
                  </a:cubicBezTo>
                  <a:cubicBezTo>
                    <a:pt x="17763" y="17677"/>
                    <a:pt x="17413" y="17891"/>
                    <a:pt x="17091" y="18106"/>
                  </a:cubicBezTo>
                  <a:cubicBezTo>
                    <a:pt x="16798" y="18300"/>
                    <a:pt x="16502" y="18513"/>
                    <a:pt x="16231" y="18724"/>
                  </a:cubicBezTo>
                  <a:lnTo>
                    <a:pt x="16126" y="18806"/>
                  </a:lnTo>
                  <a:cubicBezTo>
                    <a:pt x="16130" y="18777"/>
                    <a:pt x="16132" y="18746"/>
                    <a:pt x="16135" y="18709"/>
                  </a:cubicBezTo>
                  <a:cubicBezTo>
                    <a:pt x="16156" y="18329"/>
                    <a:pt x="16133" y="18117"/>
                    <a:pt x="15962" y="18076"/>
                  </a:cubicBezTo>
                  <a:cubicBezTo>
                    <a:pt x="15946" y="18072"/>
                    <a:pt x="15931" y="18070"/>
                    <a:pt x="15916" y="18070"/>
                  </a:cubicBezTo>
                  <a:cubicBezTo>
                    <a:pt x="15747" y="18070"/>
                    <a:pt x="15648" y="18313"/>
                    <a:pt x="15555" y="18586"/>
                  </a:cubicBezTo>
                  <a:cubicBezTo>
                    <a:pt x="15491" y="18728"/>
                    <a:pt x="15348" y="19321"/>
                    <a:pt x="15217" y="19908"/>
                  </a:cubicBezTo>
                  <a:cubicBezTo>
                    <a:pt x="15180" y="19947"/>
                    <a:pt x="15142" y="19987"/>
                    <a:pt x="15102" y="20029"/>
                  </a:cubicBezTo>
                  <a:cubicBezTo>
                    <a:pt x="15023" y="20114"/>
                    <a:pt x="14935" y="20205"/>
                    <a:pt x="14844" y="20295"/>
                  </a:cubicBezTo>
                  <a:cubicBezTo>
                    <a:pt x="14480" y="20677"/>
                    <a:pt x="14028" y="21081"/>
                    <a:pt x="13812" y="21259"/>
                  </a:cubicBezTo>
                  <a:lnTo>
                    <a:pt x="13769" y="21295"/>
                  </a:lnTo>
                  <a:cubicBezTo>
                    <a:pt x="13669" y="21376"/>
                    <a:pt x="13434" y="21567"/>
                    <a:pt x="13075" y="21832"/>
                  </a:cubicBezTo>
                  <a:cubicBezTo>
                    <a:pt x="12881" y="21976"/>
                    <a:pt x="12652" y="22138"/>
                    <a:pt x="12393" y="22321"/>
                  </a:cubicBezTo>
                  <a:cubicBezTo>
                    <a:pt x="12066" y="22552"/>
                    <a:pt x="11691" y="22816"/>
                    <a:pt x="11287" y="23116"/>
                  </a:cubicBezTo>
                  <a:cubicBezTo>
                    <a:pt x="9672" y="24292"/>
                    <a:pt x="7883" y="25841"/>
                    <a:pt x="6381" y="27366"/>
                  </a:cubicBezTo>
                  <a:cubicBezTo>
                    <a:pt x="4885" y="28885"/>
                    <a:pt x="3391" y="30672"/>
                    <a:pt x="2288" y="32265"/>
                  </a:cubicBezTo>
                  <a:cubicBezTo>
                    <a:pt x="1852" y="32891"/>
                    <a:pt x="734" y="34571"/>
                    <a:pt x="788" y="34837"/>
                  </a:cubicBezTo>
                  <a:lnTo>
                    <a:pt x="802" y="34898"/>
                  </a:lnTo>
                  <a:lnTo>
                    <a:pt x="857" y="34938"/>
                  </a:lnTo>
                  <a:cubicBezTo>
                    <a:pt x="889" y="34958"/>
                    <a:pt x="917" y="34972"/>
                    <a:pt x="947" y="34972"/>
                  </a:cubicBezTo>
                  <a:cubicBezTo>
                    <a:pt x="1073" y="34972"/>
                    <a:pt x="1235" y="34754"/>
                    <a:pt x="1859" y="33920"/>
                  </a:cubicBezTo>
                  <a:cubicBezTo>
                    <a:pt x="2123" y="33569"/>
                    <a:pt x="2444" y="33138"/>
                    <a:pt x="2819" y="32655"/>
                  </a:cubicBezTo>
                  <a:cubicBezTo>
                    <a:pt x="3544" y="31715"/>
                    <a:pt x="5046" y="29852"/>
                    <a:pt x="6970" y="27953"/>
                  </a:cubicBezTo>
                  <a:cubicBezTo>
                    <a:pt x="8477" y="26464"/>
                    <a:pt x="10241" y="24961"/>
                    <a:pt x="11809" y="23825"/>
                  </a:cubicBezTo>
                  <a:cubicBezTo>
                    <a:pt x="12193" y="23541"/>
                    <a:pt x="12553" y="23286"/>
                    <a:pt x="12873" y="23062"/>
                  </a:cubicBezTo>
                  <a:cubicBezTo>
                    <a:pt x="13147" y="22869"/>
                    <a:pt x="13392" y="22696"/>
                    <a:pt x="13598" y="22541"/>
                  </a:cubicBezTo>
                  <a:cubicBezTo>
                    <a:pt x="13975" y="22265"/>
                    <a:pt x="14224" y="22061"/>
                    <a:pt x="14331" y="21973"/>
                  </a:cubicBezTo>
                  <a:lnTo>
                    <a:pt x="14373" y="21939"/>
                  </a:lnTo>
                  <a:cubicBezTo>
                    <a:pt x="14847" y="21549"/>
                    <a:pt x="15215" y="21179"/>
                    <a:pt x="15472" y="20838"/>
                  </a:cubicBezTo>
                  <a:cubicBezTo>
                    <a:pt x="15670" y="20589"/>
                    <a:pt x="15865" y="20264"/>
                    <a:pt x="15939" y="20004"/>
                  </a:cubicBezTo>
                  <a:lnTo>
                    <a:pt x="16268" y="19746"/>
                  </a:lnTo>
                  <a:cubicBezTo>
                    <a:pt x="16354" y="19678"/>
                    <a:pt x="16441" y="19610"/>
                    <a:pt x="16515" y="19557"/>
                  </a:cubicBezTo>
                  <a:lnTo>
                    <a:pt x="16733" y="19401"/>
                  </a:lnTo>
                  <a:cubicBezTo>
                    <a:pt x="17008" y="19209"/>
                    <a:pt x="17297" y="19013"/>
                    <a:pt x="17570" y="18837"/>
                  </a:cubicBezTo>
                  <a:cubicBezTo>
                    <a:pt x="18017" y="18550"/>
                    <a:pt x="18382" y="18340"/>
                    <a:pt x="18517" y="18263"/>
                  </a:cubicBezTo>
                  <a:lnTo>
                    <a:pt x="18572" y="18234"/>
                  </a:lnTo>
                  <a:cubicBezTo>
                    <a:pt x="18708" y="18159"/>
                    <a:pt x="19016" y="17984"/>
                    <a:pt x="19051" y="17728"/>
                  </a:cubicBezTo>
                  <a:cubicBezTo>
                    <a:pt x="19126" y="17584"/>
                    <a:pt x="19171" y="17404"/>
                    <a:pt x="19192" y="17246"/>
                  </a:cubicBezTo>
                  <a:cubicBezTo>
                    <a:pt x="19259" y="16793"/>
                    <a:pt x="19142" y="16313"/>
                    <a:pt x="19127" y="16260"/>
                  </a:cubicBezTo>
                  <a:cubicBezTo>
                    <a:pt x="19124" y="16245"/>
                    <a:pt x="19108" y="16177"/>
                    <a:pt x="19078" y="16071"/>
                  </a:cubicBezTo>
                  <a:lnTo>
                    <a:pt x="19057" y="16000"/>
                  </a:lnTo>
                  <a:cubicBezTo>
                    <a:pt x="19028" y="15908"/>
                    <a:pt x="18994" y="15792"/>
                    <a:pt x="18905" y="15620"/>
                  </a:cubicBezTo>
                  <a:cubicBezTo>
                    <a:pt x="18873" y="15560"/>
                    <a:pt x="18754" y="15365"/>
                    <a:pt x="18535" y="15255"/>
                  </a:cubicBezTo>
                  <a:cubicBezTo>
                    <a:pt x="18377" y="15175"/>
                    <a:pt x="18221" y="15154"/>
                    <a:pt x="18107" y="15138"/>
                  </a:cubicBezTo>
                  <a:lnTo>
                    <a:pt x="18063" y="15132"/>
                  </a:lnTo>
                  <a:cubicBezTo>
                    <a:pt x="17855" y="15105"/>
                    <a:pt x="17626" y="15075"/>
                    <a:pt x="17375" y="15051"/>
                  </a:cubicBezTo>
                  <a:cubicBezTo>
                    <a:pt x="17116" y="15027"/>
                    <a:pt x="16836" y="15005"/>
                    <a:pt x="16540" y="15005"/>
                  </a:cubicBezTo>
                  <a:cubicBezTo>
                    <a:pt x="16206" y="15005"/>
                    <a:pt x="15852" y="15033"/>
                    <a:pt x="15482" y="15117"/>
                  </a:cubicBezTo>
                  <a:cubicBezTo>
                    <a:pt x="15182" y="15184"/>
                    <a:pt x="14861" y="15302"/>
                    <a:pt x="14474" y="15487"/>
                  </a:cubicBezTo>
                  <a:cubicBezTo>
                    <a:pt x="14256" y="15588"/>
                    <a:pt x="14044" y="15705"/>
                    <a:pt x="13839" y="15818"/>
                  </a:cubicBezTo>
                  <a:cubicBezTo>
                    <a:pt x="13748" y="15867"/>
                    <a:pt x="13660" y="15918"/>
                    <a:pt x="13567" y="15966"/>
                  </a:cubicBezTo>
                  <a:lnTo>
                    <a:pt x="11593" y="17057"/>
                  </a:lnTo>
                  <a:cubicBezTo>
                    <a:pt x="11580" y="17065"/>
                    <a:pt x="11568" y="17071"/>
                    <a:pt x="11555" y="17080"/>
                  </a:cubicBezTo>
                  <a:cubicBezTo>
                    <a:pt x="14310" y="13791"/>
                    <a:pt x="16957" y="10841"/>
                    <a:pt x="16981" y="10815"/>
                  </a:cubicBezTo>
                  <a:lnTo>
                    <a:pt x="17114" y="10667"/>
                  </a:lnTo>
                  <a:cubicBezTo>
                    <a:pt x="18184" y="9484"/>
                    <a:pt x="18544" y="8960"/>
                    <a:pt x="18439" y="8703"/>
                  </a:cubicBezTo>
                  <a:cubicBezTo>
                    <a:pt x="19049" y="8165"/>
                    <a:pt x="20059" y="6983"/>
                    <a:pt x="20422" y="6551"/>
                  </a:cubicBezTo>
                  <a:cubicBezTo>
                    <a:pt x="21511" y="5264"/>
                    <a:pt x="22539" y="3902"/>
                    <a:pt x="22581" y="3844"/>
                  </a:cubicBezTo>
                  <a:lnTo>
                    <a:pt x="22603" y="3817"/>
                  </a:lnTo>
                  <a:cubicBezTo>
                    <a:pt x="22821" y="3537"/>
                    <a:pt x="23039" y="3217"/>
                    <a:pt x="23004" y="2961"/>
                  </a:cubicBezTo>
                  <a:cubicBezTo>
                    <a:pt x="23002" y="2944"/>
                    <a:pt x="22992" y="2929"/>
                    <a:pt x="22988" y="2912"/>
                  </a:cubicBezTo>
                  <a:cubicBezTo>
                    <a:pt x="23118" y="2813"/>
                    <a:pt x="23155" y="2662"/>
                    <a:pt x="23171" y="2594"/>
                  </a:cubicBezTo>
                  <a:cubicBezTo>
                    <a:pt x="23198" y="2469"/>
                    <a:pt x="23204" y="2329"/>
                    <a:pt x="23208" y="2246"/>
                  </a:cubicBezTo>
                  <a:lnTo>
                    <a:pt x="23224" y="1894"/>
                  </a:lnTo>
                  <a:cubicBezTo>
                    <a:pt x="23222" y="1741"/>
                    <a:pt x="23227" y="1512"/>
                    <a:pt x="23141" y="1225"/>
                  </a:cubicBezTo>
                  <a:cubicBezTo>
                    <a:pt x="23082" y="1044"/>
                    <a:pt x="22982" y="875"/>
                    <a:pt x="22849" y="734"/>
                  </a:cubicBezTo>
                  <a:cubicBezTo>
                    <a:pt x="22726" y="606"/>
                    <a:pt x="22570" y="502"/>
                    <a:pt x="22374" y="412"/>
                  </a:cubicBezTo>
                  <a:cubicBezTo>
                    <a:pt x="22074" y="282"/>
                    <a:pt x="21769" y="184"/>
                    <a:pt x="21441" y="112"/>
                  </a:cubicBezTo>
                  <a:cubicBezTo>
                    <a:pt x="21108" y="38"/>
                    <a:pt x="20747" y="1"/>
                    <a:pt x="203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2;p32">
              <a:extLst>
                <a:ext uri="{FF2B5EF4-FFF2-40B4-BE49-F238E27FC236}">
                  <a16:creationId xmlns:a16="http://schemas.microsoft.com/office/drawing/2014/main" id="{5912A0A8-079E-C928-51C0-528F84748941}"/>
                </a:ext>
              </a:extLst>
            </p:cNvPr>
            <p:cNvSpPr/>
            <p:nvPr/>
          </p:nvSpPr>
          <p:spPr>
            <a:xfrm>
              <a:off x="4291950" y="3503500"/>
              <a:ext cx="261775" cy="1031625"/>
            </a:xfrm>
            <a:custGeom>
              <a:avLst/>
              <a:gdLst/>
              <a:ahLst/>
              <a:cxnLst/>
              <a:rect l="l" t="t" r="r" b="b"/>
              <a:pathLst>
                <a:path w="10471" h="41265" extrusionOk="0">
                  <a:moveTo>
                    <a:pt x="10146" y="1"/>
                  </a:moveTo>
                  <a:cubicBezTo>
                    <a:pt x="9908" y="1"/>
                    <a:pt x="9690" y="396"/>
                    <a:pt x="9324" y="1051"/>
                  </a:cubicBezTo>
                  <a:lnTo>
                    <a:pt x="8509" y="2568"/>
                  </a:lnTo>
                  <a:cubicBezTo>
                    <a:pt x="8434" y="2703"/>
                    <a:pt x="7745" y="3943"/>
                    <a:pt x="6627" y="5632"/>
                  </a:cubicBezTo>
                  <a:cubicBezTo>
                    <a:pt x="6321" y="6104"/>
                    <a:pt x="5982" y="6610"/>
                    <a:pt x="5622" y="7144"/>
                  </a:cubicBezTo>
                  <a:cubicBezTo>
                    <a:pt x="4667" y="8566"/>
                    <a:pt x="3586" y="10178"/>
                    <a:pt x="2640" y="11887"/>
                  </a:cubicBezTo>
                  <a:cubicBezTo>
                    <a:pt x="1917" y="13215"/>
                    <a:pt x="1378" y="14389"/>
                    <a:pt x="994" y="15482"/>
                  </a:cubicBezTo>
                  <a:cubicBezTo>
                    <a:pt x="584" y="16626"/>
                    <a:pt x="292" y="17782"/>
                    <a:pt x="154" y="18824"/>
                  </a:cubicBezTo>
                  <a:cubicBezTo>
                    <a:pt x="1" y="19975"/>
                    <a:pt x="34" y="20845"/>
                    <a:pt x="69" y="21260"/>
                  </a:cubicBezTo>
                  <a:cubicBezTo>
                    <a:pt x="151" y="22156"/>
                    <a:pt x="240" y="22226"/>
                    <a:pt x="278" y="22257"/>
                  </a:cubicBezTo>
                  <a:lnTo>
                    <a:pt x="325" y="22295"/>
                  </a:lnTo>
                  <a:lnTo>
                    <a:pt x="385" y="22291"/>
                  </a:lnTo>
                  <a:cubicBezTo>
                    <a:pt x="426" y="22289"/>
                    <a:pt x="456" y="22278"/>
                    <a:pt x="480" y="22259"/>
                  </a:cubicBezTo>
                  <a:cubicBezTo>
                    <a:pt x="518" y="22356"/>
                    <a:pt x="568" y="22465"/>
                    <a:pt x="625" y="22582"/>
                  </a:cubicBezTo>
                  <a:cubicBezTo>
                    <a:pt x="670" y="22678"/>
                    <a:pt x="719" y="22781"/>
                    <a:pt x="766" y="22887"/>
                  </a:cubicBezTo>
                  <a:cubicBezTo>
                    <a:pt x="975" y="23341"/>
                    <a:pt x="1164" y="23870"/>
                    <a:pt x="1226" y="24086"/>
                  </a:cubicBezTo>
                  <a:cubicBezTo>
                    <a:pt x="1262" y="24205"/>
                    <a:pt x="1346" y="24482"/>
                    <a:pt x="1438" y="24911"/>
                  </a:cubicBezTo>
                  <a:cubicBezTo>
                    <a:pt x="1537" y="25357"/>
                    <a:pt x="1641" y="26002"/>
                    <a:pt x="1761" y="26883"/>
                  </a:cubicBezTo>
                  <a:lnTo>
                    <a:pt x="2599" y="32764"/>
                  </a:lnTo>
                  <a:cubicBezTo>
                    <a:pt x="2959" y="35218"/>
                    <a:pt x="3257" y="37162"/>
                    <a:pt x="3487" y="38548"/>
                  </a:cubicBezTo>
                  <a:cubicBezTo>
                    <a:pt x="3902" y="41046"/>
                    <a:pt x="3997" y="41265"/>
                    <a:pt x="4148" y="41265"/>
                  </a:cubicBezTo>
                  <a:cubicBezTo>
                    <a:pt x="4163" y="41265"/>
                    <a:pt x="4179" y="41263"/>
                    <a:pt x="4196" y="41261"/>
                  </a:cubicBezTo>
                  <a:cubicBezTo>
                    <a:pt x="4380" y="41236"/>
                    <a:pt x="4448" y="41227"/>
                    <a:pt x="4140" y="38458"/>
                  </a:cubicBezTo>
                  <a:cubicBezTo>
                    <a:pt x="3986" y="37061"/>
                    <a:pt x="3743" y="35107"/>
                    <a:pt x="3423" y="32651"/>
                  </a:cubicBezTo>
                  <a:lnTo>
                    <a:pt x="2633" y="26763"/>
                  </a:lnTo>
                  <a:cubicBezTo>
                    <a:pt x="2514" y="25868"/>
                    <a:pt x="2405" y="25201"/>
                    <a:pt x="2300" y="24724"/>
                  </a:cubicBezTo>
                  <a:cubicBezTo>
                    <a:pt x="2202" y="24266"/>
                    <a:pt x="2108" y="23960"/>
                    <a:pt x="2078" y="23859"/>
                  </a:cubicBezTo>
                  <a:cubicBezTo>
                    <a:pt x="2017" y="23649"/>
                    <a:pt x="1820" y="23014"/>
                    <a:pt x="1497" y="22497"/>
                  </a:cubicBezTo>
                  <a:cubicBezTo>
                    <a:pt x="1290" y="22149"/>
                    <a:pt x="948" y="21754"/>
                    <a:pt x="692" y="21714"/>
                  </a:cubicBezTo>
                  <a:cubicBezTo>
                    <a:pt x="679" y="21712"/>
                    <a:pt x="667" y="21711"/>
                    <a:pt x="655" y="21711"/>
                  </a:cubicBezTo>
                  <a:cubicBezTo>
                    <a:pt x="623" y="21711"/>
                    <a:pt x="593" y="21718"/>
                    <a:pt x="565" y="21728"/>
                  </a:cubicBezTo>
                  <a:cubicBezTo>
                    <a:pt x="565" y="21705"/>
                    <a:pt x="566" y="21684"/>
                    <a:pt x="566" y="21659"/>
                  </a:cubicBezTo>
                  <a:cubicBezTo>
                    <a:pt x="573" y="21129"/>
                    <a:pt x="586" y="20141"/>
                    <a:pt x="806" y="18923"/>
                  </a:cubicBezTo>
                  <a:cubicBezTo>
                    <a:pt x="983" y="17923"/>
                    <a:pt x="1297" y="16823"/>
                    <a:pt x="1710" y="15745"/>
                  </a:cubicBezTo>
                  <a:cubicBezTo>
                    <a:pt x="2104" y="14703"/>
                    <a:pt x="2646" y="13572"/>
                    <a:pt x="3365" y="12291"/>
                  </a:cubicBezTo>
                  <a:cubicBezTo>
                    <a:pt x="4279" y="10688"/>
                    <a:pt x="5329" y="9136"/>
                    <a:pt x="6258" y="7767"/>
                  </a:cubicBezTo>
                  <a:cubicBezTo>
                    <a:pt x="6654" y="7183"/>
                    <a:pt x="7029" y="6629"/>
                    <a:pt x="7362" y="6115"/>
                  </a:cubicBezTo>
                  <a:cubicBezTo>
                    <a:pt x="8466" y="4456"/>
                    <a:pt x="9153" y="3225"/>
                    <a:pt x="9278" y="2994"/>
                  </a:cubicBezTo>
                  <a:lnTo>
                    <a:pt x="9294" y="2965"/>
                  </a:lnTo>
                  <a:cubicBezTo>
                    <a:pt x="9459" y="2668"/>
                    <a:pt x="9803" y="2051"/>
                    <a:pt x="10050" y="1451"/>
                  </a:cubicBezTo>
                  <a:cubicBezTo>
                    <a:pt x="10180" y="1152"/>
                    <a:pt x="10471" y="422"/>
                    <a:pt x="10357" y="146"/>
                  </a:cubicBezTo>
                  <a:cubicBezTo>
                    <a:pt x="10326" y="69"/>
                    <a:pt x="10274" y="34"/>
                    <a:pt x="10235" y="19"/>
                  </a:cubicBezTo>
                  <a:cubicBezTo>
                    <a:pt x="10205" y="7"/>
                    <a:pt x="10175" y="1"/>
                    <a:pt x="101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3;p32">
              <a:extLst>
                <a:ext uri="{FF2B5EF4-FFF2-40B4-BE49-F238E27FC236}">
                  <a16:creationId xmlns:a16="http://schemas.microsoft.com/office/drawing/2014/main" id="{42AEE86D-BC64-DA10-CE9F-CA859276D87E}"/>
                </a:ext>
              </a:extLst>
            </p:cNvPr>
            <p:cNvSpPr/>
            <p:nvPr/>
          </p:nvSpPr>
          <p:spPr>
            <a:xfrm>
              <a:off x="3628800" y="2335925"/>
              <a:ext cx="1309525" cy="2267575"/>
            </a:xfrm>
            <a:custGeom>
              <a:avLst/>
              <a:gdLst/>
              <a:ahLst/>
              <a:cxnLst/>
              <a:rect l="l" t="t" r="r" b="b"/>
              <a:pathLst>
                <a:path w="52381" h="90703" extrusionOk="0">
                  <a:moveTo>
                    <a:pt x="14764" y="23792"/>
                  </a:moveTo>
                  <a:cubicBezTo>
                    <a:pt x="14771" y="23794"/>
                    <a:pt x="14784" y="23799"/>
                    <a:pt x="14789" y="23801"/>
                  </a:cubicBezTo>
                  <a:cubicBezTo>
                    <a:pt x="14885" y="23831"/>
                    <a:pt x="14968" y="23851"/>
                    <a:pt x="15050" y="23871"/>
                  </a:cubicBezTo>
                  <a:lnTo>
                    <a:pt x="15845" y="24065"/>
                  </a:lnTo>
                  <a:cubicBezTo>
                    <a:pt x="16610" y="24249"/>
                    <a:pt x="17886" y="24548"/>
                    <a:pt x="19625" y="24931"/>
                  </a:cubicBezTo>
                  <a:lnTo>
                    <a:pt x="19760" y="24961"/>
                  </a:lnTo>
                  <a:cubicBezTo>
                    <a:pt x="20007" y="25018"/>
                    <a:pt x="20255" y="25065"/>
                    <a:pt x="20463" y="25065"/>
                  </a:cubicBezTo>
                  <a:cubicBezTo>
                    <a:pt x="20507" y="25065"/>
                    <a:pt x="20546" y="25058"/>
                    <a:pt x="20587" y="25053"/>
                  </a:cubicBezTo>
                  <a:cubicBezTo>
                    <a:pt x="20623" y="25463"/>
                    <a:pt x="20689" y="25889"/>
                    <a:pt x="20795" y="26330"/>
                  </a:cubicBezTo>
                  <a:cubicBezTo>
                    <a:pt x="21058" y="27424"/>
                    <a:pt x="21577" y="28600"/>
                    <a:pt x="22337" y="29827"/>
                  </a:cubicBezTo>
                  <a:cubicBezTo>
                    <a:pt x="22784" y="30547"/>
                    <a:pt x="23162" y="31070"/>
                    <a:pt x="23303" y="31267"/>
                  </a:cubicBezTo>
                  <a:cubicBezTo>
                    <a:pt x="23337" y="31314"/>
                    <a:pt x="23358" y="31344"/>
                    <a:pt x="23365" y="31356"/>
                  </a:cubicBezTo>
                  <a:cubicBezTo>
                    <a:pt x="23597" y="31686"/>
                    <a:pt x="23792" y="31933"/>
                    <a:pt x="23962" y="32110"/>
                  </a:cubicBezTo>
                  <a:lnTo>
                    <a:pt x="23808" y="34117"/>
                  </a:lnTo>
                  <a:cubicBezTo>
                    <a:pt x="23742" y="35044"/>
                    <a:pt x="23687" y="35875"/>
                    <a:pt x="23649" y="36586"/>
                  </a:cubicBezTo>
                  <a:cubicBezTo>
                    <a:pt x="23637" y="36800"/>
                    <a:pt x="23626" y="37009"/>
                    <a:pt x="23617" y="37211"/>
                  </a:cubicBezTo>
                  <a:cubicBezTo>
                    <a:pt x="23592" y="37744"/>
                    <a:pt x="23568" y="38205"/>
                    <a:pt x="23513" y="38574"/>
                  </a:cubicBezTo>
                  <a:cubicBezTo>
                    <a:pt x="23505" y="38577"/>
                    <a:pt x="23500" y="38577"/>
                    <a:pt x="23492" y="38579"/>
                  </a:cubicBezTo>
                  <a:cubicBezTo>
                    <a:pt x="23382" y="38616"/>
                    <a:pt x="23274" y="38658"/>
                    <a:pt x="23175" y="38695"/>
                  </a:cubicBezTo>
                  <a:cubicBezTo>
                    <a:pt x="23057" y="38739"/>
                    <a:pt x="22955" y="38778"/>
                    <a:pt x="22895" y="38795"/>
                  </a:cubicBezTo>
                  <a:lnTo>
                    <a:pt x="22865" y="38802"/>
                  </a:lnTo>
                  <a:cubicBezTo>
                    <a:pt x="22364" y="38959"/>
                    <a:pt x="21874" y="38983"/>
                    <a:pt x="21545" y="38988"/>
                  </a:cubicBezTo>
                  <a:cubicBezTo>
                    <a:pt x="20700" y="38988"/>
                    <a:pt x="19701" y="38739"/>
                    <a:pt x="18864" y="38321"/>
                  </a:cubicBezTo>
                  <a:lnTo>
                    <a:pt x="18716" y="38249"/>
                  </a:lnTo>
                  <a:cubicBezTo>
                    <a:pt x="18522" y="38153"/>
                    <a:pt x="18321" y="38055"/>
                    <a:pt x="18108" y="37970"/>
                  </a:cubicBezTo>
                  <a:cubicBezTo>
                    <a:pt x="17841" y="37860"/>
                    <a:pt x="17549" y="37782"/>
                    <a:pt x="17267" y="37743"/>
                  </a:cubicBezTo>
                  <a:cubicBezTo>
                    <a:pt x="17108" y="37722"/>
                    <a:pt x="16946" y="37711"/>
                    <a:pt x="16785" y="37711"/>
                  </a:cubicBezTo>
                  <a:cubicBezTo>
                    <a:pt x="16430" y="37711"/>
                    <a:pt x="16076" y="37763"/>
                    <a:pt x="15756" y="37865"/>
                  </a:cubicBezTo>
                  <a:cubicBezTo>
                    <a:pt x="15155" y="38051"/>
                    <a:pt x="14737" y="38360"/>
                    <a:pt x="14577" y="38576"/>
                  </a:cubicBezTo>
                  <a:cubicBezTo>
                    <a:pt x="14482" y="38486"/>
                    <a:pt x="14365" y="38387"/>
                    <a:pt x="14226" y="38274"/>
                  </a:cubicBezTo>
                  <a:cubicBezTo>
                    <a:pt x="14143" y="38206"/>
                    <a:pt x="14057" y="38135"/>
                    <a:pt x="13969" y="38060"/>
                  </a:cubicBezTo>
                  <a:cubicBezTo>
                    <a:pt x="13510" y="37678"/>
                    <a:pt x="13056" y="37226"/>
                    <a:pt x="12892" y="37039"/>
                  </a:cubicBezTo>
                  <a:cubicBezTo>
                    <a:pt x="12887" y="37031"/>
                    <a:pt x="12871" y="37014"/>
                    <a:pt x="12849" y="36988"/>
                  </a:cubicBezTo>
                  <a:cubicBezTo>
                    <a:pt x="12023" y="36056"/>
                    <a:pt x="11477" y="35034"/>
                    <a:pt x="11166" y="34341"/>
                  </a:cubicBezTo>
                  <a:cubicBezTo>
                    <a:pt x="10783" y="33505"/>
                    <a:pt x="10443" y="32484"/>
                    <a:pt x="10182" y="31391"/>
                  </a:cubicBezTo>
                  <a:cubicBezTo>
                    <a:pt x="9901" y="30233"/>
                    <a:pt x="9683" y="28922"/>
                    <a:pt x="9507" y="27868"/>
                  </a:cubicBezTo>
                  <a:cubicBezTo>
                    <a:pt x="9385" y="27134"/>
                    <a:pt x="9250" y="26337"/>
                    <a:pt x="9091" y="25548"/>
                  </a:cubicBezTo>
                  <a:lnTo>
                    <a:pt x="9091" y="25548"/>
                  </a:lnTo>
                  <a:cubicBezTo>
                    <a:pt x="9188" y="25575"/>
                    <a:pt x="9300" y="25602"/>
                    <a:pt x="9429" y="25632"/>
                  </a:cubicBezTo>
                  <a:cubicBezTo>
                    <a:pt x="9795" y="25710"/>
                    <a:pt x="10144" y="25749"/>
                    <a:pt x="10474" y="25749"/>
                  </a:cubicBezTo>
                  <a:cubicBezTo>
                    <a:pt x="10865" y="25749"/>
                    <a:pt x="11230" y="25694"/>
                    <a:pt x="11566" y="25584"/>
                  </a:cubicBezTo>
                  <a:cubicBezTo>
                    <a:pt x="11942" y="25463"/>
                    <a:pt x="12285" y="25284"/>
                    <a:pt x="12602" y="25107"/>
                  </a:cubicBezTo>
                  <a:lnTo>
                    <a:pt x="13451" y="24622"/>
                  </a:lnTo>
                  <a:cubicBezTo>
                    <a:pt x="13914" y="24353"/>
                    <a:pt x="14234" y="24166"/>
                    <a:pt x="14270" y="24147"/>
                  </a:cubicBezTo>
                  <a:lnTo>
                    <a:pt x="14305" y="24127"/>
                  </a:lnTo>
                  <a:cubicBezTo>
                    <a:pt x="14422" y="24060"/>
                    <a:pt x="14625" y="23943"/>
                    <a:pt x="14764" y="23792"/>
                  </a:cubicBezTo>
                  <a:close/>
                  <a:moveTo>
                    <a:pt x="49427" y="1"/>
                  </a:moveTo>
                  <a:cubicBezTo>
                    <a:pt x="49319" y="1"/>
                    <a:pt x="49202" y="6"/>
                    <a:pt x="49076" y="20"/>
                  </a:cubicBezTo>
                  <a:cubicBezTo>
                    <a:pt x="48669" y="73"/>
                    <a:pt x="48246" y="242"/>
                    <a:pt x="47874" y="494"/>
                  </a:cubicBezTo>
                  <a:cubicBezTo>
                    <a:pt x="47518" y="734"/>
                    <a:pt x="47161" y="1074"/>
                    <a:pt x="46784" y="1537"/>
                  </a:cubicBezTo>
                  <a:cubicBezTo>
                    <a:pt x="46107" y="2404"/>
                    <a:pt x="45398" y="3371"/>
                    <a:pt x="44734" y="4288"/>
                  </a:cubicBezTo>
                  <a:cubicBezTo>
                    <a:pt x="43855" y="5511"/>
                    <a:pt x="43174" y="6542"/>
                    <a:pt x="42588" y="7532"/>
                  </a:cubicBezTo>
                  <a:cubicBezTo>
                    <a:pt x="41886" y="8719"/>
                    <a:pt x="41308" y="9891"/>
                    <a:pt x="40871" y="11016"/>
                  </a:cubicBezTo>
                  <a:cubicBezTo>
                    <a:pt x="40494" y="11990"/>
                    <a:pt x="40180" y="13014"/>
                    <a:pt x="39886" y="14234"/>
                  </a:cubicBezTo>
                  <a:cubicBezTo>
                    <a:pt x="39863" y="14331"/>
                    <a:pt x="39446" y="16110"/>
                    <a:pt x="39336" y="17019"/>
                  </a:cubicBezTo>
                  <a:cubicBezTo>
                    <a:pt x="39137" y="17188"/>
                    <a:pt x="38901" y="17474"/>
                    <a:pt x="38612" y="17889"/>
                  </a:cubicBezTo>
                  <a:cubicBezTo>
                    <a:pt x="38600" y="17905"/>
                    <a:pt x="37027" y="20087"/>
                    <a:pt x="35778" y="22434"/>
                  </a:cubicBezTo>
                  <a:cubicBezTo>
                    <a:pt x="34756" y="24304"/>
                    <a:pt x="33753" y="26657"/>
                    <a:pt x="33748" y="27167"/>
                  </a:cubicBezTo>
                  <a:cubicBezTo>
                    <a:pt x="33551" y="27283"/>
                    <a:pt x="33292" y="27427"/>
                    <a:pt x="33020" y="27554"/>
                  </a:cubicBezTo>
                  <a:cubicBezTo>
                    <a:pt x="32870" y="27629"/>
                    <a:pt x="32721" y="27695"/>
                    <a:pt x="32580" y="27758"/>
                  </a:cubicBezTo>
                  <a:cubicBezTo>
                    <a:pt x="32575" y="27760"/>
                    <a:pt x="32572" y="27762"/>
                    <a:pt x="32566" y="27764"/>
                  </a:cubicBezTo>
                  <a:lnTo>
                    <a:pt x="31301" y="26108"/>
                  </a:lnTo>
                  <a:cubicBezTo>
                    <a:pt x="30695" y="25306"/>
                    <a:pt x="30052" y="24437"/>
                    <a:pt x="29390" y="23522"/>
                  </a:cubicBezTo>
                  <a:cubicBezTo>
                    <a:pt x="28817" y="22734"/>
                    <a:pt x="28211" y="21883"/>
                    <a:pt x="27538" y="20921"/>
                  </a:cubicBezTo>
                  <a:cubicBezTo>
                    <a:pt x="27363" y="20676"/>
                    <a:pt x="27196" y="20434"/>
                    <a:pt x="27033" y="20197"/>
                  </a:cubicBezTo>
                  <a:cubicBezTo>
                    <a:pt x="26644" y="19633"/>
                    <a:pt x="26276" y="19099"/>
                    <a:pt x="25888" y="18647"/>
                  </a:cubicBezTo>
                  <a:cubicBezTo>
                    <a:pt x="25384" y="18046"/>
                    <a:pt x="24792" y="17576"/>
                    <a:pt x="24264" y="17359"/>
                  </a:cubicBezTo>
                  <a:cubicBezTo>
                    <a:pt x="23989" y="17248"/>
                    <a:pt x="23724" y="17185"/>
                    <a:pt x="23551" y="17185"/>
                  </a:cubicBezTo>
                  <a:cubicBezTo>
                    <a:pt x="23482" y="17185"/>
                    <a:pt x="23428" y="17195"/>
                    <a:pt x="23393" y="17216"/>
                  </a:cubicBezTo>
                  <a:lnTo>
                    <a:pt x="23330" y="17252"/>
                  </a:lnTo>
                  <a:lnTo>
                    <a:pt x="23319" y="17318"/>
                  </a:lnTo>
                  <a:cubicBezTo>
                    <a:pt x="23318" y="17322"/>
                    <a:pt x="23320" y="17325"/>
                    <a:pt x="23319" y="17328"/>
                  </a:cubicBezTo>
                  <a:cubicBezTo>
                    <a:pt x="23233" y="17283"/>
                    <a:pt x="23122" y="17246"/>
                    <a:pt x="22981" y="17225"/>
                  </a:cubicBezTo>
                  <a:cubicBezTo>
                    <a:pt x="22803" y="17197"/>
                    <a:pt x="22608" y="17191"/>
                    <a:pt x="22456" y="17191"/>
                  </a:cubicBezTo>
                  <a:cubicBezTo>
                    <a:pt x="22407" y="17191"/>
                    <a:pt x="22362" y="17191"/>
                    <a:pt x="22323" y="17192"/>
                  </a:cubicBezTo>
                  <a:lnTo>
                    <a:pt x="22259" y="17192"/>
                  </a:lnTo>
                  <a:lnTo>
                    <a:pt x="17592" y="17158"/>
                  </a:lnTo>
                  <a:cubicBezTo>
                    <a:pt x="16933" y="17152"/>
                    <a:pt x="16392" y="17148"/>
                    <a:pt x="15948" y="17148"/>
                  </a:cubicBezTo>
                  <a:cubicBezTo>
                    <a:pt x="14130" y="17148"/>
                    <a:pt x="13942" y="17209"/>
                    <a:pt x="13925" y="17402"/>
                  </a:cubicBezTo>
                  <a:cubicBezTo>
                    <a:pt x="13820" y="17177"/>
                    <a:pt x="13567" y="17163"/>
                    <a:pt x="13417" y="17163"/>
                  </a:cubicBezTo>
                  <a:cubicBezTo>
                    <a:pt x="13407" y="17163"/>
                    <a:pt x="13397" y="17163"/>
                    <a:pt x="13388" y="17163"/>
                  </a:cubicBezTo>
                  <a:cubicBezTo>
                    <a:pt x="13159" y="17168"/>
                    <a:pt x="12901" y="17224"/>
                    <a:pt x="12850" y="17236"/>
                  </a:cubicBezTo>
                  <a:cubicBezTo>
                    <a:pt x="12849" y="17236"/>
                    <a:pt x="12307" y="17327"/>
                    <a:pt x="11711" y="17709"/>
                  </a:cubicBezTo>
                  <a:cubicBezTo>
                    <a:pt x="11481" y="17850"/>
                    <a:pt x="11246" y="18019"/>
                    <a:pt x="10996" y="18198"/>
                  </a:cubicBezTo>
                  <a:lnTo>
                    <a:pt x="9878" y="19004"/>
                  </a:lnTo>
                  <a:cubicBezTo>
                    <a:pt x="8518" y="19998"/>
                    <a:pt x="7874" y="20520"/>
                    <a:pt x="7582" y="20813"/>
                  </a:cubicBezTo>
                  <a:cubicBezTo>
                    <a:pt x="6932" y="19524"/>
                    <a:pt x="6201" y="18702"/>
                    <a:pt x="6017" y="18672"/>
                  </a:cubicBezTo>
                  <a:lnTo>
                    <a:pt x="5940" y="18660"/>
                  </a:lnTo>
                  <a:lnTo>
                    <a:pt x="5892" y="18708"/>
                  </a:lnTo>
                  <a:cubicBezTo>
                    <a:pt x="5806" y="18775"/>
                    <a:pt x="5814" y="18854"/>
                    <a:pt x="5899" y="19014"/>
                  </a:cubicBezTo>
                  <a:cubicBezTo>
                    <a:pt x="5804" y="18873"/>
                    <a:pt x="5664" y="18679"/>
                    <a:pt x="5457" y="18486"/>
                  </a:cubicBezTo>
                  <a:cubicBezTo>
                    <a:pt x="5192" y="18237"/>
                    <a:pt x="4900" y="18064"/>
                    <a:pt x="4588" y="17970"/>
                  </a:cubicBezTo>
                  <a:cubicBezTo>
                    <a:pt x="4427" y="17920"/>
                    <a:pt x="4256" y="17896"/>
                    <a:pt x="4083" y="17896"/>
                  </a:cubicBezTo>
                  <a:cubicBezTo>
                    <a:pt x="3832" y="17896"/>
                    <a:pt x="3575" y="17947"/>
                    <a:pt x="3338" y="18048"/>
                  </a:cubicBezTo>
                  <a:cubicBezTo>
                    <a:pt x="2943" y="18219"/>
                    <a:pt x="2587" y="18518"/>
                    <a:pt x="2306" y="18915"/>
                  </a:cubicBezTo>
                  <a:cubicBezTo>
                    <a:pt x="2029" y="19310"/>
                    <a:pt x="1845" y="19763"/>
                    <a:pt x="1773" y="20223"/>
                  </a:cubicBezTo>
                  <a:cubicBezTo>
                    <a:pt x="1706" y="20620"/>
                    <a:pt x="1698" y="21048"/>
                    <a:pt x="1743" y="21610"/>
                  </a:cubicBezTo>
                  <a:cubicBezTo>
                    <a:pt x="1772" y="21924"/>
                    <a:pt x="1815" y="22231"/>
                    <a:pt x="1855" y="22527"/>
                  </a:cubicBezTo>
                  <a:cubicBezTo>
                    <a:pt x="1873" y="22657"/>
                    <a:pt x="1891" y="22785"/>
                    <a:pt x="1907" y="22910"/>
                  </a:cubicBezTo>
                  <a:lnTo>
                    <a:pt x="1923" y="23049"/>
                  </a:lnTo>
                  <a:cubicBezTo>
                    <a:pt x="1965" y="23394"/>
                    <a:pt x="2009" y="23750"/>
                    <a:pt x="1933" y="23970"/>
                  </a:cubicBezTo>
                  <a:cubicBezTo>
                    <a:pt x="1871" y="24166"/>
                    <a:pt x="1699" y="24364"/>
                    <a:pt x="1515" y="24575"/>
                  </a:cubicBezTo>
                  <a:cubicBezTo>
                    <a:pt x="1454" y="24645"/>
                    <a:pt x="1391" y="24718"/>
                    <a:pt x="1330" y="24792"/>
                  </a:cubicBezTo>
                  <a:cubicBezTo>
                    <a:pt x="1056" y="25122"/>
                    <a:pt x="837" y="25421"/>
                    <a:pt x="661" y="25706"/>
                  </a:cubicBezTo>
                  <a:cubicBezTo>
                    <a:pt x="303" y="26279"/>
                    <a:pt x="76" y="26910"/>
                    <a:pt x="37" y="27433"/>
                  </a:cubicBezTo>
                  <a:cubicBezTo>
                    <a:pt x="1" y="27837"/>
                    <a:pt x="54" y="28119"/>
                    <a:pt x="74" y="28225"/>
                  </a:cubicBezTo>
                  <a:lnTo>
                    <a:pt x="80" y="28255"/>
                  </a:lnTo>
                  <a:cubicBezTo>
                    <a:pt x="112" y="28468"/>
                    <a:pt x="231" y="28872"/>
                    <a:pt x="337" y="29229"/>
                  </a:cubicBezTo>
                  <a:lnTo>
                    <a:pt x="374" y="29348"/>
                  </a:lnTo>
                  <a:cubicBezTo>
                    <a:pt x="395" y="29419"/>
                    <a:pt x="412" y="29487"/>
                    <a:pt x="428" y="29552"/>
                  </a:cubicBezTo>
                  <a:cubicBezTo>
                    <a:pt x="321" y="29639"/>
                    <a:pt x="384" y="29807"/>
                    <a:pt x="602" y="30384"/>
                  </a:cubicBezTo>
                  <a:cubicBezTo>
                    <a:pt x="748" y="30771"/>
                    <a:pt x="949" y="31302"/>
                    <a:pt x="1153" y="31951"/>
                  </a:cubicBezTo>
                  <a:cubicBezTo>
                    <a:pt x="1668" y="33513"/>
                    <a:pt x="2009" y="35360"/>
                    <a:pt x="2088" y="37019"/>
                  </a:cubicBezTo>
                  <a:cubicBezTo>
                    <a:pt x="2136" y="37938"/>
                    <a:pt x="2114" y="38897"/>
                    <a:pt x="2024" y="39796"/>
                  </a:cubicBezTo>
                  <a:cubicBezTo>
                    <a:pt x="1980" y="40249"/>
                    <a:pt x="1918" y="40682"/>
                    <a:pt x="1860" y="41087"/>
                  </a:cubicBezTo>
                  <a:cubicBezTo>
                    <a:pt x="1809" y="41440"/>
                    <a:pt x="1770" y="41957"/>
                    <a:pt x="1880" y="42427"/>
                  </a:cubicBezTo>
                  <a:cubicBezTo>
                    <a:pt x="1970" y="42849"/>
                    <a:pt x="2119" y="43208"/>
                    <a:pt x="2227" y="43472"/>
                  </a:cubicBezTo>
                  <a:lnTo>
                    <a:pt x="2904" y="45051"/>
                  </a:lnTo>
                  <a:cubicBezTo>
                    <a:pt x="3258" y="45886"/>
                    <a:pt x="3515" y="46389"/>
                    <a:pt x="3722" y="46651"/>
                  </a:cubicBezTo>
                  <a:cubicBezTo>
                    <a:pt x="3646" y="47272"/>
                    <a:pt x="3606" y="48281"/>
                    <a:pt x="3621" y="49177"/>
                  </a:cubicBezTo>
                  <a:cubicBezTo>
                    <a:pt x="3648" y="51079"/>
                    <a:pt x="3954" y="53495"/>
                    <a:pt x="4462" y="55810"/>
                  </a:cubicBezTo>
                  <a:cubicBezTo>
                    <a:pt x="4889" y="57753"/>
                    <a:pt x="5514" y="59944"/>
                    <a:pt x="6314" y="62323"/>
                  </a:cubicBezTo>
                  <a:cubicBezTo>
                    <a:pt x="6805" y="63774"/>
                    <a:pt x="7203" y="64862"/>
                    <a:pt x="7352" y="65272"/>
                  </a:cubicBezTo>
                  <a:cubicBezTo>
                    <a:pt x="7387" y="65364"/>
                    <a:pt x="7408" y="65424"/>
                    <a:pt x="7416" y="65449"/>
                  </a:cubicBezTo>
                  <a:lnTo>
                    <a:pt x="7441" y="65517"/>
                  </a:lnTo>
                  <a:cubicBezTo>
                    <a:pt x="7819" y="66561"/>
                    <a:pt x="8097" y="67218"/>
                    <a:pt x="8319" y="67583"/>
                  </a:cubicBezTo>
                  <a:cubicBezTo>
                    <a:pt x="8313" y="67715"/>
                    <a:pt x="8310" y="67864"/>
                    <a:pt x="8310" y="68034"/>
                  </a:cubicBezTo>
                  <a:cubicBezTo>
                    <a:pt x="8310" y="68764"/>
                    <a:pt x="8394" y="69557"/>
                    <a:pt x="8420" y="69783"/>
                  </a:cubicBezTo>
                  <a:lnTo>
                    <a:pt x="8427" y="69855"/>
                  </a:lnTo>
                  <a:cubicBezTo>
                    <a:pt x="8444" y="70013"/>
                    <a:pt x="8486" y="70385"/>
                    <a:pt x="8575" y="70920"/>
                  </a:cubicBezTo>
                  <a:cubicBezTo>
                    <a:pt x="8720" y="71803"/>
                    <a:pt x="8950" y="72665"/>
                    <a:pt x="9261" y="73482"/>
                  </a:cubicBezTo>
                  <a:cubicBezTo>
                    <a:pt x="9280" y="73537"/>
                    <a:pt x="9303" y="73592"/>
                    <a:pt x="9324" y="73647"/>
                  </a:cubicBezTo>
                  <a:cubicBezTo>
                    <a:pt x="9343" y="74002"/>
                    <a:pt x="9434" y="74470"/>
                    <a:pt x="9540" y="74944"/>
                  </a:cubicBezTo>
                  <a:lnTo>
                    <a:pt x="9581" y="75126"/>
                  </a:lnTo>
                  <a:cubicBezTo>
                    <a:pt x="11451" y="83710"/>
                    <a:pt x="12537" y="88149"/>
                    <a:pt x="12808" y="88323"/>
                  </a:cubicBezTo>
                  <a:lnTo>
                    <a:pt x="12859" y="88356"/>
                  </a:lnTo>
                  <a:lnTo>
                    <a:pt x="12991" y="88334"/>
                  </a:lnTo>
                  <a:lnTo>
                    <a:pt x="13034" y="88273"/>
                  </a:lnTo>
                  <a:cubicBezTo>
                    <a:pt x="13192" y="88025"/>
                    <a:pt x="12472" y="84233"/>
                    <a:pt x="10892" y="76999"/>
                  </a:cubicBezTo>
                  <a:lnTo>
                    <a:pt x="10892" y="76999"/>
                  </a:lnTo>
                  <a:cubicBezTo>
                    <a:pt x="11446" y="78122"/>
                    <a:pt x="11949" y="79240"/>
                    <a:pt x="12381" y="80328"/>
                  </a:cubicBezTo>
                  <a:cubicBezTo>
                    <a:pt x="13535" y="83182"/>
                    <a:pt x="14243" y="85940"/>
                    <a:pt x="14563" y="87329"/>
                  </a:cubicBezTo>
                  <a:cubicBezTo>
                    <a:pt x="14756" y="88169"/>
                    <a:pt x="14907" y="88905"/>
                    <a:pt x="15017" y="89441"/>
                  </a:cubicBezTo>
                  <a:cubicBezTo>
                    <a:pt x="15244" y="90547"/>
                    <a:pt x="15276" y="90702"/>
                    <a:pt x="15420" y="90702"/>
                  </a:cubicBezTo>
                  <a:cubicBezTo>
                    <a:pt x="15434" y="90702"/>
                    <a:pt x="15448" y="90701"/>
                    <a:pt x="15463" y="90698"/>
                  </a:cubicBezTo>
                  <a:lnTo>
                    <a:pt x="15526" y="90692"/>
                  </a:lnTo>
                  <a:lnTo>
                    <a:pt x="15569" y="90635"/>
                  </a:lnTo>
                  <a:cubicBezTo>
                    <a:pt x="15723" y="90430"/>
                    <a:pt x="15443" y="88459"/>
                    <a:pt x="15208" y="87194"/>
                  </a:cubicBezTo>
                  <a:cubicBezTo>
                    <a:pt x="14780" y="84883"/>
                    <a:pt x="14031" y="82269"/>
                    <a:pt x="13154" y="80023"/>
                  </a:cubicBezTo>
                  <a:cubicBezTo>
                    <a:pt x="12694" y="78825"/>
                    <a:pt x="12148" y="77585"/>
                    <a:pt x="11533" y="76338"/>
                  </a:cubicBezTo>
                  <a:cubicBezTo>
                    <a:pt x="10970" y="75203"/>
                    <a:pt x="10438" y="74130"/>
                    <a:pt x="10081" y="73172"/>
                  </a:cubicBezTo>
                  <a:cubicBezTo>
                    <a:pt x="9790" y="72398"/>
                    <a:pt x="9581" y="71613"/>
                    <a:pt x="9442" y="70773"/>
                  </a:cubicBezTo>
                  <a:cubicBezTo>
                    <a:pt x="9356" y="70264"/>
                    <a:pt x="9316" y="69909"/>
                    <a:pt x="9300" y="69755"/>
                  </a:cubicBezTo>
                  <a:lnTo>
                    <a:pt x="9248" y="69216"/>
                  </a:lnTo>
                  <a:lnTo>
                    <a:pt x="9135" y="67989"/>
                  </a:lnTo>
                  <a:cubicBezTo>
                    <a:pt x="9043" y="67092"/>
                    <a:pt x="8943" y="66719"/>
                    <a:pt x="8758" y="66636"/>
                  </a:cubicBezTo>
                  <a:cubicBezTo>
                    <a:pt x="8654" y="66296"/>
                    <a:pt x="8507" y="65869"/>
                    <a:pt x="8306" y="65328"/>
                  </a:cubicBezTo>
                  <a:lnTo>
                    <a:pt x="8240" y="65147"/>
                  </a:lnTo>
                  <a:cubicBezTo>
                    <a:pt x="8231" y="65124"/>
                    <a:pt x="8208" y="65058"/>
                    <a:pt x="8171" y="64955"/>
                  </a:cubicBezTo>
                  <a:cubicBezTo>
                    <a:pt x="8023" y="64546"/>
                    <a:pt x="7629" y="63461"/>
                    <a:pt x="7143" y="62039"/>
                  </a:cubicBezTo>
                  <a:cubicBezTo>
                    <a:pt x="6344" y="59681"/>
                    <a:pt x="5712" y="57524"/>
                    <a:pt x="5267" y="55625"/>
                  </a:cubicBezTo>
                  <a:cubicBezTo>
                    <a:pt x="4755" y="53431"/>
                    <a:pt x="4393" y="51070"/>
                    <a:pt x="4276" y="49149"/>
                  </a:cubicBezTo>
                  <a:cubicBezTo>
                    <a:pt x="4226" y="48345"/>
                    <a:pt x="4207" y="47656"/>
                    <a:pt x="4194" y="47152"/>
                  </a:cubicBezTo>
                  <a:cubicBezTo>
                    <a:pt x="4191" y="47039"/>
                    <a:pt x="4189" y="46939"/>
                    <a:pt x="4185" y="46847"/>
                  </a:cubicBezTo>
                  <a:cubicBezTo>
                    <a:pt x="4223" y="46824"/>
                    <a:pt x="4265" y="46786"/>
                    <a:pt x="4292" y="46718"/>
                  </a:cubicBezTo>
                  <a:cubicBezTo>
                    <a:pt x="4392" y="46467"/>
                    <a:pt x="4223" y="45884"/>
                    <a:pt x="3712" y="44705"/>
                  </a:cubicBezTo>
                  <a:lnTo>
                    <a:pt x="3037" y="43128"/>
                  </a:lnTo>
                  <a:cubicBezTo>
                    <a:pt x="2923" y="42853"/>
                    <a:pt x="2805" y="42558"/>
                    <a:pt x="2737" y="42239"/>
                  </a:cubicBezTo>
                  <a:cubicBezTo>
                    <a:pt x="2670" y="41951"/>
                    <a:pt x="2666" y="41632"/>
                    <a:pt x="2723" y="41202"/>
                  </a:cubicBezTo>
                  <a:cubicBezTo>
                    <a:pt x="2781" y="40781"/>
                    <a:pt x="2842" y="40328"/>
                    <a:pt x="2882" y="39875"/>
                  </a:cubicBezTo>
                  <a:cubicBezTo>
                    <a:pt x="2968" y="38929"/>
                    <a:pt x="2978" y="37924"/>
                    <a:pt x="2912" y="36970"/>
                  </a:cubicBezTo>
                  <a:cubicBezTo>
                    <a:pt x="2795" y="35177"/>
                    <a:pt x="2380" y="33266"/>
                    <a:pt x="1769" y="31730"/>
                  </a:cubicBezTo>
                  <a:cubicBezTo>
                    <a:pt x="1570" y="31207"/>
                    <a:pt x="1336" y="30690"/>
                    <a:pt x="1123" y="30287"/>
                  </a:cubicBezTo>
                  <a:cubicBezTo>
                    <a:pt x="1283" y="30245"/>
                    <a:pt x="1395" y="30116"/>
                    <a:pt x="1453" y="29888"/>
                  </a:cubicBezTo>
                  <a:lnTo>
                    <a:pt x="1467" y="29839"/>
                  </a:lnTo>
                  <a:cubicBezTo>
                    <a:pt x="1483" y="29784"/>
                    <a:pt x="1535" y="29621"/>
                    <a:pt x="1626" y="29407"/>
                  </a:cubicBezTo>
                  <a:cubicBezTo>
                    <a:pt x="1749" y="29125"/>
                    <a:pt x="1930" y="28816"/>
                    <a:pt x="2123" y="28561"/>
                  </a:cubicBezTo>
                  <a:cubicBezTo>
                    <a:pt x="2299" y="28328"/>
                    <a:pt x="2525" y="28082"/>
                    <a:pt x="2794" y="27831"/>
                  </a:cubicBezTo>
                  <a:cubicBezTo>
                    <a:pt x="3063" y="27576"/>
                    <a:pt x="3222" y="27427"/>
                    <a:pt x="3135" y="27255"/>
                  </a:cubicBezTo>
                  <a:cubicBezTo>
                    <a:pt x="3096" y="27179"/>
                    <a:pt x="3020" y="27140"/>
                    <a:pt x="2911" y="27140"/>
                  </a:cubicBezTo>
                  <a:cubicBezTo>
                    <a:pt x="2787" y="27140"/>
                    <a:pt x="2620" y="27191"/>
                    <a:pt x="2418" y="27292"/>
                  </a:cubicBezTo>
                  <a:cubicBezTo>
                    <a:pt x="2110" y="27446"/>
                    <a:pt x="1762" y="27723"/>
                    <a:pt x="1485" y="28033"/>
                  </a:cubicBezTo>
                  <a:cubicBezTo>
                    <a:pt x="1334" y="28201"/>
                    <a:pt x="1192" y="28397"/>
                    <a:pt x="1064" y="28604"/>
                  </a:cubicBezTo>
                  <a:cubicBezTo>
                    <a:pt x="1046" y="28533"/>
                    <a:pt x="1028" y="28465"/>
                    <a:pt x="1012" y="28404"/>
                  </a:cubicBezTo>
                  <a:cubicBezTo>
                    <a:pt x="979" y="28279"/>
                    <a:pt x="950" y="28172"/>
                    <a:pt x="943" y="28110"/>
                  </a:cubicBezTo>
                  <a:cubicBezTo>
                    <a:pt x="943" y="28105"/>
                    <a:pt x="939" y="28088"/>
                    <a:pt x="935" y="28066"/>
                  </a:cubicBezTo>
                  <a:cubicBezTo>
                    <a:pt x="921" y="27986"/>
                    <a:pt x="884" y="27794"/>
                    <a:pt x="911" y="27509"/>
                  </a:cubicBezTo>
                  <a:cubicBezTo>
                    <a:pt x="940" y="27118"/>
                    <a:pt x="1120" y="26629"/>
                    <a:pt x="1406" y="26166"/>
                  </a:cubicBezTo>
                  <a:cubicBezTo>
                    <a:pt x="1560" y="25915"/>
                    <a:pt x="1753" y="25648"/>
                    <a:pt x="1999" y="25348"/>
                  </a:cubicBezTo>
                  <a:lnTo>
                    <a:pt x="2376" y="24900"/>
                  </a:lnTo>
                  <a:cubicBezTo>
                    <a:pt x="2505" y="24737"/>
                    <a:pt x="2662" y="24518"/>
                    <a:pt x="2752" y="24236"/>
                  </a:cubicBezTo>
                  <a:cubicBezTo>
                    <a:pt x="2842" y="23947"/>
                    <a:pt x="2837" y="23669"/>
                    <a:pt x="2822" y="23458"/>
                  </a:cubicBezTo>
                  <a:cubicBezTo>
                    <a:pt x="2806" y="23254"/>
                    <a:pt x="2780" y="23065"/>
                    <a:pt x="2754" y="22870"/>
                  </a:cubicBezTo>
                  <a:lnTo>
                    <a:pt x="2754" y="22870"/>
                  </a:lnTo>
                  <a:cubicBezTo>
                    <a:pt x="2802" y="22882"/>
                    <a:pt x="2849" y="22888"/>
                    <a:pt x="2896" y="22888"/>
                  </a:cubicBezTo>
                  <a:cubicBezTo>
                    <a:pt x="2997" y="22888"/>
                    <a:pt x="3087" y="22866"/>
                    <a:pt x="3129" y="22855"/>
                  </a:cubicBezTo>
                  <a:cubicBezTo>
                    <a:pt x="3212" y="22836"/>
                    <a:pt x="3418" y="22791"/>
                    <a:pt x="3685" y="22702"/>
                  </a:cubicBezTo>
                  <a:cubicBezTo>
                    <a:pt x="4050" y="22580"/>
                    <a:pt x="4439" y="22394"/>
                    <a:pt x="4754" y="22194"/>
                  </a:cubicBezTo>
                  <a:cubicBezTo>
                    <a:pt x="5104" y="21971"/>
                    <a:pt x="5429" y="21695"/>
                    <a:pt x="5641" y="21436"/>
                  </a:cubicBezTo>
                  <a:cubicBezTo>
                    <a:pt x="5914" y="21108"/>
                    <a:pt x="5984" y="20879"/>
                    <a:pt x="5849" y="20757"/>
                  </a:cubicBezTo>
                  <a:lnTo>
                    <a:pt x="5846" y="20755"/>
                  </a:lnTo>
                  <a:cubicBezTo>
                    <a:pt x="5805" y="20719"/>
                    <a:pt x="5760" y="20703"/>
                    <a:pt x="5710" y="20703"/>
                  </a:cubicBezTo>
                  <a:cubicBezTo>
                    <a:pt x="5569" y="20703"/>
                    <a:pt x="5381" y="20829"/>
                    <a:pt x="5099" y="21015"/>
                  </a:cubicBezTo>
                  <a:cubicBezTo>
                    <a:pt x="4884" y="21157"/>
                    <a:pt x="4617" y="21333"/>
                    <a:pt x="4338" y="21475"/>
                  </a:cubicBezTo>
                  <a:cubicBezTo>
                    <a:pt x="3672" y="21835"/>
                    <a:pt x="2949" y="21993"/>
                    <a:pt x="2943" y="21995"/>
                  </a:cubicBezTo>
                  <a:lnTo>
                    <a:pt x="2904" y="22003"/>
                  </a:lnTo>
                  <a:cubicBezTo>
                    <a:pt x="2795" y="22024"/>
                    <a:pt x="2707" y="22058"/>
                    <a:pt x="2638" y="22103"/>
                  </a:cubicBezTo>
                  <a:cubicBezTo>
                    <a:pt x="2609" y="21912"/>
                    <a:pt x="2582" y="21720"/>
                    <a:pt x="2561" y="21531"/>
                  </a:cubicBezTo>
                  <a:cubicBezTo>
                    <a:pt x="2510" y="21040"/>
                    <a:pt x="2509" y="20674"/>
                    <a:pt x="2556" y="20344"/>
                  </a:cubicBezTo>
                  <a:cubicBezTo>
                    <a:pt x="2599" y="19998"/>
                    <a:pt x="2728" y="19653"/>
                    <a:pt x="2927" y="19348"/>
                  </a:cubicBezTo>
                  <a:cubicBezTo>
                    <a:pt x="3116" y="19060"/>
                    <a:pt x="3365" y="18830"/>
                    <a:pt x="3625" y="18700"/>
                  </a:cubicBezTo>
                  <a:cubicBezTo>
                    <a:pt x="3794" y="18620"/>
                    <a:pt x="3975" y="18579"/>
                    <a:pt x="4154" y="18579"/>
                  </a:cubicBezTo>
                  <a:cubicBezTo>
                    <a:pt x="4240" y="18579"/>
                    <a:pt x="4326" y="18588"/>
                    <a:pt x="4409" y="18608"/>
                  </a:cubicBezTo>
                  <a:cubicBezTo>
                    <a:pt x="4628" y="18657"/>
                    <a:pt x="4850" y="18766"/>
                    <a:pt x="5065" y="18934"/>
                  </a:cubicBezTo>
                  <a:cubicBezTo>
                    <a:pt x="5253" y="19077"/>
                    <a:pt x="5397" y="19231"/>
                    <a:pt x="5516" y="19364"/>
                  </a:cubicBezTo>
                  <a:cubicBezTo>
                    <a:pt x="5584" y="19440"/>
                    <a:pt x="5644" y="19512"/>
                    <a:pt x="5696" y="19571"/>
                  </a:cubicBezTo>
                  <a:cubicBezTo>
                    <a:pt x="5843" y="19745"/>
                    <a:pt x="5929" y="19845"/>
                    <a:pt x="6022" y="19845"/>
                  </a:cubicBezTo>
                  <a:cubicBezTo>
                    <a:pt x="6048" y="19845"/>
                    <a:pt x="6075" y="19837"/>
                    <a:pt x="6104" y="19820"/>
                  </a:cubicBezTo>
                  <a:lnTo>
                    <a:pt x="6159" y="19789"/>
                  </a:lnTo>
                  <a:lnTo>
                    <a:pt x="6181" y="19717"/>
                  </a:lnTo>
                  <a:cubicBezTo>
                    <a:pt x="6206" y="19625"/>
                    <a:pt x="6144" y="19467"/>
                    <a:pt x="6067" y="19317"/>
                  </a:cubicBezTo>
                  <a:lnTo>
                    <a:pt x="6067" y="19317"/>
                  </a:lnTo>
                  <a:cubicBezTo>
                    <a:pt x="6324" y="19740"/>
                    <a:pt x="6787" y="20507"/>
                    <a:pt x="7196" y="21553"/>
                  </a:cubicBezTo>
                  <a:cubicBezTo>
                    <a:pt x="7523" y="22370"/>
                    <a:pt x="7818" y="23354"/>
                    <a:pt x="8066" y="24484"/>
                  </a:cubicBezTo>
                  <a:cubicBezTo>
                    <a:pt x="8304" y="25554"/>
                    <a:pt x="8486" y="26745"/>
                    <a:pt x="8662" y="27897"/>
                  </a:cubicBezTo>
                  <a:lnTo>
                    <a:pt x="8677" y="27996"/>
                  </a:lnTo>
                  <a:cubicBezTo>
                    <a:pt x="8867" y="29232"/>
                    <a:pt x="9059" y="30436"/>
                    <a:pt x="9330" y="31588"/>
                  </a:cubicBezTo>
                  <a:cubicBezTo>
                    <a:pt x="9594" y="32732"/>
                    <a:pt x="9948" y="33809"/>
                    <a:pt x="10353" y="34701"/>
                  </a:cubicBezTo>
                  <a:cubicBezTo>
                    <a:pt x="10687" y="35449"/>
                    <a:pt x="11276" y="36559"/>
                    <a:pt x="12183" y="37575"/>
                  </a:cubicBezTo>
                  <a:lnTo>
                    <a:pt x="12221" y="37618"/>
                  </a:lnTo>
                  <a:cubicBezTo>
                    <a:pt x="12281" y="37688"/>
                    <a:pt x="12821" y="38297"/>
                    <a:pt x="13457" y="38717"/>
                  </a:cubicBezTo>
                  <a:cubicBezTo>
                    <a:pt x="13817" y="38962"/>
                    <a:pt x="14270" y="39189"/>
                    <a:pt x="14542" y="39189"/>
                  </a:cubicBezTo>
                  <a:cubicBezTo>
                    <a:pt x="14575" y="39189"/>
                    <a:pt x="14606" y="39185"/>
                    <a:pt x="14634" y="39178"/>
                  </a:cubicBezTo>
                  <a:cubicBezTo>
                    <a:pt x="14703" y="39159"/>
                    <a:pt x="14756" y="39119"/>
                    <a:pt x="14786" y="39060"/>
                  </a:cubicBezTo>
                  <a:cubicBezTo>
                    <a:pt x="14817" y="38999"/>
                    <a:pt x="14818" y="38941"/>
                    <a:pt x="14799" y="38880"/>
                  </a:cubicBezTo>
                  <a:cubicBezTo>
                    <a:pt x="14849" y="38863"/>
                    <a:pt x="14902" y="38839"/>
                    <a:pt x="14962" y="38812"/>
                  </a:cubicBezTo>
                  <a:cubicBezTo>
                    <a:pt x="15169" y="38719"/>
                    <a:pt x="15484" y="38579"/>
                    <a:pt x="15904" y="38498"/>
                  </a:cubicBezTo>
                  <a:cubicBezTo>
                    <a:pt x="16064" y="38465"/>
                    <a:pt x="16278" y="38436"/>
                    <a:pt x="16527" y="38436"/>
                  </a:cubicBezTo>
                  <a:cubicBezTo>
                    <a:pt x="16710" y="38436"/>
                    <a:pt x="16913" y="38451"/>
                    <a:pt x="17128" y="38493"/>
                  </a:cubicBezTo>
                  <a:cubicBezTo>
                    <a:pt x="17561" y="38567"/>
                    <a:pt x="17971" y="38786"/>
                    <a:pt x="18447" y="39042"/>
                  </a:cubicBezTo>
                  <a:lnTo>
                    <a:pt x="18473" y="39057"/>
                  </a:lnTo>
                  <a:cubicBezTo>
                    <a:pt x="19410" y="39562"/>
                    <a:pt x="20557" y="39864"/>
                    <a:pt x="21544" y="39864"/>
                  </a:cubicBezTo>
                  <a:cubicBezTo>
                    <a:pt x="21549" y="39863"/>
                    <a:pt x="21553" y="39863"/>
                    <a:pt x="21557" y="39863"/>
                  </a:cubicBezTo>
                  <a:cubicBezTo>
                    <a:pt x="21565" y="39863"/>
                    <a:pt x="21571" y="39864"/>
                    <a:pt x="21578" y="39864"/>
                  </a:cubicBezTo>
                  <a:cubicBezTo>
                    <a:pt x="21667" y="39864"/>
                    <a:pt x="21766" y="39860"/>
                    <a:pt x="21872" y="39855"/>
                  </a:cubicBezTo>
                  <a:lnTo>
                    <a:pt x="21872" y="39855"/>
                  </a:lnTo>
                  <a:cubicBezTo>
                    <a:pt x="21569" y="40063"/>
                    <a:pt x="21244" y="40264"/>
                    <a:pt x="20935" y="40430"/>
                  </a:cubicBezTo>
                  <a:cubicBezTo>
                    <a:pt x="20520" y="40655"/>
                    <a:pt x="20028" y="40882"/>
                    <a:pt x="19472" y="41107"/>
                  </a:cubicBezTo>
                  <a:cubicBezTo>
                    <a:pt x="18885" y="41345"/>
                    <a:pt x="18665" y="41435"/>
                    <a:pt x="18707" y="41637"/>
                  </a:cubicBezTo>
                  <a:cubicBezTo>
                    <a:pt x="18719" y="41696"/>
                    <a:pt x="18743" y="41812"/>
                    <a:pt x="19069" y="41812"/>
                  </a:cubicBezTo>
                  <a:cubicBezTo>
                    <a:pt x="19206" y="41812"/>
                    <a:pt x="19396" y="41791"/>
                    <a:pt x="19661" y="41738"/>
                  </a:cubicBezTo>
                  <a:cubicBezTo>
                    <a:pt x="20156" y="41639"/>
                    <a:pt x="20758" y="41434"/>
                    <a:pt x="21311" y="41171"/>
                  </a:cubicBezTo>
                  <a:cubicBezTo>
                    <a:pt x="21817" y="40933"/>
                    <a:pt x="22370" y="40598"/>
                    <a:pt x="22828" y="40253"/>
                  </a:cubicBezTo>
                  <a:cubicBezTo>
                    <a:pt x="23153" y="40008"/>
                    <a:pt x="23376" y="39810"/>
                    <a:pt x="23461" y="39733"/>
                  </a:cubicBezTo>
                  <a:lnTo>
                    <a:pt x="23465" y="39736"/>
                  </a:lnTo>
                  <a:lnTo>
                    <a:pt x="23556" y="39710"/>
                  </a:lnTo>
                  <a:cubicBezTo>
                    <a:pt x="23658" y="39672"/>
                    <a:pt x="23783" y="39510"/>
                    <a:pt x="23897" y="39284"/>
                  </a:cubicBezTo>
                  <a:cubicBezTo>
                    <a:pt x="23957" y="39242"/>
                    <a:pt x="24038" y="39177"/>
                    <a:pt x="24099" y="39084"/>
                  </a:cubicBezTo>
                  <a:cubicBezTo>
                    <a:pt x="24182" y="38966"/>
                    <a:pt x="24201" y="38786"/>
                    <a:pt x="24117" y="38682"/>
                  </a:cubicBezTo>
                  <a:cubicBezTo>
                    <a:pt x="24260" y="38179"/>
                    <a:pt x="24331" y="37539"/>
                    <a:pt x="24403" y="36858"/>
                  </a:cubicBezTo>
                  <a:lnTo>
                    <a:pt x="24426" y="36645"/>
                  </a:lnTo>
                  <a:cubicBezTo>
                    <a:pt x="24500" y="35933"/>
                    <a:pt x="24579" y="35103"/>
                    <a:pt x="24659" y="34182"/>
                  </a:cubicBezTo>
                  <a:lnTo>
                    <a:pt x="24789" y="32627"/>
                  </a:lnTo>
                  <a:lnTo>
                    <a:pt x="25001" y="32599"/>
                  </a:lnTo>
                  <a:cubicBezTo>
                    <a:pt x="25116" y="32583"/>
                    <a:pt x="25416" y="32541"/>
                    <a:pt x="25672" y="32441"/>
                  </a:cubicBezTo>
                  <a:cubicBezTo>
                    <a:pt x="26193" y="32245"/>
                    <a:pt x="26171" y="31983"/>
                    <a:pt x="26138" y="31878"/>
                  </a:cubicBezTo>
                  <a:cubicBezTo>
                    <a:pt x="26071" y="31666"/>
                    <a:pt x="25846" y="31627"/>
                    <a:pt x="25664" y="31627"/>
                  </a:cubicBezTo>
                  <a:cubicBezTo>
                    <a:pt x="25593" y="31627"/>
                    <a:pt x="25529" y="31632"/>
                    <a:pt x="25483" y="31637"/>
                  </a:cubicBezTo>
                  <a:cubicBezTo>
                    <a:pt x="25318" y="31654"/>
                    <a:pt x="25143" y="31683"/>
                    <a:pt x="25015" y="31705"/>
                  </a:cubicBezTo>
                  <a:cubicBezTo>
                    <a:pt x="24959" y="31713"/>
                    <a:pt x="24913" y="31722"/>
                    <a:pt x="24879" y="31726"/>
                  </a:cubicBezTo>
                  <a:lnTo>
                    <a:pt x="24664" y="31750"/>
                  </a:lnTo>
                  <a:cubicBezTo>
                    <a:pt x="24544" y="31508"/>
                    <a:pt x="24351" y="31229"/>
                    <a:pt x="24149" y="30951"/>
                  </a:cubicBezTo>
                  <a:lnTo>
                    <a:pt x="24072" y="30844"/>
                  </a:lnTo>
                  <a:cubicBezTo>
                    <a:pt x="24067" y="30835"/>
                    <a:pt x="24042" y="30802"/>
                    <a:pt x="24006" y="30752"/>
                  </a:cubicBezTo>
                  <a:cubicBezTo>
                    <a:pt x="23870" y="30558"/>
                    <a:pt x="23504" y="30047"/>
                    <a:pt x="23070" y="29358"/>
                  </a:cubicBezTo>
                  <a:cubicBezTo>
                    <a:pt x="22350" y="28209"/>
                    <a:pt x="21851" y="27119"/>
                    <a:pt x="21585" y="26122"/>
                  </a:cubicBezTo>
                  <a:cubicBezTo>
                    <a:pt x="21414" y="25472"/>
                    <a:pt x="21321" y="24856"/>
                    <a:pt x="21306" y="24289"/>
                  </a:cubicBezTo>
                  <a:cubicBezTo>
                    <a:pt x="21287" y="23740"/>
                    <a:pt x="21331" y="23187"/>
                    <a:pt x="21432" y="22690"/>
                  </a:cubicBezTo>
                  <a:cubicBezTo>
                    <a:pt x="21536" y="22173"/>
                    <a:pt x="21685" y="21770"/>
                    <a:pt x="21784" y="21504"/>
                  </a:cubicBezTo>
                  <a:cubicBezTo>
                    <a:pt x="21895" y="21202"/>
                    <a:pt x="21947" y="21061"/>
                    <a:pt x="21817" y="20977"/>
                  </a:cubicBezTo>
                  <a:lnTo>
                    <a:pt x="21760" y="20935"/>
                  </a:lnTo>
                  <a:lnTo>
                    <a:pt x="21672" y="20957"/>
                  </a:lnTo>
                  <a:cubicBezTo>
                    <a:pt x="21480" y="21020"/>
                    <a:pt x="21052" y="21648"/>
                    <a:pt x="20792" y="22530"/>
                  </a:cubicBezTo>
                  <a:cubicBezTo>
                    <a:pt x="20636" y="23054"/>
                    <a:pt x="20551" y="23654"/>
                    <a:pt x="20541" y="24266"/>
                  </a:cubicBezTo>
                  <a:cubicBezTo>
                    <a:pt x="20365" y="24195"/>
                    <a:pt x="20152" y="24142"/>
                    <a:pt x="19934" y="24095"/>
                  </a:cubicBezTo>
                  <a:lnTo>
                    <a:pt x="19820" y="24069"/>
                  </a:lnTo>
                  <a:cubicBezTo>
                    <a:pt x="18470" y="23766"/>
                    <a:pt x="17116" y="23477"/>
                    <a:pt x="16009" y="23250"/>
                  </a:cubicBezTo>
                  <a:lnTo>
                    <a:pt x="15200" y="23088"/>
                  </a:lnTo>
                  <a:cubicBezTo>
                    <a:pt x="15126" y="23073"/>
                    <a:pt x="15053" y="23059"/>
                    <a:pt x="14999" y="23045"/>
                  </a:cubicBezTo>
                  <a:cubicBezTo>
                    <a:pt x="14924" y="23024"/>
                    <a:pt x="14907" y="23010"/>
                    <a:pt x="14891" y="22993"/>
                  </a:cubicBezTo>
                  <a:cubicBezTo>
                    <a:pt x="14840" y="22941"/>
                    <a:pt x="14783" y="22783"/>
                    <a:pt x="14737" y="22657"/>
                  </a:cubicBezTo>
                  <a:lnTo>
                    <a:pt x="14511" y="22013"/>
                  </a:lnTo>
                  <a:cubicBezTo>
                    <a:pt x="14468" y="21877"/>
                    <a:pt x="14426" y="21749"/>
                    <a:pt x="14389" y="21632"/>
                  </a:cubicBezTo>
                  <a:cubicBezTo>
                    <a:pt x="14188" y="21002"/>
                    <a:pt x="14120" y="20805"/>
                    <a:pt x="13960" y="20805"/>
                  </a:cubicBezTo>
                  <a:cubicBezTo>
                    <a:pt x="13949" y="20805"/>
                    <a:pt x="13938" y="20806"/>
                    <a:pt x="13926" y="20808"/>
                  </a:cubicBezTo>
                  <a:lnTo>
                    <a:pt x="13865" y="20818"/>
                  </a:lnTo>
                  <a:lnTo>
                    <a:pt x="13811" y="20881"/>
                  </a:lnTo>
                  <a:cubicBezTo>
                    <a:pt x="13669" y="21083"/>
                    <a:pt x="13824" y="21928"/>
                    <a:pt x="13875" y="22181"/>
                  </a:cubicBezTo>
                  <a:cubicBezTo>
                    <a:pt x="13910" y="22361"/>
                    <a:pt x="13956" y="22556"/>
                    <a:pt x="14010" y="22759"/>
                  </a:cubicBezTo>
                  <a:cubicBezTo>
                    <a:pt x="14041" y="22870"/>
                    <a:pt x="14066" y="22967"/>
                    <a:pt x="14101" y="23074"/>
                  </a:cubicBezTo>
                  <a:cubicBezTo>
                    <a:pt x="14114" y="23115"/>
                    <a:pt x="14128" y="23157"/>
                    <a:pt x="14146" y="23200"/>
                  </a:cubicBezTo>
                  <a:cubicBezTo>
                    <a:pt x="14026" y="23253"/>
                    <a:pt x="13917" y="23315"/>
                    <a:pt x="13844" y="23359"/>
                  </a:cubicBezTo>
                  <a:lnTo>
                    <a:pt x="12154" y="24350"/>
                  </a:lnTo>
                  <a:cubicBezTo>
                    <a:pt x="11893" y="24504"/>
                    <a:pt x="11588" y="24677"/>
                    <a:pt x="11278" y="24793"/>
                  </a:cubicBezTo>
                  <a:cubicBezTo>
                    <a:pt x="10881" y="24946"/>
                    <a:pt x="10445" y="24989"/>
                    <a:pt x="10011" y="24989"/>
                  </a:cubicBezTo>
                  <a:cubicBezTo>
                    <a:pt x="9840" y="24989"/>
                    <a:pt x="9670" y="24982"/>
                    <a:pt x="9502" y="24973"/>
                  </a:cubicBezTo>
                  <a:cubicBezTo>
                    <a:pt x="9274" y="24959"/>
                    <a:pt x="9097" y="24949"/>
                    <a:pt x="8950" y="24948"/>
                  </a:cubicBezTo>
                  <a:cubicBezTo>
                    <a:pt x="8904" y="24733"/>
                    <a:pt x="8856" y="24517"/>
                    <a:pt x="8805" y="24308"/>
                  </a:cubicBezTo>
                  <a:cubicBezTo>
                    <a:pt x="8515" y="23137"/>
                    <a:pt x="8176" y="22122"/>
                    <a:pt x="7795" y="21294"/>
                  </a:cubicBezTo>
                  <a:cubicBezTo>
                    <a:pt x="7788" y="21280"/>
                    <a:pt x="7782" y="21266"/>
                    <a:pt x="7777" y="21253"/>
                  </a:cubicBezTo>
                  <a:cubicBezTo>
                    <a:pt x="8130" y="21104"/>
                    <a:pt x="8840" y="20686"/>
                    <a:pt x="10337" y="19683"/>
                  </a:cubicBezTo>
                  <a:cubicBezTo>
                    <a:pt x="10629" y="19490"/>
                    <a:pt x="10923" y="19288"/>
                    <a:pt x="11203" y="19096"/>
                  </a:cubicBezTo>
                  <a:cubicBezTo>
                    <a:pt x="11552" y="18855"/>
                    <a:pt x="11882" y="18628"/>
                    <a:pt x="12157" y="18458"/>
                  </a:cubicBezTo>
                  <a:cubicBezTo>
                    <a:pt x="12356" y="18333"/>
                    <a:pt x="12667" y="18170"/>
                    <a:pt x="13002" y="18099"/>
                  </a:cubicBezTo>
                  <a:cubicBezTo>
                    <a:pt x="13040" y="18091"/>
                    <a:pt x="13068" y="18086"/>
                    <a:pt x="13101" y="18080"/>
                  </a:cubicBezTo>
                  <a:cubicBezTo>
                    <a:pt x="13207" y="18061"/>
                    <a:pt x="13370" y="18032"/>
                    <a:pt x="13530" y="17973"/>
                  </a:cubicBezTo>
                  <a:cubicBezTo>
                    <a:pt x="13639" y="17934"/>
                    <a:pt x="13836" y="17844"/>
                    <a:pt x="13913" y="17675"/>
                  </a:cubicBezTo>
                  <a:cubicBezTo>
                    <a:pt x="13937" y="17623"/>
                    <a:pt x="13941" y="17569"/>
                    <a:pt x="13937" y="17516"/>
                  </a:cubicBezTo>
                  <a:lnTo>
                    <a:pt x="13937" y="17516"/>
                  </a:lnTo>
                  <a:lnTo>
                    <a:pt x="13955" y="17537"/>
                  </a:lnTo>
                  <a:cubicBezTo>
                    <a:pt x="14205" y="17811"/>
                    <a:pt x="17150" y="17954"/>
                    <a:pt x="18047" y="17992"/>
                  </a:cubicBezTo>
                  <a:cubicBezTo>
                    <a:pt x="19715" y="18065"/>
                    <a:pt x="21421" y="18072"/>
                    <a:pt x="22021" y="18072"/>
                  </a:cubicBezTo>
                  <a:cubicBezTo>
                    <a:pt x="22150" y="18072"/>
                    <a:pt x="22228" y="18071"/>
                    <a:pt x="22244" y="18071"/>
                  </a:cubicBezTo>
                  <a:lnTo>
                    <a:pt x="22361" y="18071"/>
                  </a:lnTo>
                  <a:cubicBezTo>
                    <a:pt x="22781" y="18071"/>
                    <a:pt x="23217" y="18040"/>
                    <a:pt x="23404" y="17853"/>
                  </a:cubicBezTo>
                  <a:cubicBezTo>
                    <a:pt x="23468" y="17789"/>
                    <a:pt x="23501" y="17711"/>
                    <a:pt x="23500" y="17624"/>
                  </a:cubicBezTo>
                  <a:cubicBezTo>
                    <a:pt x="23500" y="17599"/>
                    <a:pt x="23497" y="17575"/>
                    <a:pt x="23492" y="17553"/>
                  </a:cubicBezTo>
                  <a:lnTo>
                    <a:pt x="23492" y="17553"/>
                  </a:lnTo>
                  <a:cubicBezTo>
                    <a:pt x="23514" y="17564"/>
                    <a:pt x="23536" y="17574"/>
                    <a:pt x="23561" y="17585"/>
                  </a:cubicBezTo>
                  <a:cubicBezTo>
                    <a:pt x="23690" y="17640"/>
                    <a:pt x="23849" y="17709"/>
                    <a:pt x="24040" y="17817"/>
                  </a:cubicBezTo>
                  <a:cubicBezTo>
                    <a:pt x="24297" y="17965"/>
                    <a:pt x="24813" y="18323"/>
                    <a:pt x="25375" y="19067"/>
                  </a:cubicBezTo>
                  <a:cubicBezTo>
                    <a:pt x="25685" y="19467"/>
                    <a:pt x="25996" y="19953"/>
                    <a:pt x="26326" y="20466"/>
                  </a:cubicBezTo>
                  <a:cubicBezTo>
                    <a:pt x="26511" y="20754"/>
                    <a:pt x="26702" y="21053"/>
                    <a:pt x="26906" y="21355"/>
                  </a:cubicBezTo>
                  <a:cubicBezTo>
                    <a:pt x="27491" y="22242"/>
                    <a:pt x="28100" y="23134"/>
                    <a:pt x="28714" y="24007"/>
                  </a:cubicBezTo>
                  <a:cubicBezTo>
                    <a:pt x="29353" y="24916"/>
                    <a:pt x="29990" y="25799"/>
                    <a:pt x="30608" y="26629"/>
                  </a:cubicBezTo>
                  <a:lnTo>
                    <a:pt x="31843" y="28264"/>
                  </a:lnTo>
                  <a:cubicBezTo>
                    <a:pt x="31838" y="28290"/>
                    <a:pt x="31838" y="28316"/>
                    <a:pt x="31844" y="28342"/>
                  </a:cubicBezTo>
                  <a:cubicBezTo>
                    <a:pt x="31855" y="28404"/>
                    <a:pt x="31896" y="28459"/>
                    <a:pt x="31959" y="28493"/>
                  </a:cubicBezTo>
                  <a:cubicBezTo>
                    <a:pt x="31977" y="28504"/>
                    <a:pt x="32004" y="28509"/>
                    <a:pt x="32029" y="28518"/>
                  </a:cubicBezTo>
                  <a:cubicBezTo>
                    <a:pt x="32047" y="28545"/>
                    <a:pt x="32067" y="28569"/>
                    <a:pt x="32085" y="28598"/>
                  </a:cubicBezTo>
                  <a:cubicBezTo>
                    <a:pt x="32088" y="28669"/>
                    <a:pt x="32103" y="28752"/>
                    <a:pt x="32132" y="28848"/>
                  </a:cubicBezTo>
                  <a:cubicBezTo>
                    <a:pt x="32189" y="29030"/>
                    <a:pt x="32295" y="29261"/>
                    <a:pt x="32447" y="29535"/>
                  </a:cubicBezTo>
                  <a:cubicBezTo>
                    <a:pt x="32765" y="30106"/>
                    <a:pt x="33186" y="30669"/>
                    <a:pt x="33233" y="30730"/>
                  </a:cubicBezTo>
                  <a:cubicBezTo>
                    <a:pt x="33277" y="30790"/>
                    <a:pt x="33331" y="30863"/>
                    <a:pt x="33419" y="30971"/>
                  </a:cubicBezTo>
                  <a:cubicBezTo>
                    <a:pt x="33456" y="31015"/>
                    <a:pt x="33487" y="31051"/>
                    <a:pt x="33533" y="31097"/>
                  </a:cubicBezTo>
                  <a:lnTo>
                    <a:pt x="33590" y="31148"/>
                  </a:lnTo>
                  <a:cubicBezTo>
                    <a:pt x="33626" y="31175"/>
                    <a:pt x="33639" y="31185"/>
                    <a:pt x="33679" y="31207"/>
                  </a:cubicBezTo>
                  <a:cubicBezTo>
                    <a:pt x="33719" y="31227"/>
                    <a:pt x="33733" y="31234"/>
                    <a:pt x="33788" y="31249"/>
                  </a:cubicBezTo>
                  <a:lnTo>
                    <a:pt x="33834" y="31256"/>
                  </a:lnTo>
                  <a:cubicBezTo>
                    <a:pt x="33858" y="31260"/>
                    <a:pt x="33882" y="31262"/>
                    <a:pt x="33908" y="31262"/>
                  </a:cubicBezTo>
                  <a:cubicBezTo>
                    <a:pt x="33964" y="31262"/>
                    <a:pt x="34031" y="31248"/>
                    <a:pt x="34128" y="31197"/>
                  </a:cubicBezTo>
                  <a:lnTo>
                    <a:pt x="34155" y="31179"/>
                  </a:lnTo>
                  <a:lnTo>
                    <a:pt x="34230" y="31113"/>
                  </a:lnTo>
                  <a:lnTo>
                    <a:pt x="34233" y="31115"/>
                  </a:lnTo>
                  <a:lnTo>
                    <a:pt x="34254" y="31083"/>
                  </a:lnTo>
                  <a:cubicBezTo>
                    <a:pt x="34260" y="31070"/>
                    <a:pt x="34266" y="31058"/>
                    <a:pt x="34274" y="31047"/>
                  </a:cubicBezTo>
                  <a:lnTo>
                    <a:pt x="34807" y="31164"/>
                  </a:lnTo>
                  <a:lnTo>
                    <a:pt x="34334" y="30895"/>
                  </a:lnTo>
                  <a:cubicBezTo>
                    <a:pt x="34343" y="30847"/>
                    <a:pt x="34345" y="30796"/>
                    <a:pt x="34340" y="30750"/>
                  </a:cubicBezTo>
                  <a:lnTo>
                    <a:pt x="34304" y="30600"/>
                  </a:lnTo>
                  <a:cubicBezTo>
                    <a:pt x="34254" y="30469"/>
                    <a:pt x="34202" y="30376"/>
                    <a:pt x="34149" y="30277"/>
                  </a:cubicBezTo>
                  <a:lnTo>
                    <a:pt x="34121" y="30222"/>
                  </a:lnTo>
                  <a:cubicBezTo>
                    <a:pt x="33882" y="29793"/>
                    <a:pt x="33532" y="29223"/>
                    <a:pt x="33020" y="28425"/>
                  </a:cubicBezTo>
                  <a:cubicBezTo>
                    <a:pt x="33128" y="28395"/>
                    <a:pt x="33237" y="28361"/>
                    <a:pt x="33338" y="28324"/>
                  </a:cubicBezTo>
                  <a:cubicBezTo>
                    <a:pt x="33994" y="28095"/>
                    <a:pt x="34581" y="27691"/>
                    <a:pt x="34587" y="27688"/>
                  </a:cubicBezTo>
                  <a:cubicBezTo>
                    <a:pt x="34647" y="27650"/>
                    <a:pt x="34804" y="27551"/>
                    <a:pt x="34837" y="27375"/>
                  </a:cubicBezTo>
                  <a:cubicBezTo>
                    <a:pt x="34858" y="27263"/>
                    <a:pt x="34826" y="27150"/>
                    <a:pt x="34743" y="27036"/>
                  </a:cubicBezTo>
                  <a:cubicBezTo>
                    <a:pt x="34678" y="26950"/>
                    <a:pt x="34563" y="26840"/>
                    <a:pt x="34400" y="26840"/>
                  </a:cubicBezTo>
                  <a:cubicBezTo>
                    <a:pt x="34381" y="26840"/>
                    <a:pt x="34362" y="26841"/>
                    <a:pt x="34342" y="26844"/>
                  </a:cubicBezTo>
                  <a:cubicBezTo>
                    <a:pt x="34485" y="26592"/>
                    <a:pt x="34679" y="26224"/>
                    <a:pt x="34957" y="25692"/>
                  </a:cubicBezTo>
                  <a:cubicBezTo>
                    <a:pt x="35384" y="24872"/>
                    <a:pt x="35916" y="23851"/>
                    <a:pt x="36502" y="22842"/>
                  </a:cubicBezTo>
                  <a:cubicBezTo>
                    <a:pt x="37795" y="20558"/>
                    <a:pt x="39315" y="18423"/>
                    <a:pt x="39328" y="18406"/>
                  </a:cubicBezTo>
                  <a:lnTo>
                    <a:pt x="39407" y="18296"/>
                  </a:lnTo>
                  <a:cubicBezTo>
                    <a:pt x="39824" y="17717"/>
                    <a:pt x="40206" y="17131"/>
                    <a:pt x="39892" y="16892"/>
                  </a:cubicBezTo>
                  <a:cubicBezTo>
                    <a:pt x="39876" y="16880"/>
                    <a:pt x="39856" y="16875"/>
                    <a:pt x="39838" y="16867"/>
                  </a:cubicBezTo>
                  <a:cubicBezTo>
                    <a:pt x="39913" y="16607"/>
                    <a:pt x="40009" y="16259"/>
                    <a:pt x="40137" y="15790"/>
                  </a:cubicBezTo>
                  <a:cubicBezTo>
                    <a:pt x="40248" y="15385"/>
                    <a:pt x="40376" y="14917"/>
                    <a:pt x="40521" y="14405"/>
                  </a:cubicBezTo>
                  <a:cubicBezTo>
                    <a:pt x="40765" y="13565"/>
                    <a:pt x="41104" y="12452"/>
                    <a:pt x="41579" y="11306"/>
                  </a:cubicBezTo>
                  <a:cubicBezTo>
                    <a:pt x="42026" y="10226"/>
                    <a:pt x="42605" y="9102"/>
                    <a:pt x="43299" y="7963"/>
                  </a:cubicBezTo>
                  <a:cubicBezTo>
                    <a:pt x="43879" y="7008"/>
                    <a:pt x="44558" y="6003"/>
                    <a:pt x="45435" y="4800"/>
                  </a:cubicBezTo>
                  <a:cubicBezTo>
                    <a:pt x="46083" y="3919"/>
                    <a:pt x="46832" y="2907"/>
                    <a:pt x="47469" y="2096"/>
                  </a:cubicBezTo>
                  <a:cubicBezTo>
                    <a:pt x="47789" y="1705"/>
                    <a:pt x="48084" y="1419"/>
                    <a:pt x="48368" y="1231"/>
                  </a:cubicBezTo>
                  <a:cubicBezTo>
                    <a:pt x="48637" y="1048"/>
                    <a:pt x="48914" y="936"/>
                    <a:pt x="49191" y="898"/>
                  </a:cubicBezTo>
                  <a:cubicBezTo>
                    <a:pt x="49278" y="888"/>
                    <a:pt x="49359" y="885"/>
                    <a:pt x="49434" y="885"/>
                  </a:cubicBezTo>
                  <a:cubicBezTo>
                    <a:pt x="49726" y="885"/>
                    <a:pt x="49927" y="942"/>
                    <a:pt x="50024" y="970"/>
                  </a:cubicBezTo>
                  <a:cubicBezTo>
                    <a:pt x="50055" y="979"/>
                    <a:pt x="50078" y="984"/>
                    <a:pt x="50089" y="987"/>
                  </a:cubicBezTo>
                  <a:cubicBezTo>
                    <a:pt x="50285" y="1040"/>
                    <a:pt x="50866" y="1311"/>
                    <a:pt x="51224" y="1749"/>
                  </a:cubicBezTo>
                  <a:cubicBezTo>
                    <a:pt x="51313" y="1855"/>
                    <a:pt x="51397" y="1967"/>
                    <a:pt x="51472" y="2079"/>
                  </a:cubicBezTo>
                  <a:cubicBezTo>
                    <a:pt x="51288" y="2019"/>
                    <a:pt x="51098" y="1973"/>
                    <a:pt x="50917" y="1956"/>
                  </a:cubicBezTo>
                  <a:cubicBezTo>
                    <a:pt x="50843" y="1948"/>
                    <a:pt x="50767" y="1944"/>
                    <a:pt x="50692" y="1944"/>
                  </a:cubicBezTo>
                  <a:cubicBezTo>
                    <a:pt x="50455" y="1944"/>
                    <a:pt x="50223" y="1981"/>
                    <a:pt x="50042" y="2047"/>
                  </a:cubicBezTo>
                  <a:cubicBezTo>
                    <a:pt x="49746" y="2157"/>
                    <a:pt x="49603" y="2320"/>
                    <a:pt x="49656" y="2485"/>
                  </a:cubicBezTo>
                  <a:cubicBezTo>
                    <a:pt x="49712" y="2664"/>
                    <a:pt x="49930" y="2678"/>
                    <a:pt x="50140" y="2691"/>
                  </a:cubicBezTo>
                  <a:cubicBezTo>
                    <a:pt x="50323" y="2703"/>
                    <a:pt x="50562" y="2723"/>
                    <a:pt x="50787" y="2774"/>
                  </a:cubicBezTo>
                  <a:cubicBezTo>
                    <a:pt x="51059" y="2830"/>
                    <a:pt x="51309" y="2947"/>
                    <a:pt x="51468" y="3033"/>
                  </a:cubicBezTo>
                  <a:cubicBezTo>
                    <a:pt x="51404" y="3129"/>
                    <a:pt x="51357" y="3227"/>
                    <a:pt x="51329" y="3287"/>
                  </a:cubicBezTo>
                  <a:cubicBezTo>
                    <a:pt x="51318" y="3314"/>
                    <a:pt x="50768" y="4426"/>
                    <a:pt x="50367" y="5572"/>
                  </a:cubicBezTo>
                  <a:cubicBezTo>
                    <a:pt x="50245" y="5915"/>
                    <a:pt x="50014" y="6623"/>
                    <a:pt x="49893" y="7189"/>
                  </a:cubicBezTo>
                  <a:cubicBezTo>
                    <a:pt x="49800" y="7142"/>
                    <a:pt x="49637" y="7054"/>
                    <a:pt x="49492" y="6906"/>
                  </a:cubicBezTo>
                  <a:cubicBezTo>
                    <a:pt x="49396" y="6809"/>
                    <a:pt x="49349" y="6697"/>
                    <a:pt x="49349" y="6567"/>
                  </a:cubicBezTo>
                  <a:cubicBezTo>
                    <a:pt x="49349" y="6443"/>
                    <a:pt x="49416" y="6255"/>
                    <a:pt x="49486" y="6055"/>
                  </a:cubicBezTo>
                  <a:lnTo>
                    <a:pt x="49531" y="5923"/>
                  </a:lnTo>
                  <a:cubicBezTo>
                    <a:pt x="50293" y="3722"/>
                    <a:pt x="50130" y="3659"/>
                    <a:pt x="49970" y="3597"/>
                  </a:cubicBezTo>
                  <a:cubicBezTo>
                    <a:pt x="49944" y="3587"/>
                    <a:pt x="49917" y="3577"/>
                    <a:pt x="49887" y="3577"/>
                  </a:cubicBezTo>
                  <a:cubicBezTo>
                    <a:pt x="49737" y="3577"/>
                    <a:pt x="49499" y="3831"/>
                    <a:pt x="48754" y="5628"/>
                  </a:cubicBezTo>
                  <a:cubicBezTo>
                    <a:pt x="48735" y="5680"/>
                    <a:pt x="48714" y="5730"/>
                    <a:pt x="48693" y="5781"/>
                  </a:cubicBezTo>
                  <a:cubicBezTo>
                    <a:pt x="48603" y="5992"/>
                    <a:pt x="48503" y="6234"/>
                    <a:pt x="48483" y="6535"/>
                  </a:cubicBezTo>
                  <a:cubicBezTo>
                    <a:pt x="48458" y="6953"/>
                    <a:pt x="48664" y="7321"/>
                    <a:pt x="48848" y="7508"/>
                  </a:cubicBezTo>
                  <a:cubicBezTo>
                    <a:pt x="49026" y="7701"/>
                    <a:pt x="49201" y="7814"/>
                    <a:pt x="49365" y="7907"/>
                  </a:cubicBezTo>
                  <a:cubicBezTo>
                    <a:pt x="49489" y="7976"/>
                    <a:pt x="49572" y="8013"/>
                    <a:pt x="49599" y="8025"/>
                  </a:cubicBezTo>
                  <a:cubicBezTo>
                    <a:pt x="49603" y="8028"/>
                    <a:pt x="49657" y="8056"/>
                    <a:pt x="49737" y="8087"/>
                  </a:cubicBezTo>
                  <a:cubicBezTo>
                    <a:pt x="49555" y="8248"/>
                    <a:pt x="49356" y="8572"/>
                    <a:pt x="49114" y="9097"/>
                  </a:cubicBezTo>
                  <a:cubicBezTo>
                    <a:pt x="49099" y="9129"/>
                    <a:pt x="48028" y="11357"/>
                    <a:pt x="47221" y="13690"/>
                  </a:cubicBezTo>
                  <a:cubicBezTo>
                    <a:pt x="46554" y="15564"/>
                    <a:pt x="45875" y="18070"/>
                    <a:pt x="46035" y="18370"/>
                  </a:cubicBezTo>
                  <a:lnTo>
                    <a:pt x="46066" y="18428"/>
                  </a:lnTo>
                  <a:lnTo>
                    <a:pt x="46141" y="18457"/>
                  </a:lnTo>
                  <a:cubicBezTo>
                    <a:pt x="46163" y="18462"/>
                    <a:pt x="46184" y="18466"/>
                    <a:pt x="46203" y="18466"/>
                  </a:cubicBezTo>
                  <a:cubicBezTo>
                    <a:pt x="46370" y="18466"/>
                    <a:pt x="46482" y="18185"/>
                    <a:pt x="47083" y="16484"/>
                  </a:cubicBezTo>
                  <a:cubicBezTo>
                    <a:pt x="47339" y="15758"/>
                    <a:pt x="47658" y="14856"/>
                    <a:pt x="47999" y="13975"/>
                  </a:cubicBezTo>
                  <a:cubicBezTo>
                    <a:pt x="48863" y="11687"/>
                    <a:pt x="49893" y="9507"/>
                    <a:pt x="49903" y="9488"/>
                  </a:cubicBezTo>
                  <a:lnTo>
                    <a:pt x="49951" y="9388"/>
                  </a:lnTo>
                  <a:cubicBezTo>
                    <a:pt x="50183" y="8909"/>
                    <a:pt x="50399" y="8397"/>
                    <a:pt x="50269" y="8131"/>
                  </a:cubicBezTo>
                  <a:cubicBezTo>
                    <a:pt x="50273" y="8129"/>
                    <a:pt x="50277" y="8129"/>
                    <a:pt x="50281" y="8126"/>
                  </a:cubicBezTo>
                  <a:cubicBezTo>
                    <a:pt x="50388" y="8082"/>
                    <a:pt x="50463" y="7996"/>
                    <a:pt x="50497" y="7878"/>
                  </a:cubicBezTo>
                  <a:cubicBezTo>
                    <a:pt x="50536" y="7736"/>
                    <a:pt x="50504" y="7624"/>
                    <a:pt x="50442" y="7534"/>
                  </a:cubicBezTo>
                  <a:cubicBezTo>
                    <a:pt x="50550" y="7303"/>
                    <a:pt x="50681" y="6985"/>
                    <a:pt x="50857" y="6558"/>
                  </a:cubicBezTo>
                  <a:cubicBezTo>
                    <a:pt x="50947" y="6336"/>
                    <a:pt x="51043" y="6103"/>
                    <a:pt x="51142" y="5870"/>
                  </a:cubicBezTo>
                  <a:cubicBezTo>
                    <a:pt x="51578" y="4815"/>
                    <a:pt x="52074" y="3767"/>
                    <a:pt x="52113" y="3688"/>
                  </a:cubicBezTo>
                  <a:lnTo>
                    <a:pt x="52132" y="3650"/>
                  </a:lnTo>
                  <a:cubicBezTo>
                    <a:pt x="52189" y="3535"/>
                    <a:pt x="52326" y="3254"/>
                    <a:pt x="52266" y="3028"/>
                  </a:cubicBezTo>
                  <a:cubicBezTo>
                    <a:pt x="52345" y="2931"/>
                    <a:pt x="52381" y="2831"/>
                    <a:pt x="52368" y="2727"/>
                  </a:cubicBezTo>
                  <a:cubicBezTo>
                    <a:pt x="52361" y="2665"/>
                    <a:pt x="52331" y="2579"/>
                    <a:pt x="52246" y="2498"/>
                  </a:cubicBezTo>
                  <a:cubicBezTo>
                    <a:pt x="52272" y="2380"/>
                    <a:pt x="52269" y="2248"/>
                    <a:pt x="52260" y="2163"/>
                  </a:cubicBezTo>
                  <a:cubicBezTo>
                    <a:pt x="52235" y="1889"/>
                    <a:pt x="52097" y="1551"/>
                    <a:pt x="51881" y="1239"/>
                  </a:cubicBezTo>
                  <a:cubicBezTo>
                    <a:pt x="51474" y="627"/>
                    <a:pt x="50711" y="238"/>
                    <a:pt x="50327" y="137"/>
                  </a:cubicBezTo>
                  <a:cubicBezTo>
                    <a:pt x="50302" y="131"/>
                    <a:pt x="50286" y="127"/>
                    <a:pt x="50265" y="121"/>
                  </a:cubicBezTo>
                  <a:cubicBezTo>
                    <a:pt x="50140" y="85"/>
                    <a:pt x="49852" y="1"/>
                    <a:pt x="494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6667">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14:bounceEnd="46667">
                                          <p:cBhvr additive="base">
                                            <p:cTn id="7"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1" fill="hold" nodeType="afterEffect" p14:presetBounceEnd="46667">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14:bounceEnd="46667">
                                          <p:cBhvr additive="base">
                                            <p:cTn id="12"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13" dur="750" fill="hold"/>
                                            <p:tgtEl>
                                              <p:spTgt spid="3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25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750" fill="hold"/>
                                            <p:tgtEl>
                                              <p:spTgt spid="12"/>
                                            </p:tgtEl>
                                            <p:attrNameLst>
                                              <p:attrName>ppt_x</p:attrName>
                                            </p:attrNameLst>
                                          </p:cBhvr>
                                          <p:tavLst>
                                            <p:tav tm="0">
                                              <p:val>
                                                <p:strVal val="#ppt_x"/>
                                              </p:val>
                                            </p:tav>
                                            <p:tav tm="100000">
                                              <p:val>
                                                <p:strVal val="#ppt_x"/>
                                              </p:val>
                                            </p:tav>
                                          </p:tavLst>
                                        </p:anim>
                                        <p:anim calcmode="lin" valueType="num">
                                          <p:cBhvr additive="base">
                                            <p:cTn id="23" dur="75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1"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750" fill="hold"/>
                                            <p:tgtEl>
                                              <p:spTgt spid="32"/>
                                            </p:tgtEl>
                                            <p:attrNameLst>
                                              <p:attrName>ppt_x</p:attrName>
                                            </p:attrNameLst>
                                          </p:cBhvr>
                                          <p:tavLst>
                                            <p:tav tm="0">
                                              <p:val>
                                                <p:strVal val="#ppt_x"/>
                                              </p:val>
                                            </p:tav>
                                            <p:tav tm="100000">
                                              <p:val>
                                                <p:strVal val="#ppt_x"/>
                                              </p:val>
                                            </p:tav>
                                          </p:tavLst>
                                        </p:anim>
                                        <p:anim calcmode="lin" valueType="num">
                                          <p:cBhvr additive="base">
                                            <p:cTn id="28" dur="750" fill="hold"/>
                                            <p:tgtEl>
                                              <p:spTgt spid="32"/>
                                            </p:tgtEl>
                                            <p:attrNameLst>
                                              <p:attrName>ppt_y</p:attrName>
                                            </p:attrNameLst>
                                          </p:cBhvr>
                                          <p:tavLst>
                                            <p:tav tm="0">
                                              <p:val>
                                                <p:strVal val="0-#ppt_h/2"/>
                                              </p:val>
                                            </p:tav>
                                            <p:tav tm="100000">
                                              <p:val>
                                                <p:strVal val="#ppt_y"/>
                                              </p:val>
                                            </p:tav>
                                          </p:tavLst>
                                        </p:anim>
                                      </p:childTnLst>
                                    </p:cTn>
                                  </p:par>
                                </p:childTnLst>
                              </p:cTn>
                            </p:par>
                            <p:par>
                              <p:cTn id="29" fill="hold">
                                <p:stCondLst>
                                  <p:cond delay="2250"/>
                                </p:stCondLst>
                                <p:childTnLst>
                                  <p:par>
                                    <p:cTn id="30" presetID="42"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35"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3B021B3-DE93-4AB7-8A18-CF5F1CED88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12" cy="68595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3059B0-82EE-2D31-4187-6F865C1D315F}"/>
              </a:ext>
            </a:extLst>
          </p:cNvPr>
          <p:cNvSpPr>
            <a:spLocks noGrp="1"/>
          </p:cNvSpPr>
          <p:nvPr>
            <p:ph type="title"/>
          </p:nvPr>
        </p:nvSpPr>
        <p:spPr>
          <a:xfrm>
            <a:off x="841138" y="256091"/>
            <a:ext cx="10505088" cy="1015219"/>
          </a:xfrm>
        </p:spPr>
        <p:txBody>
          <a:bodyPr anchor="b">
            <a:normAutofit/>
          </a:bodyPr>
          <a:lstStyle/>
          <a:p>
            <a:r>
              <a:rPr lang="en-VN"/>
              <a:t>TÌM TỪ CÓ Ý NGHĨA</a:t>
            </a:r>
          </a:p>
        </p:txBody>
      </p:sp>
      <p:sp>
        <p:nvSpPr>
          <p:cNvPr id="21" name="Rectangle 20">
            <a:extLst>
              <a:ext uri="{FF2B5EF4-FFF2-40B4-BE49-F238E27FC236}">
                <a16:creationId xmlns:a16="http://schemas.microsoft.com/office/drawing/2014/main" id="{52D502E5-F6B4-4D58-B4AE-FC466FF15E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840" y="1634880"/>
            <a:ext cx="10450231" cy="1829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9DECDBF4-02B6-4BB4-B65B-B8107AD6A9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138" y="1538532"/>
            <a:ext cx="1873213" cy="1098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16DE513B-8661-BC01-EBE9-9B19329FEFF9}"/>
              </a:ext>
            </a:extLst>
          </p:cNvPr>
          <p:cNvSpPr>
            <a:spLocks noGrp="1"/>
          </p:cNvSpPr>
          <p:nvPr>
            <p:ph type="sldNum" sz="quarter" idx="12"/>
          </p:nvPr>
        </p:nvSpPr>
        <p:spPr>
          <a:xfrm>
            <a:off x="8872098" y="6357821"/>
            <a:ext cx="2477176" cy="365209"/>
          </a:xfrm>
        </p:spPr>
        <p:txBody>
          <a:bodyPr>
            <a:normAutofit/>
          </a:bodyPr>
          <a:lstStyle/>
          <a:p>
            <a:pPr>
              <a:lnSpc>
                <a:spcPct val="90000"/>
              </a:lnSpc>
              <a:spcAft>
                <a:spcPts val="600"/>
              </a:spcAft>
              <a:defRPr/>
            </a:pPr>
            <a:fld id="{601EE9E8-4134-49B0-9AA7-3089E6521627}" type="slidenum">
              <a:rPr lang="en-US">
                <a:solidFill>
                  <a:schemeClr val="tx1">
                    <a:lumMod val="50000"/>
                    <a:lumOff val="50000"/>
                  </a:schemeClr>
                </a:solidFill>
              </a:rPr>
              <a:pPr>
                <a:lnSpc>
                  <a:spcPct val="90000"/>
                </a:lnSpc>
                <a:spcAft>
                  <a:spcPts val="600"/>
                </a:spcAft>
                <a:defRPr/>
              </a:pPr>
              <a:t>3</a:t>
            </a:fld>
            <a:endParaRPr lang="en-US">
              <a:solidFill>
                <a:schemeClr val="tx1">
                  <a:lumMod val="50000"/>
                  <a:lumOff val="50000"/>
                </a:schemeClr>
              </a:solidFill>
            </a:endParaRPr>
          </a:p>
        </p:txBody>
      </p:sp>
      <p:graphicFrame>
        <p:nvGraphicFramePr>
          <p:cNvPr id="7" name="Content Placeholder 6">
            <a:extLst>
              <a:ext uri="{FF2B5EF4-FFF2-40B4-BE49-F238E27FC236}">
                <a16:creationId xmlns:a16="http://schemas.microsoft.com/office/drawing/2014/main" id="{008481B5-0B23-05B5-6C6E-CC2C73A56BE5}"/>
              </a:ext>
            </a:extLst>
          </p:cNvPr>
          <p:cNvGraphicFramePr>
            <a:graphicFrameLocks noGrp="1"/>
          </p:cNvGraphicFramePr>
          <p:nvPr>
            <p:ph idx="1"/>
            <p:extLst>
              <p:ext uri="{D42A27DB-BD31-4B8C-83A1-F6EECF244321}">
                <p14:modId xmlns:p14="http://schemas.microsoft.com/office/powerpoint/2010/main" val="779653364"/>
              </p:ext>
            </p:extLst>
          </p:nvPr>
        </p:nvGraphicFramePr>
        <p:xfrm>
          <a:off x="1048078" y="1926711"/>
          <a:ext cx="10094257" cy="4358544"/>
        </p:xfrm>
        <a:graphic>
          <a:graphicData uri="http://schemas.openxmlformats.org/drawingml/2006/table">
            <a:tbl>
              <a:tblPr firstRow="1" firstCol="1" bandRow="1"/>
              <a:tblGrid>
                <a:gridCol w="809508">
                  <a:extLst>
                    <a:ext uri="{9D8B030D-6E8A-4147-A177-3AD203B41FA5}">
                      <a16:colId xmlns:a16="http://schemas.microsoft.com/office/drawing/2014/main" val="3855059485"/>
                    </a:ext>
                  </a:extLst>
                </a:gridCol>
                <a:gridCol w="873843">
                  <a:extLst>
                    <a:ext uri="{9D8B030D-6E8A-4147-A177-3AD203B41FA5}">
                      <a16:colId xmlns:a16="http://schemas.microsoft.com/office/drawing/2014/main" val="3236311702"/>
                    </a:ext>
                  </a:extLst>
                </a:gridCol>
                <a:gridCol w="809508">
                  <a:extLst>
                    <a:ext uri="{9D8B030D-6E8A-4147-A177-3AD203B41FA5}">
                      <a16:colId xmlns:a16="http://schemas.microsoft.com/office/drawing/2014/main" val="3002353585"/>
                    </a:ext>
                  </a:extLst>
                </a:gridCol>
                <a:gridCol w="856297">
                  <a:extLst>
                    <a:ext uri="{9D8B030D-6E8A-4147-A177-3AD203B41FA5}">
                      <a16:colId xmlns:a16="http://schemas.microsoft.com/office/drawing/2014/main" val="2698677724"/>
                    </a:ext>
                  </a:extLst>
                </a:gridCol>
                <a:gridCol w="856297">
                  <a:extLst>
                    <a:ext uri="{9D8B030D-6E8A-4147-A177-3AD203B41FA5}">
                      <a16:colId xmlns:a16="http://schemas.microsoft.com/office/drawing/2014/main" val="3518535138"/>
                    </a:ext>
                  </a:extLst>
                </a:gridCol>
                <a:gridCol w="873843">
                  <a:extLst>
                    <a:ext uri="{9D8B030D-6E8A-4147-A177-3AD203B41FA5}">
                      <a16:colId xmlns:a16="http://schemas.microsoft.com/office/drawing/2014/main" val="1708370922"/>
                    </a:ext>
                  </a:extLst>
                </a:gridCol>
                <a:gridCol w="873843">
                  <a:extLst>
                    <a:ext uri="{9D8B030D-6E8A-4147-A177-3AD203B41FA5}">
                      <a16:colId xmlns:a16="http://schemas.microsoft.com/office/drawing/2014/main" val="3157573892"/>
                    </a:ext>
                  </a:extLst>
                </a:gridCol>
                <a:gridCol w="809508">
                  <a:extLst>
                    <a:ext uri="{9D8B030D-6E8A-4147-A177-3AD203B41FA5}">
                      <a16:colId xmlns:a16="http://schemas.microsoft.com/office/drawing/2014/main" val="2932825266"/>
                    </a:ext>
                  </a:extLst>
                </a:gridCol>
                <a:gridCol w="856297">
                  <a:extLst>
                    <a:ext uri="{9D8B030D-6E8A-4147-A177-3AD203B41FA5}">
                      <a16:colId xmlns:a16="http://schemas.microsoft.com/office/drawing/2014/main" val="93888466"/>
                    </a:ext>
                  </a:extLst>
                </a:gridCol>
                <a:gridCol w="809508">
                  <a:extLst>
                    <a:ext uri="{9D8B030D-6E8A-4147-A177-3AD203B41FA5}">
                      <a16:colId xmlns:a16="http://schemas.microsoft.com/office/drawing/2014/main" val="2329963857"/>
                    </a:ext>
                  </a:extLst>
                </a:gridCol>
                <a:gridCol w="809508">
                  <a:extLst>
                    <a:ext uri="{9D8B030D-6E8A-4147-A177-3AD203B41FA5}">
                      <a16:colId xmlns:a16="http://schemas.microsoft.com/office/drawing/2014/main" val="1990313392"/>
                    </a:ext>
                  </a:extLst>
                </a:gridCol>
                <a:gridCol w="856297">
                  <a:extLst>
                    <a:ext uri="{9D8B030D-6E8A-4147-A177-3AD203B41FA5}">
                      <a16:colId xmlns:a16="http://schemas.microsoft.com/office/drawing/2014/main" val="3852852414"/>
                    </a:ext>
                  </a:extLst>
                </a:gridCol>
              </a:tblGrid>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9285363"/>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125528"/>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591866"/>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8906752"/>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2385733"/>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9163613"/>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R</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8205957"/>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0940515"/>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8349443"/>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X</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E</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1214371"/>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2097083"/>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7603300"/>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V</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5515565"/>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9586260"/>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391187"/>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1279819"/>
                  </a:ext>
                </a:extLst>
              </a:tr>
            </a:tbl>
          </a:graphicData>
        </a:graphic>
      </p:graphicFrame>
    </p:spTree>
    <p:extLst>
      <p:ext uri="{BB962C8B-B14F-4D97-AF65-F5344CB8AC3E}">
        <p14:creationId xmlns:p14="http://schemas.microsoft.com/office/powerpoint/2010/main" val="151897985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3B021B3-DE93-4AB7-8A18-CF5F1CED88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12" cy="68595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3059B0-82EE-2D31-4187-6F865C1D315F}"/>
              </a:ext>
            </a:extLst>
          </p:cNvPr>
          <p:cNvSpPr>
            <a:spLocks noGrp="1"/>
          </p:cNvSpPr>
          <p:nvPr>
            <p:ph type="title"/>
          </p:nvPr>
        </p:nvSpPr>
        <p:spPr>
          <a:xfrm>
            <a:off x="841138" y="256091"/>
            <a:ext cx="10505088" cy="1015219"/>
          </a:xfrm>
        </p:spPr>
        <p:txBody>
          <a:bodyPr anchor="b">
            <a:normAutofit/>
          </a:bodyPr>
          <a:lstStyle/>
          <a:p>
            <a:r>
              <a:rPr lang="en-VN"/>
              <a:t>TÌM TỪ CÓ Ý NGHĨA</a:t>
            </a:r>
          </a:p>
        </p:txBody>
      </p:sp>
      <p:sp>
        <p:nvSpPr>
          <p:cNvPr id="21" name="Rectangle 20">
            <a:extLst>
              <a:ext uri="{FF2B5EF4-FFF2-40B4-BE49-F238E27FC236}">
                <a16:creationId xmlns:a16="http://schemas.microsoft.com/office/drawing/2014/main" id="{52D502E5-F6B4-4D58-B4AE-FC466FF15E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840" y="1634880"/>
            <a:ext cx="10450231" cy="1829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9DECDBF4-02B6-4BB4-B65B-B8107AD6A9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138" y="1538532"/>
            <a:ext cx="1873213" cy="1098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16DE513B-8661-BC01-EBE9-9B19329FEFF9}"/>
              </a:ext>
            </a:extLst>
          </p:cNvPr>
          <p:cNvSpPr>
            <a:spLocks noGrp="1"/>
          </p:cNvSpPr>
          <p:nvPr>
            <p:ph type="sldNum" sz="quarter" idx="12"/>
          </p:nvPr>
        </p:nvSpPr>
        <p:spPr>
          <a:xfrm>
            <a:off x="8872098" y="6357821"/>
            <a:ext cx="2477176" cy="365209"/>
          </a:xfrm>
        </p:spPr>
        <p:txBody>
          <a:bodyPr>
            <a:normAutofit/>
          </a:bodyPr>
          <a:lstStyle/>
          <a:p>
            <a:pPr>
              <a:lnSpc>
                <a:spcPct val="90000"/>
              </a:lnSpc>
              <a:spcAft>
                <a:spcPts val="600"/>
              </a:spcAft>
              <a:defRPr/>
            </a:pPr>
            <a:fld id="{601EE9E8-4134-49B0-9AA7-3089E6521627}" type="slidenum">
              <a:rPr lang="en-US">
                <a:solidFill>
                  <a:schemeClr val="tx1">
                    <a:lumMod val="50000"/>
                    <a:lumOff val="50000"/>
                  </a:schemeClr>
                </a:solidFill>
              </a:rPr>
              <a:pPr>
                <a:lnSpc>
                  <a:spcPct val="90000"/>
                </a:lnSpc>
                <a:spcAft>
                  <a:spcPts val="600"/>
                </a:spcAft>
                <a:defRPr/>
              </a:pPr>
              <a:t>4</a:t>
            </a:fld>
            <a:endParaRPr lang="en-US">
              <a:solidFill>
                <a:schemeClr val="tx1">
                  <a:lumMod val="50000"/>
                  <a:lumOff val="50000"/>
                </a:schemeClr>
              </a:solidFill>
            </a:endParaRPr>
          </a:p>
        </p:txBody>
      </p:sp>
      <p:graphicFrame>
        <p:nvGraphicFramePr>
          <p:cNvPr id="7" name="Content Placeholder 6">
            <a:extLst>
              <a:ext uri="{FF2B5EF4-FFF2-40B4-BE49-F238E27FC236}">
                <a16:creationId xmlns:a16="http://schemas.microsoft.com/office/drawing/2014/main" id="{008481B5-0B23-05B5-6C6E-CC2C73A56BE5}"/>
              </a:ext>
            </a:extLst>
          </p:cNvPr>
          <p:cNvGraphicFramePr>
            <a:graphicFrameLocks noGrp="1"/>
          </p:cNvGraphicFramePr>
          <p:nvPr>
            <p:ph idx="1"/>
            <p:extLst>
              <p:ext uri="{D42A27DB-BD31-4B8C-83A1-F6EECF244321}">
                <p14:modId xmlns:p14="http://schemas.microsoft.com/office/powerpoint/2010/main" val="1664961518"/>
              </p:ext>
            </p:extLst>
          </p:nvPr>
        </p:nvGraphicFramePr>
        <p:xfrm>
          <a:off x="1048078" y="1926711"/>
          <a:ext cx="10094257" cy="4358544"/>
        </p:xfrm>
        <a:graphic>
          <a:graphicData uri="http://schemas.openxmlformats.org/drawingml/2006/table">
            <a:tbl>
              <a:tblPr firstRow="1" firstCol="1" bandRow="1"/>
              <a:tblGrid>
                <a:gridCol w="809508">
                  <a:extLst>
                    <a:ext uri="{9D8B030D-6E8A-4147-A177-3AD203B41FA5}">
                      <a16:colId xmlns:a16="http://schemas.microsoft.com/office/drawing/2014/main" val="3855059485"/>
                    </a:ext>
                  </a:extLst>
                </a:gridCol>
                <a:gridCol w="873843">
                  <a:extLst>
                    <a:ext uri="{9D8B030D-6E8A-4147-A177-3AD203B41FA5}">
                      <a16:colId xmlns:a16="http://schemas.microsoft.com/office/drawing/2014/main" val="3236311702"/>
                    </a:ext>
                  </a:extLst>
                </a:gridCol>
                <a:gridCol w="809508">
                  <a:extLst>
                    <a:ext uri="{9D8B030D-6E8A-4147-A177-3AD203B41FA5}">
                      <a16:colId xmlns:a16="http://schemas.microsoft.com/office/drawing/2014/main" val="3002353585"/>
                    </a:ext>
                  </a:extLst>
                </a:gridCol>
                <a:gridCol w="856297">
                  <a:extLst>
                    <a:ext uri="{9D8B030D-6E8A-4147-A177-3AD203B41FA5}">
                      <a16:colId xmlns:a16="http://schemas.microsoft.com/office/drawing/2014/main" val="2698677724"/>
                    </a:ext>
                  </a:extLst>
                </a:gridCol>
                <a:gridCol w="856297">
                  <a:extLst>
                    <a:ext uri="{9D8B030D-6E8A-4147-A177-3AD203B41FA5}">
                      <a16:colId xmlns:a16="http://schemas.microsoft.com/office/drawing/2014/main" val="3518535138"/>
                    </a:ext>
                  </a:extLst>
                </a:gridCol>
                <a:gridCol w="873843">
                  <a:extLst>
                    <a:ext uri="{9D8B030D-6E8A-4147-A177-3AD203B41FA5}">
                      <a16:colId xmlns:a16="http://schemas.microsoft.com/office/drawing/2014/main" val="1708370922"/>
                    </a:ext>
                  </a:extLst>
                </a:gridCol>
                <a:gridCol w="873843">
                  <a:extLst>
                    <a:ext uri="{9D8B030D-6E8A-4147-A177-3AD203B41FA5}">
                      <a16:colId xmlns:a16="http://schemas.microsoft.com/office/drawing/2014/main" val="3157573892"/>
                    </a:ext>
                  </a:extLst>
                </a:gridCol>
                <a:gridCol w="809508">
                  <a:extLst>
                    <a:ext uri="{9D8B030D-6E8A-4147-A177-3AD203B41FA5}">
                      <a16:colId xmlns:a16="http://schemas.microsoft.com/office/drawing/2014/main" val="2932825266"/>
                    </a:ext>
                  </a:extLst>
                </a:gridCol>
                <a:gridCol w="856297">
                  <a:extLst>
                    <a:ext uri="{9D8B030D-6E8A-4147-A177-3AD203B41FA5}">
                      <a16:colId xmlns:a16="http://schemas.microsoft.com/office/drawing/2014/main" val="93888466"/>
                    </a:ext>
                  </a:extLst>
                </a:gridCol>
                <a:gridCol w="809508">
                  <a:extLst>
                    <a:ext uri="{9D8B030D-6E8A-4147-A177-3AD203B41FA5}">
                      <a16:colId xmlns:a16="http://schemas.microsoft.com/office/drawing/2014/main" val="2329963857"/>
                    </a:ext>
                  </a:extLst>
                </a:gridCol>
                <a:gridCol w="809508">
                  <a:extLst>
                    <a:ext uri="{9D8B030D-6E8A-4147-A177-3AD203B41FA5}">
                      <a16:colId xmlns:a16="http://schemas.microsoft.com/office/drawing/2014/main" val="1990313392"/>
                    </a:ext>
                  </a:extLst>
                </a:gridCol>
                <a:gridCol w="856297">
                  <a:extLst>
                    <a:ext uri="{9D8B030D-6E8A-4147-A177-3AD203B41FA5}">
                      <a16:colId xmlns:a16="http://schemas.microsoft.com/office/drawing/2014/main" val="3852852414"/>
                    </a:ext>
                  </a:extLst>
                </a:gridCol>
              </a:tblGrid>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9285363"/>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125528"/>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591866"/>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8906752"/>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2385733"/>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9163613"/>
                  </a:ext>
                </a:extLst>
              </a:tr>
              <a:tr h="272409">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R</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8205957"/>
                  </a:ext>
                </a:extLst>
              </a:tr>
              <a:tr h="272409">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0940515"/>
                  </a:ext>
                </a:extLst>
              </a:tr>
              <a:tr h="272409">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8349443"/>
                  </a:ext>
                </a:extLst>
              </a:tr>
              <a:tr h="272409">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X</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E</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1214371"/>
                  </a:ext>
                </a:extLst>
              </a:tr>
              <a:tr h="272409">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2097083"/>
                  </a:ext>
                </a:extLst>
              </a:tr>
              <a:tr h="272409">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7603300"/>
                  </a:ext>
                </a:extLst>
              </a:tr>
              <a:tr h="272409">
                <a:tc>
                  <a:txBody>
                    <a:bodyPr/>
                    <a:lstStyle/>
                    <a:p>
                      <a:pPr algn="ctr"/>
                      <a:r>
                        <a:rPr lang="en-VN" sz="1500" b="0" kern="10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V</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b="1"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C</a:t>
                      </a:r>
                      <a:endParaRPr lang="en-VN" sz="1500" b="1"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5515565"/>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S</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K</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L</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59586260"/>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A</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J</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D</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U</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391187"/>
                  </a:ext>
                </a:extLst>
              </a:tr>
              <a:tr h="272409">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I</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O</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G</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H</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Y</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W</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Q</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T</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F</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B</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N</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VN" sz="1500" kern="100">
                          <a:effectLst/>
                          <a:latin typeface="Times New Roman" panose="02020603050405020304" pitchFamily="18" charset="0"/>
                          <a:ea typeface="Aptos" panose="020B0004020202020204" pitchFamily="34" charset="0"/>
                          <a:cs typeface="Times New Roman" panose="02020603050405020304" pitchFamily="18" charset="0"/>
                        </a:rPr>
                        <a:t>M</a:t>
                      </a:r>
                      <a:endParaRPr lang="en-VN" sz="1500" kern="100">
                        <a:effectLst/>
                        <a:latin typeface="Aptos" panose="020B0004020202020204" pitchFamily="34" charset="0"/>
                        <a:ea typeface="Aptos" panose="020B0004020202020204" pitchFamily="34" charset="0"/>
                        <a:cs typeface="Times New Roman" panose="02020603050405020304" pitchFamily="18" charset="0"/>
                      </a:endParaRPr>
                    </a:p>
                  </a:txBody>
                  <a:tcPr marL="85128" marR="85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1279819"/>
                  </a:ext>
                </a:extLst>
              </a:tr>
            </a:tbl>
          </a:graphicData>
        </a:graphic>
      </p:graphicFrame>
    </p:spTree>
    <p:extLst>
      <p:ext uri="{BB962C8B-B14F-4D97-AF65-F5344CB8AC3E}">
        <p14:creationId xmlns:p14="http://schemas.microsoft.com/office/powerpoint/2010/main" val="20180818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13A7-6F02-254F-B37B-CEF17C9AB7AC}"/>
              </a:ext>
            </a:extLst>
          </p:cNvPr>
          <p:cNvSpPr>
            <a:spLocks noGrp="1"/>
          </p:cNvSpPr>
          <p:nvPr>
            <p:ph type="title"/>
          </p:nvPr>
        </p:nvSpPr>
        <p:spPr/>
        <p:txBody>
          <a:bodyPr/>
          <a:lstStyle/>
          <a:p>
            <a:endParaRPr lang="en-VN"/>
          </a:p>
        </p:txBody>
      </p:sp>
      <p:sp>
        <p:nvSpPr>
          <p:cNvPr id="4" name="Slide Number Placeholder 3">
            <a:extLst>
              <a:ext uri="{FF2B5EF4-FFF2-40B4-BE49-F238E27FC236}">
                <a16:creationId xmlns:a16="http://schemas.microsoft.com/office/drawing/2014/main" id="{F668DD48-47DB-E349-A30D-CBA4FFEB3473}"/>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5</a:t>
            </a:fld>
            <a:endParaRPr lang="en-US" dirty="0">
              <a:solidFill>
                <a:prstClr val="black">
                  <a:tint val="75000"/>
                </a:prstClr>
              </a:solidFill>
            </a:endParaRPr>
          </a:p>
        </p:txBody>
      </p:sp>
      <p:pic>
        <p:nvPicPr>
          <p:cNvPr id="6" name="9convert.com - Hiểu rõ Chất đôc Màu da cam Dioxin mà VN đã gánh chịu_1080p.mp4" descr="9convert.com - Hiểu rõ Chất đôc Màu da cam Dioxin mà VN đã gánh chịu_1080p.mp4">
            <a:hlinkClick r:id="" action="ppaction://media"/>
            <a:extLst>
              <a:ext uri="{FF2B5EF4-FFF2-40B4-BE49-F238E27FC236}">
                <a16:creationId xmlns:a16="http://schemas.microsoft.com/office/drawing/2014/main" id="{86D5AAEE-0B01-384A-A330-AB0FB7116A24}"/>
              </a:ext>
            </a:extLst>
          </p:cNvPr>
          <p:cNvPicPr>
            <a:picLocks noChangeAspect="1"/>
          </p:cNvPicPr>
          <p:nvPr>
            <a:videoFile r:link="rId1"/>
            <p:extLst>
              <p:ext uri="{DAA4B4D4-6D71-4841-9C94-3DE7FCFB9230}">
                <p14:media xmlns:p14="http://schemas.microsoft.com/office/powerpoint/2010/main" r:embed="rId2">
                  <p14:trim st="5838.8757"/>
                </p14:media>
              </p:ext>
            </p:extLst>
          </p:nvPr>
        </p:nvPicPr>
        <p:blipFill>
          <a:blip r:embed="rId4"/>
          <a:stretch>
            <a:fillRect/>
          </a:stretch>
        </p:blipFill>
        <p:spPr>
          <a:xfrm>
            <a:off x="0" y="0"/>
            <a:ext cx="12190412" cy="6723035"/>
          </a:xfrm>
          <a:prstGeom prst="rect">
            <a:avLst/>
          </a:prstGeom>
        </p:spPr>
      </p:pic>
      <p:pic>
        <p:nvPicPr>
          <p:cNvPr id="5" name="9convert.com - Hiểu rõ Chất đôc Màu da cam Dioxin mà VN đã gánh chịu_1080p.mp4" descr="9convert.com - Hiểu rõ Chất đôc Màu da cam Dioxin mà VN đã gánh chịu_1080p.mp4">
            <a:hlinkClick r:id="" action="ppaction://media"/>
            <a:extLst>
              <a:ext uri="{FF2B5EF4-FFF2-40B4-BE49-F238E27FC236}">
                <a16:creationId xmlns:a16="http://schemas.microsoft.com/office/drawing/2014/main" id="{BD8BA2A8-8A9F-3340-98B8-28CCCE864F71}"/>
              </a:ext>
            </a:extLst>
          </p:cNvPr>
          <p:cNvPicPr>
            <a:picLocks noChangeAspect="1"/>
          </p:cNvPicPr>
          <p:nvPr>
            <a:videoFile r:link="rId1"/>
            <p:extLst>
              <p:ext uri="{DAA4B4D4-6D71-4841-9C94-3DE7FCFB9230}">
                <p14:media xmlns:p14="http://schemas.microsoft.com/office/powerpoint/2010/main" r:embed="rId2">
                  <p14:trim st="5838.8757"/>
                </p14:media>
              </p:ext>
            </p:extLst>
          </p:nvPr>
        </p:nvPicPr>
        <p:blipFill>
          <a:blip r:embed="rId4"/>
          <a:stretch>
            <a:fillRect/>
          </a:stretch>
        </p:blipFill>
        <p:spPr>
          <a:xfrm>
            <a:off x="152400" y="152400"/>
            <a:ext cx="12190412" cy="6723035"/>
          </a:xfrm>
          <a:prstGeom prst="rect">
            <a:avLst/>
          </a:prstGeom>
        </p:spPr>
      </p:pic>
    </p:spTree>
    <p:extLst>
      <p:ext uri="{BB962C8B-B14F-4D97-AF65-F5344CB8AC3E}">
        <p14:creationId xmlns:p14="http://schemas.microsoft.com/office/powerpoint/2010/main" val="42179517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25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62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p:cTn id="2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 y="43400"/>
            <a:ext cx="12184063" cy="6857107"/>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2289853" y="956333"/>
            <a:ext cx="7921749" cy="3693319"/>
            <a:chOff x="2389695" y="1573701"/>
            <a:chExt cx="7921749" cy="3693319"/>
          </a:xfrm>
        </p:grpSpPr>
        <p:sp>
          <p:nvSpPr>
            <p:cNvPr id="30" name="18"/>
            <p:cNvSpPr>
              <a:spLocks noChangeArrowheads="1"/>
            </p:cNvSpPr>
            <p:nvPr>
              <p:custDataLst>
                <p:tags r:id="rId1"/>
              </p:custDataLst>
            </p:nvPr>
          </p:nvSpPr>
          <p:spPr bwMode="auto">
            <a:xfrm>
              <a:off x="2389695" y="1573701"/>
              <a:ext cx="7498079" cy="369331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vi-VN" altLang="zh-CN" sz="6000" b="1" dirty="0">
                  <a:solidFill>
                    <a:srgbClr val="33909B"/>
                  </a:solidFill>
                  <a:latin typeface="Calibri" panose="020F0502020204030204" pitchFamily="34" charset="0"/>
                  <a:ea typeface="微软雅黑" panose="020B0503020204020204" pitchFamily="34" charset="-122"/>
                  <a:cs typeface="Calibri" panose="020F0502020204030204" pitchFamily="34" charset="0"/>
                </a:rPr>
                <a:t>PHÒNG CHỐNG </a:t>
              </a:r>
            </a:p>
            <a:p>
              <a:pPr algn="ctr" fontAlgn="base">
                <a:spcBef>
                  <a:spcPct val="0"/>
                </a:spcBef>
                <a:spcAft>
                  <a:spcPct val="0"/>
                </a:spcAft>
              </a:pPr>
              <a:r>
                <a:rPr lang="vi-VN" altLang="zh-CN" sz="6000" b="1" dirty="0">
                  <a:solidFill>
                    <a:srgbClr val="33909B"/>
                  </a:solidFill>
                  <a:latin typeface="Calibri" panose="020F0502020204030204" pitchFamily="34" charset="0"/>
                  <a:ea typeface="微软雅黑" panose="020B0503020204020204" pitchFamily="34" charset="-122"/>
                  <a:cs typeface="Calibri" panose="020F0502020204030204" pitchFamily="34" charset="0"/>
                </a:rPr>
                <a:t>TAI NẠN VŨ KHÍ </a:t>
              </a:r>
            </a:p>
            <a:p>
              <a:pPr algn="ctr" fontAlgn="base">
                <a:spcBef>
                  <a:spcPct val="0"/>
                </a:spcBef>
                <a:spcAft>
                  <a:spcPct val="0"/>
                </a:spcAft>
              </a:pPr>
              <a:r>
                <a:rPr lang="vi-VN" altLang="zh-CN" sz="6000" b="1" dirty="0">
                  <a:solidFill>
                    <a:srgbClr val="33909B"/>
                  </a:solidFill>
                  <a:latin typeface="Calibri" panose="020F0502020204030204" pitchFamily="34" charset="0"/>
                  <a:ea typeface="微软雅黑" panose="020B0503020204020204" pitchFamily="34" charset="-122"/>
                  <a:cs typeface="Calibri" panose="020F0502020204030204" pitchFamily="34" charset="0"/>
                </a:rPr>
                <a:t>CHÁY NỔ VÀ </a:t>
              </a:r>
            </a:p>
            <a:p>
              <a:pPr algn="ctr" fontAlgn="base">
                <a:spcBef>
                  <a:spcPct val="0"/>
                </a:spcBef>
                <a:spcAft>
                  <a:spcPct val="0"/>
                </a:spcAft>
              </a:pPr>
              <a:r>
                <a:rPr lang="vi-VN" altLang="zh-CN" sz="6000" b="1" dirty="0">
                  <a:solidFill>
                    <a:srgbClr val="33909B"/>
                  </a:solidFill>
                  <a:latin typeface="Calibri" panose="020F0502020204030204" pitchFamily="34" charset="0"/>
                  <a:ea typeface="微软雅黑" panose="020B0503020204020204" pitchFamily="34" charset="-122"/>
                  <a:cs typeface="Calibri" panose="020F0502020204030204" pitchFamily="34" charset="0"/>
                </a:rPr>
                <a:t>HOÁ CHẤT ĐỘC HẠI</a:t>
              </a:r>
              <a:endParaRPr lang="en-US" altLang="zh-CN" sz="6000" b="1" dirty="0">
                <a:solidFill>
                  <a:srgbClr val="33909B"/>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6685" y="2897214"/>
              <a:ext cx="1504759" cy="2149654"/>
            </a:xfrm>
            <a:prstGeom prst="rect">
              <a:avLst/>
            </a:prstGeom>
          </p:spPr>
        </p:pic>
      </p:grpSp>
      <p:pic>
        <p:nvPicPr>
          <p:cNvPr id="13" name="图片 9">
            <a:extLst>
              <a:ext uri="{FF2B5EF4-FFF2-40B4-BE49-F238E27FC236}">
                <a16:creationId xmlns:a16="http://schemas.microsoft.com/office/drawing/2014/main" id="{4D3A685D-BC64-7246-B67D-58AE747CBB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0928" y="2723896"/>
            <a:ext cx="2939485" cy="4156616"/>
          </a:xfrm>
          <a:prstGeom prst="rect">
            <a:avLst/>
          </a:prstGeom>
        </p:spPr>
      </p:pic>
      <p:grpSp>
        <p:nvGrpSpPr>
          <p:cNvPr id="2" name="Google Shape;8709;p69">
            <a:extLst>
              <a:ext uri="{FF2B5EF4-FFF2-40B4-BE49-F238E27FC236}">
                <a16:creationId xmlns:a16="http://schemas.microsoft.com/office/drawing/2014/main" id="{A1E40FC8-6FE6-AA8F-CEC6-7D859B1A3681}"/>
              </a:ext>
            </a:extLst>
          </p:cNvPr>
          <p:cNvGrpSpPr/>
          <p:nvPr/>
        </p:nvGrpSpPr>
        <p:grpSpPr>
          <a:xfrm>
            <a:off x="5195597" y="4804343"/>
            <a:ext cx="1961590" cy="1931934"/>
            <a:chOff x="853526" y="2742734"/>
            <a:chExt cx="380535" cy="375270"/>
          </a:xfrm>
        </p:grpSpPr>
        <p:sp>
          <p:nvSpPr>
            <p:cNvPr id="4" name="Google Shape;8710;p69">
              <a:extLst>
                <a:ext uri="{FF2B5EF4-FFF2-40B4-BE49-F238E27FC236}">
                  <a16:creationId xmlns:a16="http://schemas.microsoft.com/office/drawing/2014/main" id="{077B8293-AC47-0DD1-C989-7499D3E9A42A}"/>
                </a:ext>
              </a:extLst>
            </p:cNvPr>
            <p:cNvSpPr/>
            <p:nvPr/>
          </p:nvSpPr>
          <p:spPr>
            <a:xfrm>
              <a:off x="860625" y="2860821"/>
              <a:ext cx="166338" cy="79738"/>
            </a:xfrm>
            <a:custGeom>
              <a:avLst/>
              <a:gdLst/>
              <a:ahLst/>
              <a:cxnLst/>
              <a:rect l="l" t="t" r="r" b="b"/>
              <a:pathLst>
                <a:path w="6350" h="3044" extrusionOk="0">
                  <a:moveTo>
                    <a:pt x="6350" y="1"/>
                  </a:moveTo>
                  <a:lnTo>
                    <a:pt x="4962" y="117"/>
                  </a:lnTo>
                  <a:cubicBezTo>
                    <a:pt x="3146" y="268"/>
                    <a:pt x="1439" y="1056"/>
                    <a:pt x="151" y="2348"/>
                  </a:cubicBezTo>
                  <a:cubicBezTo>
                    <a:pt x="0" y="2499"/>
                    <a:pt x="93" y="2759"/>
                    <a:pt x="309" y="2780"/>
                  </a:cubicBezTo>
                  <a:lnTo>
                    <a:pt x="3307" y="3044"/>
                  </a:lnTo>
                  <a:lnTo>
                    <a:pt x="6350" y="1"/>
                  </a:lnTo>
                  <a:close/>
                </a:path>
              </a:pathLst>
            </a:custGeom>
            <a:solidFill>
              <a:srgbClr val="A6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711;p69">
              <a:extLst>
                <a:ext uri="{FF2B5EF4-FFF2-40B4-BE49-F238E27FC236}">
                  <a16:creationId xmlns:a16="http://schemas.microsoft.com/office/drawing/2014/main" id="{40C0FA89-683F-359D-FB82-4A1BD050E3E5}"/>
                </a:ext>
              </a:extLst>
            </p:cNvPr>
            <p:cNvSpPr/>
            <p:nvPr/>
          </p:nvSpPr>
          <p:spPr>
            <a:xfrm>
              <a:off x="1034927" y="2948522"/>
              <a:ext cx="79659" cy="164269"/>
            </a:xfrm>
            <a:custGeom>
              <a:avLst/>
              <a:gdLst/>
              <a:ahLst/>
              <a:cxnLst/>
              <a:rect l="l" t="t" r="r" b="b"/>
              <a:pathLst>
                <a:path w="3041" h="6271" extrusionOk="0">
                  <a:moveTo>
                    <a:pt x="3041" y="1"/>
                  </a:moveTo>
                  <a:lnTo>
                    <a:pt x="1" y="3040"/>
                  </a:lnTo>
                  <a:lnTo>
                    <a:pt x="265" y="6039"/>
                  </a:lnTo>
                  <a:cubicBezTo>
                    <a:pt x="278" y="6182"/>
                    <a:pt x="396" y="6271"/>
                    <a:pt x="518" y="6271"/>
                  </a:cubicBezTo>
                  <a:cubicBezTo>
                    <a:pt x="581" y="6271"/>
                    <a:pt x="644" y="6247"/>
                    <a:pt x="697" y="6197"/>
                  </a:cubicBezTo>
                  <a:cubicBezTo>
                    <a:pt x="1985" y="4908"/>
                    <a:pt x="2777" y="3202"/>
                    <a:pt x="2927" y="1385"/>
                  </a:cubicBezTo>
                  <a:lnTo>
                    <a:pt x="3041" y="1"/>
                  </a:lnTo>
                  <a:close/>
                </a:path>
              </a:pathLst>
            </a:custGeom>
            <a:solidFill>
              <a:srgbClr val="A6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712;p69">
              <a:extLst>
                <a:ext uri="{FF2B5EF4-FFF2-40B4-BE49-F238E27FC236}">
                  <a16:creationId xmlns:a16="http://schemas.microsoft.com/office/drawing/2014/main" id="{F1F974B7-1218-3B97-BC26-A81048634C97}"/>
                </a:ext>
              </a:extLst>
            </p:cNvPr>
            <p:cNvSpPr/>
            <p:nvPr/>
          </p:nvSpPr>
          <p:spPr>
            <a:xfrm>
              <a:off x="860521" y="2864960"/>
              <a:ext cx="119868" cy="69679"/>
            </a:xfrm>
            <a:custGeom>
              <a:avLst/>
              <a:gdLst/>
              <a:ahLst/>
              <a:cxnLst/>
              <a:rect l="l" t="t" r="r" b="b"/>
              <a:pathLst>
                <a:path w="4576" h="2660" extrusionOk="0">
                  <a:moveTo>
                    <a:pt x="4575" y="1"/>
                  </a:moveTo>
                  <a:cubicBezTo>
                    <a:pt x="2903" y="227"/>
                    <a:pt x="1347" y="994"/>
                    <a:pt x="151" y="2190"/>
                  </a:cubicBezTo>
                  <a:cubicBezTo>
                    <a:pt x="1" y="2341"/>
                    <a:pt x="97" y="2601"/>
                    <a:pt x="309" y="2622"/>
                  </a:cubicBezTo>
                  <a:lnTo>
                    <a:pt x="755" y="2660"/>
                  </a:lnTo>
                  <a:cubicBezTo>
                    <a:pt x="611" y="2557"/>
                    <a:pt x="594" y="2348"/>
                    <a:pt x="717" y="2221"/>
                  </a:cubicBezTo>
                  <a:cubicBezTo>
                    <a:pt x="1786" y="1152"/>
                    <a:pt x="3116" y="388"/>
                    <a:pt x="4575" y="1"/>
                  </a:cubicBezTo>
                  <a:close/>
                </a:path>
              </a:pathLst>
            </a:custGeom>
            <a:solidFill>
              <a:srgbClr val="97A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713;p69">
              <a:extLst>
                <a:ext uri="{FF2B5EF4-FFF2-40B4-BE49-F238E27FC236}">
                  <a16:creationId xmlns:a16="http://schemas.microsoft.com/office/drawing/2014/main" id="{F7DB52D6-C664-AD13-C210-23C0174AF9E0}"/>
                </a:ext>
              </a:extLst>
            </p:cNvPr>
            <p:cNvSpPr/>
            <p:nvPr/>
          </p:nvSpPr>
          <p:spPr>
            <a:xfrm>
              <a:off x="1034848" y="3013512"/>
              <a:ext cx="23366" cy="99331"/>
            </a:xfrm>
            <a:custGeom>
              <a:avLst/>
              <a:gdLst/>
              <a:ahLst/>
              <a:cxnLst/>
              <a:rect l="l" t="t" r="r" b="b"/>
              <a:pathLst>
                <a:path w="892" h="3792" extrusionOk="0">
                  <a:moveTo>
                    <a:pt x="563" y="1"/>
                  </a:moveTo>
                  <a:lnTo>
                    <a:pt x="1" y="563"/>
                  </a:lnTo>
                  <a:lnTo>
                    <a:pt x="268" y="3561"/>
                  </a:lnTo>
                  <a:cubicBezTo>
                    <a:pt x="279" y="3702"/>
                    <a:pt x="397" y="3791"/>
                    <a:pt x="520" y="3791"/>
                  </a:cubicBezTo>
                  <a:cubicBezTo>
                    <a:pt x="583" y="3791"/>
                    <a:pt x="647" y="3768"/>
                    <a:pt x="700" y="3716"/>
                  </a:cubicBezTo>
                  <a:cubicBezTo>
                    <a:pt x="765" y="3650"/>
                    <a:pt x="826" y="3585"/>
                    <a:pt x="892" y="3517"/>
                  </a:cubicBezTo>
                  <a:cubicBezTo>
                    <a:pt x="878" y="3486"/>
                    <a:pt x="868" y="3455"/>
                    <a:pt x="864" y="3421"/>
                  </a:cubicBezTo>
                  <a:lnTo>
                    <a:pt x="563" y="1"/>
                  </a:lnTo>
                  <a:close/>
                </a:path>
              </a:pathLst>
            </a:custGeom>
            <a:solidFill>
              <a:srgbClr val="97A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714;p69">
              <a:extLst>
                <a:ext uri="{FF2B5EF4-FFF2-40B4-BE49-F238E27FC236}">
                  <a16:creationId xmlns:a16="http://schemas.microsoft.com/office/drawing/2014/main" id="{E3DDE4CB-466E-9A7B-E511-719EB435B2B1}"/>
                </a:ext>
              </a:extLst>
            </p:cNvPr>
            <p:cNvSpPr/>
            <p:nvPr/>
          </p:nvSpPr>
          <p:spPr>
            <a:xfrm>
              <a:off x="929728" y="2748576"/>
              <a:ext cx="297994" cy="296423"/>
            </a:xfrm>
            <a:custGeom>
              <a:avLst/>
              <a:gdLst/>
              <a:ahLst/>
              <a:cxnLst/>
              <a:rect l="l" t="t" r="r" b="b"/>
              <a:pathLst>
                <a:path w="11376" h="11316" extrusionOk="0">
                  <a:moveTo>
                    <a:pt x="11147" y="1"/>
                  </a:moveTo>
                  <a:cubicBezTo>
                    <a:pt x="11128" y="1"/>
                    <a:pt x="11109" y="4"/>
                    <a:pt x="11090" y="9"/>
                  </a:cubicBezTo>
                  <a:lnTo>
                    <a:pt x="8688" y="712"/>
                  </a:lnTo>
                  <a:lnTo>
                    <a:pt x="6916" y="1229"/>
                  </a:lnTo>
                  <a:cubicBezTo>
                    <a:pt x="6772" y="1270"/>
                    <a:pt x="6638" y="1349"/>
                    <a:pt x="6532" y="1459"/>
                  </a:cubicBezTo>
                  <a:lnTo>
                    <a:pt x="83" y="7908"/>
                  </a:lnTo>
                  <a:cubicBezTo>
                    <a:pt x="1" y="7990"/>
                    <a:pt x="1" y="8124"/>
                    <a:pt x="83" y="8203"/>
                  </a:cubicBezTo>
                  <a:lnTo>
                    <a:pt x="1375" y="9495"/>
                  </a:lnTo>
                  <a:lnTo>
                    <a:pt x="1848" y="9971"/>
                  </a:lnTo>
                  <a:lnTo>
                    <a:pt x="3126" y="11249"/>
                  </a:lnTo>
                  <a:cubicBezTo>
                    <a:pt x="3171" y="11294"/>
                    <a:pt x="3229" y="11316"/>
                    <a:pt x="3287" y="11316"/>
                  </a:cubicBezTo>
                  <a:cubicBezTo>
                    <a:pt x="3345" y="11316"/>
                    <a:pt x="3404" y="11294"/>
                    <a:pt x="3448" y="11249"/>
                  </a:cubicBezTo>
                  <a:lnTo>
                    <a:pt x="7057" y="7634"/>
                  </a:lnTo>
                  <a:lnTo>
                    <a:pt x="9867" y="4831"/>
                  </a:lnTo>
                  <a:cubicBezTo>
                    <a:pt x="9986" y="4711"/>
                    <a:pt x="10076" y="4563"/>
                    <a:pt x="10124" y="4402"/>
                  </a:cubicBezTo>
                  <a:lnTo>
                    <a:pt x="11337" y="256"/>
                  </a:lnTo>
                  <a:cubicBezTo>
                    <a:pt x="11375" y="125"/>
                    <a:pt x="11274" y="1"/>
                    <a:pt x="11147" y="1"/>
                  </a:cubicBezTo>
                  <a:close/>
                </a:path>
              </a:pathLst>
            </a:custGeom>
            <a:solidFill>
              <a:srgbClr val="E8ED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715;p69">
              <a:extLst>
                <a:ext uri="{FF2B5EF4-FFF2-40B4-BE49-F238E27FC236}">
                  <a16:creationId xmlns:a16="http://schemas.microsoft.com/office/drawing/2014/main" id="{8967ADE0-FEE2-B53A-3B8F-838B36F317EA}"/>
                </a:ext>
              </a:extLst>
            </p:cNvPr>
            <p:cNvSpPr/>
            <p:nvPr/>
          </p:nvSpPr>
          <p:spPr>
            <a:xfrm>
              <a:off x="929728" y="2748576"/>
              <a:ext cx="297811" cy="221610"/>
            </a:xfrm>
            <a:custGeom>
              <a:avLst/>
              <a:gdLst/>
              <a:ahLst/>
              <a:cxnLst/>
              <a:rect l="l" t="t" r="r" b="b"/>
              <a:pathLst>
                <a:path w="11369" h="8460" extrusionOk="0">
                  <a:moveTo>
                    <a:pt x="11143" y="1"/>
                  </a:moveTo>
                  <a:cubicBezTo>
                    <a:pt x="11125" y="1"/>
                    <a:pt x="11106" y="3"/>
                    <a:pt x="11086" y="9"/>
                  </a:cubicBezTo>
                  <a:lnTo>
                    <a:pt x="6895" y="1233"/>
                  </a:lnTo>
                  <a:cubicBezTo>
                    <a:pt x="6765" y="1270"/>
                    <a:pt x="6642" y="1342"/>
                    <a:pt x="6546" y="1442"/>
                  </a:cubicBezTo>
                  <a:lnTo>
                    <a:pt x="83" y="7908"/>
                  </a:lnTo>
                  <a:cubicBezTo>
                    <a:pt x="1" y="7990"/>
                    <a:pt x="1" y="8120"/>
                    <a:pt x="83" y="8203"/>
                  </a:cubicBezTo>
                  <a:lnTo>
                    <a:pt x="340" y="8460"/>
                  </a:lnTo>
                  <a:lnTo>
                    <a:pt x="1070" y="7730"/>
                  </a:lnTo>
                  <a:lnTo>
                    <a:pt x="6875" y="1928"/>
                  </a:lnTo>
                  <a:cubicBezTo>
                    <a:pt x="6961" y="1839"/>
                    <a:pt x="7070" y="1774"/>
                    <a:pt x="7190" y="1736"/>
                  </a:cubicBezTo>
                  <a:lnTo>
                    <a:pt x="11248" y="551"/>
                  </a:lnTo>
                  <a:lnTo>
                    <a:pt x="11333" y="253"/>
                  </a:lnTo>
                  <a:lnTo>
                    <a:pt x="11333" y="249"/>
                  </a:lnTo>
                  <a:cubicBezTo>
                    <a:pt x="11369" y="121"/>
                    <a:pt x="11267" y="1"/>
                    <a:pt x="11143" y="1"/>
                  </a:cubicBezTo>
                  <a:close/>
                </a:path>
              </a:pathLst>
            </a:custGeom>
            <a:solidFill>
              <a:srgbClr val="C9D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716;p69">
              <a:extLst>
                <a:ext uri="{FF2B5EF4-FFF2-40B4-BE49-F238E27FC236}">
                  <a16:creationId xmlns:a16="http://schemas.microsoft.com/office/drawing/2014/main" id="{9DF35160-2374-74C9-A2C2-0BDB138E97A2}"/>
                </a:ext>
              </a:extLst>
            </p:cNvPr>
            <p:cNvSpPr/>
            <p:nvPr/>
          </p:nvSpPr>
          <p:spPr>
            <a:xfrm>
              <a:off x="1079904" y="2833185"/>
              <a:ext cx="62318" cy="62318"/>
            </a:xfrm>
            <a:custGeom>
              <a:avLst/>
              <a:gdLst/>
              <a:ahLst/>
              <a:cxnLst/>
              <a:rect l="l" t="t" r="r" b="b"/>
              <a:pathLst>
                <a:path w="2379" h="2379" extrusionOk="0">
                  <a:moveTo>
                    <a:pt x="1190" y="0"/>
                  </a:moveTo>
                  <a:cubicBezTo>
                    <a:pt x="532" y="0"/>
                    <a:pt x="1" y="535"/>
                    <a:pt x="1" y="1190"/>
                  </a:cubicBezTo>
                  <a:cubicBezTo>
                    <a:pt x="1" y="1848"/>
                    <a:pt x="532" y="2379"/>
                    <a:pt x="1190" y="2379"/>
                  </a:cubicBezTo>
                  <a:cubicBezTo>
                    <a:pt x="1848" y="2379"/>
                    <a:pt x="2379" y="1848"/>
                    <a:pt x="2379" y="1190"/>
                  </a:cubicBezTo>
                  <a:cubicBezTo>
                    <a:pt x="2379" y="535"/>
                    <a:pt x="1848" y="0"/>
                    <a:pt x="1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717;p69">
              <a:extLst>
                <a:ext uri="{FF2B5EF4-FFF2-40B4-BE49-F238E27FC236}">
                  <a16:creationId xmlns:a16="http://schemas.microsoft.com/office/drawing/2014/main" id="{E0C2AC76-88DC-1219-5B4E-779968278587}"/>
                </a:ext>
              </a:extLst>
            </p:cNvPr>
            <p:cNvSpPr/>
            <p:nvPr/>
          </p:nvSpPr>
          <p:spPr>
            <a:xfrm>
              <a:off x="1080008" y="2833212"/>
              <a:ext cx="38428" cy="62344"/>
            </a:xfrm>
            <a:custGeom>
              <a:avLst/>
              <a:gdLst/>
              <a:ahLst/>
              <a:cxnLst/>
              <a:rect l="l" t="t" r="r" b="b"/>
              <a:pathLst>
                <a:path w="1467" h="2380" extrusionOk="0">
                  <a:moveTo>
                    <a:pt x="1188" y="1"/>
                  </a:moveTo>
                  <a:cubicBezTo>
                    <a:pt x="550" y="1"/>
                    <a:pt x="0" y="517"/>
                    <a:pt x="0" y="1189"/>
                  </a:cubicBezTo>
                  <a:cubicBezTo>
                    <a:pt x="0" y="1860"/>
                    <a:pt x="551" y="2380"/>
                    <a:pt x="1189" y="2380"/>
                  </a:cubicBezTo>
                  <a:cubicBezTo>
                    <a:pt x="1281" y="2380"/>
                    <a:pt x="1374" y="2369"/>
                    <a:pt x="1467" y="2347"/>
                  </a:cubicBezTo>
                  <a:cubicBezTo>
                    <a:pt x="569" y="2131"/>
                    <a:pt x="247" y="1007"/>
                    <a:pt x="905" y="349"/>
                  </a:cubicBezTo>
                  <a:cubicBezTo>
                    <a:pt x="1059" y="191"/>
                    <a:pt x="1254" y="85"/>
                    <a:pt x="1467" y="34"/>
                  </a:cubicBezTo>
                  <a:cubicBezTo>
                    <a:pt x="1373" y="11"/>
                    <a:pt x="1280" y="1"/>
                    <a:pt x="1188" y="1"/>
                  </a:cubicBezTo>
                  <a:close/>
                </a:path>
              </a:pathLst>
            </a:custGeom>
            <a:solidFill>
              <a:srgbClr val="7C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718;p69">
              <a:extLst>
                <a:ext uri="{FF2B5EF4-FFF2-40B4-BE49-F238E27FC236}">
                  <a16:creationId xmlns:a16="http://schemas.microsoft.com/office/drawing/2014/main" id="{F0E69140-BEBD-F713-A7AE-3CF4C4C8C1D6}"/>
                </a:ext>
              </a:extLst>
            </p:cNvPr>
            <p:cNvSpPr/>
            <p:nvPr/>
          </p:nvSpPr>
          <p:spPr>
            <a:xfrm>
              <a:off x="921843" y="2973040"/>
              <a:ext cx="80628" cy="79764"/>
            </a:xfrm>
            <a:custGeom>
              <a:avLst/>
              <a:gdLst/>
              <a:ahLst/>
              <a:cxnLst/>
              <a:rect l="l" t="t" r="r" b="b"/>
              <a:pathLst>
                <a:path w="3078" h="3045" extrusionOk="0">
                  <a:moveTo>
                    <a:pt x="795" y="0"/>
                  </a:moveTo>
                  <a:lnTo>
                    <a:pt x="124" y="675"/>
                  </a:lnTo>
                  <a:cubicBezTo>
                    <a:pt x="0" y="795"/>
                    <a:pt x="0" y="994"/>
                    <a:pt x="124" y="1118"/>
                  </a:cubicBezTo>
                  <a:lnTo>
                    <a:pt x="1042" y="2036"/>
                  </a:lnTo>
                  <a:lnTo>
                    <a:pt x="1960" y="2954"/>
                  </a:lnTo>
                  <a:cubicBezTo>
                    <a:pt x="2020" y="3014"/>
                    <a:pt x="2100" y="3044"/>
                    <a:pt x="2180" y="3044"/>
                  </a:cubicBezTo>
                  <a:cubicBezTo>
                    <a:pt x="2260" y="3044"/>
                    <a:pt x="2341" y="3014"/>
                    <a:pt x="2402" y="2954"/>
                  </a:cubicBezTo>
                  <a:lnTo>
                    <a:pt x="3077" y="2279"/>
                  </a:lnTo>
                  <a:lnTo>
                    <a:pt x="2176" y="1381"/>
                  </a:lnTo>
                  <a:lnTo>
                    <a:pt x="1696" y="898"/>
                  </a:lnTo>
                  <a:lnTo>
                    <a:pt x="795"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719;p69">
              <a:extLst>
                <a:ext uri="{FF2B5EF4-FFF2-40B4-BE49-F238E27FC236}">
                  <a16:creationId xmlns:a16="http://schemas.microsoft.com/office/drawing/2014/main" id="{54905EEF-949A-ABAE-6CA8-3A99369F43EE}"/>
                </a:ext>
              </a:extLst>
            </p:cNvPr>
            <p:cNvSpPr/>
            <p:nvPr/>
          </p:nvSpPr>
          <p:spPr>
            <a:xfrm>
              <a:off x="921843" y="2973040"/>
              <a:ext cx="31251" cy="34839"/>
            </a:xfrm>
            <a:custGeom>
              <a:avLst/>
              <a:gdLst/>
              <a:ahLst/>
              <a:cxnLst/>
              <a:rect l="l" t="t" r="r" b="b"/>
              <a:pathLst>
                <a:path w="1193" h="1330" extrusionOk="0">
                  <a:moveTo>
                    <a:pt x="795" y="0"/>
                  </a:moveTo>
                  <a:lnTo>
                    <a:pt x="124" y="675"/>
                  </a:lnTo>
                  <a:cubicBezTo>
                    <a:pt x="0" y="795"/>
                    <a:pt x="0" y="994"/>
                    <a:pt x="124" y="1118"/>
                  </a:cubicBezTo>
                  <a:lnTo>
                    <a:pt x="333" y="1330"/>
                  </a:lnTo>
                  <a:cubicBezTo>
                    <a:pt x="350" y="1265"/>
                    <a:pt x="384" y="1207"/>
                    <a:pt x="429" y="1162"/>
                  </a:cubicBezTo>
                  <a:lnTo>
                    <a:pt x="1193" y="398"/>
                  </a:lnTo>
                  <a:lnTo>
                    <a:pt x="795" y="0"/>
                  </a:lnTo>
                  <a:close/>
                </a:path>
              </a:pathLst>
            </a:custGeom>
            <a:solidFill>
              <a:srgbClr val="7C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20;p69">
              <a:extLst>
                <a:ext uri="{FF2B5EF4-FFF2-40B4-BE49-F238E27FC236}">
                  <a16:creationId xmlns:a16="http://schemas.microsoft.com/office/drawing/2014/main" id="{643CE7DD-779C-02B9-9F84-5AB3BBF92E5D}"/>
                </a:ext>
              </a:extLst>
            </p:cNvPr>
            <p:cNvSpPr/>
            <p:nvPr/>
          </p:nvSpPr>
          <p:spPr>
            <a:xfrm>
              <a:off x="929728" y="2940454"/>
              <a:ext cx="105225" cy="104544"/>
            </a:xfrm>
            <a:custGeom>
              <a:avLst/>
              <a:gdLst/>
              <a:ahLst/>
              <a:cxnLst/>
              <a:rect l="l" t="t" r="r" b="b"/>
              <a:pathLst>
                <a:path w="4017" h="3991" extrusionOk="0">
                  <a:moveTo>
                    <a:pt x="666" y="0"/>
                  </a:moveTo>
                  <a:lnTo>
                    <a:pt x="83" y="583"/>
                  </a:lnTo>
                  <a:cubicBezTo>
                    <a:pt x="1" y="665"/>
                    <a:pt x="1" y="799"/>
                    <a:pt x="83" y="881"/>
                  </a:cubicBezTo>
                  <a:lnTo>
                    <a:pt x="1375" y="2173"/>
                  </a:lnTo>
                  <a:lnTo>
                    <a:pt x="1848" y="2646"/>
                  </a:lnTo>
                  <a:lnTo>
                    <a:pt x="3126" y="3924"/>
                  </a:lnTo>
                  <a:cubicBezTo>
                    <a:pt x="3171" y="3969"/>
                    <a:pt x="3229" y="3991"/>
                    <a:pt x="3287" y="3991"/>
                  </a:cubicBezTo>
                  <a:cubicBezTo>
                    <a:pt x="3345" y="3991"/>
                    <a:pt x="3404" y="3969"/>
                    <a:pt x="3448" y="3924"/>
                  </a:cubicBezTo>
                  <a:lnTo>
                    <a:pt x="4017" y="3355"/>
                  </a:lnTo>
                  <a:lnTo>
                    <a:pt x="2578" y="1916"/>
                  </a:lnTo>
                  <a:lnTo>
                    <a:pt x="2105" y="1440"/>
                  </a:lnTo>
                  <a:lnTo>
                    <a:pt x="666" y="0"/>
                  </a:lnTo>
                  <a:close/>
                </a:path>
              </a:pathLst>
            </a:custGeom>
            <a:solidFill>
              <a:srgbClr val="BCC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21;p69">
              <a:extLst>
                <a:ext uri="{FF2B5EF4-FFF2-40B4-BE49-F238E27FC236}">
                  <a16:creationId xmlns:a16="http://schemas.microsoft.com/office/drawing/2014/main" id="{ADD3B71F-B18F-AF93-CC1D-6210BF1A9739}"/>
                </a:ext>
              </a:extLst>
            </p:cNvPr>
            <p:cNvSpPr/>
            <p:nvPr/>
          </p:nvSpPr>
          <p:spPr>
            <a:xfrm>
              <a:off x="929728" y="2940532"/>
              <a:ext cx="28029" cy="29758"/>
            </a:xfrm>
            <a:custGeom>
              <a:avLst/>
              <a:gdLst/>
              <a:ahLst/>
              <a:cxnLst/>
              <a:rect l="l" t="t" r="r" b="b"/>
              <a:pathLst>
                <a:path w="1070" h="1136" extrusionOk="0">
                  <a:moveTo>
                    <a:pt x="666" y="1"/>
                  </a:moveTo>
                  <a:lnTo>
                    <a:pt x="83" y="583"/>
                  </a:lnTo>
                  <a:cubicBezTo>
                    <a:pt x="1" y="662"/>
                    <a:pt x="1" y="796"/>
                    <a:pt x="83" y="878"/>
                  </a:cubicBezTo>
                  <a:lnTo>
                    <a:pt x="340" y="1135"/>
                  </a:lnTo>
                  <a:lnTo>
                    <a:pt x="1070" y="402"/>
                  </a:lnTo>
                  <a:lnTo>
                    <a:pt x="666" y="1"/>
                  </a:lnTo>
                  <a:close/>
                </a:path>
              </a:pathLst>
            </a:custGeom>
            <a:solidFill>
              <a:srgbClr val="F4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722;p69">
              <a:extLst>
                <a:ext uri="{FF2B5EF4-FFF2-40B4-BE49-F238E27FC236}">
                  <a16:creationId xmlns:a16="http://schemas.microsoft.com/office/drawing/2014/main" id="{1DB00CB5-514A-7D0D-FDA8-9429A880A56C}"/>
                </a:ext>
              </a:extLst>
            </p:cNvPr>
            <p:cNvSpPr/>
            <p:nvPr/>
          </p:nvSpPr>
          <p:spPr>
            <a:xfrm>
              <a:off x="1157284" y="2748602"/>
              <a:ext cx="70281" cy="69522"/>
            </a:xfrm>
            <a:custGeom>
              <a:avLst/>
              <a:gdLst/>
              <a:ahLst/>
              <a:cxnLst/>
              <a:rect l="l" t="t" r="r" b="b"/>
              <a:pathLst>
                <a:path w="2683" h="2654" extrusionOk="0">
                  <a:moveTo>
                    <a:pt x="2456" y="1"/>
                  </a:moveTo>
                  <a:cubicBezTo>
                    <a:pt x="2439" y="1"/>
                    <a:pt x="2421" y="3"/>
                    <a:pt x="2403" y="8"/>
                  </a:cubicBezTo>
                  <a:lnTo>
                    <a:pt x="1" y="711"/>
                  </a:lnTo>
                  <a:lnTo>
                    <a:pt x="1947" y="2654"/>
                  </a:lnTo>
                  <a:lnTo>
                    <a:pt x="2646" y="255"/>
                  </a:lnTo>
                  <a:cubicBezTo>
                    <a:pt x="2682" y="123"/>
                    <a:pt x="2581" y="1"/>
                    <a:pt x="2456" y="1"/>
                  </a:cubicBezTo>
                  <a:close/>
                </a:path>
              </a:pathLst>
            </a:custGeom>
            <a:solidFill>
              <a:srgbClr val="DCE4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23;p69">
              <a:extLst>
                <a:ext uri="{FF2B5EF4-FFF2-40B4-BE49-F238E27FC236}">
                  <a16:creationId xmlns:a16="http://schemas.microsoft.com/office/drawing/2014/main" id="{03386EF6-D3A7-0133-9E47-95BD889F2F63}"/>
                </a:ext>
              </a:extLst>
            </p:cNvPr>
            <p:cNvSpPr/>
            <p:nvPr/>
          </p:nvSpPr>
          <p:spPr>
            <a:xfrm>
              <a:off x="1157284" y="2748602"/>
              <a:ext cx="70281" cy="30570"/>
            </a:xfrm>
            <a:custGeom>
              <a:avLst/>
              <a:gdLst/>
              <a:ahLst/>
              <a:cxnLst/>
              <a:rect l="l" t="t" r="r" b="b"/>
              <a:pathLst>
                <a:path w="2683" h="1167" extrusionOk="0">
                  <a:moveTo>
                    <a:pt x="2456" y="1"/>
                  </a:moveTo>
                  <a:cubicBezTo>
                    <a:pt x="2439" y="1"/>
                    <a:pt x="2421" y="3"/>
                    <a:pt x="2403" y="8"/>
                  </a:cubicBezTo>
                  <a:lnTo>
                    <a:pt x="1615" y="238"/>
                  </a:lnTo>
                  <a:lnTo>
                    <a:pt x="1" y="711"/>
                  </a:lnTo>
                  <a:lnTo>
                    <a:pt x="456" y="1167"/>
                  </a:lnTo>
                  <a:lnTo>
                    <a:pt x="2561" y="553"/>
                  </a:lnTo>
                  <a:lnTo>
                    <a:pt x="2646" y="255"/>
                  </a:lnTo>
                  <a:cubicBezTo>
                    <a:pt x="2682" y="123"/>
                    <a:pt x="2581" y="1"/>
                    <a:pt x="2456" y="1"/>
                  </a:cubicBez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24;p69">
              <a:extLst>
                <a:ext uri="{FF2B5EF4-FFF2-40B4-BE49-F238E27FC236}">
                  <a16:creationId xmlns:a16="http://schemas.microsoft.com/office/drawing/2014/main" id="{BCDEAAFA-E958-ED18-EFB8-78AF5988325A}"/>
                </a:ext>
              </a:extLst>
            </p:cNvPr>
            <p:cNvSpPr/>
            <p:nvPr/>
          </p:nvSpPr>
          <p:spPr>
            <a:xfrm>
              <a:off x="945183" y="2901947"/>
              <a:ext cx="129089" cy="127491"/>
            </a:xfrm>
            <a:custGeom>
              <a:avLst/>
              <a:gdLst/>
              <a:ahLst/>
              <a:cxnLst/>
              <a:rect l="l" t="t" r="r" b="b"/>
              <a:pathLst>
                <a:path w="4928" h="4867" extrusionOk="0">
                  <a:moveTo>
                    <a:pt x="4557" y="0"/>
                  </a:moveTo>
                  <a:cubicBezTo>
                    <a:pt x="4475" y="0"/>
                    <a:pt x="4393" y="31"/>
                    <a:pt x="4332" y="93"/>
                  </a:cubicBezTo>
                  <a:lnTo>
                    <a:pt x="127" y="4298"/>
                  </a:lnTo>
                  <a:cubicBezTo>
                    <a:pt x="0" y="4424"/>
                    <a:pt x="0" y="4627"/>
                    <a:pt x="127" y="4753"/>
                  </a:cubicBezTo>
                  <a:lnTo>
                    <a:pt x="148" y="4774"/>
                  </a:lnTo>
                  <a:cubicBezTo>
                    <a:pt x="209" y="4836"/>
                    <a:pt x="291" y="4866"/>
                    <a:pt x="374" y="4866"/>
                  </a:cubicBezTo>
                  <a:cubicBezTo>
                    <a:pt x="456" y="4866"/>
                    <a:pt x="538" y="4836"/>
                    <a:pt x="600" y="4774"/>
                  </a:cubicBezTo>
                  <a:lnTo>
                    <a:pt x="4805" y="569"/>
                  </a:lnTo>
                  <a:cubicBezTo>
                    <a:pt x="4928" y="442"/>
                    <a:pt x="4928" y="240"/>
                    <a:pt x="4805" y="113"/>
                  </a:cubicBezTo>
                  <a:lnTo>
                    <a:pt x="4784" y="93"/>
                  </a:lnTo>
                  <a:cubicBezTo>
                    <a:pt x="4721" y="31"/>
                    <a:pt x="4638" y="0"/>
                    <a:pt x="4557" y="0"/>
                  </a:cubicBezTo>
                  <a:close/>
                </a:path>
              </a:pathLst>
            </a:custGeom>
            <a:solidFill>
              <a:srgbClr val="A6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725;p69">
              <a:extLst>
                <a:ext uri="{FF2B5EF4-FFF2-40B4-BE49-F238E27FC236}">
                  <a16:creationId xmlns:a16="http://schemas.microsoft.com/office/drawing/2014/main" id="{4188E6AC-3165-1D20-4408-C65943EA6F4F}"/>
                </a:ext>
              </a:extLst>
            </p:cNvPr>
            <p:cNvSpPr/>
            <p:nvPr/>
          </p:nvSpPr>
          <p:spPr>
            <a:xfrm>
              <a:off x="945183" y="2901947"/>
              <a:ext cx="129089" cy="127491"/>
            </a:xfrm>
            <a:custGeom>
              <a:avLst/>
              <a:gdLst/>
              <a:ahLst/>
              <a:cxnLst/>
              <a:rect l="l" t="t" r="r" b="b"/>
              <a:pathLst>
                <a:path w="4928" h="4867" extrusionOk="0">
                  <a:moveTo>
                    <a:pt x="4557" y="0"/>
                  </a:moveTo>
                  <a:cubicBezTo>
                    <a:pt x="4475" y="0"/>
                    <a:pt x="4393" y="31"/>
                    <a:pt x="4332" y="93"/>
                  </a:cubicBezTo>
                  <a:lnTo>
                    <a:pt x="127" y="4298"/>
                  </a:lnTo>
                  <a:cubicBezTo>
                    <a:pt x="0" y="4424"/>
                    <a:pt x="0" y="4627"/>
                    <a:pt x="127" y="4753"/>
                  </a:cubicBezTo>
                  <a:lnTo>
                    <a:pt x="148" y="4774"/>
                  </a:lnTo>
                  <a:cubicBezTo>
                    <a:pt x="209" y="4836"/>
                    <a:pt x="291" y="4866"/>
                    <a:pt x="374" y="4866"/>
                  </a:cubicBezTo>
                  <a:cubicBezTo>
                    <a:pt x="456" y="4866"/>
                    <a:pt x="538" y="4836"/>
                    <a:pt x="600" y="4774"/>
                  </a:cubicBezTo>
                  <a:lnTo>
                    <a:pt x="4805" y="569"/>
                  </a:lnTo>
                  <a:cubicBezTo>
                    <a:pt x="4928" y="442"/>
                    <a:pt x="4928" y="240"/>
                    <a:pt x="4805" y="113"/>
                  </a:cubicBezTo>
                  <a:lnTo>
                    <a:pt x="4784" y="93"/>
                  </a:lnTo>
                  <a:cubicBezTo>
                    <a:pt x="4721" y="31"/>
                    <a:pt x="4638" y="0"/>
                    <a:pt x="4557" y="0"/>
                  </a:cubicBezTo>
                  <a:close/>
                </a:path>
              </a:pathLst>
            </a:custGeom>
            <a:solidFill>
              <a:srgbClr val="A6B8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26;p69">
              <a:extLst>
                <a:ext uri="{FF2B5EF4-FFF2-40B4-BE49-F238E27FC236}">
                  <a16:creationId xmlns:a16="http://schemas.microsoft.com/office/drawing/2014/main" id="{6B524231-974B-60D8-F3B6-2560F7740349}"/>
                </a:ext>
              </a:extLst>
            </p:cNvPr>
            <p:cNvSpPr/>
            <p:nvPr/>
          </p:nvSpPr>
          <p:spPr>
            <a:xfrm>
              <a:off x="945183" y="2901947"/>
              <a:ext cx="127124" cy="127491"/>
            </a:xfrm>
            <a:custGeom>
              <a:avLst/>
              <a:gdLst/>
              <a:ahLst/>
              <a:cxnLst/>
              <a:rect l="l" t="t" r="r" b="b"/>
              <a:pathLst>
                <a:path w="4853" h="4867" extrusionOk="0">
                  <a:moveTo>
                    <a:pt x="4559" y="0"/>
                  </a:moveTo>
                  <a:cubicBezTo>
                    <a:pt x="4477" y="0"/>
                    <a:pt x="4395" y="31"/>
                    <a:pt x="4332" y="93"/>
                  </a:cubicBezTo>
                  <a:lnTo>
                    <a:pt x="127" y="4298"/>
                  </a:lnTo>
                  <a:cubicBezTo>
                    <a:pt x="0" y="4424"/>
                    <a:pt x="0" y="4627"/>
                    <a:pt x="127" y="4753"/>
                  </a:cubicBezTo>
                  <a:lnTo>
                    <a:pt x="148" y="4774"/>
                  </a:lnTo>
                  <a:cubicBezTo>
                    <a:pt x="206" y="4832"/>
                    <a:pt x="285" y="4863"/>
                    <a:pt x="367" y="4866"/>
                  </a:cubicBezTo>
                  <a:cubicBezTo>
                    <a:pt x="288" y="4740"/>
                    <a:pt x="309" y="4575"/>
                    <a:pt x="415" y="4469"/>
                  </a:cubicBezTo>
                  <a:lnTo>
                    <a:pt x="4619" y="268"/>
                  </a:lnTo>
                  <a:cubicBezTo>
                    <a:pt x="4681" y="206"/>
                    <a:pt x="4763" y="172"/>
                    <a:pt x="4853" y="172"/>
                  </a:cubicBezTo>
                  <a:cubicBezTo>
                    <a:pt x="4839" y="151"/>
                    <a:pt x="4822" y="134"/>
                    <a:pt x="4805" y="113"/>
                  </a:cubicBezTo>
                  <a:lnTo>
                    <a:pt x="4784" y="93"/>
                  </a:lnTo>
                  <a:cubicBezTo>
                    <a:pt x="4722" y="31"/>
                    <a:pt x="4641" y="0"/>
                    <a:pt x="4559" y="0"/>
                  </a:cubicBezTo>
                  <a:close/>
                </a:path>
              </a:pathLst>
            </a:custGeom>
            <a:solidFill>
              <a:srgbClr val="97AC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27;p69">
              <a:extLst>
                <a:ext uri="{FF2B5EF4-FFF2-40B4-BE49-F238E27FC236}">
                  <a16:creationId xmlns:a16="http://schemas.microsoft.com/office/drawing/2014/main" id="{A103C677-CC1F-7896-3147-5EB277D55B8E}"/>
                </a:ext>
              </a:extLst>
            </p:cNvPr>
            <p:cNvSpPr/>
            <p:nvPr/>
          </p:nvSpPr>
          <p:spPr>
            <a:xfrm>
              <a:off x="881922" y="3011102"/>
              <a:ext cx="32665" cy="29836"/>
            </a:xfrm>
            <a:custGeom>
              <a:avLst/>
              <a:gdLst/>
              <a:ahLst/>
              <a:cxnLst/>
              <a:rect l="l" t="t" r="r" b="b"/>
              <a:pathLst>
                <a:path w="1247" h="1139" extrusionOk="0">
                  <a:moveTo>
                    <a:pt x="1015" y="0"/>
                  </a:moveTo>
                  <a:cubicBezTo>
                    <a:pt x="961" y="0"/>
                    <a:pt x="907" y="21"/>
                    <a:pt x="866" y="62"/>
                  </a:cubicBezTo>
                  <a:lnTo>
                    <a:pt x="153" y="775"/>
                  </a:lnTo>
                  <a:cubicBezTo>
                    <a:pt x="1" y="927"/>
                    <a:pt x="141" y="1138"/>
                    <a:pt x="304" y="1138"/>
                  </a:cubicBezTo>
                  <a:cubicBezTo>
                    <a:pt x="354" y="1138"/>
                    <a:pt x="405" y="1119"/>
                    <a:pt x="452" y="1073"/>
                  </a:cubicBezTo>
                  <a:lnTo>
                    <a:pt x="1164" y="360"/>
                  </a:lnTo>
                  <a:cubicBezTo>
                    <a:pt x="1247" y="278"/>
                    <a:pt x="1247" y="144"/>
                    <a:pt x="1164" y="62"/>
                  </a:cubicBezTo>
                  <a:cubicBezTo>
                    <a:pt x="1123" y="21"/>
                    <a:pt x="1069" y="0"/>
                    <a:pt x="1015" y="0"/>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28;p69">
              <a:extLst>
                <a:ext uri="{FF2B5EF4-FFF2-40B4-BE49-F238E27FC236}">
                  <a16:creationId xmlns:a16="http://schemas.microsoft.com/office/drawing/2014/main" id="{0FA3EF97-15A5-05E1-33AE-50273189F041}"/>
                </a:ext>
              </a:extLst>
            </p:cNvPr>
            <p:cNvSpPr/>
            <p:nvPr/>
          </p:nvSpPr>
          <p:spPr>
            <a:xfrm>
              <a:off x="900154" y="3029334"/>
              <a:ext cx="32560" cy="29731"/>
            </a:xfrm>
            <a:custGeom>
              <a:avLst/>
              <a:gdLst/>
              <a:ahLst/>
              <a:cxnLst/>
              <a:rect l="l" t="t" r="r" b="b"/>
              <a:pathLst>
                <a:path w="1243" h="1135" extrusionOk="0">
                  <a:moveTo>
                    <a:pt x="1015" y="0"/>
                  </a:moveTo>
                  <a:cubicBezTo>
                    <a:pt x="961" y="0"/>
                    <a:pt x="907" y="21"/>
                    <a:pt x="866" y="62"/>
                  </a:cubicBezTo>
                  <a:lnTo>
                    <a:pt x="153" y="774"/>
                  </a:lnTo>
                  <a:cubicBezTo>
                    <a:pt x="1" y="924"/>
                    <a:pt x="141" y="1135"/>
                    <a:pt x="302" y="1135"/>
                  </a:cubicBezTo>
                  <a:cubicBezTo>
                    <a:pt x="351" y="1135"/>
                    <a:pt x="402" y="1115"/>
                    <a:pt x="448" y="1069"/>
                  </a:cubicBezTo>
                  <a:lnTo>
                    <a:pt x="1161" y="356"/>
                  </a:lnTo>
                  <a:cubicBezTo>
                    <a:pt x="1243" y="274"/>
                    <a:pt x="1243" y="141"/>
                    <a:pt x="1161" y="62"/>
                  </a:cubicBezTo>
                  <a:cubicBezTo>
                    <a:pt x="1121" y="21"/>
                    <a:pt x="1068" y="0"/>
                    <a:pt x="1015" y="0"/>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729;p69">
              <a:extLst>
                <a:ext uri="{FF2B5EF4-FFF2-40B4-BE49-F238E27FC236}">
                  <a16:creationId xmlns:a16="http://schemas.microsoft.com/office/drawing/2014/main" id="{621C8336-49F9-5705-77E1-239B03FDCD17}"/>
                </a:ext>
              </a:extLst>
            </p:cNvPr>
            <p:cNvSpPr/>
            <p:nvPr/>
          </p:nvSpPr>
          <p:spPr>
            <a:xfrm>
              <a:off x="936512" y="3065561"/>
              <a:ext cx="34420" cy="29915"/>
            </a:xfrm>
            <a:custGeom>
              <a:avLst/>
              <a:gdLst/>
              <a:ahLst/>
              <a:cxnLst/>
              <a:rect l="l" t="t" r="r" b="b"/>
              <a:pathLst>
                <a:path w="1314" h="1142" extrusionOk="0">
                  <a:moveTo>
                    <a:pt x="1013" y="1"/>
                  </a:moveTo>
                  <a:cubicBezTo>
                    <a:pt x="963" y="1"/>
                    <a:pt x="912" y="20"/>
                    <a:pt x="866" y="67"/>
                  </a:cubicBezTo>
                  <a:lnTo>
                    <a:pt x="153" y="779"/>
                  </a:lnTo>
                  <a:cubicBezTo>
                    <a:pt x="0" y="932"/>
                    <a:pt x="141" y="1142"/>
                    <a:pt x="303" y="1142"/>
                  </a:cubicBezTo>
                  <a:cubicBezTo>
                    <a:pt x="352" y="1142"/>
                    <a:pt x="403" y="1123"/>
                    <a:pt x="448" y="1077"/>
                  </a:cubicBezTo>
                  <a:lnTo>
                    <a:pt x="1164" y="361"/>
                  </a:lnTo>
                  <a:cubicBezTo>
                    <a:pt x="1314" y="211"/>
                    <a:pt x="1175" y="1"/>
                    <a:pt x="1013" y="1"/>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30;p69">
              <a:extLst>
                <a:ext uri="{FF2B5EF4-FFF2-40B4-BE49-F238E27FC236}">
                  <a16:creationId xmlns:a16="http://schemas.microsoft.com/office/drawing/2014/main" id="{8C269C87-5D8A-6953-BFEC-0EA05BD232F2}"/>
                </a:ext>
              </a:extLst>
            </p:cNvPr>
            <p:cNvSpPr/>
            <p:nvPr/>
          </p:nvSpPr>
          <p:spPr>
            <a:xfrm>
              <a:off x="918359" y="3047460"/>
              <a:ext cx="32587" cy="29836"/>
            </a:xfrm>
            <a:custGeom>
              <a:avLst/>
              <a:gdLst/>
              <a:ahLst/>
              <a:cxnLst/>
              <a:rect l="l" t="t" r="r" b="b"/>
              <a:pathLst>
                <a:path w="1244" h="1139" extrusionOk="0">
                  <a:moveTo>
                    <a:pt x="1012" y="0"/>
                  </a:moveTo>
                  <a:cubicBezTo>
                    <a:pt x="958" y="0"/>
                    <a:pt x="904" y="21"/>
                    <a:pt x="863" y="62"/>
                  </a:cubicBezTo>
                  <a:lnTo>
                    <a:pt x="150" y="775"/>
                  </a:lnTo>
                  <a:cubicBezTo>
                    <a:pt x="0" y="927"/>
                    <a:pt x="139" y="1138"/>
                    <a:pt x="302" y="1138"/>
                  </a:cubicBezTo>
                  <a:cubicBezTo>
                    <a:pt x="351" y="1138"/>
                    <a:pt x="402" y="1119"/>
                    <a:pt x="448" y="1073"/>
                  </a:cubicBezTo>
                  <a:lnTo>
                    <a:pt x="1161" y="360"/>
                  </a:lnTo>
                  <a:cubicBezTo>
                    <a:pt x="1243" y="278"/>
                    <a:pt x="1243" y="144"/>
                    <a:pt x="1161" y="62"/>
                  </a:cubicBezTo>
                  <a:cubicBezTo>
                    <a:pt x="1120" y="21"/>
                    <a:pt x="1066" y="0"/>
                    <a:pt x="1012" y="0"/>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31;p69">
              <a:extLst>
                <a:ext uri="{FF2B5EF4-FFF2-40B4-BE49-F238E27FC236}">
                  <a16:creationId xmlns:a16="http://schemas.microsoft.com/office/drawing/2014/main" id="{F4866E2E-2380-84A3-9BE0-E006E96D2263}"/>
                </a:ext>
              </a:extLst>
            </p:cNvPr>
            <p:cNvSpPr/>
            <p:nvPr/>
          </p:nvSpPr>
          <p:spPr>
            <a:xfrm>
              <a:off x="853526" y="2742734"/>
              <a:ext cx="380535" cy="375270"/>
            </a:xfrm>
            <a:custGeom>
              <a:avLst/>
              <a:gdLst/>
              <a:ahLst/>
              <a:cxnLst/>
              <a:rect l="l" t="t" r="r" b="b"/>
              <a:pathLst>
                <a:path w="14527" h="14326" extrusionOk="0">
                  <a:moveTo>
                    <a:pt x="14043" y="428"/>
                  </a:moveTo>
                  <a:lnTo>
                    <a:pt x="13447" y="2463"/>
                  </a:lnTo>
                  <a:lnTo>
                    <a:pt x="12004" y="1024"/>
                  </a:lnTo>
                  <a:lnTo>
                    <a:pt x="14043" y="428"/>
                  </a:lnTo>
                  <a:close/>
                  <a:moveTo>
                    <a:pt x="6069" y="4749"/>
                  </a:moveTo>
                  <a:lnTo>
                    <a:pt x="3503" y="7319"/>
                  </a:lnTo>
                  <a:lnTo>
                    <a:pt x="604" y="7065"/>
                  </a:lnTo>
                  <a:cubicBezTo>
                    <a:pt x="562" y="7062"/>
                    <a:pt x="549" y="7017"/>
                    <a:pt x="576" y="6990"/>
                  </a:cubicBezTo>
                  <a:cubicBezTo>
                    <a:pt x="1830" y="5736"/>
                    <a:pt x="3485" y="4968"/>
                    <a:pt x="5254" y="4817"/>
                  </a:cubicBezTo>
                  <a:lnTo>
                    <a:pt x="6069" y="4749"/>
                  </a:lnTo>
                  <a:close/>
                  <a:moveTo>
                    <a:pt x="3581" y="7833"/>
                  </a:moveTo>
                  <a:lnTo>
                    <a:pt x="4723" y="8974"/>
                  </a:lnTo>
                  <a:lnTo>
                    <a:pt x="4291" y="9406"/>
                  </a:lnTo>
                  <a:lnTo>
                    <a:pt x="3146" y="8265"/>
                  </a:lnTo>
                  <a:lnTo>
                    <a:pt x="3581" y="7833"/>
                  </a:lnTo>
                  <a:close/>
                  <a:moveTo>
                    <a:pt x="3400" y="9115"/>
                  </a:moveTo>
                  <a:lnTo>
                    <a:pt x="3993" y="9704"/>
                  </a:lnTo>
                  <a:lnTo>
                    <a:pt x="3485" y="10215"/>
                  </a:lnTo>
                  <a:cubicBezTo>
                    <a:pt x="3458" y="10239"/>
                    <a:pt x="3437" y="10269"/>
                    <a:pt x="3417" y="10300"/>
                  </a:cubicBezTo>
                  <a:lnTo>
                    <a:pt x="2886" y="9772"/>
                  </a:lnTo>
                  <a:cubicBezTo>
                    <a:pt x="2848" y="9731"/>
                    <a:pt x="2848" y="9670"/>
                    <a:pt x="2886" y="9632"/>
                  </a:cubicBezTo>
                  <a:lnTo>
                    <a:pt x="3400" y="9115"/>
                  </a:lnTo>
                  <a:close/>
                  <a:moveTo>
                    <a:pt x="11545" y="1158"/>
                  </a:moveTo>
                  <a:lnTo>
                    <a:pt x="13314" y="2922"/>
                  </a:lnTo>
                  <a:lnTo>
                    <a:pt x="12782" y="4745"/>
                  </a:lnTo>
                  <a:lnTo>
                    <a:pt x="6933" y="10591"/>
                  </a:lnTo>
                  <a:lnTo>
                    <a:pt x="5792" y="9447"/>
                  </a:lnTo>
                  <a:lnTo>
                    <a:pt x="8458" y="6781"/>
                  </a:lnTo>
                  <a:cubicBezTo>
                    <a:pt x="8650" y="6589"/>
                    <a:pt x="8687" y="6260"/>
                    <a:pt x="8437" y="6010"/>
                  </a:cubicBezTo>
                  <a:cubicBezTo>
                    <a:pt x="8334" y="5907"/>
                    <a:pt x="8199" y="5856"/>
                    <a:pt x="8063" y="5856"/>
                  </a:cubicBezTo>
                  <a:cubicBezTo>
                    <a:pt x="7927" y="5856"/>
                    <a:pt x="7791" y="5907"/>
                    <a:pt x="7687" y="6010"/>
                  </a:cubicBezTo>
                  <a:lnTo>
                    <a:pt x="5021" y="8676"/>
                  </a:lnTo>
                  <a:lnTo>
                    <a:pt x="3876" y="7535"/>
                  </a:lnTo>
                  <a:lnTo>
                    <a:pt x="9722" y="1689"/>
                  </a:lnTo>
                  <a:lnTo>
                    <a:pt x="11545" y="1158"/>
                  </a:lnTo>
                  <a:close/>
                  <a:moveTo>
                    <a:pt x="8062" y="6278"/>
                  </a:moveTo>
                  <a:cubicBezTo>
                    <a:pt x="8158" y="6278"/>
                    <a:pt x="8242" y="6404"/>
                    <a:pt x="8153" y="6493"/>
                  </a:cubicBezTo>
                  <a:lnTo>
                    <a:pt x="5346" y="9300"/>
                  </a:lnTo>
                  <a:lnTo>
                    <a:pt x="3969" y="10677"/>
                  </a:lnTo>
                  <a:cubicBezTo>
                    <a:pt x="3941" y="10705"/>
                    <a:pt x="3909" y="10717"/>
                    <a:pt x="3880" y="10717"/>
                  </a:cubicBezTo>
                  <a:cubicBezTo>
                    <a:pt x="3783" y="10717"/>
                    <a:pt x="3701" y="10592"/>
                    <a:pt x="3790" y="10502"/>
                  </a:cubicBezTo>
                  <a:lnTo>
                    <a:pt x="7975" y="6318"/>
                  </a:lnTo>
                  <a:cubicBezTo>
                    <a:pt x="8002" y="6290"/>
                    <a:pt x="8033" y="6278"/>
                    <a:pt x="8062" y="6278"/>
                  </a:cubicBezTo>
                  <a:close/>
                  <a:moveTo>
                    <a:pt x="5497" y="9745"/>
                  </a:moveTo>
                  <a:lnTo>
                    <a:pt x="6638" y="10890"/>
                  </a:lnTo>
                  <a:lnTo>
                    <a:pt x="6220" y="11308"/>
                  </a:lnTo>
                  <a:cubicBezTo>
                    <a:pt x="6215" y="11311"/>
                    <a:pt x="6210" y="11313"/>
                    <a:pt x="6205" y="11313"/>
                  </a:cubicBezTo>
                  <a:cubicBezTo>
                    <a:pt x="6200" y="11313"/>
                    <a:pt x="6196" y="11311"/>
                    <a:pt x="6193" y="11308"/>
                  </a:cubicBezTo>
                  <a:lnTo>
                    <a:pt x="5062" y="10180"/>
                  </a:lnTo>
                  <a:lnTo>
                    <a:pt x="5497" y="9745"/>
                  </a:lnTo>
                  <a:close/>
                  <a:moveTo>
                    <a:pt x="4764" y="10475"/>
                  </a:moveTo>
                  <a:lnTo>
                    <a:pt x="5357" y="11068"/>
                  </a:lnTo>
                  <a:lnTo>
                    <a:pt x="4839" y="11585"/>
                  </a:lnTo>
                  <a:cubicBezTo>
                    <a:pt x="4820" y="11604"/>
                    <a:pt x="4795" y="11614"/>
                    <a:pt x="4770" y="11614"/>
                  </a:cubicBezTo>
                  <a:cubicBezTo>
                    <a:pt x="4745" y="11614"/>
                    <a:pt x="4719" y="11604"/>
                    <a:pt x="4699" y="11585"/>
                  </a:cubicBezTo>
                  <a:lnTo>
                    <a:pt x="4171" y="11054"/>
                  </a:lnTo>
                  <a:cubicBezTo>
                    <a:pt x="4202" y="11034"/>
                    <a:pt x="4229" y="11010"/>
                    <a:pt x="4257" y="10986"/>
                  </a:cubicBezTo>
                  <a:lnTo>
                    <a:pt x="4764" y="10475"/>
                  </a:lnTo>
                  <a:close/>
                  <a:moveTo>
                    <a:pt x="14056" y="1"/>
                  </a:moveTo>
                  <a:cubicBezTo>
                    <a:pt x="14019" y="1"/>
                    <a:pt x="13982" y="6"/>
                    <a:pt x="13944" y="16"/>
                  </a:cubicBezTo>
                  <a:lnTo>
                    <a:pt x="9554" y="1301"/>
                  </a:lnTo>
                  <a:cubicBezTo>
                    <a:pt x="9520" y="1312"/>
                    <a:pt x="9489" y="1332"/>
                    <a:pt x="9465" y="1356"/>
                  </a:cubicBezTo>
                  <a:lnTo>
                    <a:pt x="6528" y="4290"/>
                  </a:lnTo>
                  <a:lnTo>
                    <a:pt x="5219" y="4403"/>
                  </a:lnTo>
                  <a:cubicBezTo>
                    <a:pt x="3352" y="4557"/>
                    <a:pt x="1604" y="5369"/>
                    <a:pt x="278" y="6692"/>
                  </a:cubicBezTo>
                  <a:cubicBezTo>
                    <a:pt x="0" y="6973"/>
                    <a:pt x="172" y="7446"/>
                    <a:pt x="566" y="7480"/>
                  </a:cubicBezTo>
                  <a:lnTo>
                    <a:pt x="3112" y="7706"/>
                  </a:lnTo>
                  <a:lnTo>
                    <a:pt x="2852" y="7970"/>
                  </a:lnTo>
                  <a:cubicBezTo>
                    <a:pt x="2687" y="8131"/>
                    <a:pt x="2687" y="8398"/>
                    <a:pt x="2852" y="8563"/>
                  </a:cubicBezTo>
                  <a:lnTo>
                    <a:pt x="3109" y="8820"/>
                  </a:lnTo>
                  <a:lnTo>
                    <a:pt x="2588" y="9334"/>
                  </a:lnTo>
                  <a:cubicBezTo>
                    <a:pt x="2382" y="9536"/>
                    <a:pt x="2382" y="9865"/>
                    <a:pt x="2588" y="10067"/>
                  </a:cubicBezTo>
                  <a:lnTo>
                    <a:pt x="4400" y="11880"/>
                  </a:lnTo>
                  <a:cubicBezTo>
                    <a:pt x="4502" y="11981"/>
                    <a:pt x="4634" y="12032"/>
                    <a:pt x="4767" y="12032"/>
                  </a:cubicBezTo>
                  <a:cubicBezTo>
                    <a:pt x="4900" y="12032"/>
                    <a:pt x="5033" y="11981"/>
                    <a:pt x="5134" y="11880"/>
                  </a:cubicBezTo>
                  <a:lnTo>
                    <a:pt x="5651" y="11366"/>
                  </a:lnTo>
                  <a:lnTo>
                    <a:pt x="5891" y="11606"/>
                  </a:lnTo>
                  <a:cubicBezTo>
                    <a:pt x="5977" y="11691"/>
                    <a:pt x="6089" y="11734"/>
                    <a:pt x="6201" y="11734"/>
                  </a:cubicBezTo>
                  <a:cubicBezTo>
                    <a:pt x="6313" y="11734"/>
                    <a:pt x="6426" y="11691"/>
                    <a:pt x="6511" y="11606"/>
                  </a:cubicBezTo>
                  <a:lnTo>
                    <a:pt x="6761" y="11356"/>
                  </a:lnTo>
                  <a:lnTo>
                    <a:pt x="6984" y="13902"/>
                  </a:lnTo>
                  <a:cubicBezTo>
                    <a:pt x="7007" y="14163"/>
                    <a:pt x="7223" y="14326"/>
                    <a:pt x="7448" y="14326"/>
                  </a:cubicBezTo>
                  <a:cubicBezTo>
                    <a:pt x="7562" y="14326"/>
                    <a:pt x="7679" y="14283"/>
                    <a:pt x="7772" y="14190"/>
                  </a:cubicBezTo>
                  <a:cubicBezTo>
                    <a:pt x="8585" y="13384"/>
                    <a:pt x="9208" y="12408"/>
                    <a:pt x="9602" y="11335"/>
                  </a:cubicBezTo>
                  <a:cubicBezTo>
                    <a:pt x="9667" y="11169"/>
                    <a:pt x="9533" y="11048"/>
                    <a:pt x="9400" y="11048"/>
                  </a:cubicBezTo>
                  <a:cubicBezTo>
                    <a:pt x="9322" y="11048"/>
                    <a:pt x="9244" y="11091"/>
                    <a:pt x="9208" y="11191"/>
                  </a:cubicBezTo>
                  <a:cubicBezTo>
                    <a:pt x="8835" y="12205"/>
                    <a:pt x="8245" y="13127"/>
                    <a:pt x="7478" y="13895"/>
                  </a:cubicBezTo>
                  <a:cubicBezTo>
                    <a:pt x="7469" y="13903"/>
                    <a:pt x="7458" y="13906"/>
                    <a:pt x="7448" y="13906"/>
                  </a:cubicBezTo>
                  <a:cubicBezTo>
                    <a:pt x="7426" y="13906"/>
                    <a:pt x="7405" y="13891"/>
                    <a:pt x="7402" y="13867"/>
                  </a:cubicBezTo>
                  <a:lnTo>
                    <a:pt x="7149" y="10968"/>
                  </a:lnTo>
                  <a:lnTo>
                    <a:pt x="9719" y="8398"/>
                  </a:lnTo>
                  <a:lnTo>
                    <a:pt x="9719" y="8398"/>
                  </a:lnTo>
                  <a:cubicBezTo>
                    <a:pt x="9633" y="9437"/>
                    <a:pt x="9613" y="9707"/>
                    <a:pt x="9493" y="10235"/>
                  </a:cubicBezTo>
                  <a:cubicBezTo>
                    <a:pt x="9469" y="10348"/>
                    <a:pt x="9537" y="10461"/>
                    <a:pt x="9650" y="10485"/>
                  </a:cubicBezTo>
                  <a:cubicBezTo>
                    <a:pt x="9667" y="10489"/>
                    <a:pt x="9683" y="10491"/>
                    <a:pt x="9699" y="10491"/>
                  </a:cubicBezTo>
                  <a:cubicBezTo>
                    <a:pt x="9794" y="10491"/>
                    <a:pt x="9880" y="10424"/>
                    <a:pt x="9904" y="10328"/>
                  </a:cubicBezTo>
                  <a:cubicBezTo>
                    <a:pt x="10048" y="9687"/>
                    <a:pt x="10058" y="9378"/>
                    <a:pt x="10178" y="7939"/>
                  </a:cubicBezTo>
                  <a:lnTo>
                    <a:pt x="13115" y="5002"/>
                  </a:lnTo>
                  <a:cubicBezTo>
                    <a:pt x="13139" y="4978"/>
                    <a:pt x="13156" y="4948"/>
                    <a:pt x="13166" y="4917"/>
                  </a:cubicBezTo>
                  <a:lnTo>
                    <a:pt x="13749" y="2922"/>
                  </a:lnTo>
                  <a:lnTo>
                    <a:pt x="14451" y="524"/>
                  </a:lnTo>
                  <a:cubicBezTo>
                    <a:pt x="14526" y="253"/>
                    <a:pt x="14317" y="1"/>
                    <a:pt x="14056" y="1"/>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732;p69">
              <a:extLst>
                <a:ext uri="{FF2B5EF4-FFF2-40B4-BE49-F238E27FC236}">
                  <a16:creationId xmlns:a16="http://schemas.microsoft.com/office/drawing/2014/main" id="{CE7F7FDB-9B6E-6288-9B20-515218A8D928}"/>
                </a:ext>
              </a:extLst>
            </p:cNvPr>
            <p:cNvSpPr/>
            <p:nvPr/>
          </p:nvSpPr>
          <p:spPr>
            <a:xfrm>
              <a:off x="1071836" y="2830173"/>
              <a:ext cx="88356" cy="70543"/>
            </a:xfrm>
            <a:custGeom>
              <a:avLst/>
              <a:gdLst/>
              <a:ahLst/>
              <a:cxnLst/>
              <a:rect l="l" t="t" r="r" b="b"/>
              <a:pathLst>
                <a:path w="3373" h="2693" extrusionOk="0">
                  <a:moveTo>
                    <a:pt x="1012" y="1"/>
                  </a:moveTo>
                  <a:cubicBezTo>
                    <a:pt x="987" y="1"/>
                    <a:pt x="960" y="6"/>
                    <a:pt x="932" y="16"/>
                  </a:cubicBezTo>
                  <a:cubicBezTo>
                    <a:pt x="329" y="287"/>
                    <a:pt x="0" y="941"/>
                    <a:pt x="137" y="1586"/>
                  </a:cubicBezTo>
                  <a:cubicBezTo>
                    <a:pt x="275" y="2230"/>
                    <a:pt x="847" y="2689"/>
                    <a:pt x="1505" y="2692"/>
                  </a:cubicBezTo>
                  <a:cubicBezTo>
                    <a:pt x="2749" y="2692"/>
                    <a:pt x="3372" y="1181"/>
                    <a:pt x="2495" y="304"/>
                  </a:cubicBezTo>
                  <a:cubicBezTo>
                    <a:pt x="2375" y="184"/>
                    <a:pt x="2235" y="88"/>
                    <a:pt x="2080" y="16"/>
                  </a:cubicBezTo>
                  <a:cubicBezTo>
                    <a:pt x="2053" y="6"/>
                    <a:pt x="2026" y="1"/>
                    <a:pt x="2001" y="1"/>
                  </a:cubicBezTo>
                  <a:cubicBezTo>
                    <a:pt x="1802" y="1"/>
                    <a:pt x="1699" y="293"/>
                    <a:pt x="1909" y="400"/>
                  </a:cubicBezTo>
                  <a:cubicBezTo>
                    <a:pt x="2331" y="588"/>
                    <a:pt x="2560" y="1048"/>
                    <a:pt x="2464" y="1500"/>
                  </a:cubicBezTo>
                  <a:cubicBezTo>
                    <a:pt x="2365" y="1949"/>
                    <a:pt x="1967" y="2271"/>
                    <a:pt x="1505" y="2271"/>
                  </a:cubicBezTo>
                  <a:cubicBezTo>
                    <a:pt x="1046" y="2271"/>
                    <a:pt x="645" y="1949"/>
                    <a:pt x="549" y="1500"/>
                  </a:cubicBezTo>
                  <a:cubicBezTo>
                    <a:pt x="453" y="1048"/>
                    <a:pt x="682" y="588"/>
                    <a:pt x="1104" y="400"/>
                  </a:cubicBezTo>
                  <a:cubicBezTo>
                    <a:pt x="1311" y="293"/>
                    <a:pt x="1210" y="1"/>
                    <a:pt x="1012" y="1"/>
                  </a:cubicBezTo>
                  <a:close/>
                </a:path>
              </a:pathLst>
            </a:custGeom>
            <a:solidFill>
              <a:srgbClr val="496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674;p32">
            <a:extLst>
              <a:ext uri="{FF2B5EF4-FFF2-40B4-BE49-F238E27FC236}">
                <a16:creationId xmlns:a16="http://schemas.microsoft.com/office/drawing/2014/main" id="{CCFD0E5A-DE11-3E06-EF47-AC40E56B674A}"/>
              </a:ext>
            </a:extLst>
          </p:cNvPr>
          <p:cNvGrpSpPr/>
          <p:nvPr/>
        </p:nvGrpSpPr>
        <p:grpSpPr>
          <a:xfrm>
            <a:off x="263990" y="916069"/>
            <a:ext cx="2279027" cy="2340580"/>
            <a:chOff x="5292225" y="714513"/>
            <a:chExt cx="1522575" cy="1788600"/>
          </a:xfrm>
        </p:grpSpPr>
        <p:sp>
          <p:nvSpPr>
            <p:cNvPr id="40" name="Google Shape;675;p32">
              <a:extLst>
                <a:ext uri="{FF2B5EF4-FFF2-40B4-BE49-F238E27FC236}">
                  <a16:creationId xmlns:a16="http://schemas.microsoft.com/office/drawing/2014/main" id="{34F957DA-F5E4-F23D-920C-B73962A2BE92}"/>
                </a:ext>
              </a:extLst>
            </p:cNvPr>
            <p:cNvSpPr/>
            <p:nvPr/>
          </p:nvSpPr>
          <p:spPr>
            <a:xfrm>
              <a:off x="5611375" y="1663513"/>
              <a:ext cx="643975" cy="286125"/>
            </a:xfrm>
            <a:custGeom>
              <a:avLst/>
              <a:gdLst/>
              <a:ahLst/>
              <a:cxnLst/>
              <a:rect l="l" t="t" r="r" b="b"/>
              <a:pathLst>
                <a:path w="25759" h="11445" extrusionOk="0">
                  <a:moveTo>
                    <a:pt x="140" y="1"/>
                  </a:moveTo>
                  <a:cubicBezTo>
                    <a:pt x="47" y="581"/>
                    <a:pt x="0" y="1196"/>
                    <a:pt x="0" y="1848"/>
                  </a:cubicBezTo>
                  <a:cubicBezTo>
                    <a:pt x="0" y="4029"/>
                    <a:pt x="535" y="5548"/>
                    <a:pt x="1606" y="6405"/>
                  </a:cubicBezTo>
                  <a:cubicBezTo>
                    <a:pt x="2436" y="7074"/>
                    <a:pt x="3714" y="7409"/>
                    <a:pt x="5441" y="7409"/>
                  </a:cubicBezTo>
                  <a:cubicBezTo>
                    <a:pt x="6495" y="7409"/>
                    <a:pt x="7653" y="7135"/>
                    <a:pt x="8914" y="6586"/>
                  </a:cubicBezTo>
                  <a:lnTo>
                    <a:pt x="8914" y="6706"/>
                  </a:lnTo>
                  <a:cubicBezTo>
                    <a:pt x="8914" y="8366"/>
                    <a:pt x="9516" y="9610"/>
                    <a:pt x="10722" y="10440"/>
                  </a:cubicBezTo>
                  <a:cubicBezTo>
                    <a:pt x="11685" y="11109"/>
                    <a:pt x="12889" y="11444"/>
                    <a:pt x="14335" y="11444"/>
                  </a:cubicBezTo>
                  <a:cubicBezTo>
                    <a:pt x="16517" y="11444"/>
                    <a:pt x="18371" y="10621"/>
                    <a:pt x="19896" y="8975"/>
                  </a:cubicBezTo>
                  <a:cubicBezTo>
                    <a:pt x="20837" y="7971"/>
                    <a:pt x="21432" y="6947"/>
                    <a:pt x="21683" y="5903"/>
                  </a:cubicBezTo>
                  <a:cubicBezTo>
                    <a:pt x="22704" y="6718"/>
                    <a:pt x="23695" y="7286"/>
                    <a:pt x="24655" y="7609"/>
                  </a:cubicBezTo>
                  <a:cubicBezTo>
                    <a:pt x="24996" y="7724"/>
                    <a:pt x="25364" y="7799"/>
                    <a:pt x="25759" y="7830"/>
                  </a:cubicBezTo>
                  <a:cubicBezTo>
                    <a:pt x="23712" y="7321"/>
                    <a:pt x="22600" y="6042"/>
                    <a:pt x="22427" y="3996"/>
                  </a:cubicBezTo>
                  <a:cubicBezTo>
                    <a:pt x="22737" y="3730"/>
                    <a:pt x="22971" y="3443"/>
                    <a:pt x="23129" y="3132"/>
                  </a:cubicBezTo>
                  <a:cubicBezTo>
                    <a:pt x="23287" y="2823"/>
                    <a:pt x="23360" y="2468"/>
                    <a:pt x="23350" y="2068"/>
                  </a:cubicBezTo>
                  <a:lnTo>
                    <a:pt x="23350" y="2068"/>
                  </a:lnTo>
                  <a:cubicBezTo>
                    <a:pt x="23244" y="2160"/>
                    <a:pt x="23123" y="2247"/>
                    <a:pt x="22988" y="2330"/>
                  </a:cubicBezTo>
                  <a:cubicBezTo>
                    <a:pt x="22359" y="2703"/>
                    <a:pt x="21676" y="2892"/>
                    <a:pt x="20940" y="2892"/>
                  </a:cubicBezTo>
                  <a:cubicBezTo>
                    <a:pt x="20619" y="2892"/>
                    <a:pt x="20291" y="2838"/>
                    <a:pt x="19956" y="2730"/>
                  </a:cubicBezTo>
                  <a:cubicBezTo>
                    <a:pt x="19622" y="2631"/>
                    <a:pt x="19328" y="2491"/>
                    <a:pt x="19073" y="2309"/>
                  </a:cubicBezTo>
                  <a:lnTo>
                    <a:pt x="19014" y="2730"/>
                  </a:lnTo>
                  <a:cubicBezTo>
                    <a:pt x="19014" y="3212"/>
                    <a:pt x="19388" y="3607"/>
                    <a:pt x="20137" y="3915"/>
                  </a:cubicBezTo>
                  <a:cubicBezTo>
                    <a:pt x="20431" y="4033"/>
                    <a:pt x="20699" y="4113"/>
                    <a:pt x="20940" y="4156"/>
                  </a:cubicBezTo>
                  <a:cubicBezTo>
                    <a:pt x="20956" y="5425"/>
                    <a:pt x="20441" y="6584"/>
                    <a:pt x="19395" y="7630"/>
                  </a:cubicBezTo>
                  <a:cubicBezTo>
                    <a:pt x="18056" y="8955"/>
                    <a:pt x="16437" y="9618"/>
                    <a:pt x="14536" y="9618"/>
                  </a:cubicBezTo>
                  <a:cubicBezTo>
                    <a:pt x="13451" y="9618"/>
                    <a:pt x="12615" y="9403"/>
                    <a:pt x="12026" y="8975"/>
                  </a:cubicBezTo>
                  <a:cubicBezTo>
                    <a:pt x="11398" y="8506"/>
                    <a:pt x="11082" y="7823"/>
                    <a:pt x="11082" y="6927"/>
                  </a:cubicBezTo>
                  <a:cubicBezTo>
                    <a:pt x="11082" y="6586"/>
                    <a:pt x="11109" y="6224"/>
                    <a:pt x="11163" y="5843"/>
                  </a:cubicBezTo>
                  <a:cubicBezTo>
                    <a:pt x="11509" y="5902"/>
                    <a:pt x="11876" y="5932"/>
                    <a:pt x="12264" y="5932"/>
                  </a:cubicBezTo>
                  <a:cubicBezTo>
                    <a:pt x="12390" y="5932"/>
                    <a:pt x="12518" y="5929"/>
                    <a:pt x="12649" y="5923"/>
                  </a:cubicBezTo>
                  <a:cubicBezTo>
                    <a:pt x="13979" y="5882"/>
                    <a:pt x="14835" y="5682"/>
                    <a:pt x="15218" y="5321"/>
                  </a:cubicBezTo>
                  <a:cubicBezTo>
                    <a:pt x="15601" y="4960"/>
                    <a:pt x="16042" y="4538"/>
                    <a:pt x="16543" y="4055"/>
                  </a:cubicBezTo>
                  <a:lnTo>
                    <a:pt x="16543" y="4055"/>
                  </a:lnTo>
                  <a:cubicBezTo>
                    <a:pt x="15218" y="4618"/>
                    <a:pt x="14289" y="4899"/>
                    <a:pt x="13753" y="4899"/>
                  </a:cubicBezTo>
                  <a:cubicBezTo>
                    <a:pt x="12642" y="4899"/>
                    <a:pt x="11631" y="4638"/>
                    <a:pt x="10722" y="4117"/>
                  </a:cubicBezTo>
                  <a:cubicBezTo>
                    <a:pt x="9466" y="3393"/>
                    <a:pt x="8548" y="2243"/>
                    <a:pt x="7971" y="663"/>
                  </a:cubicBezTo>
                  <a:lnTo>
                    <a:pt x="7971" y="663"/>
                  </a:lnTo>
                  <a:cubicBezTo>
                    <a:pt x="7973" y="677"/>
                    <a:pt x="7973" y="690"/>
                    <a:pt x="7971" y="702"/>
                  </a:cubicBezTo>
                  <a:cubicBezTo>
                    <a:pt x="7958" y="824"/>
                    <a:pt x="7951" y="1238"/>
                    <a:pt x="7951" y="1948"/>
                  </a:cubicBezTo>
                  <a:cubicBezTo>
                    <a:pt x="7951" y="3182"/>
                    <a:pt x="8286" y="4125"/>
                    <a:pt x="8954" y="4779"/>
                  </a:cubicBezTo>
                  <a:cubicBezTo>
                    <a:pt x="8593" y="5167"/>
                    <a:pt x="8199" y="5428"/>
                    <a:pt x="7770" y="5561"/>
                  </a:cubicBezTo>
                  <a:cubicBezTo>
                    <a:pt x="7436" y="5669"/>
                    <a:pt x="7020" y="5722"/>
                    <a:pt x="6525" y="5722"/>
                  </a:cubicBezTo>
                  <a:cubicBezTo>
                    <a:pt x="4277" y="5722"/>
                    <a:pt x="2604" y="4986"/>
                    <a:pt x="1506" y="3514"/>
                  </a:cubicBezTo>
                  <a:cubicBezTo>
                    <a:pt x="811" y="2602"/>
                    <a:pt x="356" y="1431"/>
                    <a:pt x="140" y="1"/>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76;p32">
              <a:extLst>
                <a:ext uri="{FF2B5EF4-FFF2-40B4-BE49-F238E27FC236}">
                  <a16:creationId xmlns:a16="http://schemas.microsoft.com/office/drawing/2014/main" id="{F1814C2F-957A-C8F3-3BA9-7214A4962FF4}"/>
                </a:ext>
              </a:extLst>
            </p:cNvPr>
            <p:cNvSpPr/>
            <p:nvPr/>
          </p:nvSpPr>
          <p:spPr>
            <a:xfrm>
              <a:off x="5581225" y="1156488"/>
              <a:ext cx="882950" cy="747475"/>
            </a:xfrm>
            <a:custGeom>
              <a:avLst/>
              <a:gdLst/>
              <a:ahLst/>
              <a:cxnLst/>
              <a:rect l="l" t="t" r="r" b="b"/>
              <a:pathLst>
                <a:path w="35318" h="29899" extrusionOk="0">
                  <a:moveTo>
                    <a:pt x="8775" y="9962"/>
                  </a:moveTo>
                  <a:cubicBezTo>
                    <a:pt x="9297" y="9962"/>
                    <a:pt x="9665" y="10015"/>
                    <a:pt x="9879" y="10122"/>
                  </a:cubicBezTo>
                  <a:cubicBezTo>
                    <a:pt x="10117" y="10248"/>
                    <a:pt x="10318" y="10348"/>
                    <a:pt x="10482" y="10424"/>
                  </a:cubicBezTo>
                  <a:cubicBezTo>
                    <a:pt x="9897" y="10582"/>
                    <a:pt x="9321" y="10804"/>
                    <a:pt x="8756" y="11086"/>
                  </a:cubicBezTo>
                  <a:cubicBezTo>
                    <a:pt x="7363" y="11782"/>
                    <a:pt x="6668" y="12625"/>
                    <a:pt x="6668" y="13616"/>
                  </a:cubicBezTo>
                  <a:cubicBezTo>
                    <a:pt x="6668" y="14111"/>
                    <a:pt x="6747" y="14600"/>
                    <a:pt x="6908" y="15081"/>
                  </a:cubicBezTo>
                  <a:cubicBezTo>
                    <a:pt x="6413" y="14130"/>
                    <a:pt x="6098" y="13529"/>
                    <a:pt x="5965" y="13274"/>
                  </a:cubicBezTo>
                  <a:cubicBezTo>
                    <a:pt x="5790" y="12926"/>
                    <a:pt x="5703" y="12598"/>
                    <a:pt x="5703" y="12291"/>
                  </a:cubicBezTo>
                  <a:cubicBezTo>
                    <a:pt x="5703" y="11514"/>
                    <a:pt x="6146" y="10898"/>
                    <a:pt x="7028" y="10443"/>
                  </a:cubicBezTo>
                  <a:cubicBezTo>
                    <a:pt x="7671" y="10122"/>
                    <a:pt x="8253" y="9962"/>
                    <a:pt x="8775" y="9962"/>
                  </a:cubicBezTo>
                  <a:close/>
                  <a:moveTo>
                    <a:pt x="7922" y="0"/>
                  </a:moveTo>
                  <a:cubicBezTo>
                    <a:pt x="5804" y="0"/>
                    <a:pt x="3966" y="544"/>
                    <a:pt x="2411" y="1629"/>
                  </a:cubicBezTo>
                  <a:cubicBezTo>
                    <a:pt x="2346" y="1698"/>
                    <a:pt x="2279" y="1765"/>
                    <a:pt x="2209" y="1830"/>
                  </a:cubicBezTo>
                  <a:cubicBezTo>
                    <a:pt x="737" y="3236"/>
                    <a:pt x="1" y="4782"/>
                    <a:pt x="1" y="6468"/>
                  </a:cubicBezTo>
                  <a:cubicBezTo>
                    <a:pt x="1" y="8918"/>
                    <a:pt x="684" y="11300"/>
                    <a:pt x="2049" y="13616"/>
                  </a:cubicBezTo>
                  <a:cubicBezTo>
                    <a:pt x="2574" y="14505"/>
                    <a:pt x="3123" y="15281"/>
                    <a:pt x="3696" y="15944"/>
                  </a:cubicBezTo>
                  <a:cubicBezTo>
                    <a:pt x="3421" y="16179"/>
                    <a:pt x="3153" y="16460"/>
                    <a:pt x="2893" y="16788"/>
                  </a:cubicBezTo>
                  <a:cubicBezTo>
                    <a:pt x="2106" y="17762"/>
                    <a:pt x="1591" y="18927"/>
                    <a:pt x="1346" y="20282"/>
                  </a:cubicBezTo>
                  <a:cubicBezTo>
                    <a:pt x="1562" y="21712"/>
                    <a:pt x="2017" y="22883"/>
                    <a:pt x="2712" y="23795"/>
                  </a:cubicBezTo>
                  <a:cubicBezTo>
                    <a:pt x="3810" y="25267"/>
                    <a:pt x="5483" y="26003"/>
                    <a:pt x="7731" y="26003"/>
                  </a:cubicBezTo>
                  <a:cubicBezTo>
                    <a:pt x="8226" y="26003"/>
                    <a:pt x="8642" y="25950"/>
                    <a:pt x="8976" y="25842"/>
                  </a:cubicBezTo>
                  <a:cubicBezTo>
                    <a:pt x="9405" y="25709"/>
                    <a:pt x="9799" y="25448"/>
                    <a:pt x="10160" y="25060"/>
                  </a:cubicBezTo>
                  <a:cubicBezTo>
                    <a:pt x="9492" y="24406"/>
                    <a:pt x="9157" y="23463"/>
                    <a:pt x="9157" y="22229"/>
                  </a:cubicBezTo>
                  <a:cubicBezTo>
                    <a:pt x="9157" y="21519"/>
                    <a:pt x="9164" y="21105"/>
                    <a:pt x="9177" y="20983"/>
                  </a:cubicBezTo>
                  <a:cubicBezTo>
                    <a:pt x="9179" y="20971"/>
                    <a:pt x="9179" y="20958"/>
                    <a:pt x="9177" y="20944"/>
                  </a:cubicBezTo>
                  <a:lnTo>
                    <a:pt x="9177" y="20944"/>
                  </a:lnTo>
                  <a:cubicBezTo>
                    <a:pt x="9754" y="22524"/>
                    <a:pt x="10672" y="23674"/>
                    <a:pt x="11928" y="24398"/>
                  </a:cubicBezTo>
                  <a:cubicBezTo>
                    <a:pt x="12837" y="24919"/>
                    <a:pt x="13848" y="25180"/>
                    <a:pt x="14959" y="25180"/>
                  </a:cubicBezTo>
                  <a:cubicBezTo>
                    <a:pt x="15495" y="25180"/>
                    <a:pt x="16424" y="24899"/>
                    <a:pt x="17749" y="24336"/>
                  </a:cubicBezTo>
                  <a:lnTo>
                    <a:pt x="17749" y="24336"/>
                  </a:lnTo>
                  <a:cubicBezTo>
                    <a:pt x="17248" y="24819"/>
                    <a:pt x="16807" y="25241"/>
                    <a:pt x="16424" y="25602"/>
                  </a:cubicBezTo>
                  <a:cubicBezTo>
                    <a:pt x="16041" y="25963"/>
                    <a:pt x="15185" y="26163"/>
                    <a:pt x="13855" y="26204"/>
                  </a:cubicBezTo>
                  <a:cubicBezTo>
                    <a:pt x="13724" y="26210"/>
                    <a:pt x="13596" y="26213"/>
                    <a:pt x="13470" y="26213"/>
                  </a:cubicBezTo>
                  <a:cubicBezTo>
                    <a:pt x="13082" y="26213"/>
                    <a:pt x="12715" y="26183"/>
                    <a:pt x="12369" y="26124"/>
                  </a:cubicBezTo>
                  <a:cubicBezTo>
                    <a:pt x="12315" y="26505"/>
                    <a:pt x="12288" y="26867"/>
                    <a:pt x="12288" y="27208"/>
                  </a:cubicBezTo>
                  <a:cubicBezTo>
                    <a:pt x="12288" y="28104"/>
                    <a:pt x="12604" y="28787"/>
                    <a:pt x="13232" y="29256"/>
                  </a:cubicBezTo>
                  <a:cubicBezTo>
                    <a:pt x="13821" y="29684"/>
                    <a:pt x="14657" y="29899"/>
                    <a:pt x="15742" y="29899"/>
                  </a:cubicBezTo>
                  <a:cubicBezTo>
                    <a:pt x="17643" y="29899"/>
                    <a:pt x="19262" y="29236"/>
                    <a:pt x="20601" y="27911"/>
                  </a:cubicBezTo>
                  <a:cubicBezTo>
                    <a:pt x="21647" y="26865"/>
                    <a:pt x="22162" y="25706"/>
                    <a:pt x="22146" y="24437"/>
                  </a:cubicBezTo>
                  <a:cubicBezTo>
                    <a:pt x="21905" y="24394"/>
                    <a:pt x="21637" y="24314"/>
                    <a:pt x="21343" y="24196"/>
                  </a:cubicBezTo>
                  <a:cubicBezTo>
                    <a:pt x="20594" y="23888"/>
                    <a:pt x="20220" y="23493"/>
                    <a:pt x="20220" y="23011"/>
                  </a:cubicBezTo>
                  <a:lnTo>
                    <a:pt x="20279" y="22590"/>
                  </a:lnTo>
                  <a:cubicBezTo>
                    <a:pt x="20534" y="22772"/>
                    <a:pt x="20828" y="22912"/>
                    <a:pt x="21162" y="23011"/>
                  </a:cubicBezTo>
                  <a:cubicBezTo>
                    <a:pt x="21497" y="23119"/>
                    <a:pt x="21825" y="23173"/>
                    <a:pt x="22146" y="23173"/>
                  </a:cubicBezTo>
                  <a:cubicBezTo>
                    <a:pt x="22882" y="23173"/>
                    <a:pt x="23565" y="22984"/>
                    <a:pt x="24194" y="22611"/>
                  </a:cubicBezTo>
                  <a:cubicBezTo>
                    <a:pt x="24329" y="22528"/>
                    <a:pt x="24450" y="22441"/>
                    <a:pt x="24556" y="22349"/>
                  </a:cubicBezTo>
                  <a:lnTo>
                    <a:pt x="24556" y="22349"/>
                  </a:lnTo>
                  <a:cubicBezTo>
                    <a:pt x="24566" y="22749"/>
                    <a:pt x="24493" y="23104"/>
                    <a:pt x="24335" y="23413"/>
                  </a:cubicBezTo>
                  <a:cubicBezTo>
                    <a:pt x="24177" y="23724"/>
                    <a:pt x="23943" y="24011"/>
                    <a:pt x="23633" y="24277"/>
                  </a:cubicBezTo>
                  <a:cubicBezTo>
                    <a:pt x="23806" y="26323"/>
                    <a:pt x="24918" y="27602"/>
                    <a:pt x="26965" y="28111"/>
                  </a:cubicBezTo>
                  <a:cubicBezTo>
                    <a:pt x="27199" y="28136"/>
                    <a:pt x="27442" y="28149"/>
                    <a:pt x="27696" y="28149"/>
                  </a:cubicBezTo>
                  <a:cubicBezTo>
                    <a:pt x="28244" y="28149"/>
                    <a:pt x="28837" y="28090"/>
                    <a:pt x="29475" y="27971"/>
                  </a:cubicBezTo>
                  <a:cubicBezTo>
                    <a:pt x="30941" y="27704"/>
                    <a:pt x="32166" y="26887"/>
                    <a:pt x="33149" y="25521"/>
                  </a:cubicBezTo>
                  <a:cubicBezTo>
                    <a:pt x="34147" y="24154"/>
                    <a:pt x="34663" y="22736"/>
                    <a:pt x="34695" y="21265"/>
                  </a:cubicBezTo>
                  <a:cubicBezTo>
                    <a:pt x="34723" y="19807"/>
                    <a:pt x="33953" y="18455"/>
                    <a:pt x="32386" y="17209"/>
                  </a:cubicBezTo>
                  <a:cubicBezTo>
                    <a:pt x="31295" y="16353"/>
                    <a:pt x="30418" y="15825"/>
                    <a:pt x="29756" y="15623"/>
                  </a:cubicBezTo>
                  <a:cubicBezTo>
                    <a:pt x="30676" y="15432"/>
                    <a:pt x="31620" y="15029"/>
                    <a:pt x="32587" y="14419"/>
                  </a:cubicBezTo>
                  <a:cubicBezTo>
                    <a:pt x="33743" y="13687"/>
                    <a:pt x="34579" y="12764"/>
                    <a:pt x="35097" y="11648"/>
                  </a:cubicBezTo>
                  <a:cubicBezTo>
                    <a:pt x="35244" y="11157"/>
                    <a:pt x="35317" y="10628"/>
                    <a:pt x="35317" y="10062"/>
                  </a:cubicBezTo>
                  <a:cubicBezTo>
                    <a:pt x="35317" y="8550"/>
                    <a:pt x="34889" y="7244"/>
                    <a:pt x="34032" y="6146"/>
                  </a:cubicBezTo>
                  <a:cubicBezTo>
                    <a:pt x="32841" y="4621"/>
                    <a:pt x="30968" y="3858"/>
                    <a:pt x="28410" y="3858"/>
                  </a:cubicBezTo>
                  <a:cubicBezTo>
                    <a:pt x="27260" y="3858"/>
                    <a:pt x="26289" y="3979"/>
                    <a:pt x="25500" y="4220"/>
                  </a:cubicBezTo>
                  <a:cubicBezTo>
                    <a:pt x="25217" y="4304"/>
                    <a:pt x="24942" y="4405"/>
                    <a:pt x="24677" y="4521"/>
                  </a:cubicBezTo>
                  <a:cubicBezTo>
                    <a:pt x="24794" y="4602"/>
                    <a:pt x="24894" y="4722"/>
                    <a:pt x="24977" y="4882"/>
                  </a:cubicBezTo>
                  <a:cubicBezTo>
                    <a:pt x="25124" y="5150"/>
                    <a:pt x="25199" y="5451"/>
                    <a:pt x="25199" y="5786"/>
                  </a:cubicBezTo>
                  <a:cubicBezTo>
                    <a:pt x="25199" y="6083"/>
                    <a:pt x="25165" y="6351"/>
                    <a:pt x="25097" y="6589"/>
                  </a:cubicBezTo>
                  <a:cubicBezTo>
                    <a:pt x="24996" y="6166"/>
                    <a:pt x="24803" y="5812"/>
                    <a:pt x="24516" y="5524"/>
                  </a:cubicBezTo>
                  <a:cubicBezTo>
                    <a:pt x="24034" y="5056"/>
                    <a:pt x="23352" y="4821"/>
                    <a:pt x="22468" y="4821"/>
                  </a:cubicBezTo>
                  <a:cubicBezTo>
                    <a:pt x="22233" y="4821"/>
                    <a:pt x="22040" y="4835"/>
                    <a:pt x="21886" y="4862"/>
                  </a:cubicBezTo>
                  <a:cubicBezTo>
                    <a:pt x="22125" y="4632"/>
                    <a:pt x="22352" y="4458"/>
                    <a:pt x="22568" y="4340"/>
                  </a:cubicBezTo>
                  <a:cubicBezTo>
                    <a:pt x="22891" y="4172"/>
                    <a:pt x="23278" y="4085"/>
                    <a:pt x="23733" y="4079"/>
                  </a:cubicBezTo>
                  <a:cubicBezTo>
                    <a:pt x="23695" y="3784"/>
                    <a:pt x="23641" y="3503"/>
                    <a:pt x="23572" y="3236"/>
                  </a:cubicBezTo>
                  <a:cubicBezTo>
                    <a:pt x="23238" y="1951"/>
                    <a:pt x="22662" y="1308"/>
                    <a:pt x="21846" y="1308"/>
                  </a:cubicBezTo>
                  <a:cubicBezTo>
                    <a:pt x="21243" y="1308"/>
                    <a:pt x="20580" y="1543"/>
                    <a:pt x="19858" y="2011"/>
                  </a:cubicBezTo>
                  <a:cubicBezTo>
                    <a:pt x="18961" y="2600"/>
                    <a:pt x="18513" y="3323"/>
                    <a:pt x="18513" y="4180"/>
                  </a:cubicBezTo>
                  <a:cubicBezTo>
                    <a:pt x="18513" y="4239"/>
                    <a:pt x="18573" y="4540"/>
                    <a:pt x="18693" y="5083"/>
                  </a:cubicBezTo>
                  <a:cubicBezTo>
                    <a:pt x="20210" y="5234"/>
                    <a:pt x="21267" y="6070"/>
                    <a:pt x="21865" y="7593"/>
                  </a:cubicBezTo>
                  <a:cubicBezTo>
                    <a:pt x="22105" y="8204"/>
                    <a:pt x="22253" y="8766"/>
                    <a:pt x="22308" y="9279"/>
                  </a:cubicBezTo>
                  <a:cubicBezTo>
                    <a:pt x="22117" y="8856"/>
                    <a:pt x="21768" y="8422"/>
                    <a:pt x="21264" y="7974"/>
                  </a:cubicBezTo>
                  <a:cubicBezTo>
                    <a:pt x="20233" y="7037"/>
                    <a:pt x="18895" y="6568"/>
                    <a:pt x="17248" y="6568"/>
                  </a:cubicBezTo>
                  <a:cubicBezTo>
                    <a:pt x="15695" y="6568"/>
                    <a:pt x="14276" y="6944"/>
                    <a:pt x="12991" y="7693"/>
                  </a:cubicBezTo>
                  <a:cubicBezTo>
                    <a:pt x="12706" y="7857"/>
                    <a:pt x="12452" y="8017"/>
                    <a:pt x="12228" y="8175"/>
                  </a:cubicBezTo>
                  <a:cubicBezTo>
                    <a:pt x="12459" y="7806"/>
                    <a:pt x="12761" y="7397"/>
                    <a:pt x="13132" y="6950"/>
                  </a:cubicBezTo>
                  <a:cubicBezTo>
                    <a:pt x="13862" y="6074"/>
                    <a:pt x="14477" y="5538"/>
                    <a:pt x="14979" y="5344"/>
                  </a:cubicBezTo>
                  <a:cubicBezTo>
                    <a:pt x="14964" y="4585"/>
                    <a:pt x="14396" y="3514"/>
                    <a:pt x="13273" y="2132"/>
                  </a:cubicBezTo>
                  <a:cubicBezTo>
                    <a:pt x="12153" y="764"/>
                    <a:pt x="10466" y="54"/>
                    <a:pt x="8213" y="4"/>
                  </a:cubicBezTo>
                  <a:cubicBezTo>
                    <a:pt x="8116" y="1"/>
                    <a:pt x="8019" y="0"/>
                    <a:pt x="7922"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77;p32">
              <a:extLst>
                <a:ext uri="{FF2B5EF4-FFF2-40B4-BE49-F238E27FC236}">
                  <a16:creationId xmlns:a16="http://schemas.microsoft.com/office/drawing/2014/main" id="{501B0C8D-8642-37F3-F849-4C8B07206AAE}"/>
                </a:ext>
              </a:extLst>
            </p:cNvPr>
            <p:cNvSpPr/>
            <p:nvPr/>
          </p:nvSpPr>
          <p:spPr>
            <a:xfrm>
              <a:off x="5641475" y="1126463"/>
              <a:ext cx="833725" cy="407050"/>
            </a:xfrm>
            <a:custGeom>
              <a:avLst/>
              <a:gdLst/>
              <a:ahLst/>
              <a:cxnLst/>
              <a:rect l="l" t="t" r="r" b="b"/>
              <a:pathLst>
                <a:path w="33349" h="16282" extrusionOk="0">
                  <a:moveTo>
                    <a:pt x="19295" y="0"/>
                  </a:moveTo>
                  <a:cubicBezTo>
                    <a:pt x="17367" y="0"/>
                    <a:pt x="15655" y="475"/>
                    <a:pt x="14155" y="1425"/>
                  </a:cubicBezTo>
                  <a:cubicBezTo>
                    <a:pt x="13658" y="1745"/>
                    <a:pt x="13236" y="2086"/>
                    <a:pt x="12890" y="2449"/>
                  </a:cubicBezTo>
                  <a:cubicBezTo>
                    <a:pt x="12846" y="2419"/>
                    <a:pt x="12798" y="2385"/>
                    <a:pt x="12750" y="2349"/>
                  </a:cubicBezTo>
                  <a:cubicBezTo>
                    <a:pt x="11197" y="1184"/>
                    <a:pt x="9069" y="602"/>
                    <a:pt x="6365" y="602"/>
                  </a:cubicBezTo>
                  <a:cubicBezTo>
                    <a:pt x="3797" y="602"/>
                    <a:pt x="1675" y="1345"/>
                    <a:pt x="1" y="2830"/>
                  </a:cubicBezTo>
                  <a:cubicBezTo>
                    <a:pt x="1556" y="1745"/>
                    <a:pt x="3394" y="1201"/>
                    <a:pt x="5512" y="1201"/>
                  </a:cubicBezTo>
                  <a:cubicBezTo>
                    <a:pt x="5609" y="1201"/>
                    <a:pt x="5706" y="1202"/>
                    <a:pt x="5803" y="1205"/>
                  </a:cubicBezTo>
                  <a:cubicBezTo>
                    <a:pt x="8056" y="1255"/>
                    <a:pt x="9743" y="1965"/>
                    <a:pt x="10863" y="3333"/>
                  </a:cubicBezTo>
                  <a:cubicBezTo>
                    <a:pt x="11986" y="4715"/>
                    <a:pt x="12554" y="5786"/>
                    <a:pt x="12569" y="6544"/>
                  </a:cubicBezTo>
                  <a:cubicBezTo>
                    <a:pt x="12067" y="6739"/>
                    <a:pt x="11452" y="7274"/>
                    <a:pt x="10722" y="8151"/>
                  </a:cubicBezTo>
                  <a:cubicBezTo>
                    <a:pt x="10351" y="8598"/>
                    <a:pt x="10049" y="9007"/>
                    <a:pt x="9818" y="9376"/>
                  </a:cubicBezTo>
                  <a:cubicBezTo>
                    <a:pt x="10042" y="9218"/>
                    <a:pt x="10296" y="9058"/>
                    <a:pt x="10581" y="8894"/>
                  </a:cubicBezTo>
                  <a:cubicBezTo>
                    <a:pt x="11866" y="8144"/>
                    <a:pt x="13285" y="7769"/>
                    <a:pt x="14838" y="7769"/>
                  </a:cubicBezTo>
                  <a:cubicBezTo>
                    <a:pt x="16485" y="7769"/>
                    <a:pt x="17823" y="8237"/>
                    <a:pt x="18854" y="9175"/>
                  </a:cubicBezTo>
                  <a:cubicBezTo>
                    <a:pt x="19358" y="9623"/>
                    <a:pt x="19707" y="10057"/>
                    <a:pt x="19898" y="10480"/>
                  </a:cubicBezTo>
                  <a:cubicBezTo>
                    <a:pt x="19843" y="9967"/>
                    <a:pt x="19695" y="9405"/>
                    <a:pt x="19455" y="8794"/>
                  </a:cubicBezTo>
                  <a:cubicBezTo>
                    <a:pt x="18857" y="7271"/>
                    <a:pt x="17800" y="6435"/>
                    <a:pt x="16283" y="6284"/>
                  </a:cubicBezTo>
                  <a:cubicBezTo>
                    <a:pt x="16163" y="5741"/>
                    <a:pt x="16103" y="5440"/>
                    <a:pt x="16103" y="5381"/>
                  </a:cubicBezTo>
                  <a:cubicBezTo>
                    <a:pt x="16103" y="4524"/>
                    <a:pt x="16551" y="3801"/>
                    <a:pt x="17448" y="3212"/>
                  </a:cubicBezTo>
                  <a:cubicBezTo>
                    <a:pt x="18170" y="2744"/>
                    <a:pt x="18833" y="2509"/>
                    <a:pt x="19435" y="2509"/>
                  </a:cubicBezTo>
                  <a:cubicBezTo>
                    <a:pt x="20252" y="2509"/>
                    <a:pt x="20828" y="3152"/>
                    <a:pt x="21162" y="4437"/>
                  </a:cubicBezTo>
                  <a:cubicBezTo>
                    <a:pt x="21231" y="4704"/>
                    <a:pt x="21285" y="4985"/>
                    <a:pt x="21323" y="5280"/>
                  </a:cubicBezTo>
                  <a:cubicBezTo>
                    <a:pt x="20868" y="5286"/>
                    <a:pt x="20481" y="5373"/>
                    <a:pt x="20158" y="5541"/>
                  </a:cubicBezTo>
                  <a:cubicBezTo>
                    <a:pt x="19942" y="5659"/>
                    <a:pt x="19715" y="5833"/>
                    <a:pt x="19476" y="6063"/>
                  </a:cubicBezTo>
                  <a:cubicBezTo>
                    <a:pt x="19630" y="6036"/>
                    <a:pt x="19823" y="6022"/>
                    <a:pt x="20058" y="6022"/>
                  </a:cubicBezTo>
                  <a:cubicBezTo>
                    <a:pt x="20942" y="6022"/>
                    <a:pt x="21624" y="6257"/>
                    <a:pt x="22105" y="6725"/>
                  </a:cubicBezTo>
                  <a:cubicBezTo>
                    <a:pt x="22393" y="7013"/>
                    <a:pt x="22586" y="7367"/>
                    <a:pt x="22687" y="7790"/>
                  </a:cubicBezTo>
                  <a:cubicBezTo>
                    <a:pt x="22755" y="7552"/>
                    <a:pt x="22789" y="7284"/>
                    <a:pt x="22789" y="6987"/>
                  </a:cubicBezTo>
                  <a:cubicBezTo>
                    <a:pt x="22789" y="6652"/>
                    <a:pt x="22714" y="6351"/>
                    <a:pt x="22567" y="6083"/>
                  </a:cubicBezTo>
                  <a:cubicBezTo>
                    <a:pt x="22484" y="5923"/>
                    <a:pt x="22384" y="5803"/>
                    <a:pt x="22267" y="5722"/>
                  </a:cubicBezTo>
                  <a:cubicBezTo>
                    <a:pt x="22532" y="5606"/>
                    <a:pt x="22807" y="5505"/>
                    <a:pt x="23090" y="5421"/>
                  </a:cubicBezTo>
                  <a:cubicBezTo>
                    <a:pt x="23879" y="5180"/>
                    <a:pt x="24850" y="5059"/>
                    <a:pt x="26000" y="5059"/>
                  </a:cubicBezTo>
                  <a:cubicBezTo>
                    <a:pt x="28558" y="5059"/>
                    <a:pt x="30431" y="5822"/>
                    <a:pt x="31622" y="7347"/>
                  </a:cubicBezTo>
                  <a:cubicBezTo>
                    <a:pt x="32479" y="8445"/>
                    <a:pt x="32907" y="9751"/>
                    <a:pt x="32907" y="11263"/>
                  </a:cubicBezTo>
                  <a:cubicBezTo>
                    <a:pt x="32907" y="11829"/>
                    <a:pt x="32834" y="12358"/>
                    <a:pt x="32687" y="12849"/>
                  </a:cubicBezTo>
                  <a:cubicBezTo>
                    <a:pt x="33128" y="11939"/>
                    <a:pt x="33348" y="10895"/>
                    <a:pt x="33348" y="9717"/>
                  </a:cubicBezTo>
                  <a:cubicBezTo>
                    <a:pt x="33348" y="5661"/>
                    <a:pt x="31595" y="3634"/>
                    <a:pt x="28088" y="3634"/>
                  </a:cubicBezTo>
                  <a:cubicBezTo>
                    <a:pt x="27446" y="3634"/>
                    <a:pt x="26570" y="3741"/>
                    <a:pt x="25459" y="3955"/>
                  </a:cubicBezTo>
                  <a:cubicBezTo>
                    <a:pt x="24937" y="4049"/>
                    <a:pt x="24456" y="4157"/>
                    <a:pt x="24014" y="4277"/>
                  </a:cubicBezTo>
                  <a:cubicBezTo>
                    <a:pt x="23803" y="2932"/>
                    <a:pt x="23428" y="1942"/>
                    <a:pt x="22889" y="1305"/>
                  </a:cubicBezTo>
                  <a:cubicBezTo>
                    <a:pt x="22139" y="435"/>
                    <a:pt x="20942" y="0"/>
                    <a:pt x="19295" y="0"/>
                  </a:cubicBezTo>
                  <a:close/>
                  <a:moveTo>
                    <a:pt x="6365" y="11163"/>
                  </a:moveTo>
                  <a:cubicBezTo>
                    <a:pt x="5843" y="11163"/>
                    <a:pt x="5261" y="11323"/>
                    <a:pt x="4618" y="11644"/>
                  </a:cubicBezTo>
                  <a:cubicBezTo>
                    <a:pt x="3736" y="12099"/>
                    <a:pt x="3293" y="12715"/>
                    <a:pt x="3293" y="13492"/>
                  </a:cubicBezTo>
                  <a:cubicBezTo>
                    <a:pt x="3293" y="13799"/>
                    <a:pt x="3380" y="14127"/>
                    <a:pt x="3555" y="14475"/>
                  </a:cubicBezTo>
                  <a:cubicBezTo>
                    <a:pt x="3688" y="14730"/>
                    <a:pt x="4003" y="15331"/>
                    <a:pt x="4498" y="16282"/>
                  </a:cubicBezTo>
                  <a:cubicBezTo>
                    <a:pt x="4337" y="15801"/>
                    <a:pt x="4258" y="15312"/>
                    <a:pt x="4258" y="14817"/>
                  </a:cubicBezTo>
                  <a:cubicBezTo>
                    <a:pt x="4258" y="13826"/>
                    <a:pt x="4953" y="12983"/>
                    <a:pt x="6346" y="12287"/>
                  </a:cubicBezTo>
                  <a:cubicBezTo>
                    <a:pt x="6911" y="12005"/>
                    <a:pt x="7487" y="11783"/>
                    <a:pt x="8072" y="11625"/>
                  </a:cubicBezTo>
                  <a:cubicBezTo>
                    <a:pt x="7908" y="11549"/>
                    <a:pt x="7707" y="11449"/>
                    <a:pt x="7469" y="11323"/>
                  </a:cubicBezTo>
                  <a:cubicBezTo>
                    <a:pt x="7255" y="11216"/>
                    <a:pt x="6887" y="11163"/>
                    <a:pt x="6365" y="11163"/>
                  </a:cubicBez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78;p32">
              <a:extLst>
                <a:ext uri="{FF2B5EF4-FFF2-40B4-BE49-F238E27FC236}">
                  <a16:creationId xmlns:a16="http://schemas.microsoft.com/office/drawing/2014/main" id="{BBEB708C-EB29-3FA6-491A-0F4AF406897A}"/>
                </a:ext>
              </a:extLst>
            </p:cNvPr>
            <p:cNvSpPr/>
            <p:nvPr/>
          </p:nvSpPr>
          <p:spPr>
            <a:xfrm>
              <a:off x="5292225" y="995638"/>
              <a:ext cx="1278450" cy="1166425"/>
            </a:xfrm>
            <a:custGeom>
              <a:avLst/>
              <a:gdLst/>
              <a:ahLst/>
              <a:cxnLst/>
              <a:rect l="l" t="t" r="r" b="b"/>
              <a:pathLst>
                <a:path w="51138" h="46657" extrusionOk="0">
                  <a:moveTo>
                    <a:pt x="37198" y="1207"/>
                  </a:moveTo>
                  <a:cubicBezTo>
                    <a:pt x="36821" y="1207"/>
                    <a:pt x="36420" y="1261"/>
                    <a:pt x="35994" y="1367"/>
                  </a:cubicBezTo>
                  <a:cubicBezTo>
                    <a:pt x="35651" y="1456"/>
                    <a:pt x="35353" y="1568"/>
                    <a:pt x="35099" y="1703"/>
                  </a:cubicBezTo>
                  <a:cubicBezTo>
                    <a:pt x="37056" y="1897"/>
                    <a:pt x="38459" y="2509"/>
                    <a:pt x="39310" y="3539"/>
                  </a:cubicBezTo>
                  <a:cubicBezTo>
                    <a:pt x="39683" y="3973"/>
                    <a:pt x="39930" y="4457"/>
                    <a:pt x="40049" y="4995"/>
                  </a:cubicBezTo>
                  <a:cubicBezTo>
                    <a:pt x="40273" y="4562"/>
                    <a:pt x="40386" y="4182"/>
                    <a:pt x="40386" y="3853"/>
                  </a:cubicBezTo>
                  <a:cubicBezTo>
                    <a:pt x="40386" y="3137"/>
                    <a:pt x="40161" y="2539"/>
                    <a:pt x="39713" y="2061"/>
                  </a:cubicBezTo>
                  <a:cubicBezTo>
                    <a:pt x="39176" y="1494"/>
                    <a:pt x="38384" y="1210"/>
                    <a:pt x="37339" y="1210"/>
                  </a:cubicBezTo>
                  <a:cubicBezTo>
                    <a:pt x="37292" y="1208"/>
                    <a:pt x="37246" y="1207"/>
                    <a:pt x="37198" y="1207"/>
                  </a:cubicBezTo>
                  <a:close/>
                  <a:moveTo>
                    <a:pt x="48695" y="16777"/>
                  </a:moveTo>
                  <a:cubicBezTo>
                    <a:pt x="48591" y="17733"/>
                    <a:pt x="48299" y="18569"/>
                    <a:pt x="47822" y="19286"/>
                  </a:cubicBezTo>
                  <a:cubicBezTo>
                    <a:pt x="47508" y="19734"/>
                    <a:pt x="46941" y="20331"/>
                    <a:pt x="46119" y="21078"/>
                  </a:cubicBezTo>
                  <a:cubicBezTo>
                    <a:pt x="46791" y="21616"/>
                    <a:pt x="47225" y="22108"/>
                    <a:pt x="47419" y="22556"/>
                  </a:cubicBezTo>
                  <a:cubicBezTo>
                    <a:pt x="47508" y="22751"/>
                    <a:pt x="47553" y="23079"/>
                    <a:pt x="47553" y="23542"/>
                  </a:cubicBezTo>
                  <a:cubicBezTo>
                    <a:pt x="47553" y="23736"/>
                    <a:pt x="47531" y="23930"/>
                    <a:pt x="47485" y="24124"/>
                  </a:cubicBezTo>
                  <a:cubicBezTo>
                    <a:pt x="47531" y="24080"/>
                    <a:pt x="47583" y="24035"/>
                    <a:pt x="47642" y="23989"/>
                  </a:cubicBezTo>
                  <a:cubicBezTo>
                    <a:pt x="48210" y="23467"/>
                    <a:pt x="48494" y="22878"/>
                    <a:pt x="48494" y="22220"/>
                  </a:cubicBezTo>
                  <a:cubicBezTo>
                    <a:pt x="48494" y="21937"/>
                    <a:pt x="48486" y="21757"/>
                    <a:pt x="48471" y="21683"/>
                  </a:cubicBezTo>
                  <a:cubicBezTo>
                    <a:pt x="48441" y="21578"/>
                    <a:pt x="48404" y="21480"/>
                    <a:pt x="48359" y="21391"/>
                  </a:cubicBezTo>
                  <a:cubicBezTo>
                    <a:pt x="48867" y="21167"/>
                    <a:pt x="49248" y="20712"/>
                    <a:pt x="49501" y="20025"/>
                  </a:cubicBezTo>
                  <a:cubicBezTo>
                    <a:pt x="49681" y="19547"/>
                    <a:pt x="49770" y="19077"/>
                    <a:pt x="49770" y="18614"/>
                  </a:cubicBezTo>
                  <a:cubicBezTo>
                    <a:pt x="49770" y="17972"/>
                    <a:pt x="49636" y="17516"/>
                    <a:pt x="49368" y="17247"/>
                  </a:cubicBezTo>
                  <a:cubicBezTo>
                    <a:pt x="49262" y="17143"/>
                    <a:pt x="49038" y="16986"/>
                    <a:pt x="48695" y="16777"/>
                  </a:cubicBezTo>
                  <a:close/>
                  <a:moveTo>
                    <a:pt x="11781" y="0"/>
                  </a:moveTo>
                  <a:cubicBezTo>
                    <a:pt x="9288" y="0"/>
                    <a:pt x="6847" y="1233"/>
                    <a:pt x="4457" y="3696"/>
                  </a:cubicBezTo>
                  <a:cubicBezTo>
                    <a:pt x="1485" y="6772"/>
                    <a:pt x="0" y="10819"/>
                    <a:pt x="0" y="15836"/>
                  </a:cubicBezTo>
                  <a:cubicBezTo>
                    <a:pt x="0" y="18151"/>
                    <a:pt x="635" y="19965"/>
                    <a:pt x="1904" y="21279"/>
                  </a:cubicBezTo>
                  <a:cubicBezTo>
                    <a:pt x="2278" y="21668"/>
                    <a:pt x="2710" y="22019"/>
                    <a:pt x="3203" y="22332"/>
                  </a:cubicBezTo>
                  <a:cubicBezTo>
                    <a:pt x="2695" y="23094"/>
                    <a:pt x="2195" y="24065"/>
                    <a:pt x="1702" y="25244"/>
                  </a:cubicBezTo>
                  <a:cubicBezTo>
                    <a:pt x="1210" y="26424"/>
                    <a:pt x="1023" y="27805"/>
                    <a:pt x="1142" y="29388"/>
                  </a:cubicBezTo>
                  <a:cubicBezTo>
                    <a:pt x="1262" y="30970"/>
                    <a:pt x="1956" y="32218"/>
                    <a:pt x="3226" y="33128"/>
                  </a:cubicBezTo>
                  <a:cubicBezTo>
                    <a:pt x="4480" y="34039"/>
                    <a:pt x="5644" y="34495"/>
                    <a:pt x="6720" y="34495"/>
                  </a:cubicBezTo>
                  <a:cubicBezTo>
                    <a:pt x="7690" y="34495"/>
                    <a:pt x="8377" y="34353"/>
                    <a:pt x="8780" y="34069"/>
                  </a:cubicBezTo>
                  <a:cubicBezTo>
                    <a:pt x="8959" y="33935"/>
                    <a:pt x="9147" y="33673"/>
                    <a:pt x="9340" y="33286"/>
                  </a:cubicBezTo>
                  <a:lnTo>
                    <a:pt x="9430" y="33286"/>
                  </a:lnTo>
                  <a:cubicBezTo>
                    <a:pt x="9162" y="33868"/>
                    <a:pt x="9213" y="34495"/>
                    <a:pt x="9587" y="35167"/>
                  </a:cubicBezTo>
                  <a:cubicBezTo>
                    <a:pt x="10050" y="35973"/>
                    <a:pt x="10863" y="36376"/>
                    <a:pt x="12028" y="36376"/>
                  </a:cubicBezTo>
                  <a:cubicBezTo>
                    <a:pt x="12222" y="36376"/>
                    <a:pt x="12528" y="36317"/>
                    <a:pt x="12947" y="36197"/>
                  </a:cubicBezTo>
                  <a:cubicBezTo>
                    <a:pt x="13021" y="36182"/>
                    <a:pt x="13088" y="36160"/>
                    <a:pt x="13148" y="36130"/>
                  </a:cubicBezTo>
                  <a:cubicBezTo>
                    <a:pt x="12595" y="35996"/>
                    <a:pt x="12147" y="35666"/>
                    <a:pt x="11804" y="35144"/>
                  </a:cubicBezTo>
                  <a:cubicBezTo>
                    <a:pt x="11386" y="34517"/>
                    <a:pt x="11199" y="33718"/>
                    <a:pt x="11244" y="32747"/>
                  </a:cubicBezTo>
                  <a:cubicBezTo>
                    <a:pt x="10452" y="32673"/>
                    <a:pt x="9758" y="32337"/>
                    <a:pt x="9162" y="31740"/>
                  </a:cubicBezTo>
                  <a:cubicBezTo>
                    <a:pt x="8310" y="30919"/>
                    <a:pt x="7884" y="29806"/>
                    <a:pt x="7884" y="28402"/>
                  </a:cubicBezTo>
                  <a:cubicBezTo>
                    <a:pt x="7884" y="26894"/>
                    <a:pt x="8123" y="25461"/>
                    <a:pt x="8601" y="24101"/>
                  </a:cubicBezTo>
                  <a:cubicBezTo>
                    <a:pt x="8795" y="23549"/>
                    <a:pt x="8997" y="23071"/>
                    <a:pt x="9206" y="22668"/>
                  </a:cubicBezTo>
                  <a:cubicBezTo>
                    <a:pt x="7160" y="20562"/>
                    <a:pt x="5756" y="18704"/>
                    <a:pt x="4995" y="17091"/>
                  </a:cubicBezTo>
                  <a:cubicBezTo>
                    <a:pt x="4292" y="15597"/>
                    <a:pt x="3942" y="13888"/>
                    <a:pt x="3942" y="11961"/>
                  </a:cubicBezTo>
                  <a:cubicBezTo>
                    <a:pt x="3942" y="8229"/>
                    <a:pt x="5995" y="4741"/>
                    <a:pt x="10101" y="1501"/>
                  </a:cubicBezTo>
                  <a:cubicBezTo>
                    <a:pt x="10789" y="964"/>
                    <a:pt x="11498" y="471"/>
                    <a:pt x="12229" y="23"/>
                  </a:cubicBezTo>
                  <a:cubicBezTo>
                    <a:pt x="12081" y="8"/>
                    <a:pt x="11931" y="0"/>
                    <a:pt x="11781" y="0"/>
                  </a:cubicBezTo>
                  <a:close/>
                  <a:moveTo>
                    <a:pt x="15142" y="36533"/>
                  </a:moveTo>
                  <a:cubicBezTo>
                    <a:pt x="14813" y="36533"/>
                    <a:pt x="14611" y="36540"/>
                    <a:pt x="14537" y="36555"/>
                  </a:cubicBezTo>
                  <a:cubicBezTo>
                    <a:pt x="14387" y="36586"/>
                    <a:pt x="14313" y="36667"/>
                    <a:pt x="14313" y="36802"/>
                  </a:cubicBezTo>
                  <a:cubicBezTo>
                    <a:pt x="14313" y="37041"/>
                    <a:pt x="14514" y="37160"/>
                    <a:pt x="14918" y="37160"/>
                  </a:cubicBezTo>
                  <a:cubicBezTo>
                    <a:pt x="15246" y="37160"/>
                    <a:pt x="15530" y="37094"/>
                    <a:pt x="15769" y="36959"/>
                  </a:cubicBezTo>
                  <a:cubicBezTo>
                    <a:pt x="15813" y="36929"/>
                    <a:pt x="15933" y="36832"/>
                    <a:pt x="16128" y="36667"/>
                  </a:cubicBezTo>
                  <a:cubicBezTo>
                    <a:pt x="15948" y="36578"/>
                    <a:pt x="15620" y="36533"/>
                    <a:pt x="15142" y="36533"/>
                  </a:cubicBezTo>
                  <a:close/>
                  <a:moveTo>
                    <a:pt x="47912" y="34517"/>
                  </a:moveTo>
                  <a:cubicBezTo>
                    <a:pt x="48688" y="35323"/>
                    <a:pt x="49076" y="36286"/>
                    <a:pt x="49076" y="37407"/>
                  </a:cubicBezTo>
                  <a:cubicBezTo>
                    <a:pt x="49076" y="37870"/>
                    <a:pt x="48964" y="38408"/>
                    <a:pt x="48740" y="39019"/>
                  </a:cubicBezTo>
                  <a:cubicBezTo>
                    <a:pt x="48471" y="39691"/>
                    <a:pt x="48128" y="40244"/>
                    <a:pt x="47709" y="40677"/>
                  </a:cubicBezTo>
                  <a:cubicBezTo>
                    <a:pt x="48889" y="40408"/>
                    <a:pt x="49740" y="40013"/>
                    <a:pt x="50263" y="39490"/>
                  </a:cubicBezTo>
                  <a:cubicBezTo>
                    <a:pt x="50846" y="38922"/>
                    <a:pt x="51137" y="38340"/>
                    <a:pt x="51137" y="37743"/>
                  </a:cubicBezTo>
                  <a:cubicBezTo>
                    <a:pt x="51137" y="36936"/>
                    <a:pt x="50808" y="36220"/>
                    <a:pt x="50151" y="35592"/>
                  </a:cubicBezTo>
                  <a:cubicBezTo>
                    <a:pt x="49568" y="35040"/>
                    <a:pt x="48822" y="34682"/>
                    <a:pt x="47912" y="34517"/>
                  </a:cubicBezTo>
                  <a:close/>
                  <a:moveTo>
                    <a:pt x="45245" y="33666"/>
                  </a:moveTo>
                  <a:cubicBezTo>
                    <a:pt x="45410" y="35681"/>
                    <a:pt x="44648" y="37145"/>
                    <a:pt x="42962" y="38056"/>
                  </a:cubicBezTo>
                  <a:cubicBezTo>
                    <a:pt x="41274" y="38952"/>
                    <a:pt x="39810" y="39400"/>
                    <a:pt x="38571" y="39400"/>
                  </a:cubicBezTo>
                  <a:cubicBezTo>
                    <a:pt x="37705" y="39400"/>
                    <a:pt x="37070" y="39288"/>
                    <a:pt x="36667" y="39064"/>
                  </a:cubicBezTo>
                  <a:cubicBezTo>
                    <a:pt x="36413" y="38915"/>
                    <a:pt x="36099" y="38624"/>
                    <a:pt x="35726" y="38190"/>
                  </a:cubicBezTo>
                  <a:cubicBezTo>
                    <a:pt x="34234" y="40699"/>
                    <a:pt x="32068" y="41953"/>
                    <a:pt x="29231" y="41953"/>
                  </a:cubicBezTo>
                  <a:cubicBezTo>
                    <a:pt x="28544" y="41953"/>
                    <a:pt x="28044" y="41909"/>
                    <a:pt x="27730" y="41820"/>
                  </a:cubicBezTo>
                  <a:cubicBezTo>
                    <a:pt x="26983" y="41640"/>
                    <a:pt x="26185" y="41259"/>
                    <a:pt x="25333" y="40677"/>
                  </a:cubicBezTo>
                  <a:lnTo>
                    <a:pt x="25333" y="40677"/>
                  </a:lnTo>
                  <a:cubicBezTo>
                    <a:pt x="25258" y="42439"/>
                    <a:pt x="26028" y="43910"/>
                    <a:pt x="27640" y="45090"/>
                  </a:cubicBezTo>
                  <a:cubicBezTo>
                    <a:pt x="29089" y="46135"/>
                    <a:pt x="30515" y="46657"/>
                    <a:pt x="31918" y="46657"/>
                  </a:cubicBezTo>
                  <a:cubicBezTo>
                    <a:pt x="33845" y="46657"/>
                    <a:pt x="35368" y="45776"/>
                    <a:pt x="36487" y="44014"/>
                  </a:cubicBezTo>
                  <a:cubicBezTo>
                    <a:pt x="37189" y="44462"/>
                    <a:pt x="37914" y="44686"/>
                    <a:pt x="38661" y="44686"/>
                  </a:cubicBezTo>
                  <a:cubicBezTo>
                    <a:pt x="39423" y="44686"/>
                    <a:pt x="39975" y="44276"/>
                    <a:pt x="40318" y="43455"/>
                  </a:cubicBezTo>
                  <a:cubicBezTo>
                    <a:pt x="40512" y="42977"/>
                    <a:pt x="40610" y="42528"/>
                    <a:pt x="40610" y="42110"/>
                  </a:cubicBezTo>
                  <a:cubicBezTo>
                    <a:pt x="40610" y="41991"/>
                    <a:pt x="40601" y="41887"/>
                    <a:pt x="40587" y="41797"/>
                  </a:cubicBezTo>
                  <a:lnTo>
                    <a:pt x="40587" y="41797"/>
                  </a:lnTo>
                  <a:cubicBezTo>
                    <a:pt x="40737" y="41826"/>
                    <a:pt x="40900" y="41864"/>
                    <a:pt x="41080" y="41909"/>
                  </a:cubicBezTo>
                  <a:cubicBezTo>
                    <a:pt x="41355" y="41970"/>
                    <a:pt x="41648" y="42000"/>
                    <a:pt x="41960" y="42000"/>
                  </a:cubicBezTo>
                  <a:cubicBezTo>
                    <a:pt x="42341" y="42000"/>
                    <a:pt x="42749" y="41955"/>
                    <a:pt x="43185" y="41864"/>
                  </a:cubicBezTo>
                  <a:cubicBezTo>
                    <a:pt x="43976" y="41700"/>
                    <a:pt x="44723" y="41162"/>
                    <a:pt x="45425" y="40252"/>
                  </a:cubicBezTo>
                  <a:cubicBezTo>
                    <a:pt x="46112" y="39340"/>
                    <a:pt x="46448" y="38400"/>
                    <a:pt x="46433" y="37429"/>
                  </a:cubicBezTo>
                  <a:cubicBezTo>
                    <a:pt x="46418" y="36444"/>
                    <a:pt x="46254" y="35585"/>
                    <a:pt x="45940" y="34853"/>
                  </a:cubicBezTo>
                  <a:cubicBezTo>
                    <a:pt x="45687" y="34226"/>
                    <a:pt x="45455" y="33830"/>
                    <a:pt x="45245" y="33666"/>
                  </a:cubicBezTo>
                  <a:close/>
                </a:path>
              </a:pathLst>
            </a:custGeom>
            <a:solidFill>
              <a:schemeClr val="dk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79;p32">
              <a:extLst>
                <a:ext uri="{FF2B5EF4-FFF2-40B4-BE49-F238E27FC236}">
                  <a16:creationId xmlns:a16="http://schemas.microsoft.com/office/drawing/2014/main" id="{09ACAB51-E76B-AAFC-3D64-EC216984AAD4}"/>
                </a:ext>
              </a:extLst>
            </p:cNvPr>
            <p:cNvSpPr/>
            <p:nvPr/>
          </p:nvSpPr>
          <p:spPr>
            <a:xfrm>
              <a:off x="5452375" y="714513"/>
              <a:ext cx="1362425" cy="1788600"/>
            </a:xfrm>
            <a:custGeom>
              <a:avLst/>
              <a:gdLst/>
              <a:ahLst/>
              <a:cxnLst/>
              <a:rect l="l" t="t" r="r" b="b"/>
              <a:pathLst>
                <a:path w="54497" h="71544" extrusionOk="0">
                  <a:moveTo>
                    <a:pt x="6473" y="1"/>
                  </a:moveTo>
                  <a:cubicBezTo>
                    <a:pt x="7503" y="2779"/>
                    <a:pt x="8437" y="5347"/>
                    <a:pt x="9273" y="7706"/>
                  </a:cubicBezTo>
                  <a:cubicBezTo>
                    <a:pt x="9751" y="9035"/>
                    <a:pt x="10117" y="10081"/>
                    <a:pt x="10371" y="10843"/>
                  </a:cubicBezTo>
                  <a:lnTo>
                    <a:pt x="10371" y="10820"/>
                  </a:lnTo>
                  <a:cubicBezTo>
                    <a:pt x="10535" y="9580"/>
                    <a:pt x="11184" y="8960"/>
                    <a:pt x="12319" y="8960"/>
                  </a:cubicBezTo>
                  <a:cubicBezTo>
                    <a:pt x="13140" y="8960"/>
                    <a:pt x="14171" y="9409"/>
                    <a:pt x="15411" y="10304"/>
                  </a:cubicBezTo>
                  <a:cubicBezTo>
                    <a:pt x="16575" y="11141"/>
                    <a:pt x="17486" y="12037"/>
                    <a:pt x="18143" y="12992"/>
                  </a:cubicBezTo>
                  <a:cubicBezTo>
                    <a:pt x="18084" y="12127"/>
                    <a:pt x="18069" y="11581"/>
                    <a:pt x="18099" y="11357"/>
                  </a:cubicBezTo>
                  <a:cubicBezTo>
                    <a:pt x="18233" y="10357"/>
                    <a:pt x="18816" y="9857"/>
                    <a:pt x="19846" y="9857"/>
                  </a:cubicBezTo>
                  <a:cubicBezTo>
                    <a:pt x="20039" y="9857"/>
                    <a:pt x="20256" y="9916"/>
                    <a:pt x="20495" y="10035"/>
                  </a:cubicBezTo>
                  <a:cubicBezTo>
                    <a:pt x="20032" y="9379"/>
                    <a:pt x="19569" y="8639"/>
                    <a:pt x="19106" y="7818"/>
                  </a:cubicBezTo>
                  <a:cubicBezTo>
                    <a:pt x="18285" y="6310"/>
                    <a:pt x="17792" y="5175"/>
                    <a:pt x="17628" y="4414"/>
                  </a:cubicBezTo>
                  <a:cubicBezTo>
                    <a:pt x="17553" y="4831"/>
                    <a:pt x="17344" y="5481"/>
                    <a:pt x="17001" y="6362"/>
                  </a:cubicBezTo>
                  <a:cubicBezTo>
                    <a:pt x="16658" y="7213"/>
                    <a:pt x="16195" y="7638"/>
                    <a:pt x="15612" y="7638"/>
                  </a:cubicBezTo>
                  <a:cubicBezTo>
                    <a:pt x="15015" y="7638"/>
                    <a:pt x="14403" y="6974"/>
                    <a:pt x="13775" y="5646"/>
                  </a:cubicBezTo>
                  <a:cubicBezTo>
                    <a:pt x="13268" y="4571"/>
                    <a:pt x="13014" y="3771"/>
                    <a:pt x="13014" y="3249"/>
                  </a:cubicBezTo>
                  <a:cubicBezTo>
                    <a:pt x="12999" y="3414"/>
                    <a:pt x="12976" y="3608"/>
                    <a:pt x="12946" y="3831"/>
                  </a:cubicBezTo>
                  <a:cubicBezTo>
                    <a:pt x="12738" y="4742"/>
                    <a:pt x="12319" y="5197"/>
                    <a:pt x="11692" y="5197"/>
                  </a:cubicBezTo>
                  <a:cubicBezTo>
                    <a:pt x="10797" y="5197"/>
                    <a:pt x="9565" y="4190"/>
                    <a:pt x="7996" y="2174"/>
                  </a:cubicBezTo>
                  <a:cubicBezTo>
                    <a:pt x="7474" y="1487"/>
                    <a:pt x="6966" y="763"/>
                    <a:pt x="6473" y="1"/>
                  </a:cubicBezTo>
                  <a:close/>
                  <a:moveTo>
                    <a:pt x="44887" y="14382"/>
                  </a:moveTo>
                  <a:lnTo>
                    <a:pt x="44887" y="14382"/>
                  </a:lnTo>
                  <a:cubicBezTo>
                    <a:pt x="43916" y="15188"/>
                    <a:pt x="42917" y="15935"/>
                    <a:pt x="41885" y="16621"/>
                  </a:cubicBezTo>
                  <a:cubicBezTo>
                    <a:pt x="40826" y="17308"/>
                    <a:pt x="39795" y="17809"/>
                    <a:pt x="38795" y="18122"/>
                  </a:cubicBezTo>
                  <a:cubicBezTo>
                    <a:pt x="38992" y="18117"/>
                    <a:pt x="39179" y="18114"/>
                    <a:pt x="39355" y="18114"/>
                  </a:cubicBezTo>
                  <a:cubicBezTo>
                    <a:pt x="40234" y="18114"/>
                    <a:pt x="40853" y="18177"/>
                    <a:pt x="41214" y="18302"/>
                  </a:cubicBezTo>
                  <a:cubicBezTo>
                    <a:pt x="42050" y="18600"/>
                    <a:pt x="42521" y="19406"/>
                    <a:pt x="42625" y="20720"/>
                  </a:cubicBezTo>
                  <a:cubicBezTo>
                    <a:pt x="42685" y="21437"/>
                    <a:pt x="42573" y="22310"/>
                    <a:pt x="42289" y="23341"/>
                  </a:cubicBezTo>
                  <a:cubicBezTo>
                    <a:pt x="43080" y="22326"/>
                    <a:pt x="44417" y="20840"/>
                    <a:pt x="46298" y="18884"/>
                  </a:cubicBezTo>
                  <a:cubicBezTo>
                    <a:pt x="47463" y="17674"/>
                    <a:pt x="48531" y="16614"/>
                    <a:pt x="49502" y="15702"/>
                  </a:cubicBezTo>
                  <a:lnTo>
                    <a:pt x="49502" y="15702"/>
                  </a:lnTo>
                  <a:cubicBezTo>
                    <a:pt x="49471" y="15718"/>
                    <a:pt x="48986" y="15971"/>
                    <a:pt x="48045" y="16464"/>
                  </a:cubicBezTo>
                  <a:cubicBezTo>
                    <a:pt x="47091" y="16927"/>
                    <a:pt x="46254" y="17204"/>
                    <a:pt x="45537" y="17293"/>
                  </a:cubicBezTo>
                  <a:cubicBezTo>
                    <a:pt x="45313" y="17320"/>
                    <a:pt x="45115" y="17333"/>
                    <a:pt x="44943" y="17333"/>
                  </a:cubicBezTo>
                  <a:cubicBezTo>
                    <a:pt x="44543" y="17333"/>
                    <a:pt x="44286" y="17260"/>
                    <a:pt x="44171" y="17114"/>
                  </a:cubicBezTo>
                  <a:cubicBezTo>
                    <a:pt x="44081" y="16995"/>
                    <a:pt x="44119" y="16606"/>
                    <a:pt x="44282" y="15950"/>
                  </a:cubicBezTo>
                  <a:cubicBezTo>
                    <a:pt x="44447" y="15382"/>
                    <a:pt x="44648" y="14859"/>
                    <a:pt x="44887" y="14382"/>
                  </a:cubicBezTo>
                  <a:close/>
                  <a:moveTo>
                    <a:pt x="43633" y="36892"/>
                  </a:moveTo>
                  <a:lnTo>
                    <a:pt x="43633" y="36892"/>
                  </a:lnTo>
                  <a:cubicBezTo>
                    <a:pt x="44021" y="37699"/>
                    <a:pt x="44238" y="38288"/>
                    <a:pt x="44282" y="38661"/>
                  </a:cubicBezTo>
                  <a:cubicBezTo>
                    <a:pt x="44313" y="39035"/>
                    <a:pt x="44298" y="39445"/>
                    <a:pt x="44238" y="39894"/>
                  </a:cubicBezTo>
                  <a:cubicBezTo>
                    <a:pt x="44178" y="40342"/>
                    <a:pt x="43962" y="40894"/>
                    <a:pt x="43588" y="41551"/>
                  </a:cubicBezTo>
                  <a:cubicBezTo>
                    <a:pt x="43200" y="42193"/>
                    <a:pt x="42790" y="42716"/>
                    <a:pt x="42356" y="43120"/>
                  </a:cubicBezTo>
                  <a:cubicBezTo>
                    <a:pt x="43656" y="43418"/>
                    <a:pt x="44506" y="43664"/>
                    <a:pt x="44910" y="43858"/>
                  </a:cubicBezTo>
                  <a:cubicBezTo>
                    <a:pt x="44970" y="43888"/>
                    <a:pt x="45037" y="43926"/>
                    <a:pt x="45111" y="43970"/>
                  </a:cubicBezTo>
                  <a:cubicBezTo>
                    <a:pt x="44648" y="43597"/>
                    <a:pt x="44358" y="43343"/>
                    <a:pt x="44238" y="43209"/>
                  </a:cubicBezTo>
                  <a:cubicBezTo>
                    <a:pt x="44119" y="43074"/>
                    <a:pt x="44059" y="42910"/>
                    <a:pt x="44059" y="42716"/>
                  </a:cubicBezTo>
                  <a:cubicBezTo>
                    <a:pt x="44059" y="42447"/>
                    <a:pt x="44350" y="42312"/>
                    <a:pt x="44933" y="42312"/>
                  </a:cubicBezTo>
                  <a:cubicBezTo>
                    <a:pt x="45604" y="42312"/>
                    <a:pt x="46254" y="42462"/>
                    <a:pt x="46881" y="42761"/>
                  </a:cubicBezTo>
                  <a:cubicBezTo>
                    <a:pt x="46403" y="42462"/>
                    <a:pt x="46067" y="42193"/>
                    <a:pt x="45873" y="41955"/>
                  </a:cubicBezTo>
                  <a:cubicBezTo>
                    <a:pt x="45678" y="41716"/>
                    <a:pt x="45530" y="41492"/>
                    <a:pt x="45425" y="41282"/>
                  </a:cubicBezTo>
                  <a:cubicBezTo>
                    <a:pt x="45306" y="41058"/>
                    <a:pt x="45343" y="40857"/>
                    <a:pt x="45537" y="40677"/>
                  </a:cubicBezTo>
                  <a:cubicBezTo>
                    <a:pt x="45716" y="40499"/>
                    <a:pt x="46388" y="40334"/>
                    <a:pt x="47553" y="40184"/>
                  </a:cubicBezTo>
                  <a:cubicBezTo>
                    <a:pt x="48703" y="40036"/>
                    <a:pt x="51017" y="39931"/>
                    <a:pt x="54497" y="39871"/>
                  </a:cubicBezTo>
                  <a:cubicBezTo>
                    <a:pt x="50106" y="39154"/>
                    <a:pt x="46486" y="38162"/>
                    <a:pt x="43633" y="36892"/>
                  </a:cubicBezTo>
                  <a:close/>
                  <a:moveTo>
                    <a:pt x="12656" y="55752"/>
                  </a:moveTo>
                  <a:cubicBezTo>
                    <a:pt x="12372" y="58724"/>
                    <a:pt x="12140" y="62263"/>
                    <a:pt x="11962" y="66369"/>
                  </a:cubicBezTo>
                  <a:cubicBezTo>
                    <a:pt x="12544" y="63965"/>
                    <a:pt x="13238" y="61605"/>
                    <a:pt x="14044" y="59291"/>
                  </a:cubicBezTo>
                  <a:cubicBezTo>
                    <a:pt x="14581" y="57753"/>
                    <a:pt x="14888" y="56767"/>
                    <a:pt x="14962" y="56335"/>
                  </a:cubicBezTo>
                  <a:lnTo>
                    <a:pt x="14962" y="56335"/>
                  </a:lnTo>
                  <a:cubicBezTo>
                    <a:pt x="14634" y="56723"/>
                    <a:pt x="14342" y="57006"/>
                    <a:pt x="14089" y="57186"/>
                  </a:cubicBezTo>
                  <a:cubicBezTo>
                    <a:pt x="13820" y="57350"/>
                    <a:pt x="13604" y="57439"/>
                    <a:pt x="13439" y="57454"/>
                  </a:cubicBezTo>
                  <a:cubicBezTo>
                    <a:pt x="13260" y="57454"/>
                    <a:pt x="13111" y="57372"/>
                    <a:pt x="12992" y="57208"/>
                  </a:cubicBezTo>
                  <a:cubicBezTo>
                    <a:pt x="12872" y="57029"/>
                    <a:pt x="12760" y="56543"/>
                    <a:pt x="12656" y="55752"/>
                  </a:cubicBezTo>
                  <a:close/>
                  <a:moveTo>
                    <a:pt x="9475" y="50264"/>
                  </a:moveTo>
                  <a:cubicBezTo>
                    <a:pt x="9340" y="50503"/>
                    <a:pt x="8519" y="50892"/>
                    <a:pt x="7012" y="51429"/>
                  </a:cubicBezTo>
                  <a:cubicBezTo>
                    <a:pt x="5585" y="51923"/>
                    <a:pt x="3418" y="52171"/>
                    <a:pt x="510" y="52171"/>
                  </a:cubicBezTo>
                  <a:cubicBezTo>
                    <a:pt x="343" y="52171"/>
                    <a:pt x="173" y="52170"/>
                    <a:pt x="0" y="52168"/>
                  </a:cubicBezTo>
                  <a:lnTo>
                    <a:pt x="0" y="52168"/>
                  </a:lnTo>
                  <a:cubicBezTo>
                    <a:pt x="2075" y="52333"/>
                    <a:pt x="3390" y="52608"/>
                    <a:pt x="3942" y="52997"/>
                  </a:cubicBezTo>
                  <a:cubicBezTo>
                    <a:pt x="4480" y="53386"/>
                    <a:pt x="4786" y="53892"/>
                    <a:pt x="4861" y="54520"/>
                  </a:cubicBezTo>
                  <a:cubicBezTo>
                    <a:pt x="4935" y="55147"/>
                    <a:pt x="4786" y="55789"/>
                    <a:pt x="4413" y="56447"/>
                  </a:cubicBezTo>
                  <a:cubicBezTo>
                    <a:pt x="4607" y="56372"/>
                    <a:pt x="4823" y="56335"/>
                    <a:pt x="5062" y="56335"/>
                  </a:cubicBezTo>
                  <a:cubicBezTo>
                    <a:pt x="5525" y="56335"/>
                    <a:pt x="5914" y="56439"/>
                    <a:pt x="6227" y="56648"/>
                  </a:cubicBezTo>
                  <a:cubicBezTo>
                    <a:pt x="6540" y="56857"/>
                    <a:pt x="6705" y="57492"/>
                    <a:pt x="6720" y="58552"/>
                  </a:cubicBezTo>
                  <a:cubicBezTo>
                    <a:pt x="6720" y="59597"/>
                    <a:pt x="6458" y="61270"/>
                    <a:pt x="5935" y="63570"/>
                  </a:cubicBezTo>
                  <a:cubicBezTo>
                    <a:pt x="5398" y="65854"/>
                    <a:pt x="4704" y="68512"/>
                    <a:pt x="3852" y="71543"/>
                  </a:cubicBezTo>
                  <a:cubicBezTo>
                    <a:pt x="5809" y="66272"/>
                    <a:pt x="7795" y="61814"/>
                    <a:pt x="9811" y="58171"/>
                  </a:cubicBezTo>
                  <a:cubicBezTo>
                    <a:pt x="10886" y="56244"/>
                    <a:pt x="11737" y="54804"/>
                    <a:pt x="12364" y="53848"/>
                  </a:cubicBezTo>
                  <a:lnTo>
                    <a:pt x="12319" y="53848"/>
                  </a:lnTo>
                  <a:cubicBezTo>
                    <a:pt x="12036" y="53909"/>
                    <a:pt x="11835" y="53938"/>
                    <a:pt x="11715" y="53938"/>
                  </a:cubicBezTo>
                  <a:cubicBezTo>
                    <a:pt x="11072" y="53938"/>
                    <a:pt x="10572" y="53803"/>
                    <a:pt x="10214" y="53534"/>
                  </a:cubicBezTo>
                  <a:cubicBezTo>
                    <a:pt x="9661" y="53086"/>
                    <a:pt x="9385" y="52273"/>
                    <a:pt x="9385" y="51093"/>
                  </a:cubicBezTo>
                  <a:cubicBezTo>
                    <a:pt x="9385" y="50810"/>
                    <a:pt x="9415" y="50533"/>
                    <a:pt x="9475" y="50264"/>
                  </a:cubicBezTo>
                  <a:close/>
                </a:path>
              </a:pathLst>
            </a:cu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669;p32">
            <a:extLst>
              <a:ext uri="{FF2B5EF4-FFF2-40B4-BE49-F238E27FC236}">
                <a16:creationId xmlns:a16="http://schemas.microsoft.com/office/drawing/2014/main" id="{989E0F1B-758D-86C1-2B8C-761BDE70DE91}"/>
              </a:ext>
            </a:extLst>
          </p:cNvPr>
          <p:cNvGrpSpPr/>
          <p:nvPr/>
        </p:nvGrpSpPr>
        <p:grpSpPr>
          <a:xfrm>
            <a:off x="1265445" y="4819771"/>
            <a:ext cx="1092963" cy="1675738"/>
            <a:chOff x="3628800" y="2335925"/>
            <a:chExt cx="1478975" cy="2267575"/>
          </a:xfrm>
        </p:grpSpPr>
        <p:sp>
          <p:nvSpPr>
            <p:cNvPr id="46" name="Google Shape;670;p32">
              <a:extLst>
                <a:ext uri="{FF2B5EF4-FFF2-40B4-BE49-F238E27FC236}">
                  <a16:creationId xmlns:a16="http://schemas.microsoft.com/office/drawing/2014/main" id="{C6D7F6C0-A12B-D25C-9F44-757109DFF4E0}"/>
                </a:ext>
              </a:extLst>
            </p:cNvPr>
            <p:cNvSpPr/>
            <p:nvPr/>
          </p:nvSpPr>
          <p:spPr>
            <a:xfrm>
              <a:off x="4457450" y="3206350"/>
              <a:ext cx="88300" cy="271525"/>
            </a:xfrm>
            <a:custGeom>
              <a:avLst/>
              <a:gdLst/>
              <a:ahLst/>
              <a:cxnLst/>
              <a:rect l="l" t="t" r="r" b="b"/>
              <a:pathLst>
                <a:path w="3532" h="10861" extrusionOk="0">
                  <a:moveTo>
                    <a:pt x="2607" y="0"/>
                  </a:moveTo>
                  <a:cubicBezTo>
                    <a:pt x="2593" y="0"/>
                    <a:pt x="2579" y="1"/>
                    <a:pt x="2565" y="3"/>
                  </a:cubicBezTo>
                  <a:cubicBezTo>
                    <a:pt x="2486" y="15"/>
                    <a:pt x="2418" y="57"/>
                    <a:pt x="2368" y="125"/>
                  </a:cubicBezTo>
                  <a:cubicBezTo>
                    <a:pt x="2193" y="360"/>
                    <a:pt x="2247" y="907"/>
                    <a:pt x="2331" y="1465"/>
                  </a:cubicBezTo>
                  <a:lnTo>
                    <a:pt x="2575" y="3168"/>
                  </a:lnTo>
                  <a:cubicBezTo>
                    <a:pt x="2583" y="3229"/>
                    <a:pt x="2594" y="3294"/>
                    <a:pt x="2603" y="3361"/>
                  </a:cubicBezTo>
                  <a:cubicBezTo>
                    <a:pt x="2629" y="3528"/>
                    <a:pt x="2655" y="3702"/>
                    <a:pt x="2655" y="3849"/>
                  </a:cubicBezTo>
                  <a:cubicBezTo>
                    <a:pt x="2661" y="4035"/>
                    <a:pt x="2589" y="4216"/>
                    <a:pt x="2476" y="4447"/>
                  </a:cubicBezTo>
                  <a:cubicBezTo>
                    <a:pt x="2192" y="5023"/>
                    <a:pt x="1935" y="5571"/>
                    <a:pt x="1711" y="6077"/>
                  </a:cubicBezTo>
                  <a:cubicBezTo>
                    <a:pt x="886" y="7912"/>
                    <a:pt x="1" y="10431"/>
                    <a:pt x="143" y="10753"/>
                  </a:cubicBezTo>
                  <a:lnTo>
                    <a:pt x="170" y="10813"/>
                  </a:lnTo>
                  <a:lnTo>
                    <a:pt x="244" y="10848"/>
                  </a:lnTo>
                  <a:cubicBezTo>
                    <a:pt x="271" y="10854"/>
                    <a:pt x="293" y="10861"/>
                    <a:pt x="315" y="10861"/>
                  </a:cubicBezTo>
                  <a:cubicBezTo>
                    <a:pt x="473" y="10861"/>
                    <a:pt x="606" y="10582"/>
                    <a:pt x="1271" y="9061"/>
                  </a:cubicBezTo>
                  <a:cubicBezTo>
                    <a:pt x="1604" y="8300"/>
                    <a:pt x="2018" y="7353"/>
                    <a:pt x="2466" y="6423"/>
                  </a:cubicBezTo>
                  <a:cubicBezTo>
                    <a:pt x="2701" y="5928"/>
                    <a:pt x="2959" y="5409"/>
                    <a:pt x="3252" y="4832"/>
                  </a:cubicBezTo>
                  <a:cubicBezTo>
                    <a:pt x="3317" y="4703"/>
                    <a:pt x="3391" y="4552"/>
                    <a:pt x="3445" y="4382"/>
                  </a:cubicBezTo>
                  <a:cubicBezTo>
                    <a:pt x="3499" y="4220"/>
                    <a:pt x="3531" y="4026"/>
                    <a:pt x="3530" y="3851"/>
                  </a:cubicBezTo>
                  <a:cubicBezTo>
                    <a:pt x="3529" y="3612"/>
                    <a:pt x="3499" y="3413"/>
                    <a:pt x="3473" y="3237"/>
                  </a:cubicBezTo>
                  <a:cubicBezTo>
                    <a:pt x="3464" y="3171"/>
                    <a:pt x="3454" y="3107"/>
                    <a:pt x="3446" y="3045"/>
                  </a:cubicBezTo>
                  <a:lnTo>
                    <a:pt x="3201" y="1337"/>
                  </a:lnTo>
                  <a:cubicBezTo>
                    <a:pt x="3125" y="779"/>
                    <a:pt x="3022" y="239"/>
                    <a:pt x="2788" y="63"/>
                  </a:cubicBezTo>
                  <a:cubicBezTo>
                    <a:pt x="2732" y="22"/>
                    <a:pt x="2670" y="0"/>
                    <a:pt x="2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71;p32">
              <a:extLst>
                <a:ext uri="{FF2B5EF4-FFF2-40B4-BE49-F238E27FC236}">
                  <a16:creationId xmlns:a16="http://schemas.microsoft.com/office/drawing/2014/main" id="{8D326100-BE07-3F62-B464-D1817F285399}"/>
                </a:ext>
              </a:extLst>
            </p:cNvPr>
            <p:cNvSpPr/>
            <p:nvPr/>
          </p:nvSpPr>
          <p:spPr>
            <a:xfrm>
              <a:off x="4527075" y="2627200"/>
              <a:ext cx="580700" cy="874300"/>
            </a:xfrm>
            <a:custGeom>
              <a:avLst/>
              <a:gdLst/>
              <a:ahLst/>
              <a:cxnLst/>
              <a:rect l="l" t="t" r="r" b="b"/>
              <a:pathLst>
                <a:path w="23228" h="34972" extrusionOk="0">
                  <a:moveTo>
                    <a:pt x="22348" y="2623"/>
                  </a:moveTo>
                  <a:cubicBezTo>
                    <a:pt x="22360" y="2672"/>
                    <a:pt x="22378" y="2716"/>
                    <a:pt x="22396" y="2755"/>
                  </a:cubicBezTo>
                  <a:cubicBezTo>
                    <a:pt x="22357" y="2782"/>
                    <a:pt x="22315" y="2812"/>
                    <a:pt x="22269" y="2852"/>
                  </a:cubicBezTo>
                  <a:cubicBezTo>
                    <a:pt x="22119" y="2986"/>
                    <a:pt x="21987" y="3163"/>
                    <a:pt x="21907" y="3269"/>
                  </a:cubicBezTo>
                  <a:lnTo>
                    <a:pt x="21875" y="3311"/>
                  </a:lnTo>
                  <a:cubicBezTo>
                    <a:pt x="21824" y="3377"/>
                    <a:pt x="20997" y="4445"/>
                    <a:pt x="20100" y="5606"/>
                  </a:cubicBezTo>
                  <a:cubicBezTo>
                    <a:pt x="20075" y="5583"/>
                    <a:pt x="20050" y="5559"/>
                    <a:pt x="20029" y="5540"/>
                  </a:cubicBezTo>
                  <a:cubicBezTo>
                    <a:pt x="19986" y="5500"/>
                    <a:pt x="19947" y="5466"/>
                    <a:pt x="19927" y="5441"/>
                  </a:cubicBezTo>
                  <a:cubicBezTo>
                    <a:pt x="19920" y="5431"/>
                    <a:pt x="19883" y="5391"/>
                    <a:pt x="19834" y="5303"/>
                  </a:cubicBezTo>
                  <a:cubicBezTo>
                    <a:pt x="19814" y="5269"/>
                    <a:pt x="19747" y="5137"/>
                    <a:pt x="19747" y="4960"/>
                  </a:cubicBezTo>
                  <a:cubicBezTo>
                    <a:pt x="19750" y="4893"/>
                    <a:pt x="19765" y="4827"/>
                    <a:pt x="19791" y="4760"/>
                  </a:cubicBezTo>
                  <a:cubicBezTo>
                    <a:pt x="19821" y="4689"/>
                    <a:pt x="19874" y="4609"/>
                    <a:pt x="19948" y="4525"/>
                  </a:cubicBezTo>
                  <a:cubicBezTo>
                    <a:pt x="20075" y="4377"/>
                    <a:pt x="20273" y="4215"/>
                    <a:pt x="20466" y="4058"/>
                  </a:cubicBezTo>
                  <a:lnTo>
                    <a:pt x="20569" y="3973"/>
                  </a:lnTo>
                  <a:cubicBezTo>
                    <a:pt x="20945" y="3665"/>
                    <a:pt x="21347" y="3375"/>
                    <a:pt x="21671" y="3141"/>
                  </a:cubicBezTo>
                  <a:cubicBezTo>
                    <a:pt x="21991" y="2909"/>
                    <a:pt x="22211" y="2749"/>
                    <a:pt x="22348" y="2623"/>
                  </a:cubicBezTo>
                  <a:close/>
                  <a:moveTo>
                    <a:pt x="20398" y="1"/>
                  </a:moveTo>
                  <a:cubicBezTo>
                    <a:pt x="20139" y="1"/>
                    <a:pt x="19887" y="21"/>
                    <a:pt x="19658" y="64"/>
                  </a:cubicBezTo>
                  <a:cubicBezTo>
                    <a:pt x="19590" y="75"/>
                    <a:pt x="19456" y="103"/>
                    <a:pt x="19314" y="144"/>
                  </a:cubicBezTo>
                  <a:cubicBezTo>
                    <a:pt x="19261" y="122"/>
                    <a:pt x="19198" y="111"/>
                    <a:pt x="19125" y="111"/>
                  </a:cubicBezTo>
                  <a:cubicBezTo>
                    <a:pt x="18989" y="111"/>
                    <a:pt x="18822" y="149"/>
                    <a:pt x="18627" y="227"/>
                  </a:cubicBezTo>
                  <a:cubicBezTo>
                    <a:pt x="18329" y="339"/>
                    <a:pt x="18031" y="522"/>
                    <a:pt x="17887" y="611"/>
                  </a:cubicBezTo>
                  <a:lnTo>
                    <a:pt x="17829" y="647"/>
                  </a:lnTo>
                  <a:cubicBezTo>
                    <a:pt x="17350" y="944"/>
                    <a:pt x="16871" y="1289"/>
                    <a:pt x="16403" y="1672"/>
                  </a:cubicBezTo>
                  <a:cubicBezTo>
                    <a:pt x="15611" y="2306"/>
                    <a:pt x="14674" y="3213"/>
                    <a:pt x="13769" y="4090"/>
                  </a:cubicBezTo>
                  <a:cubicBezTo>
                    <a:pt x="11920" y="5880"/>
                    <a:pt x="11010" y="6810"/>
                    <a:pt x="10579" y="7313"/>
                  </a:cubicBezTo>
                  <a:cubicBezTo>
                    <a:pt x="10563" y="7311"/>
                    <a:pt x="10548" y="7310"/>
                    <a:pt x="10533" y="7310"/>
                  </a:cubicBezTo>
                  <a:cubicBezTo>
                    <a:pt x="10236" y="7310"/>
                    <a:pt x="9980" y="7796"/>
                    <a:pt x="9706" y="8390"/>
                  </a:cubicBezTo>
                  <a:cubicBezTo>
                    <a:pt x="9668" y="8470"/>
                    <a:pt x="9636" y="8540"/>
                    <a:pt x="9612" y="8585"/>
                  </a:cubicBezTo>
                  <a:cubicBezTo>
                    <a:pt x="9580" y="8659"/>
                    <a:pt x="9281" y="9273"/>
                    <a:pt x="8817" y="10177"/>
                  </a:cubicBezTo>
                  <a:lnTo>
                    <a:pt x="8719" y="10365"/>
                  </a:lnTo>
                  <a:cubicBezTo>
                    <a:pt x="8267" y="11252"/>
                    <a:pt x="7706" y="12355"/>
                    <a:pt x="7290" y="13539"/>
                  </a:cubicBezTo>
                  <a:cubicBezTo>
                    <a:pt x="6927" y="14568"/>
                    <a:pt x="6624" y="15751"/>
                    <a:pt x="6390" y="17061"/>
                  </a:cubicBezTo>
                  <a:cubicBezTo>
                    <a:pt x="6084" y="18799"/>
                    <a:pt x="6199" y="18822"/>
                    <a:pt x="6344" y="18853"/>
                  </a:cubicBezTo>
                  <a:cubicBezTo>
                    <a:pt x="6364" y="18857"/>
                    <a:pt x="6382" y="18862"/>
                    <a:pt x="6402" y="18862"/>
                  </a:cubicBezTo>
                  <a:cubicBezTo>
                    <a:pt x="6547" y="18862"/>
                    <a:pt x="6643" y="18655"/>
                    <a:pt x="7032" y="17204"/>
                  </a:cubicBezTo>
                  <a:lnTo>
                    <a:pt x="7089" y="16996"/>
                  </a:lnTo>
                  <a:cubicBezTo>
                    <a:pt x="7337" y="16078"/>
                    <a:pt x="7646" y="14936"/>
                    <a:pt x="8070" y="13825"/>
                  </a:cubicBezTo>
                  <a:cubicBezTo>
                    <a:pt x="8476" y="12752"/>
                    <a:pt x="9016" y="11706"/>
                    <a:pt x="9450" y="10865"/>
                  </a:cubicBezTo>
                  <a:lnTo>
                    <a:pt x="9597" y="10580"/>
                  </a:lnTo>
                  <a:cubicBezTo>
                    <a:pt x="10057" y="9698"/>
                    <a:pt x="10369" y="9048"/>
                    <a:pt x="10406" y="8963"/>
                  </a:cubicBezTo>
                  <a:cubicBezTo>
                    <a:pt x="10406" y="8963"/>
                    <a:pt x="10773" y="8255"/>
                    <a:pt x="10824" y="7773"/>
                  </a:cubicBezTo>
                  <a:cubicBezTo>
                    <a:pt x="11319" y="7413"/>
                    <a:pt x="12299" y="6569"/>
                    <a:pt x="14338" y="4695"/>
                  </a:cubicBezTo>
                  <a:lnTo>
                    <a:pt x="14842" y="4231"/>
                  </a:lnTo>
                  <a:cubicBezTo>
                    <a:pt x="15610" y="3519"/>
                    <a:pt x="16338" y="2847"/>
                    <a:pt x="16956" y="2357"/>
                  </a:cubicBezTo>
                  <a:cubicBezTo>
                    <a:pt x="17399" y="1997"/>
                    <a:pt x="17850" y="1674"/>
                    <a:pt x="18291" y="1397"/>
                  </a:cubicBezTo>
                  <a:lnTo>
                    <a:pt x="18328" y="1375"/>
                  </a:lnTo>
                  <a:cubicBezTo>
                    <a:pt x="18363" y="1354"/>
                    <a:pt x="18420" y="1320"/>
                    <a:pt x="18489" y="1278"/>
                  </a:cubicBezTo>
                  <a:cubicBezTo>
                    <a:pt x="18634" y="1193"/>
                    <a:pt x="18826" y="1080"/>
                    <a:pt x="19000" y="969"/>
                  </a:cubicBezTo>
                  <a:cubicBezTo>
                    <a:pt x="19108" y="897"/>
                    <a:pt x="19230" y="814"/>
                    <a:pt x="19328" y="720"/>
                  </a:cubicBezTo>
                  <a:lnTo>
                    <a:pt x="19714" y="720"/>
                  </a:lnTo>
                  <a:cubicBezTo>
                    <a:pt x="20100" y="723"/>
                    <a:pt x="20678" y="762"/>
                    <a:pt x="21242" y="920"/>
                  </a:cubicBezTo>
                  <a:cubicBezTo>
                    <a:pt x="21505" y="992"/>
                    <a:pt x="21776" y="1091"/>
                    <a:pt x="22007" y="1198"/>
                  </a:cubicBezTo>
                  <a:cubicBezTo>
                    <a:pt x="22203" y="1291"/>
                    <a:pt x="22264" y="1376"/>
                    <a:pt x="22303" y="1493"/>
                  </a:cubicBezTo>
                  <a:cubicBezTo>
                    <a:pt x="22341" y="1618"/>
                    <a:pt x="22342" y="1769"/>
                    <a:pt x="22337" y="1914"/>
                  </a:cubicBezTo>
                  <a:lnTo>
                    <a:pt x="22327" y="2156"/>
                  </a:lnTo>
                  <a:lnTo>
                    <a:pt x="22327" y="2167"/>
                  </a:lnTo>
                  <a:cubicBezTo>
                    <a:pt x="22323" y="2167"/>
                    <a:pt x="22320" y="2167"/>
                    <a:pt x="22317" y="2167"/>
                  </a:cubicBezTo>
                  <a:cubicBezTo>
                    <a:pt x="21930" y="2167"/>
                    <a:pt x="20830" y="2753"/>
                    <a:pt x="20066" y="3315"/>
                  </a:cubicBezTo>
                  <a:lnTo>
                    <a:pt x="19965" y="3390"/>
                  </a:lnTo>
                  <a:cubicBezTo>
                    <a:pt x="19744" y="3552"/>
                    <a:pt x="19517" y="3720"/>
                    <a:pt x="19307" y="3944"/>
                  </a:cubicBezTo>
                  <a:cubicBezTo>
                    <a:pt x="19170" y="4093"/>
                    <a:pt x="19064" y="4248"/>
                    <a:pt x="18994" y="4404"/>
                  </a:cubicBezTo>
                  <a:cubicBezTo>
                    <a:pt x="18918" y="4574"/>
                    <a:pt x="18876" y="4760"/>
                    <a:pt x="18870" y="4944"/>
                  </a:cubicBezTo>
                  <a:cubicBezTo>
                    <a:pt x="18872" y="5343"/>
                    <a:pt x="18995" y="5691"/>
                    <a:pt x="19239" y="5983"/>
                  </a:cubicBezTo>
                  <a:lnTo>
                    <a:pt x="19259" y="6009"/>
                  </a:lnTo>
                  <a:cubicBezTo>
                    <a:pt x="19286" y="6042"/>
                    <a:pt x="19408" y="6182"/>
                    <a:pt x="19582" y="6280"/>
                  </a:cubicBezTo>
                  <a:cubicBezTo>
                    <a:pt x="18336" y="7884"/>
                    <a:pt x="17915" y="8464"/>
                    <a:pt x="17840" y="8724"/>
                  </a:cubicBezTo>
                  <a:cubicBezTo>
                    <a:pt x="17515" y="8952"/>
                    <a:pt x="17043" y="9420"/>
                    <a:pt x="16351" y="10198"/>
                  </a:cubicBezTo>
                  <a:lnTo>
                    <a:pt x="16324" y="10227"/>
                  </a:lnTo>
                  <a:cubicBezTo>
                    <a:pt x="16297" y="10258"/>
                    <a:pt x="13227" y="13656"/>
                    <a:pt x="10387" y="17183"/>
                  </a:cubicBezTo>
                  <a:cubicBezTo>
                    <a:pt x="9032" y="18857"/>
                    <a:pt x="7684" y="20597"/>
                    <a:pt x="6686" y="21956"/>
                  </a:cubicBezTo>
                  <a:cubicBezTo>
                    <a:pt x="6142" y="22699"/>
                    <a:pt x="5783" y="23207"/>
                    <a:pt x="5547" y="23561"/>
                  </a:cubicBezTo>
                  <a:cubicBezTo>
                    <a:pt x="6077" y="21949"/>
                    <a:pt x="6625" y="20614"/>
                    <a:pt x="6632" y="20600"/>
                  </a:cubicBezTo>
                  <a:lnTo>
                    <a:pt x="6672" y="20506"/>
                  </a:lnTo>
                  <a:cubicBezTo>
                    <a:pt x="6844" y="20097"/>
                    <a:pt x="7132" y="19413"/>
                    <a:pt x="6739" y="19236"/>
                  </a:cubicBezTo>
                  <a:cubicBezTo>
                    <a:pt x="6700" y="19218"/>
                    <a:pt x="6659" y="19209"/>
                    <a:pt x="6617" y="19209"/>
                  </a:cubicBezTo>
                  <a:cubicBezTo>
                    <a:pt x="6576" y="19209"/>
                    <a:pt x="6533" y="19218"/>
                    <a:pt x="6491" y="19235"/>
                  </a:cubicBezTo>
                  <a:cubicBezTo>
                    <a:pt x="6274" y="19322"/>
                    <a:pt x="6066" y="19640"/>
                    <a:pt x="5818" y="20261"/>
                  </a:cubicBezTo>
                  <a:cubicBezTo>
                    <a:pt x="5811" y="20279"/>
                    <a:pt x="4954" y="22322"/>
                    <a:pt x="4408" y="24425"/>
                  </a:cubicBezTo>
                  <a:cubicBezTo>
                    <a:pt x="4051" y="25738"/>
                    <a:pt x="3735" y="27428"/>
                    <a:pt x="3710" y="28231"/>
                  </a:cubicBezTo>
                  <a:cubicBezTo>
                    <a:pt x="3489" y="28317"/>
                    <a:pt x="3315" y="28586"/>
                    <a:pt x="3232" y="28713"/>
                  </a:cubicBezTo>
                  <a:lnTo>
                    <a:pt x="3207" y="28750"/>
                  </a:lnTo>
                  <a:cubicBezTo>
                    <a:pt x="3150" y="28837"/>
                    <a:pt x="2401" y="29938"/>
                    <a:pt x="1638" y="30951"/>
                  </a:cubicBezTo>
                  <a:cubicBezTo>
                    <a:pt x="1457" y="31196"/>
                    <a:pt x="1273" y="31439"/>
                    <a:pt x="1101" y="31667"/>
                  </a:cubicBezTo>
                  <a:cubicBezTo>
                    <a:pt x="154" y="32915"/>
                    <a:pt x="0" y="33150"/>
                    <a:pt x="175" y="33312"/>
                  </a:cubicBezTo>
                  <a:cubicBezTo>
                    <a:pt x="208" y="33343"/>
                    <a:pt x="253" y="33360"/>
                    <a:pt x="301" y="33360"/>
                  </a:cubicBezTo>
                  <a:lnTo>
                    <a:pt x="315" y="33360"/>
                  </a:lnTo>
                  <a:cubicBezTo>
                    <a:pt x="680" y="33336"/>
                    <a:pt x="1864" y="31983"/>
                    <a:pt x="2290" y="31465"/>
                  </a:cubicBezTo>
                  <a:cubicBezTo>
                    <a:pt x="3170" y="30408"/>
                    <a:pt x="3931" y="29248"/>
                    <a:pt x="3937" y="29238"/>
                  </a:cubicBezTo>
                  <a:cubicBezTo>
                    <a:pt x="4044" y="29083"/>
                    <a:pt x="4264" y="28763"/>
                    <a:pt x="4211" y="28501"/>
                  </a:cubicBezTo>
                  <a:cubicBezTo>
                    <a:pt x="4204" y="28464"/>
                    <a:pt x="4187" y="28433"/>
                    <a:pt x="4168" y="28401"/>
                  </a:cubicBezTo>
                  <a:cubicBezTo>
                    <a:pt x="4256" y="28152"/>
                    <a:pt x="4365" y="27735"/>
                    <a:pt x="4545" y="27045"/>
                  </a:cubicBezTo>
                  <a:cubicBezTo>
                    <a:pt x="4725" y="26355"/>
                    <a:pt x="4949" y="25496"/>
                    <a:pt x="5206" y="24650"/>
                  </a:cubicBezTo>
                  <a:lnTo>
                    <a:pt x="5263" y="24467"/>
                  </a:lnTo>
                  <a:cubicBezTo>
                    <a:pt x="5274" y="24472"/>
                    <a:pt x="5286" y="24478"/>
                    <a:pt x="5301" y="24478"/>
                  </a:cubicBezTo>
                  <a:cubicBezTo>
                    <a:pt x="5448" y="24478"/>
                    <a:pt x="5751" y="24142"/>
                    <a:pt x="7207" y="22360"/>
                  </a:cubicBezTo>
                  <a:lnTo>
                    <a:pt x="7681" y="21780"/>
                  </a:lnTo>
                  <a:cubicBezTo>
                    <a:pt x="8424" y="20870"/>
                    <a:pt x="9308" y="19788"/>
                    <a:pt x="10229" y="18673"/>
                  </a:cubicBezTo>
                  <a:cubicBezTo>
                    <a:pt x="10368" y="18582"/>
                    <a:pt x="10517" y="18487"/>
                    <a:pt x="10687" y="18390"/>
                  </a:cubicBezTo>
                  <a:cubicBezTo>
                    <a:pt x="10900" y="18265"/>
                    <a:pt x="11134" y="18138"/>
                    <a:pt x="11384" y="18003"/>
                  </a:cubicBezTo>
                  <a:lnTo>
                    <a:pt x="14132" y="16610"/>
                  </a:lnTo>
                  <a:cubicBezTo>
                    <a:pt x="14650" y="16342"/>
                    <a:pt x="15184" y="16064"/>
                    <a:pt x="15669" y="15963"/>
                  </a:cubicBezTo>
                  <a:cubicBezTo>
                    <a:pt x="15946" y="15903"/>
                    <a:pt x="16225" y="15881"/>
                    <a:pt x="16501" y="15881"/>
                  </a:cubicBezTo>
                  <a:cubicBezTo>
                    <a:pt x="16768" y="15881"/>
                    <a:pt x="17031" y="15902"/>
                    <a:pt x="17286" y="15927"/>
                  </a:cubicBezTo>
                  <a:cubicBezTo>
                    <a:pt x="17514" y="15950"/>
                    <a:pt x="17732" y="15979"/>
                    <a:pt x="17928" y="16005"/>
                  </a:cubicBezTo>
                  <a:lnTo>
                    <a:pt x="17983" y="16012"/>
                  </a:lnTo>
                  <a:cubicBezTo>
                    <a:pt x="18096" y="16026"/>
                    <a:pt x="18131" y="16042"/>
                    <a:pt x="18131" y="16042"/>
                  </a:cubicBezTo>
                  <a:cubicBezTo>
                    <a:pt x="18171" y="16122"/>
                    <a:pt x="18216" y="16264"/>
                    <a:pt x="18232" y="16319"/>
                  </a:cubicBezTo>
                  <a:cubicBezTo>
                    <a:pt x="18253" y="16393"/>
                    <a:pt x="18265" y="16441"/>
                    <a:pt x="18269" y="16458"/>
                  </a:cubicBezTo>
                  <a:cubicBezTo>
                    <a:pt x="18303" y="16595"/>
                    <a:pt x="18349" y="16917"/>
                    <a:pt x="18363" y="17213"/>
                  </a:cubicBezTo>
                  <a:lnTo>
                    <a:pt x="18370" y="17315"/>
                  </a:lnTo>
                  <a:cubicBezTo>
                    <a:pt x="18371" y="17327"/>
                    <a:pt x="18371" y="17339"/>
                    <a:pt x="18372" y="17351"/>
                  </a:cubicBezTo>
                  <a:cubicBezTo>
                    <a:pt x="18269" y="17390"/>
                    <a:pt x="18170" y="17446"/>
                    <a:pt x="18089" y="17495"/>
                  </a:cubicBezTo>
                  <a:cubicBezTo>
                    <a:pt x="17763" y="17677"/>
                    <a:pt x="17413" y="17891"/>
                    <a:pt x="17091" y="18106"/>
                  </a:cubicBezTo>
                  <a:cubicBezTo>
                    <a:pt x="16798" y="18300"/>
                    <a:pt x="16502" y="18513"/>
                    <a:pt x="16231" y="18724"/>
                  </a:cubicBezTo>
                  <a:lnTo>
                    <a:pt x="16126" y="18806"/>
                  </a:lnTo>
                  <a:cubicBezTo>
                    <a:pt x="16130" y="18777"/>
                    <a:pt x="16132" y="18746"/>
                    <a:pt x="16135" y="18709"/>
                  </a:cubicBezTo>
                  <a:cubicBezTo>
                    <a:pt x="16156" y="18329"/>
                    <a:pt x="16133" y="18117"/>
                    <a:pt x="15962" y="18076"/>
                  </a:cubicBezTo>
                  <a:cubicBezTo>
                    <a:pt x="15946" y="18072"/>
                    <a:pt x="15931" y="18070"/>
                    <a:pt x="15916" y="18070"/>
                  </a:cubicBezTo>
                  <a:cubicBezTo>
                    <a:pt x="15747" y="18070"/>
                    <a:pt x="15648" y="18313"/>
                    <a:pt x="15555" y="18586"/>
                  </a:cubicBezTo>
                  <a:cubicBezTo>
                    <a:pt x="15491" y="18728"/>
                    <a:pt x="15348" y="19321"/>
                    <a:pt x="15217" y="19908"/>
                  </a:cubicBezTo>
                  <a:cubicBezTo>
                    <a:pt x="15180" y="19947"/>
                    <a:pt x="15142" y="19987"/>
                    <a:pt x="15102" y="20029"/>
                  </a:cubicBezTo>
                  <a:cubicBezTo>
                    <a:pt x="15023" y="20114"/>
                    <a:pt x="14935" y="20205"/>
                    <a:pt x="14844" y="20295"/>
                  </a:cubicBezTo>
                  <a:cubicBezTo>
                    <a:pt x="14480" y="20677"/>
                    <a:pt x="14028" y="21081"/>
                    <a:pt x="13812" y="21259"/>
                  </a:cubicBezTo>
                  <a:lnTo>
                    <a:pt x="13769" y="21295"/>
                  </a:lnTo>
                  <a:cubicBezTo>
                    <a:pt x="13669" y="21376"/>
                    <a:pt x="13434" y="21567"/>
                    <a:pt x="13075" y="21832"/>
                  </a:cubicBezTo>
                  <a:cubicBezTo>
                    <a:pt x="12881" y="21976"/>
                    <a:pt x="12652" y="22138"/>
                    <a:pt x="12393" y="22321"/>
                  </a:cubicBezTo>
                  <a:cubicBezTo>
                    <a:pt x="12066" y="22552"/>
                    <a:pt x="11691" y="22816"/>
                    <a:pt x="11287" y="23116"/>
                  </a:cubicBezTo>
                  <a:cubicBezTo>
                    <a:pt x="9672" y="24292"/>
                    <a:pt x="7883" y="25841"/>
                    <a:pt x="6381" y="27366"/>
                  </a:cubicBezTo>
                  <a:cubicBezTo>
                    <a:pt x="4885" y="28885"/>
                    <a:pt x="3391" y="30672"/>
                    <a:pt x="2288" y="32265"/>
                  </a:cubicBezTo>
                  <a:cubicBezTo>
                    <a:pt x="1852" y="32891"/>
                    <a:pt x="734" y="34571"/>
                    <a:pt x="788" y="34837"/>
                  </a:cubicBezTo>
                  <a:lnTo>
                    <a:pt x="802" y="34898"/>
                  </a:lnTo>
                  <a:lnTo>
                    <a:pt x="857" y="34938"/>
                  </a:lnTo>
                  <a:cubicBezTo>
                    <a:pt x="889" y="34958"/>
                    <a:pt x="917" y="34972"/>
                    <a:pt x="947" y="34972"/>
                  </a:cubicBezTo>
                  <a:cubicBezTo>
                    <a:pt x="1073" y="34972"/>
                    <a:pt x="1235" y="34754"/>
                    <a:pt x="1859" y="33920"/>
                  </a:cubicBezTo>
                  <a:cubicBezTo>
                    <a:pt x="2123" y="33569"/>
                    <a:pt x="2444" y="33138"/>
                    <a:pt x="2819" y="32655"/>
                  </a:cubicBezTo>
                  <a:cubicBezTo>
                    <a:pt x="3544" y="31715"/>
                    <a:pt x="5046" y="29852"/>
                    <a:pt x="6970" y="27953"/>
                  </a:cubicBezTo>
                  <a:cubicBezTo>
                    <a:pt x="8477" y="26464"/>
                    <a:pt x="10241" y="24961"/>
                    <a:pt x="11809" y="23825"/>
                  </a:cubicBezTo>
                  <a:cubicBezTo>
                    <a:pt x="12193" y="23541"/>
                    <a:pt x="12553" y="23286"/>
                    <a:pt x="12873" y="23062"/>
                  </a:cubicBezTo>
                  <a:cubicBezTo>
                    <a:pt x="13147" y="22869"/>
                    <a:pt x="13392" y="22696"/>
                    <a:pt x="13598" y="22541"/>
                  </a:cubicBezTo>
                  <a:cubicBezTo>
                    <a:pt x="13975" y="22265"/>
                    <a:pt x="14224" y="22061"/>
                    <a:pt x="14331" y="21973"/>
                  </a:cubicBezTo>
                  <a:lnTo>
                    <a:pt x="14373" y="21939"/>
                  </a:lnTo>
                  <a:cubicBezTo>
                    <a:pt x="14847" y="21549"/>
                    <a:pt x="15215" y="21179"/>
                    <a:pt x="15472" y="20838"/>
                  </a:cubicBezTo>
                  <a:cubicBezTo>
                    <a:pt x="15670" y="20589"/>
                    <a:pt x="15865" y="20264"/>
                    <a:pt x="15939" y="20004"/>
                  </a:cubicBezTo>
                  <a:lnTo>
                    <a:pt x="16268" y="19746"/>
                  </a:lnTo>
                  <a:cubicBezTo>
                    <a:pt x="16354" y="19678"/>
                    <a:pt x="16441" y="19610"/>
                    <a:pt x="16515" y="19557"/>
                  </a:cubicBezTo>
                  <a:lnTo>
                    <a:pt x="16733" y="19401"/>
                  </a:lnTo>
                  <a:cubicBezTo>
                    <a:pt x="17008" y="19209"/>
                    <a:pt x="17297" y="19013"/>
                    <a:pt x="17570" y="18837"/>
                  </a:cubicBezTo>
                  <a:cubicBezTo>
                    <a:pt x="18017" y="18550"/>
                    <a:pt x="18382" y="18340"/>
                    <a:pt x="18517" y="18263"/>
                  </a:cubicBezTo>
                  <a:lnTo>
                    <a:pt x="18572" y="18234"/>
                  </a:lnTo>
                  <a:cubicBezTo>
                    <a:pt x="18708" y="18159"/>
                    <a:pt x="19016" y="17984"/>
                    <a:pt x="19051" y="17728"/>
                  </a:cubicBezTo>
                  <a:cubicBezTo>
                    <a:pt x="19126" y="17584"/>
                    <a:pt x="19171" y="17404"/>
                    <a:pt x="19192" y="17246"/>
                  </a:cubicBezTo>
                  <a:cubicBezTo>
                    <a:pt x="19259" y="16793"/>
                    <a:pt x="19142" y="16313"/>
                    <a:pt x="19127" y="16260"/>
                  </a:cubicBezTo>
                  <a:cubicBezTo>
                    <a:pt x="19124" y="16245"/>
                    <a:pt x="19108" y="16177"/>
                    <a:pt x="19078" y="16071"/>
                  </a:cubicBezTo>
                  <a:lnTo>
                    <a:pt x="19057" y="16000"/>
                  </a:lnTo>
                  <a:cubicBezTo>
                    <a:pt x="19028" y="15908"/>
                    <a:pt x="18994" y="15792"/>
                    <a:pt x="18905" y="15620"/>
                  </a:cubicBezTo>
                  <a:cubicBezTo>
                    <a:pt x="18873" y="15560"/>
                    <a:pt x="18754" y="15365"/>
                    <a:pt x="18535" y="15255"/>
                  </a:cubicBezTo>
                  <a:cubicBezTo>
                    <a:pt x="18377" y="15175"/>
                    <a:pt x="18221" y="15154"/>
                    <a:pt x="18107" y="15138"/>
                  </a:cubicBezTo>
                  <a:lnTo>
                    <a:pt x="18063" y="15132"/>
                  </a:lnTo>
                  <a:cubicBezTo>
                    <a:pt x="17855" y="15105"/>
                    <a:pt x="17626" y="15075"/>
                    <a:pt x="17375" y="15051"/>
                  </a:cubicBezTo>
                  <a:cubicBezTo>
                    <a:pt x="17116" y="15027"/>
                    <a:pt x="16836" y="15005"/>
                    <a:pt x="16540" y="15005"/>
                  </a:cubicBezTo>
                  <a:cubicBezTo>
                    <a:pt x="16206" y="15005"/>
                    <a:pt x="15852" y="15033"/>
                    <a:pt x="15482" y="15117"/>
                  </a:cubicBezTo>
                  <a:cubicBezTo>
                    <a:pt x="15182" y="15184"/>
                    <a:pt x="14861" y="15302"/>
                    <a:pt x="14474" y="15487"/>
                  </a:cubicBezTo>
                  <a:cubicBezTo>
                    <a:pt x="14256" y="15588"/>
                    <a:pt x="14044" y="15705"/>
                    <a:pt x="13839" y="15818"/>
                  </a:cubicBezTo>
                  <a:cubicBezTo>
                    <a:pt x="13748" y="15867"/>
                    <a:pt x="13660" y="15918"/>
                    <a:pt x="13567" y="15966"/>
                  </a:cubicBezTo>
                  <a:lnTo>
                    <a:pt x="11593" y="17057"/>
                  </a:lnTo>
                  <a:cubicBezTo>
                    <a:pt x="11580" y="17065"/>
                    <a:pt x="11568" y="17071"/>
                    <a:pt x="11555" y="17080"/>
                  </a:cubicBezTo>
                  <a:cubicBezTo>
                    <a:pt x="14310" y="13791"/>
                    <a:pt x="16957" y="10841"/>
                    <a:pt x="16981" y="10815"/>
                  </a:cubicBezTo>
                  <a:lnTo>
                    <a:pt x="17114" y="10667"/>
                  </a:lnTo>
                  <a:cubicBezTo>
                    <a:pt x="18184" y="9484"/>
                    <a:pt x="18544" y="8960"/>
                    <a:pt x="18439" y="8703"/>
                  </a:cubicBezTo>
                  <a:cubicBezTo>
                    <a:pt x="19049" y="8165"/>
                    <a:pt x="20059" y="6983"/>
                    <a:pt x="20422" y="6551"/>
                  </a:cubicBezTo>
                  <a:cubicBezTo>
                    <a:pt x="21511" y="5264"/>
                    <a:pt x="22539" y="3902"/>
                    <a:pt x="22581" y="3844"/>
                  </a:cubicBezTo>
                  <a:lnTo>
                    <a:pt x="22603" y="3817"/>
                  </a:lnTo>
                  <a:cubicBezTo>
                    <a:pt x="22821" y="3537"/>
                    <a:pt x="23039" y="3217"/>
                    <a:pt x="23004" y="2961"/>
                  </a:cubicBezTo>
                  <a:cubicBezTo>
                    <a:pt x="23002" y="2944"/>
                    <a:pt x="22992" y="2929"/>
                    <a:pt x="22988" y="2912"/>
                  </a:cubicBezTo>
                  <a:cubicBezTo>
                    <a:pt x="23118" y="2813"/>
                    <a:pt x="23155" y="2662"/>
                    <a:pt x="23171" y="2594"/>
                  </a:cubicBezTo>
                  <a:cubicBezTo>
                    <a:pt x="23198" y="2469"/>
                    <a:pt x="23204" y="2329"/>
                    <a:pt x="23208" y="2246"/>
                  </a:cubicBezTo>
                  <a:lnTo>
                    <a:pt x="23224" y="1894"/>
                  </a:lnTo>
                  <a:cubicBezTo>
                    <a:pt x="23222" y="1741"/>
                    <a:pt x="23227" y="1512"/>
                    <a:pt x="23141" y="1225"/>
                  </a:cubicBezTo>
                  <a:cubicBezTo>
                    <a:pt x="23082" y="1044"/>
                    <a:pt x="22982" y="875"/>
                    <a:pt x="22849" y="734"/>
                  </a:cubicBezTo>
                  <a:cubicBezTo>
                    <a:pt x="22726" y="606"/>
                    <a:pt x="22570" y="502"/>
                    <a:pt x="22374" y="412"/>
                  </a:cubicBezTo>
                  <a:cubicBezTo>
                    <a:pt x="22074" y="282"/>
                    <a:pt x="21769" y="184"/>
                    <a:pt x="21441" y="112"/>
                  </a:cubicBezTo>
                  <a:cubicBezTo>
                    <a:pt x="21108" y="38"/>
                    <a:pt x="20747" y="1"/>
                    <a:pt x="20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2;p32">
              <a:extLst>
                <a:ext uri="{FF2B5EF4-FFF2-40B4-BE49-F238E27FC236}">
                  <a16:creationId xmlns:a16="http://schemas.microsoft.com/office/drawing/2014/main" id="{5912A0A8-079E-C928-51C0-528F84748941}"/>
                </a:ext>
              </a:extLst>
            </p:cNvPr>
            <p:cNvSpPr/>
            <p:nvPr/>
          </p:nvSpPr>
          <p:spPr>
            <a:xfrm>
              <a:off x="4291950" y="3503500"/>
              <a:ext cx="261775" cy="1031625"/>
            </a:xfrm>
            <a:custGeom>
              <a:avLst/>
              <a:gdLst/>
              <a:ahLst/>
              <a:cxnLst/>
              <a:rect l="l" t="t" r="r" b="b"/>
              <a:pathLst>
                <a:path w="10471" h="41265" extrusionOk="0">
                  <a:moveTo>
                    <a:pt x="10146" y="1"/>
                  </a:moveTo>
                  <a:cubicBezTo>
                    <a:pt x="9908" y="1"/>
                    <a:pt x="9690" y="396"/>
                    <a:pt x="9324" y="1051"/>
                  </a:cubicBezTo>
                  <a:lnTo>
                    <a:pt x="8509" y="2568"/>
                  </a:lnTo>
                  <a:cubicBezTo>
                    <a:pt x="8434" y="2703"/>
                    <a:pt x="7745" y="3943"/>
                    <a:pt x="6627" y="5632"/>
                  </a:cubicBezTo>
                  <a:cubicBezTo>
                    <a:pt x="6321" y="6104"/>
                    <a:pt x="5982" y="6610"/>
                    <a:pt x="5622" y="7144"/>
                  </a:cubicBezTo>
                  <a:cubicBezTo>
                    <a:pt x="4667" y="8566"/>
                    <a:pt x="3586" y="10178"/>
                    <a:pt x="2640" y="11887"/>
                  </a:cubicBezTo>
                  <a:cubicBezTo>
                    <a:pt x="1917" y="13215"/>
                    <a:pt x="1378" y="14389"/>
                    <a:pt x="994" y="15482"/>
                  </a:cubicBezTo>
                  <a:cubicBezTo>
                    <a:pt x="584" y="16626"/>
                    <a:pt x="292" y="17782"/>
                    <a:pt x="154" y="18824"/>
                  </a:cubicBezTo>
                  <a:cubicBezTo>
                    <a:pt x="1" y="19975"/>
                    <a:pt x="34" y="20845"/>
                    <a:pt x="69" y="21260"/>
                  </a:cubicBezTo>
                  <a:cubicBezTo>
                    <a:pt x="151" y="22156"/>
                    <a:pt x="240" y="22226"/>
                    <a:pt x="278" y="22257"/>
                  </a:cubicBezTo>
                  <a:lnTo>
                    <a:pt x="325" y="22295"/>
                  </a:lnTo>
                  <a:lnTo>
                    <a:pt x="385" y="22291"/>
                  </a:lnTo>
                  <a:cubicBezTo>
                    <a:pt x="426" y="22289"/>
                    <a:pt x="456" y="22278"/>
                    <a:pt x="480" y="22259"/>
                  </a:cubicBezTo>
                  <a:cubicBezTo>
                    <a:pt x="518" y="22356"/>
                    <a:pt x="568" y="22465"/>
                    <a:pt x="625" y="22582"/>
                  </a:cubicBezTo>
                  <a:cubicBezTo>
                    <a:pt x="670" y="22678"/>
                    <a:pt x="719" y="22781"/>
                    <a:pt x="766" y="22887"/>
                  </a:cubicBezTo>
                  <a:cubicBezTo>
                    <a:pt x="975" y="23341"/>
                    <a:pt x="1164" y="23870"/>
                    <a:pt x="1226" y="24086"/>
                  </a:cubicBezTo>
                  <a:cubicBezTo>
                    <a:pt x="1262" y="24205"/>
                    <a:pt x="1346" y="24482"/>
                    <a:pt x="1438" y="24911"/>
                  </a:cubicBezTo>
                  <a:cubicBezTo>
                    <a:pt x="1537" y="25357"/>
                    <a:pt x="1641" y="26002"/>
                    <a:pt x="1761" y="26883"/>
                  </a:cubicBezTo>
                  <a:lnTo>
                    <a:pt x="2599" y="32764"/>
                  </a:lnTo>
                  <a:cubicBezTo>
                    <a:pt x="2959" y="35218"/>
                    <a:pt x="3257" y="37162"/>
                    <a:pt x="3487" y="38548"/>
                  </a:cubicBezTo>
                  <a:cubicBezTo>
                    <a:pt x="3902" y="41046"/>
                    <a:pt x="3997" y="41265"/>
                    <a:pt x="4148" y="41265"/>
                  </a:cubicBezTo>
                  <a:cubicBezTo>
                    <a:pt x="4163" y="41265"/>
                    <a:pt x="4179" y="41263"/>
                    <a:pt x="4196" y="41261"/>
                  </a:cubicBezTo>
                  <a:cubicBezTo>
                    <a:pt x="4380" y="41236"/>
                    <a:pt x="4448" y="41227"/>
                    <a:pt x="4140" y="38458"/>
                  </a:cubicBezTo>
                  <a:cubicBezTo>
                    <a:pt x="3986" y="37061"/>
                    <a:pt x="3743" y="35107"/>
                    <a:pt x="3423" y="32651"/>
                  </a:cubicBezTo>
                  <a:lnTo>
                    <a:pt x="2633" y="26763"/>
                  </a:lnTo>
                  <a:cubicBezTo>
                    <a:pt x="2514" y="25868"/>
                    <a:pt x="2405" y="25201"/>
                    <a:pt x="2300" y="24724"/>
                  </a:cubicBezTo>
                  <a:cubicBezTo>
                    <a:pt x="2202" y="24266"/>
                    <a:pt x="2108" y="23960"/>
                    <a:pt x="2078" y="23859"/>
                  </a:cubicBezTo>
                  <a:cubicBezTo>
                    <a:pt x="2017" y="23649"/>
                    <a:pt x="1820" y="23014"/>
                    <a:pt x="1497" y="22497"/>
                  </a:cubicBezTo>
                  <a:cubicBezTo>
                    <a:pt x="1290" y="22149"/>
                    <a:pt x="948" y="21754"/>
                    <a:pt x="692" y="21714"/>
                  </a:cubicBezTo>
                  <a:cubicBezTo>
                    <a:pt x="679" y="21712"/>
                    <a:pt x="667" y="21711"/>
                    <a:pt x="655" y="21711"/>
                  </a:cubicBezTo>
                  <a:cubicBezTo>
                    <a:pt x="623" y="21711"/>
                    <a:pt x="593" y="21718"/>
                    <a:pt x="565" y="21728"/>
                  </a:cubicBezTo>
                  <a:cubicBezTo>
                    <a:pt x="565" y="21705"/>
                    <a:pt x="566" y="21684"/>
                    <a:pt x="566" y="21659"/>
                  </a:cubicBezTo>
                  <a:cubicBezTo>
                    <a:pt x="573" y="21129"/>
                    <a:pt x="586" y="20141"/>
                    <a:pt x="806" y="18923"/>
                  </a:cubicBezTo>
                  <a:cubicBezTo>
                    <a:pt x="983" y="17923"/>
                    <a:pt x="1297" y="16823"/>
                    <a:pt x="1710" y="15745"/>
                  </a:cubicBezTo>
                  <a:cubicBezTo>
                    <a:pt x="2104" y="14703"/>
                    <a:pt x="2646" y="13572"/>
                    <a:pt x="3365" y="12291"/>
                  </a:cubicBezTo>
                  <a:cubicBezTo>
                    <a:pt x="4279" y="10688"/>
                    <a:pt x="5329" y="9136"/>
                    <a:pt x="6258" y="7767"/>
                  </a:cubicBezTo>
                  <a:cubicBezTo>
                    <a:pt x="6654" y="7183"/>
                    <a:pt x="7029" y="6629"/>
                    <a:pt x="7362" y="6115"/>
                  </a:cubicBezTo>
                  <a:cubicBezTo>
                    <a:pt x="8466" y="4456"/>
                    <a:pt x="9153" y="3225"/>
                    <a:pt x="9278" y="2994"/>
                  </a:cubicBezTo>
                  <a:lnTo>
                    <a:pt x="9294" y="2965"/>
                  </a:lnTo>
                  <a:cubicBezTo>
                    <a:pt x="9459" y="2668"/>
                    <a:pt x="9803" y="2051"/>
                    <a:pt x="10050" y="1451"/>
                  </a:cubicBezTo>
                  <a:cubicBezTo>
                    <a:pt x="10180" y="1152"/>
                    <a:pt x="10471" y="422"/>
                    <a:pt x="10357" y="146"/>
                  </a:cubicBezTo>
                  <a:cubicBezTo>
                    <a:pt x="10326" y="69"/>
                    <a:pt x="10274" y="34"/>
                    <a:pt x="10235" y="19"/>
                  </a:cubicBezTo>
                  <a:cubicBezTo>
                    <a:pt x="10205" y="7"/>
                    <a:pt x="10175" y="1"/>
                    <a:pt x="10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3;p32">
              <a:extLst>
                <a:ext uri="{FF2B5EF4-FFF2-40B4-BE49-F238E27FC236}">
                  <a16:creationId xmlns:a16="http://schemas.microsoft.com/office/drawing/2014/main" id="{42AEE86D-BC64-DA10-CE9F-CA859276D87E}"/>
                </a:ext>
              </a:extLst>
            </p:cNvPr>
            <p:cNvSpPr/>
            <p:nvPr/>
          </p:nvSpPr>
          <p:spPr>
            <a:xfrm>
              <a:off x="3628800" y="2335925"/>
              <a:ext cx="1309525" cy="2267575"/>
            </a:xfrm>
            <a:custGeom>
              <a:avLst/>
              <a:gdLst/>
              <a:ahLst/>
              <a:cxnLst/>
              <a:rect l="l" t="t" r="r" b="b"/>
              <a:pathLst>
                <a:path w="52381" h="90703" extrusionOk="0">
                  <a:moveTo>
                    <a:pt x="14764" y="23792"/>
                  </a:moveTo>
                  <a:cubicBezTo>
                    <a:pt x="14771" y="23794"/>
                    <a:pt x="14784" y="23799"/>
                    <a:pt x="14789" y="23801"/>
                  </a:cubicBezTo>
                  <a:cubicBezTo>
                    <a:pt x="14885" y="23831"/>
                    <a:pt x="14968" y="23851"/>
                    <a:pt x="15050" y="23871"/>
                  </a:cubicBezTo>
                  <a:lnTo>
                    <a:pt x="15845" y="24065"/>
                  </a:lnTo>
                  <a:cubicBezTo>
                    <a:pt x="16610" y="24249"/>
                    <a:pt x="17886" y="24548"/>
                    <a:pt x="19625" y="24931"/>
                  </a:cubicBezTo>
                  <a:lnTo>
                    <a:pt x="19760" y="24961"/>
                  </a:lnTo>
                  <a:cubicBezTo>
                    <a:pt x="20007" y="25018"/>
                    <a:pt x="20255" y="25065"/>
                    <a:pt x="20463" y="25065"/>
                  </a:cubicBezTo>
                  <a:cubicBezTo>
                    <a:pt x="20507" y="25065"/>
                    <a:pt x="20546" y="25058"/>
                    <a:pt x="20587" y="25053"/>
                  </a:cubicBezTo>
                  <a:cubicBezTo>
                    <a:pt x="20623" y="25463"/>
                    <a:pt x="20689" y="25889"/>
                    <a:pt x="20795" y="26330"/>
                  </a:cubicBezTo>
                  <a:cubicBezTo>
                    <a:pt x="21058" y="27424"/>
                    <a:pt x="21577" y="28600"/>
                    <a:pt x="22337" y="29827"/>
                  </a:cubicBezTo>
                  <a:cubicBezTo>
                    <a:pt x="22784" y="30547"/>
                    <a:pt x="23162" y="31070"/>
                    <a:pt x="23303" y="31267"/>
                  </a:cubicBezTo>
                  <a:cubicBezTo>
                    <a:pt x="23337" y="31314"/>
                    <a:pt x="23358" y="31344"/>
                    <a:pt x="23365" y="31356"/>
                  </a:cubicBezTo>
                  <a:cubicBezTo>
                    <a:pt x="23597" y="31686"/>
                    <a:pt x="23792" y="31933"/>
                    <a:pt x="23962" y="32110"/>
                  </a:cubicBezTo>
                  <a:lnTo>
                    <a:pt x="23808" y="34117"/>
                  </a:lnTo>
                  <a:cubicBezTo>
                    <a:pt x="23742" y="35044"/>
                    <a:pt x="23687" y="35875"/>
                    <a:pt x="23649" y="36586"/>
                  </a:cubicBezTo>
                  <a:cubicBezTo>
                    <a:pt x="23637" y="36800"/>
                    <a:pt x="23626" y="37009"/>
                    <a:pt x="23617" y="37211"/>
                  </a:cubicBezTo>
                  <a:cubicBezTo>
                    <a:pt x="23592" y="37744"/>
                    <a:pt x="23568" y="38205"/>
                    <a:pt x="23513" y="38574"/>
                  </a:cubicBezTo>
                  <a:cubicBezTo>
                    <a:pt x="23505" y="38577"/>
                    <a:pt x="23500" y="38577"/>
                    <a:pt x="23492" y="38579"/>
                  </a:cubicBezTo>
                  <a:cubicBezTo>
                    <a:pt x="23382" y="38616"/>
                    <a:pt x="23274" y="38658"/>
                    <a:pt x="23175" y="38695"/>
                  </a:cubicBezTo>
                  <a:cubicBezTo>
                    <a:pt x="23057" y="38739"/>
                    <a:pt x="22955" y="38778"/>
                    <a:pt x="22895" y="38795"/>
                  </a:cubicBezTo>
                  <a:lnTo>
                    <a:pt x="22865" y="38802"/>
                  </a:lnTo>
                  <a:cubicBezTo>
                    <a:pt x="22364" y="38959"/>
                    <a:pt x="21874" y="38983"/>
                    <a:pt x="21545" y="38988"/>
                  </a:cubicBezTo>
                  <a:cubicBezTo>
                    <a:pt x="20700" y="38988"/>
                    <a:pt x="19701" y="38739"/>
                    <a:pt x="18864" y="38321"/>
                  </a:cubicBezTo>
                  <a:lnTo>
                    <a:pt x="18716" y="38249"/>
                  </a:lnTo>
                  <a:cubicBezTo>
                    <a:pt x="18522" y="38153"/>
                    <a:pt x="18321" y="38055"/>
                    <a:pt x="18108" y="37970"/>
                  </a:cubicBezTo>
                  <a:cubicBezTo>
                    <a:pt x="17841" y="37860"/>
                    <a:pt x="17549" y="37782"/>
                    <a:pt x="17267" y="37743"/>
                  </a:cubicBezTo>
                  <a:cubicBezTo>
                    <a:pt x="17108" y="37722"/>
                    <a:pt x="16946" y="37711"/>
                    <a:pt x="16785" y="37711"/>
                  </a:cubicBezTo>
                  <a:cubicBezTo>
                    <a:pt x="16430" y="37711"/>
                    <a:pt x="16076" y="37763"/>
                    <a:pt x="15756" y="37865"/>
                  </a:cubicBezTo>
                  <a:cubicBezTo>
                    <a:pt x="15155" y="38051"/>
                    <a:pt x="14737" y="38360"/>
                    <a:pt x="14577" y="38576"/>
                  </a:cubicBezTo>
                  <a:cubicBezTo>
                    <a:pt x="14482" y="38486"/>
                    <a:pt x="14365" y="38387"/>
                    <a:pt x="14226" y="38274"/>
                  </a:cubicBezTo>
                  <a:cubicBezTo>
                    <a:pt x="14143" y="38206"/>
                    <a:pt x="14057" y="38135"/>
                    <a:pt x="13969" y="38060"/>
                  </a:cubicBezTo>
                  <a:cubicBezTo>
                    <a:pt x="13510" y="37678"/>
                    <a:pt x="13056" y="37226"/>
                    <a:pt x="12892" y="37039"/>
                  </a:cubicBezTo>
                  <a:cubicBezTo>
                    <a:pt x="12887" y="37031"/>
                    <a:pt x="12871" y="37014"/>
                    <a:pt x="12849" y="36988"/>
                  </a:cubicBezTo>
                  <a:cubicBezTo>
                    <a:pt x="12023" y="36056"/>
                    <a:pt x="11477" y="35034"/>
                    <a:pt x="11166" y="34341"/>
                  </a:cubicBezTo>
                  <a:cubicBezTo>
                    <a:pt x="10783" y="33505"/>
                    <a:pt x="10443" y="32484"/>
                    <a:pt x="10182" y="31391"/>
                  </a:cubicBezTo>
                  <a:cubicBezTo>
                    <a:pt x="9901" y="30233"/>
                    <a:pt x="9683" y="28922"/>
                    <a:pt x="9507" y="27868"/>
                  </a:cubicBezTo>
                  <a:cubicBezTo>
                    <a:pt x="9385" y="27134"/>
                    <a:pt x="9250" y="26337"/>
                    <a:pt x="9091" y="25548"/>
                  </a:cubicBezTo>
                  <a:lnTo>
                    <a:pt x="9091" y="25548"/>
                  </a:lnTo>
                  <a:cubicBezTo>
                    <a:pt x="9188" y="25575"/>
                    <a:pt x="9300" y="25602"/>
                    <a:pt x="9429" y="25632"/>
                  </a:cubicBezTo>
                  <a:cubicBezTo>
                    <a:pt x="9795" y="25710"/>
                    <a:pt x="10144" y="25749"/>
                    <a:pt x="10474" y="25749"/>
                  </a:cubicBezTo>
                  <a:cubicBezTo>
                    <a:pt x="10865" y="25749"/>
                    <a:pt x="11230" y="25694"/>
                    <a:pt x="11566" y="25584"/>
                  </a:cubicBezTo>
                  <a:cubicBezTo>
                    <a:pt x="11942" y="25463"/>
                    <a:pt x="12285" y="25284"/>
                    <a:pt x="12602" y="25107"/>
                  </a:cubicBezTo>
                  <a:lnTo>
                    <a:pt x="13451" y="24622"/>
                  </a:lnTo>
                  <a:cubicBezTo>
                    <a:pt x="13914" y="24353"/>
                    <a:pt x="14234" y="24166"/>
                    <a:pt x="14270" y="24147"/>
                  </a:cubicBezTo>
                  <a:lnTo>
                    <a:pt x="14305" y="24127"/>
                  </a:lnTo>
                  <a:cubicBezTo>
                    <a:pt x="14422" y="24060"/>
                    <a:pt x="14625" y="23943"/>
                    <a:pt x="14764" y="23792"/>
                  </a:cubicBezTo>
                  <a:close/>
                  <a:moveTo>
                    <a:pt x="49427" y="1"/>
                  </a:moveTo>
                  <a:cubicBezTo>
                    <a:pt x="49319" y="1"/>
                    <a:pt x="49202" y="6"/>
                    <a:pt x="49076" y="20"/>
                  </a:cubicBezTo>
                  <a:cubicBezTo>
                    <a:pt x="48669" y="73"/>
                    <a:pt x="48246" y="242"/>
                    <a:pt x="47874" y="494"/>
                  </a:cubicBezTo>
                  <a:cubicBezTo>
                    <a:pt x="47518" y="734"/>
                    <a:pt x="47161" y="1074"/>
                    <a:pt x="46784" y="1537"/>
                  </a:cubicBezTo>
                  <a:cubicBezTo>
                    <a:pt x="46107" y="2404"/>
                    <a:pt x="45398" y="3371"/>
                    <a:pt x="44734" y="4288"/>
                  </a:cubicBezTo>
                  <a:cubicBezTo>
                    <a:pt x="43855" y="5511"/>
                    <a:pt x="43174" y="6542"/>
                    <a:pt x="42588" y="7532"/>
                  </a:cubicBezTo>
                  <a:cubicBezTo>
                    <a:pt x="41886" y="8719"/>
                    <a:pt x="41308" y="9891"/>
                    <a:pt x="40871" y="11016"/>
                  </a:cubicBezTo>
                  <a:cubicBezTo>
                    <a:pt x="40494" y="11990"/>
                    <a:pt x="40180" y="13014"/>
                    <a:pt x="39886" y="14234"/>
                  </a:cubicBezTo>
                  <a:cubicBezTo>
                    <a:pt x="39863" y="14331"/>
                    <a:pt x="39446" y="16110"/>
                    <a:pt x="39336" y="17019"/>
                  </a:cubicBezTo>
                  <a:cubicBezTo>
                    <a:pt x="39137" y="17188"/>
                    <a:pt x="38901" y="17474"/>
                    <a:pt x="38612" y="17889"/>
                  </a:cubicBezTo>
                  <a:cubicBezTo>
                    <a:pt x="38600" y="17905"/>
                    <a:pt x="37027" y="20087"/>
                    <a:pt x="35778" y="22434"/>
                  </a:cubicBezTo>
                  <a:cubicBezTo>
                    <a:pt x="34756" y="24304"/>
                    <a:pt x="33753" y="26657"/>
                    <a:pt x="33748" y="27167"/>
                  </a:cubicBezTo>
                  <a:cubicBezTo>
                    <a:pt x="33551" y="27283"/>
                    <a:pt x="33292" y="27427"/>
                    <a:pt x="33020" y="27554"/>
                  </a:cubicBezTo>
                  <a:cubicBezTo>
                    <a:pt x="32870" y="27629"/>
                    <a:pt x="32721" y="27695"/>
                    <a:pt x="32580" y="27758"/>
                  </a:cubicBezTo>
                  <a:cubicBezTo>
                    <a:pt x="32575" y="27760"/>
                    <a:pt x="32572" y="27762"/>
                    <a:pt x="32566" y="27764"/>
                  </a:cubicBezTo>
                  <a:lnTo>
                    <a:pt x="31301" y="26108"/>
                  </a:lnTo>
                  <a:cubicBezTo>
                    <a:pt x="30695" y="25306"/>
                    <a:pt x="30052" y="24437"/>
                    <a:pt x="29390" y="23522"/>
                  </a:cubicBezTo>
                  <a:cubicBezTo>
                    <a:pt x="28817" y="22734"/>
                    <a:pt x="28211" y="21883"/>
                    <a:pt x="27538" y="20921"/>
                  </a:cubicBezTo>
                  <a:cubicBezTo>
                    <a:pt x="27363" y="20676"/>
                    <a:pt x="27196" y="20434"/>
                    <a:pt x="27033" y="20197"/>
                  </a:cubicBezTo>
                  <a:cubicBezTo>
                    <a:pt x="26644" y="19633"/>
                    <a:pt x="26276" y="19099"/>
                    <a:pt x="25888" y="18647"/>
                  </a:cubicBezTo>
                  <a:cubicBezTo>
                    <a:pt x="25384" y="18046"/>
                    <a:pt x="24792" y="17576"/>
                    <a:pt x="24264" y="17359"/>
                  </a:cubicBezTo>
                  <a:cubicBezTo>
                    <a:pt x="23989" y="17248"/>
                    <a:pt x="23724" y="17185"/>
                    <a:pt x="23551" y="17185"/>
                  </a:cubicBezTo>
                  <a:cubicBezTo>
                    <a:pt x="23482" y="17185"/>
                    <a:pt x="23428" y="17195"/>
                    <a:pt x="23393" y="17216"/>
                  </a:cubicBezTo>
                  <a:lnTo>
                    <a:pt x="23330" y="17252"/>
                  </a:lnTo>
                  <a:lnTo>
                    <a:pt x="23319" y="17318"/>
                  </a:lnTo>
                  <a:cubicBezTo>
                    <a:pt x="23318" y="17322"/>
                    <a:pt x="23320" y="17325"/>
                    <a:pt x="23319" y="17328"/>
                  </a:cubicBezTo>
                  <a:cubicBezTo>
                    <a:pt x="23233" y="17283"/>
                    <a:pt x="23122" y="17246"/>
                    <a:pt x="22981" y="17225"/>
                  </a:cubicBezTo>
                  <a:cubicBezTo>
                    <a:pt x="22803" y="17197"/>
                    <a:pt x="22608" y="17191"/>
                    <a:pt x="22456" y="17191"/>
                  </a:cubicBezTo>
                  <a:cubicBezTo>
                    <a:pt x="22407" y="17191"/>
                    <a:pt x="22362" y="17191"/>
                    <a:pt x="22323" y="17192"/>
                  </a:cubicBezTo>
                  <a:lnTo>
                    <a:pt x="22259" y="17192"/>
                  </a:lnTo>
                  <a:lnTo>
                    <a:pt x="17592" y="17158"/>
                  </a:lnTo>
                  <a:cubicBezTo>
                    <a:pt x="16933" y="17152"/>
                    <a:pt x="16392" y="17148"/>
                    <a:pt x="15948" y="17148"/>
                  </a:cubicBezTo>
                  <a:cubicBezTo>
                    <a:pt x="14130" y="17148"/>
                    <a:pt x="13942" y="17209"/>
                    <a:pt x="13925" y="17402"/>
                  </a:cubicBezTo>
                  <a:cubicBezTo>
                    <a:pt x="13820" y="17177"/>
                    <a:pt x="13567" y="17163"/>
                    <a:pt x="13417" y="17163"/>
                  </a:cubicBezTo>
                  <a:cubicBezTo>
                    <a:pt x="13407" y="17163"/>
                    <a:pt x="13397" y="17163"/>
                    <a:pt x="13388" y="17163"/>
                  </a:cubicBezTo>
                  <a:cubicBezTo>
                    <a:pt x="13159" y="17168"/>
                    <a:pt x="12901" y="17224"/>
                    <a:pt x="12850" y="17236"/>
                  </a:cubicBezTo>
                  <a:cubicBezTo>
                    <a:pt x="12849" y="17236"/>
                    <a:pt x="12307" y="17327"/>
                    <a:pt x="11711" y="17709"/>
                  </a:cubicBezTo>
                  <a:cubicBezTo>
                    <a:pt x="11481" y="17850"/>
                    <a:pt x="11246" y="18019"/>
                    <a:pt x="10996" y="18198"/>
                  </a:cubicBezTo>
                  <a:lnTo>
                    <a:pt x="9878" y="19004"/>
                  </a:lnTo>
                  <a:cubicBezTo>
                    <a:pt x="8518" y="19998"/>
                    <a:pt x="7874" y="20520"/>
                    <a:pt x="7582" y="20813"/>
                  </a:cubicBezTo>
                  <a:cubicBezTo>
                    <a:pt x="6932" y="19524"/>
                    <a:pt x="6201" y="18702"/>
                    <a:pt x="6017" y="18672"/>
                  </a:cubicBezTo>
                  <a:lnTo>
                    <a:pt x="5940" y="18660"/>
                  </a:lnTo>
                  <a:lnTo>
                    <a:pt x="5892" y="18708"/>
                  </a:lnTo>
                  <a:cubicBezTo>
                    <a:pt x="5806" y="18775"/>
                    <a:pt x="5814" y="18854"/>
                    <a:pt x="5899" y="19014"/>
                  </a:cubicBezTo>
                  <a:cubicBezTo>
                    <a:pt x="5804" y="18873"/>
                    <a:pt x="5664" y="18679"/>
                    <a:pt x="5457" y="18486"/>
                  </a:cubicBezTo>
                  <a:cubicBezTo>
                    <a:pt x="5192" y="18237"/>
                    <a:pt x="4900" y="18064"/>
                    <a:pt x="4588" y="17970"/>
                  </a:cubicBezTo>
                  <a:cubicBezTo>
                    <a:pt x="4427" y="17920"/>
                    <a:pt x="4256" y="17896"/>
                    <a:pt x="4083" y="17896"/>
                  </a:cubicBezTo>
                  <a:cubicBezTo>
                    <a:pt x="3832" y="17896"/>
                    <a:pt x="3575" y="17947"/>
                    <a:pt x="3338" y="18048"/>
                  </a:cubicBezTo>
                  <a:cubicBezTo>
                    <a:pt x="2943" y="18219"/>
                    <a:pt x="2587" y="18518"/>
                    <a:pt x="2306" y="18915"/>
                  </a:cubicBezTo>
                  <a:cubicBezTo>
                    <a:pt x="2029" y="19310"/>
                    <a:pt x="1845" y="19763"/>
                    <a:pt x="1773" y="20223"/>
                  </a:cubicBezTo>
                  <a:cubicBezTo>
                    <a:pt x="1706" y="20620"/>
                    <a:pt x="1698" y="21048"/>
                    <a:pt x="1743" y="21610"/>
                  </a:cubicBezTo>
                  <a:cubicBezTo>
                    <a:pt x="1772" y="21924"/>
                    <a:pt x="1815" y="22231"/>
                    <a:pt x="1855" y="22527"/>
                  </a:cubicBezTo>
                  <a:cubicBezTo>
                    <a:pt x="1873" y="22657"/>
                    <a:pt x="1891" y="22785"/>
                    <a:pt x="1907" y="22910"/>
                  </a:cubicBezTo>
                  <a:lnTo>
                    <a:pt x="1923" y="23049"/>
                  </a:lnTo>
                  <a:cubicBezTo>
                    <a:pt x="1965" y="23394"/>
                    <a:pt x="2009" y="23750"/>
                    <a:pt x="1933" y="23970"/>
                  </a:cubicBezTo>
                  <a:cubicBezTo>
                    <a:pt x="1871" y="24166"/>
                    <a:pt x="1699" y="24364"/>
                    <a:pt x="1515" y="24575"/>
                  </a:cubicBezTo>
                  <a:cubicBezTo>
                    <a:pt x="1454" y="24645"/>
                    <a:pt x="1391" y="24718"/>
                    <a:pt x="1330" y="24792"/>
                  </a:cubicBezTo>
                  <a:cubicBezTo>
                    <a:pt x="1056" y="25122"/>
                    <a:pt x="837" y="25421"/>
                    <a:pt x="661" y="25706"/>
                  </a:cubicBezTo>
                  <a:cubicBezTo>
                    <a:pt x="303" y="26279"/>
                    <a:pt x="76" y="26910"/>
                    <a:pt x="37" y="27433"/>
                  </a:cubicBezTo>
                  <a:cubicBezTo>
                    <a:pt x="1" y="27837"/>
                    <a:pt x="54" y="28119"/>
                    <a:pt x="74" y="28225"/>
                  </a:cubicBezTo>
                  <a:lnTo>
                    <a:pt x="80" y="28255"/>
                  </a:lnTo>
                  <a:cubicBezTo>
                    <a:pt x="112" y="28468"/>
                    <a:pt x="231" y="28872"/>
                    <a:pt x="337" y="29229"/>
                  </a:cubicBezTo>
                  <a:lnTo>
                    <a:pt x="374" y="29348"/>
                  </a:lnTo>
                  <a:cubicBezTo>
                    <a:pt x="395" y="29419"/>
                    <a:pt x="412" y="29487"/>
                    <a:pt x="428" y="29552"/>
                  </a:cubicBezTo>
                  <a:cubicBezTo>
                    <a:pt x="321" y="29639"/>
                    <a:pt x="384" y="29807"/>
                    <a:pt x="602" y="30384"/>
                  </a:cubicBezTo>
                  <a:cubicBezTo>
                    <a:pt x="748" y="30771"/>
                    <a:pt x="949" y="31302"/>
                    <a:pt x="1153" y="31951"/>
                  </a:cubicBezTo>
                  <a:cubicBezTo>
                    <a:pt x="1668" y="33513"/>
                    <a:pt x="2009" y="35360"/>
                    <a:pt x="2088" y="37019"/>
                  </a:cubicBezTo>
                  <a:cubicBezTo>
                    <a:pt x="2136" y="37938"/>
                    <a:pt x="2114" y="38897"/>
                    <a:pt x="2024" y="39796"/>
                  </a:cubicBezTo>
                  <a:cubicBezTo>
                    <a:pt x="1980" y="40249"/>
                    <a:pt x="1918" y="40682"/>
                    <a:pt x="1860" y="41087"/>
                  </a:cubicBezTo>
                  <a:cubicBezTo>
                    <a:pt x="1809" y="41440"/>
                    <a:pt x="1770" y="41957"/>
                    <a:pt x="1880" y="42427"/>
                  </a:cubicBezTo>
                  <a:cubicBezTo>
                    <a:pt x="1970" y="42849"/>
                    <a:pt x="2119" y="43208"/>
                    <a:pt x="2227" y="43472"/>
                  </a:cubicBezTo>
                  <a:lnTo>
                    <a:pt x="2904" y="45051"/>
                  </a:lnTo>
                  <a:cubicBezTo>
                    <a:pt x="3258" y="45886"/>
                    <a:pt x="3515" y="46389"/>
                    <a:pt x="3722" y="46651"/>
                  </a:cubicBezTo>
                  <a:cubicBezTo>
                    <a:pt x="3646" y="47272"/>
                    <a:pt x="3606" y="48281"/>
                    <a:pt x="3621" y="49177"/>
                  </a:cubicBezTo>
                  <a:cubicBezTo>
                    <a:pt x="3648" y="51079"/>
                    <a:pt x="3954" y="53495"/>
                    <a:pt x="4462" y="55810"/>
                  </a:cubicBezTo>
                  <a:cubicBezTo>
                    <a:pt x="4889" y="57753"/>
                    <a:pt x="5514" y="59944"/>
                    <a:pt x="6314" y="62323"/>
                  </a:cubicBezTo>
                  <a:cubicBezTo>
                    <a:pt x="6805" y="63774"/>
                    <a:pt x="7203" y="64862"/>
                    <a:pt x="7352" y="65272"/>
                  </a:cubicBezTo>
                  <a:cubicBezTo>
                    <a:pt x="7387" y="65364"/>
                    <a:pt x="7408" y="65424"/>
                    <a:pt x="7416" y="65449"/>
                  </a:cubicBezTo>
                  <a:lnTo>
                    <a:pt x="7441" y="65517"/>
                  </a:lnTo>
                  <a:cubicBezTo>
                    <a:pt x="7819" y="66561"/>
                    <a:pt x="8097" y="67218"/>
                    <a:pt x="8319" y="67583"/>
                  </a:cubicBezTo>
                  <a:cubicBezTo>
                    <a:pt x="8313" y="67715"/>
                    <a:pt x="8310" y="67864"/>
                    <a:pt x="8310" y="68034"/>
                  </a:cubicBezTo>
                  <a:cubicBezTo>
                    <a:pt x="8310" y="68764"/>
                    <a:pt x="8394" y="69557"/>
                    <a:pt x="8420" y="69783"/>
                  </a:cubicBezTo>
                  <a:lnTo>
                    <a:pt x="8427" y="69855"/>
                  </a:lnTo>
                  <a:cubicBezTo>
                    <a:pt x="8444" y="70013"/>
                    <a:pt x="8486" y="70385"/>
                    <a:pt x="8575" y="70920"/>
                  </a:cubicBezTo>
                  <a:cubicBezTo>
                    <a:pt x="8720" y="71803"/>
                    <a:pt x="8950" y="72665"/>
                    <a:pt x="9261" y="73482"/>
                  </a:cubicBezTo>
                  <a:cubicBezTo>
                    <a:pt x="9280" y="73537"/>
                    <a:pt x="9303" y="73592"/>
                    <a:pt x="9324" y="73647"/>
                  </a:cubicBezTo>
                  <a:cubicBezTo>
                    <a:pt x="9343" y="74002"/>
                    <a:pt x="9434" y="74470"/>
                    <a:pt x="9540" y="74944"/>
                  </a:cubicBezTo>
                  <a:lnTo>
                    <a:pt x="9581" y="75126"/>
                  </a:lnTo>
                  <a:cubicBezTo>
                    <a:pt x="11451" y="83710"/>
                    <a:pt x="12537" y="88149"/>
                    <a:pt x="12808" y="88323"/>
                  </a:cubicBezTo>
                  <a:lnTo>
                    <a:pt x="12859" y="88356"/>
                  </a:lnTo>
                  <a:lnTo>
                    <a:pt x="12991" y="88334"/>
                  </a:lnTo>
                  <a:lnTo>
                    <a:pt x="13034" y="88273"/>
                  </a:lnTo>
                  <a:cubicBezTo>
                    <a:pt x="13192" y="88025"/>
                    <a:pt x="12472" y="84233"/>
                    <a:pt x="10892" y="76999"/>
                  </a:cubicBezTo>
                  <a:lnTo>
                    <a:pt x="10892" y="76999"/>
                  </a:lnTo>
                  <a:cubicBezTo>
                    <a:pt x="11446" y="78122"/>
                    <a:pt x="11949" y="79240"/>
                    <a:pt x="12381" y="80328"/>
                  </a:cubicBezTo>
                  <a:cubicBezTo>
                    <a:pt x="13535" y="83182"/>
                    <a:pt x="14243" y="85940"/>
                    <a:pt x="14563" y="87329"/>
                  </a:cubicBezTo>
                  <a:cubicBezTo>
                    <a:pt x="14756" y="88169"/>
                    <a:pt x="14907" y="88905"/>
                    <a:pt x="15017" y="89441"/>
                  </a:cubicBezTo>
                  <a:cubicBezTo>
                    <a:pt x="15244" y="90547"/>
                    <a:pt x="15276" y="90702"/>
                    <a:pt x="15420" y="90702"/>
                  </a:cubicBezTo>
                  <a:cubicBezTo>
                    <a:pt x="15434" y="90702"/>
                    <a:pt x="15448" y="90701"/>
                    <a:pt x="15463" y="90698"/>
                  </a:cubicBezTo>
                  <a:lnTo>
                    <a:pt x="15526" y="90692"/>
                  </a:lnTo>
                  <a:lnTo>
                    <a:pt x="15569" y="90635"/>
                  </a:lnTo>
                  <a:cubicBezTo>
                    <a:pt x="15723" y="90430"/>
                    <a:pt x="15443" y="88459"/>
                    <a:pt x="15208" y="87194"/>
                  </a:cubicBezTo>
                  <a:cubicBezTo>
                    <a:pt x="14780" y="84883"/>
                    <a:pt x="14031" y="82269"/>
                    <a:pt x="13154" y="80023"/>
                  </a:cubicBezTo>
                  <a:cubicBezTo>
                    <a:pt x="12694" y="78825"/>
                    <a:pt x="12148" y="77585"/>
                    <a:pt x="11533" y="76338"/>
                  </a:cubicBezTo>
                  <a:cubicBezTo>
                    <a:pt x="10970" y="75203"/>
                    <a:pt x="10438" y="74130"/>
                    <a:pt x="10081" y="73172"/>
                  </a:cubicBezTo>
                  <a:cubicBezTo>
                    <a:pt x="9790" y="72398"/>
                    <a:pt x="9581" y="71613"/>
                    <a:pt x="9442" y="70773"/>
                  </a:cubicBezTo>
                  <a:cubicBezTo>
                    <a:pt x="9356" y="70264"/>
                    <a:pt x="9316" y="69909"/>
                    <a:pt x="9300" y="69755"/>
                  </a:cubicBezTo>
                  <a:lnTo>
                    <a:pt x="9248" y="69216"/>
                  </a:lnTo>
                  <a:lnTo>
                    <a:pt x="9135" y="67989"/>
                  </a:lnTo>
                  <a:cubicBezTo>
                    <a:pt x="9043" y="67092"/>
                    <a:pt x="8943" y="66719"/>
                    <a:pt x="8758" y="66636"/>
                  </a:cubicBezTo>
                  <a:cubicBezTo>
                    <a:pt x="8654" y="66296"/>
                    <a:pt x="8507" y="65869"/>
                    <a:pt x="8306" y="65328"/>
                  </a:cubicBezTo>
                  <a:lnTo>
                    <a:pt x="8240" y="65147"/>
                  </a:lnTo>
                  <a:cubicBezTo>
                    <a:pt x="8231" y="65124"/>
                    <a:pt x="8208" y="65058"/>
                    <a:pt x="8171" y="64955"/>
                  </a:cubicBezTo>
                  <a:cubicBezTo>
                    <a:pt x="8023" y="64546"/>
                    <a:pt x="7629" y="63461"/>
                    <a:pt x="7143" y="62039"/>
                  </a:cubicBezTo>
                  <a:cubicBezTo>
                    <a:pt x="6344" y="59681"/>
                    <a:pt x="5712" y="57524"/>
                    <a:pt x="5267" y="55625"/>
                  </a:cubicBezTo>
                  <a:cubicBezTo>
                    <a:pt x="4755" y="53431"/>
                    <a:pt x="4393" y="51070"/>
                    <a:pt x="4276" y="49149"/>
                  </a:cubicBezTo>
                  <a:cubicBezTo>
                    <a:pt x="4226" y="48345"/>
                    <a:pt x="4207" y="47656"/>
                    <a:pt x="4194" y="47152"/>
                  </a:cubicBezTo>
                  <a:cubicBezTo>
                    <a:pt x="4191" y="47039"/>
                    <a:pt x="4189" y="46939"/>
                    <a:pt x="4185" y="46847"/>
                  </a:cubicBezTo>
                  <a:cubicBezTo>
                    <a:pt x="4223" y="46824"/>
                    <a:pt x="4265" y="46786"/>
                    <a:pt x="4292" y="46718"/>
                  </a:cubicBezTo>
                  <a:cubicBezTo>
                    <a:pt x="4392" y="46467"/>
                    <a:pt x="4223" y="45884"/>
                    <a:pt x="3712" y="44705"/>
                  </a:cubicBezTo>
                  <a:lnTo>
                    <a:pt x="3037" y="43128"/>
                  </a:lnTo>
                  <a:cubicBezTo>
                    <a:pt x="2923" y="42853"/>
                    <a:pt x="2805" y="42558"/>
                    <a:pt x="2737" y="42239"/>
                  </a:cubicBezTo>
                  <a:cubicBezTo>
                    <a:pt x="2670" y="41951"/>
                    <a:pt x="2666" y="41632"/>
                    <a:pt x="2723" y="41202"/>
                  </a:cubicBezTo>
                  <a:cubicBezTo>
                    <a:pt x="2781" y="40781"/>
                    <a:pt x="2842" y="40328"/>
                    <a:pt x="2882" y="39875"/>
                  </a:cubicBezTo>
                  <a:cubicBezTo>
                    <a:pt x="2968" y="38929"/>
                    <a:pt x="2978" y="37924"/>
                    <a:pt x="2912" y="36970"/>
                  </a:cubicBezTo>
                  <a:cubicBezTo>
                    <a:pt x="2795" y="35177"/>
                    <a:pt x="2380" y="33266"/>
                    <a:pt x="1769" y="31730"/>
                  </a:cubicBezTo>
                  <a:cubicBezTo>
                    <a:pt x="1570" y="31207"/>
                    <a:pt x="1336" y="30690"/>
                    <a:pt x="1123" y="30287"/>
                  </a:cubicBezTo>
                  <a:cubicBezTo>
                    <a:pt x="1283" y="30245"/>
                    <a:pt x="1395" y="30116"/>
                    <a:pt x="1453" y="29888"/>
                  </a:cubicBezTo>
                  <a:lnTo>
                    <a:pt x="1467" y="29839"/>
                  </a:lnTo>
                  <a:cubicBezTo>
                    <a:pt x="1483" y="29784"/>
                    <a:pt x="1535" y="29621"/>
                    <a:pt x="1626" y="29407"/>
                  </a:cubicBezTo>
                  <a:cubicBezTo>
                    <a:pt x="1749" y="29125"/>
                    <a:pt x="1930" y="28816"/>
                    <a:pt x="2123" y="28561"/>
                  </a:cubicBezTo>
                  <a:cubicBezTo>
                    <a:pt x="2299" y="28328"/>
                    <a:pt x="2525" y="28082"/>
                    <a:pt x="2794" y="27831"/>
                  </a:cubicBezTo>
                  <a:cubicBezTo>
                    <a:pt x="3063" y="27576"/>
                    <a:pt x="3222" y="27427"/>
                    <a:pt x="3135" y="27255"/>
                  </a:cubicBezTo>
                  <a:cubicBezTo>
                    <a:pt x="3096" y="27179"/>
                    <a:pt x="3020" y="27140"/>
                    <a:pt x="2911" y="27140"/>
                  </a:cubicBezTo>
                  <a:cubicBezTo>
                    <a:pt x="2787" y="27140"/>
                    <a:pt x="2620" y="27191"/>
                    <a:pt x="2418" y="27292"/>
                  </a:cubicBezTo>
                  <a:cubicBezTo>
                    <a:pt x="2110" y="27446"/>
                    <a:pt x="1762" y="27723"/>
                    <a:pt x="1485" y="28033"/>
                  </a:cubicBezTo>
                  <a:cubicBezTo>
                    <a:pt x="1334" y="28201"/>
                    <a:pt x="1192" y="28397"/>
                    <a:pt x="1064" y="28604"/>
                  </a:cubicBezTo>
                  <a:cubicBezTo>
                    <a:pt x="1046" y="28533"/>
                    <a:pt x="1028" y="28465"/>
                    <a:pt x="1012" y="28404"/>
                  </a:cubicBezTo>
                  <a:cubicBezTo>
                    <a:pt x="979" y="28279"/>
                    <a:pt x="950" y="28172"/>
                    <a:pt x="943" y="28110"/>
                  </a:cubicBezTo>
                  <a:cubicBezTo>
                    <a:pt x="943" y="28105"/>
                    <a:pt x="939" y="28088"/>
                    <a:pt x="935" y="28066"/>
                  </a:cubicBezTo>
                  <a:cubicBezTo>
                    <a:pt x="921" y="27986"/>
                    <a:pt x="884" y="27794"/>
                    <a:pt x="911" y="27509"/>
                  </a:cubicBezTo>
                  <a:cubicBezTo>
                    <a:pt x="940" y="27118"/>
                    <a:pt x="1120" y="26629"/>
                    <a:pt x="1406" y="26166"/>
                  </a:cubicBezTo>
                  <a:cubicBezTo>
                    <a:pt x="1560" y="25915"/>
                    <a:pt x="1753" y="25648"/>
                    <a:pt x="1999" y="25348"/>
                  </a:cubicBezTo>
                  <a:lnTo>
                    <a:pt x="2376" y="24900"/>
                  </a:lnTo>
                  <a:cubicBezTo>
                    <a:pt x="2505" y="24737"/>
                    <a:pt x="2662" y="24518"/>
                    <a:pt x="2752" y="24236"/>
                  </a:cubicBezTo>
                  <a:cubicBezTo>
                    <a:pt x="2842" y="23947"/>
                    <a:pt x="2837" y="23669"/>
                    <a:pt x="2822" y="23458"/>
                  </a:cubicBezTo>
                  <a:cubicBezTo>
                    <a:pt x="2806" y="23254"/>
                    <a:pt x="2780" y="23065"/>
                    <a:pt x="2754" y="22870"/>
                  </a:cubicBezTo>
                  <a:lnTo>
                    <a:pt x="2754" y="22870"/>
                  </a:lnTo>
                  <a:cubicBezTo>
                    <a:pt x="2802" y="22882"/>
                    <a:pt x="2849" y="22888"/>
                    <a:pt x="2896" y="22888"/>
                  </a:cubicBezTo>
                  <a:cubicBezTo>
                    <a:pt x="2997" y="22888"/>
                    <a:pt x="3087" y="22866"/>
                    <a:pt x="3129" y="22855"/>
                  </a:cubicBezTo>
                  <a:cubicBezTo>
                    <a:pt x="3212" y="22836"/>
                    <a:pt x="3418" y="22791"/>
                    <a:pt x="3685" y="22702"/>
                  </a:cubicBezTo>
                  <a:cubicBezTo>
                    <a:pt x="4050" y="22580"/>
                    <a:pt x="4439" y="22394"/>
                    <a:pt x="4754" y="22194"/>
                  </a:cubicBezTo>
                  <a:cubicBezTo>
                    <a:pt x="5104" y="21971"/>
                    <a:pt x="5429" y="21695"/>
                    <a:pt x="5641" y="21436"/>
                  </a:cubicBezTo>
                  <a:cubicBezTo>
                    <a:pt x="5914" y="21108"/>
                    <a:pt x="5984" y="20879"/>
                    <a:pt x="5849" y="20757"/>
                  </a:cubicBezTo>
                  <a:lnTo>
                    <a:pt x="5846" y="20755"/>
                  </a:lnTo>
                  <a:cubicBezTo>
                    <a:pt x="5805" y="20719"/>
                    <a:pt x="5760" y="20703"/>
                    <a:pt x="5710" y="20703"/>
                  </a:cubicBezTo>
                  <a:cubicBezTo>
                    <a:pt x="5569" y="20703"/>
                    <a:pt x="5381" y="20829"/>
                    <a:pt x="5099" y="21015"/>
                  </a:cubicBezTo>
                  <a:cubicBezTo>
                    <a:pt x="4884" y="21157"/>
                    <a:pt x="4617" y="21333"/>
                    <a:pt x="4338" y="21475"/>
                  </a:cubicBezTo>
                  <a:cubicBezTo>
                    <a:pt x="3672" y="21835"/>
                    <a:pt x="2949" y="21993"/>
                    <a:pt x="2943" y="21995"/>
                  </a:cubicBezTo>
                  <a:lnTo>
                    <a:pt x="2904" y="22003"/>
                  </a:lnTo>
                  <a:cubicBezTo>
                    <a:pt x="2795" y="22024"/>
                    <a:pt x="2707" y="22058"/>
                    <a:pt x="2638" y="22103"/>
                  </a:cubicBezTo>
                  <a:cubicBezTo>
                    <a:pt x="2609" y="21912"/>
                    <a:pt x="2582" y="21720"/>
                    <a:pt x="2561" y="21531"/>
                  </a:cubicBezTo>
                  <a:cubicBezTo>
                    <a:pt x="2510" y="21040"/>
                    <a:pt x="2509" y="20674"/>
                    <a:pt x="2556" y="20344"/>
                  </a:cubicBezTo>
                  <a:cubicBezTo>
                    <a:pt x="2599" y="19998"/>
                    <a:pt x="2728" y="19653"/>
                    <a:pt x="2927" y="19348"/>
                  </a:cubicBezTo>
                  <a:cubicBezTo>
                    <a:pt x="3116" y="19060"/>
                    <a:pt x="3365" y="18830"/>
                    <a:pt x="3625" y="18700"/>
                  </a:cubicBezTo>
                  <a:cubicBezTo>
                    <a:pt x="3794" y="18620"/>
                    <a:pt x="3975" y="18579"/>
                    <a:pt x="4154" y="18579"/>
                  </a:cubicBezTo>
                  <a:cubicBezTo>
                    <a:pt x="4240" y="18579"/>
                    <a:pt x="4326" y="18588"/>
                    <a:pt x="4409" y="18608"/>
                  </a:cubicBezTo>
                  <a:cubicBezTo>
                    <a:pt x="4628" y="18657"/>
                    <a:pt x="4850" y="18766"/>
                    <a:pt x="5065" y="18934"/>
                  </a:cubicBezTo>
                  <a:cubicBezTo>
                    <a:pt x="5253" y="19077"/>
                    <a:pt x="5397" y="19231"/>
                    <a:pt x="5516" y="19364"/>
                  </a:cubicBezTo>
                  <a:cubicBezTo>
                    <a:pt x="5584" y="19440"/>
                    <a:pt x="5644" y="19512"/>
                    <a:pt x="5696" y="19571"/>
                  </a:cubicBezTo>
                  <a:cubicBezTo>
                    <a:pt x="5843" y="19745"/>
                    <a:pt x="5929" y="19845"/>
                    <a:pt x="6022" y="19845"/>
                  </a:cubicBezTo>
                  <a:cubicBezTo>
                    <a:pt x="6048" y="19845"/>
                    <a:pt x="6075" y="19837"/>
                    <a:pt x="6104" y="19820"/>
                  </a:cubicBezTo>
                  <a:lnTo>
                    <a:pt x="6159" y="19789"/>
                  </a:lnTo>
                  <a:lnTo>
                    <a:pt x="6181" y="19717"/>
                  </a:lnTo>
                  <a:cubicBezTo>
                    <a:pt x="6206" y="19625"/>
                    <a:pt x="6144" y="19467"/>
                    <a:pt x="6067" y="19317"/>
                  </a:cubicBezTo>
                  <a:lnTo>
                    <a:pt x="6067" y="19317"/>
                  </a:lnTo>
                  <a:cubicBezTo>
                    <a:pt x="6324" y="19740"/>
                    <a:pt x="6787" y="20507"/>
                    <a:pt x="7196" y="21553"/>
                  </a:cubicBezTo>
                  <a:cubicBezTo>
                    <a:pt x="7523" y="22370"/>
                    <a:pt x="7818" y="23354"/>
                    <a:pt x="8066" y="24484"/>
                  </a:cubicBezTo>
                  <a:cubicBezTo>
                    <a:pt x="8304" y="25554"/>
                    <a:pt x="8486" y="26745"/>
                    <a:pt x="8662" y="27897"/>
                  </a:cubicBezTo>
                  <a:lnTo>
                    <a:pt x="8677" y="27996"/>
                  </a:lnTo>
                  <a:cubicBezTo>
                    <a:pt x="8867" y="29232"/>
                    <a:pt x="9059" y="30436"/>
                    <a:pt x="9330" y="31588"/>
                  </a:cubicBezTo>
                  <a:cubicBezTo>
                    <a:pt x="9594" y="32732"/>
                    <a:pt x="9948" y="33809"/>
                    <a:pt x="10353" y="34701"/>
                  </a:cubicBezTo>
                  <a:cubicBezTo>
                    <a:pt x="10687" y="35449"/>
                    <a:pt x="11276" y="36559"/>
                    <a:pt x="12183" y="37575"/>
                  </a:cubicBezTo>
                  <a:lnTo>
                    <a:pt x="12221" y="37618"/>
                  </a:lnTo>
                  <a:cubicBezTo>
                    <a:pt x="12281" y="37688"/>
                    <a:pt x="12821" y="38297"/>
                    <a:pt x="13457" y="38717"/>
                  </a:cubicBezTo>
                  <a:cubicBezTo>
                    <a:pt x="13817" y="38962"/>
                    <a:pt x="14270" y="39189"/>
                    <a:pt x="14542" y="39189"/>
                  </a:cubicBezTo>
                  <a:cubicBezTo>
                    <a:pt x="14575" y="39189"/>
                    <a:pt x="14606" y="39185"/>
                    <a:pt x="14634" y="39178"/>
                  </a:cubicBezTo>
                  <a:cubicBezTo>
                    <a:pt x="14703" y="39159"/>
                    <a:pt x="14756" y="39119"/>
                    <a:pt x="14786" y="39060"/>
                  </a:cubicBezTo>
                  <a:cubicBezTo>
                    <a:pt x="14817" y="38999"/>
                    <a:pt x="14818" y="38941"/>
                    <a:pt x="14799" y="38880"/>
                  </a:cubicBezTo>
                  <a:cubicBezTo>
                    <a:pt x="14849" y="38863"/>
                    <a:pt x="14902" y="38839"/>
                    <a:pt x="14962" y="38812"/>
                  </a:cubicBezTo>
                  <a:cubicBezTo>
                    <a:pt x="15169" y="38719"/>
                    <a:pt x="15484" y="38579"/>
                    <a:pt x="15904" y="38498"/>
                  </a:cubicBezTo>
                  <a:cubicBezTo>
                    <a:pt x="16064" y="38465"/>
                    <a:pt x="16278" y="38436"/>
                    <a:pt x="16527" y="38436"/>
                  </a:cubicBezTo>
                  <a:cubicBezTo>
                    <a:pt x="16710" y="38436"/>
                    <a:pt x="16913" y="38451"/>
                    <a:pt x="17128" y="38493"/>
                  </a:cubicBezTo>
                  <a:cubicBezTo>
                    <a:pt x="17561" y="38567"/>
                    <a:pt x="17971" y="38786"/>
                    <a:pt x="18447" y="39042"/>
                  </a:cubicBezTo>
                  <a:lnTo>
                    <a:pt x="18473" y="39057"/>
                  </a:lnTo>
                  <a:cubicBezTo>
                    <a:pt x="19410" y="39562"/>
                    <a:pt x="20557" y="39864"/>
                    <a:pt x="21544" y="39864"/>
                  </a:cubicBezTo>
                  <a:cubicBezTo>
                    <a:pt x="21549" y="39863"/>
                    <a:pt x="21553" y="39863"/>
                    <a:pt x="21557" y="39863"/>
                  </a:cubicBezTo>
                  <a:cubicBezTo>
                    <a:pt x="21565" y="39863"/>
                    <a:pt x="21571" y="39864"/>
                    <a:pt x="21578" y="39864"/>
                  </a:cubicBezTo>
                  <a:cubicBezTo>
                    <a:pt x="21667" y="39864"/>
                    <a:pt x="21766" y="39860"/>
                    <a:pt x="21872" y="39855"/>
                  </a:cubicBezTo>
                  <a:lnTo>
                    <a:pt x="21872" y="39855"/>
                  </a:lnTo>
                  <a:cubicBezTo>
                    <a:pt x="21569" y="40063"/>
                    <a:pt x="21244" y="40264"/>
                    <a:pt x="20935" y="40430"/>
                  </a:cubicBezTo>
                  <a:cubicBezTo>
                    <a:pt x="20520" y="40655"/>
                    <a:pt x="20028" y="40882"/>
                    <a:pt x="19472" y="41107"/>
                  </a:cubicBezTo>
                  <a:cubicBezTo>
                    <a:pt x="18885" y="41345"/>
                    <a:pt x="18665" y="41435"/>
                    <a:pt x="18707" y="41637"/>
                  </a:cubicBezTo>
                  <a:cubicBezTo>
                    <a:pt x="18719" y="41696"/>
                    <a:pt x="18743" y="41812"/>
                    <a:pt x="19069" y="41812"/>
                  </a:cubicBezTo>
                  <a:cubicBezTo>
                    <a:pt x="19206" y="41812"/>
                    <a:pt x="19396" y="41791"/>
                    <a:pt x="19661" y="41738"/>
                  </a:cubicBezTo>
                  <a:cubicBezTo>
                    <a:pt x="20156" y="41639"/>
                    <a:pt x="20758" y="41434"/>
                    <a:pt x="21311" y="41171"/>
                  </a:cubicBezTo>
                  <a:cubicBezTo>
                    <a:pt x="21817" y="40933"/>
                    <a:pt x="22370" y="40598"/>
                    <a:pt x="22828" y="40253"/>
                  </a:cubicBezTo>
                  <a:cubicBezTo>
                    <a:pt x="23153" y="40008"/>
                    <a:pt x="23376" y="39810"/>
                    <a:pt x="23461" y="39733"/>
                  </a:cubicBezTo>
                  <a:lnTo>
                    <a:pt x="23465" y="39736"/>
                  </a:lnTo>
                  <a:lnTo>
                    <a:pt x="23556" y="39710"/>
                  </a:lnTo>
                  <a:cubicBezTo>
                    <a:pt x="23658" y="39672"/>
                    <a:pt x="23783" y="39510"/>
                    <a:pt x="23897" y="39284"/>
                  </a:cubicBezTo>
                  <a:cubicBezTo>
                    <a:pt x="23957" y="39242"/>
                    <a:pt x="24038" y="39177"/>
                    <a:pt x="24099" y="39084"/>
                  </a:cubicBezTo>
                  <a:cubicBezTo>
                    <a:pt x="24182" y="38966"/>
                    <a:pt x="24201" y="38786"/>
                    <a:pt x="24117" y="38682"/>
                  </a:cubicBezTo>
                  <a:cubicBezTo>
                    <a:pt x="24260" y="38179"/>
                    <a:pt x="24331" y="37539"/>
                    <a:pt x="24403" y="36858"/>
                  </a:cubicBezTo>
                  <a:lnTo>
                    <a:pt x="24426" y="36645"/>
                  </a:lnTo>
                  <a:cubicBezTo>
                    <a:pt x="24500" y="35933"/>
                    <a:pt x="24579" y="35103"/>
                    <a:pt x="24659" y="34182"/>
                  </a:cubicBezTo>
                  <a:lnTo>
                    <a:pt x="24789" y="32627"/>
                  </a:lnTo>
                  <a:lnTo>
                    <a:pt x="25001" y="32599"/>
                  </a:lnTo>
                  <a:cubicBezTo>
                    <a:pt x="25116" y="32583"/>
                    <a:pt x="25416" y="32541"/>
                    <a:pt x="25672" y="32441"/>
                  </a:cubicBezTo>
                  <a:cubicBezTo>
                    <a:pt x="26193" y="32245"/>
                    <a:pt x="26171" y="31983"/>
                    <a:pt x="26138" y="31878"/>
                  </a:cubicBezTo>
                  <a:cubicBezTo>
                    <a:pt x="26071" y="31666"/>
                    <a:pt x="25846" y="31627"/>
                    <a:pt x="25664" y="31627"/>
                  </a:cubicBezTo>
                  <a:cubicBezTo>
                    <a:pt x="25593" y="31627"/>
                    <a:pt x="25529" y="31632"/>
                    <a:pt x="25483" y="31637"/>
                  </a:cubicBezTo>
                  <a:cubicBezTo>
                    <a:pt x="25318" y="31654"/>
                    <a:pt x="25143" y="31683"/>
                    <a:pt x="25015" y="31705"/>
                  </a:cubicBezTo>
                  <a:cubicBezTo>
                    <a:pt x="24959" y="31713"/>
                    <a:pt x="24913" y="31722"/>
                    <a:pt x="24879" y="31726"/>
                  </a:cubicBezTo>
                  <a:lnTo>
                    <a:pt x="24664" y="31750"/>
                  </a:lnTo>
                  <a:cubicBezTo>
                    <a:pt x="24544" y="31508"/>
                    <a:pt x="24351" y="31229"/>
                    <a:pt x="24149" y="30951"/>
                  </a:cubicBezTo>
                  <a:lnTo>
                    <a:pt x="24072" y="30844"/>
                  </a:lnTo>
                  <a:cubicBezTo>
                    <a:pt x="24067" y="30835"/>
                    <a:pt x="24042" y="30802"/>
                    <a:pt x="24006" y="30752"/>
                  </a:cubicBezTo>
                  <a:cubicBezTo>
                    <a:pt x="23870" y="30558"/>
                    <a:pt x="23504" y="30047"/>
                    <a:pt x="23070" y="29358"/>
                  </a:cubicBezTo>
                  <a:cubicBezTo>
                    <a:pt x="22350" y="28209"/>
                    <a:pt x="21851" y="27119"/>
                    <a:pt x="21585" y="26122"/>
                  </a:cubicBezTo>
                  <a:cubicBezTo>
                    <a:pt x="21414" y="25472"/>
                    <a:pt x="21321" y="24856"/>
                    <a:pt x="21306" y="24289"/>
                  </a:cubicBezTo>
                  <a:cubicBezTo>
                    <a:pt x="21287" y="23740"/>
                    <a:pt x="21331" y="23187"/>
                    <a:pt x="21432" y="22690"/>
                  </a:cubicBezTo>
                  <a:cubicBezTo>
                    <a:pt x="21536" y="22173"/>
                    <a:pt x="21685" y="21770"/>
                    <a:pt x="21784" y="21504"/>
                  </a:cubicBezTo>
                  <a:cubicBezTo>
                    <a:pt x="21895" y="21202"/>
                    <a:pt x="21947" y="21061"/>
                    <a:pt x="21817" y="20977"/>
                  </a:cubicBezTo>
                  <a:lnTo>
                    <a:pt x="21760" y="20935"/>
                  </a:lnTo>
                  <a:lnTo>
                    <a:pt x="21672" y="20957"/>
                  </a:lnTo>
                  <a:cubicBezTo>
                    <a:pt x="21480" y="21020"/>
                    <a:pt x="21052" y="21648"/>
                    <a:pt x="20792" y="22530"/>
                  </a:cubicBezTo>
                  <a:cubicBezTo>
                    <a:pt x="20636" y="23054"/>
                    <a:pt x="20551" y="23654"/>
                    <a:pt x="20541" y="24266"/>
                  </a:cubicBezTo>
                  <a:cubicBezTo>
                    <a:pt x="20365" y="24195"/>
                    <a:pt x="20152" y="24142"/>
                    <a:pt x="19934" y="24095"/>
                  </a:cubicBezTo>
                  <a:lnTo>
                    <a:pt x="19820" y="24069"/>
                  </a:lnTo>
                  <a:cubicBezTo>
                    <a:pt x="18470" y="23766"/>
                    <a:pt x="17116" y="23477"/>
                    <a:pt x="16009" y="23250"/>
                  </a:cubicBezTo>
                  <a:lnTo>
                    <a:pt x="15200" y="23088"/>
                  </a:lnTo>
                  <a:cubicBezTo>
                    <a:pt x="15126" y="23073"/>
                    <a:pt x="15053" y="23059"/>
                    <a:pt x="14999" y="23045"/>
                  </a:cubicBezTo>
                  <a:cubicBezTo>
                    <a:pt x="14924" y="23024"/>
                    <a:pt x="14907" y="23010"/>
                    <a:pt x="14891" y="22993"/>
                  </a:cubicBezTo>
                  <a:cubicBezTo>
                    <a:pt x="14840" y="22941"/>
                    <a:pt x="14783" y="22783"/>
                    <a:pt x="14737" y="22657"/>
                  </a:cubicBezTo>
                  <a:lnTo>
                    <a:pt x="14511" y="22013"/>
                  </a:lnTo>
                  <a:cubicBezTo>
                    <a:pt x="14468" y="21877"/>
                    <a:pt x="14426" y="21749"/>
                    <a:pt x="14389" y="21632"/>
                  </a:cubicBezTo>
                  <a:cubicBezTo>
                    <a:pt x="14188" y="21002"/>
                    <a:pt x="14120" y="20805"/>
                    <a:pt x="13960" y="20805"/>
                  </a:cubicBezTo>
                  <a:cubicBezTo>
                    <a:pt x="13949" y="20805"/>
                    <a:pt x="13938" y="20806"/>
                    <a:pt x="13926" y="20808"/>
                  </a:cubicBezTo>
                  <a:lnTo>
                    <a:pt x="13865" y="20818"/>
                  </a:lnTo>
                  <a:lnTo>
                    <a:pt x="13811" y="20881"/>
                  </a:lnTo>
                  <a:cubicBezTo>
                    <a:pt x="13669" y="21083"/>
                    <a:pt x="13824" y="21928"/>
                    <a:pt x="13875" y="22181"/>
                  </a:cubicBezTo>
                  <a:cubicBezTo>
                    <a:pt x="13910" y="22361"/>
                    <a:pt x="13956" y="22556"/>
                    <a:pt x="14010" y="22759"/>
                  </a:cubicBezTo>
                  <a:cubicBezTo>
                    <a:pt x="14041" y="22870"/>
                    <a:pt x="14066" y="22967"/>
                    <a:pt x="14101" y="23074"/>
                  </a:cubicBezTo>
                  <a:cubicBezTo>
                    <a:pt x="14114" y="23115"/>
                    <a:pt x="14128" y="23157"/>
                    <a:pt x="14146" y="23200"/>
                  </a:cubicBezTo>
                  <a:cubicBezTo>
                    <a:pt x="14026" y="23253"/>
                    <a:pt x="13917" y="23315"/>
                    <a:pt x="13844" y="23359"/>
                  </a:cubicBezTo>
                  <a:lnTo>
                    <a:pt x="12154" y="24350"/>
                  </a:lnTo>
                  <a:cubicBezTo>
                    <a:pt x="11893" y="24504"/>
                    <a:pt x="11588" y="24677"/>
                    <a:pt x="11278" y="24793"/>
                  </a:cubicBezTo>
                  <a:cubicBezTo>
                    <a:pt x="10881" y="24946"/>
                    <a:pt x="10445" y="24989"/>
                    <a:pt x="10011" y="24989"/>
                  </a:cubicBezTo>
                  <a:cubicBezTo>
                    <a:pt x="9840" y="24989"/>
                    <a:pt x="9670" y="24982"/>
                    <a:pt x="9502" y="24973"/>
                  </a:cubicBezTo>
                  <a:cubicBezTo>
                    <a:pt x="9274" y="24959"/>
                    <a:pt x="9097" y="24949"/>
                    <a:pt x="8950" y="24948"/>
                  </a:cubicBezTo>
                  <a:cubicBezTo>
                    <a:pt x="8904" y="24733"/>
                    <a:pt x="8856" y="24517"/>
                    <a:pt x="8805" y="24308"/>
                  </a:cubicBezTo>
                  <a:cubicBezTo>
                    <a:pt x="8515" y="23137"/>
                    <a:pt x="8176" y="22122"/>
                    <a:pt x="7795" y="21294"/>
                  </a:cubicBezTo>
                  <a:cubicBezTo>
                    <a:pt x="7788" y="21280"/>
                    <a:pt x="7782" y="21266"/>
                    <a:pt x="7777" y="21253"/>
                  </a:cubicBezTo>
                  <a:cubicBezTo>
                    <a:pt x="8130" y="21104"/>
                    <a:pt x="8840" y="20686"/>
                    <a:pt x="10337" y="19683"/>
                  </a:cubicBezTo>
                  <a:cubicBezTo>
                    <a:pt x="10629" y="19490"/>
                    <a:pt x="10923" y="19288"/>
                    <a:pt x="11203" y="19096"/>
                  </a:cubicBezTo>
                  <a:cubicBezTo>
                    <a:pt x="11552" y="18855"/>
                    <a:pt x="11882" y="18628"/>
                    <a:pt x="12157" y="18458"/>
                  </a:cubicBezTo>
                  <a:cubicBezTo>
                    <a:pt x="12356" y="18333"/>
                    <a:pt x="12667" y="18170"/>
                    <a:pt x="13002" y="18099"/>
                  </a:cubicBezTo>
                  <a:cubicBezTo>
                    <a:pt x="13040" y="18091"/>
                    <a:pt x="13068" y="18086"/>
                    <a:pt x="13101" y="18080"/>
                  </a:cubicBezTo>
                  <a:cubicBezTo>
                    <a:pt x="13207" y="18061"/>
                    <a:pt x="13370" y="18032"/>
                    <a:pt x="13530" y="17973"/>
                  </a:cubicBezTo>
                  <a:cubicBezTo>
                    <a:pt x="13639" y="17934"/>
                    <a:pt x="13836" y="17844"/>
                    <a:pt x="13913" y="17675"/>
                  </a:cubicBezTo>
                  <a:cubicBezTo>
                    <a:pt x="13937" y="17623"/>
                    <a:pt x="13941" y="17569"/>
                    <a:pt x="13937" y="17516"/>
                  </a:cubicBezTo>
                  <a:lnTo>
                    <a:pt x="13937" y="17516"/>
                  </a:lnTo>
                  <a:lnTo>
                    <a:pt x="13955" y="17537"/>
                  </a:lnTo>
                  <a:cubicBezTo>
                    <a:pt x="14205" y="17811"/>
                    <a:pt x="17150" y="17954"/>
                    <a:pt x="18047" y="17992"/>
                  </a:cubicBezTo>
                  <a:cubicBezTo>
                    <a:pt x="19715" y="18065"/>
                    <a:pt x="21421" y="18072"/>
                    <a:pt x="22021" y="18072"/>
                  </a:cubicBezTo>
                  <a:cubicBezTo>
                    <a:pt x="22150" y="18072"/>
                    <a:pt x="22228" y="18071"/>
                    <a:pt x="22244" y="18071"/>
                  </a:cubicBezTo>
                  <a:lnTo>
                    <a:pt x="22361" y="18071"/>
                  </a:lnTo>
                  <a:cubicBezTo>
                    <a:pt x="22781" y="18071"/>
                    <a:pt x="23217" y="18040"/>
                    <a:pt x="23404" y="17853"/>
                  </a:cubicBezTo>
                  <a:cubicBezTo>
                    <a:pt x="23468" y="17789"/>
                    <a:pt x="23501" y="17711"/>
                    <a:pt x="23500" y="17624"/>
                  </a:cubicBezTo>
                  <a:cubicBezTo>
                    <a:pt x="23500" y="17599"/>
                    <a:pt x="23497" y="17575"/>
                    <a:pt x="23492" y="17553"/>
                  </a:cubicBezTo>
                  <a:lnTo>
                    <a:pt x="23492" y="17553"/>
                  </a:lnTo>
                  <a:cubicBezTo>
                    <a:pt x="23514" y="17564"/>
                    <a:pt x="23536" y="17574"/>
                    <a:pt x="23561" y="17585"/>
                  </a:cubicBezTo>
                  <a:cubicBezTo>
                    <a:pt x="23690" y="17640"/>
                    <a:pt x="23849" y="17709"/>
                    <a:pt x="24040" y="17817"/>
                  </a:cubicBezTo>
                  <a:cubicBezTo>
                    <a:pt x="24297" y="17965"/>
                    <a:pt x="24813" y="18323"/>
                    <a:pt x="25375" y="19067"/>
                  </a:cubicBezTo>
                  <a:cubicBezTo>
                    <a:pt x="25685" y="19467"/>
                    <a:pt x="25996" y="19953"/>
                    <a:pt x="26326" y="20466"/>
                  </a:cubicBezTo>
                  <a:cubicBezTo>
                    <a:pt x="26511" y="20754"/>
                    <a:pt x="26702" y="21053"/>
                    <a:pt x="26906" y="21355"/>
                  </a:cubicBezTo>
                  <a:cubicBezTo>
                    <a:pt x="27491" y="22242"/>
                    <a:pt x="28100" y="23134"/>
                    <a:pt x="28714" y="24007"/>
                  </a:cubicBezTo>
                  <a:cubicBezTo>
                    <a:pt x="29353" y="24916"/>
                    <a:pt x="29990" y="25799"/>
                    <a:pt x="30608" y="26629"/>
                  </a:cubicBezTo>
                  <a:lnTo>
                    <a:pt x="31843" y="28264"/>
                  </a:lnTo>
                  <a:cubicBezTo>
                    <a:pt x="31838" y="28290"/>
                    <a:pt x="31838" y="28316"/>
                    <a:pt x="31844" y="28342"/>
                  </a:cubicBezTo>
                  <a:cubicBezTo>
                    <a:pt x="31855" y="28404"/>
                    <a:pt x="31896" y="28459"/>
                    <a:pt x="31959" y="28493"/>
                  </a:cubicBezTo>
                  <a:cubicBezTo>
                    <a:pt x="31977" y="28504"/>
                    <a:pt x="32004" y="28509"/>
                    <a:pt x="32029" y="28518"/>
                  </a:cubicBezTo>
                  <a:cubicBezTo>
                    <a:pt x="32047" y="28545"/>
                    <a:pt x="32067" y="28569"/>
                    <a:pt x="32085" y="28598"/>
                  </a:cubicBezTo>
                  <a:cubicBezTo>
                    <a:pt x="32088" y="28669"/>
                    <a:pt x="32103" y="28752"/>
                    <a:pt x="32132" y="28848"/>
                  </a:cubicBezTo>
                  <a:cubicBezTo>
                    <a:pt x="32189" y="29030"/>
                    <a:pt x="32295" y="29261"/>
                    <a:pt x="32447" y="29535"/>
                  </a:cubicBezTo>
                  <a:cubicBezTo>
                    <a:pt x="32765" y="30106"/>
                    <a:pt x="33186" y="30669"/>
                    <a:pt x="33233" y="30730"/>
                  </a:cubicBezTo>
                  <a:cubicBezTo>
                    <a:pt x="33277" y="30790"/>
                    <a:pt x="33331" y="30863"/>
                    <a:pt x="33419" y="30971"/>
                  </a:cubicBezTo>
                  <a:cubicBezTo>
                    <a:pt x="33456" y="31015"/>
                    <a:pt x="33487" y="31051"/>
                    <a:pt x="33533" y="31097"/>
                  </a:cubicBezTo>
                  <a:lnTo>
                    <a:pt x="33590" y="31148"/>
                  </a:lnTo>
                  <a:cubicBezTo>
                    <a:pt x="33626" y="31175"/>
                    <a:pt x="33639" y="31185"/>
                    <a:pt x="33679" y="31207"/>
                  </a:cubicBezTo>
                  <a:cubicBezTo>
                    <a:pt x="33719" y="31227"/>
                    <a:pt x="33733" y="31234"/>
                    <a:pt x="33788" y="31249"/>
                  </a:cubicBezTo>
                  <a:lnTo>
                    <a:pt x="33834" y="31256"/>
                  </a:lnTo>
                  <a:cubicBezTo>
                    <a:pt x="33858" y="31260"/>
                    <a:pt x="33882" y="31262"/>
                    <a:pt x="33908" y="31262"/>
                  </a:cubicBezTo>
                  <a:cubicBezTo>
                    <a:pt x="33964" y="31262"/>
                    <a:pt x="34031" y="31248"/>
                    <a:pt x="34128" y="31197"/>
                  </a:cubicBezTo>
                  <a:lnTo>
                    <a:pt x="34155" y="31179"/>
                  </a:lnTo>
                  <a:lnTo>
                    <a:pt x="34230" y="31113"/>
                  </a:lnTo>
                  <a:lnTo>
                    <a:pt x="34233" y="31115"/>
                  </a:lnTo>
                  <a:lnTo>
                    <a:pt x="34254" y="31083"/>
                  </a:lnTo>
                  <a:cubicBezTo>
                    <a:pt x="34260" y="31070"/>
                    <a:pt x="34266" y="31058"/>
                    <a:pt x="34274" y="31047"/>
                  </a:cubicBezTo>
                  <a:lnTo>
                    <a:pt x="34807" y="31164"/>
                  </a:lnTo>
                  <a:lnTo>
                    <a:pt x="34334" y="30895"/>
                  </a:lnTo>
                  <a:cubicBezTo>
                    <a:pt x="34343" y="30847"/>
                    <a:pt x="34345" y="30796"/>
                    <a:pt x="34340" y="30750"/>
                  </a:cubicBezTo>
                  <a:lnTo>
                    <a:pt x="34304" y="30600"/>
                  </a:lnTo>
                  <a:cubicBezTo>
                    <a:pt x="34254" y="30469"/>
                    <a:pt x="34202" y="30376"/>
                    <a:pt x="34149" y="30277"/>
                  </a:cubicBezTo>
                  <a:lnTo>
                    <a:pt x="34121" y="30222"/>
                  </a:lnTo>
                  <a:cubicBezTo>
                    <a:pt x="33882" y="29793"/>
                    <a:pt x="33532" y="29223"/>
                    <a:pt x="33020" y="28425"/>
                  </a:cubicBezTo>
                  <a:cubicBezTo>
                    <a:pt x="33128" y="28395"/>
                    <a:pt x="33237" y="28361"/>
                    <a:pt x="33338" y="28324"/>
                  </a:cubicBezTo>
                  <a:cubicBezTo>
                    <a:pt x="33994" y="28095"/>
                    <a:pt x="34581" y="27691"/>
                    <a:pt x="34587" y="27688"/>
                  </a:cubicBezTo>
                  <a:cubicBezTo>
                    <a:pt x="34647" y="27650"/>
                    <a:pt x="34804" y="27551"/>
                    <a:pt x="34837" y="27375"/>
                  </a:cubicBezTo>
                  <a:cubicBezTo>
                    <a:pt x="34858" y="27263"/>
                    <a:pt x="34826" y="27150"/>
                    <a:pt x="34743" y="27036"/>
                  </a:cubicBezTo>
                  <a:cubicBezTo>
                    <a:pt x="34678" y="26950"/>
                    <a:pt x="34563" y="26840"/>
                    <a:pt x="34400" y="26840"/>
                  </a:cubicBezTo>
                  <a:cubicBezTo>
                    <a:pt x="34381" y="26840"/>
                    <a:pt x="34362" y="26841"/>
                    <a:pt x="34342" y="26844"/>
                  </a:cubicBezTo>
                  <a:cubicBezTo>
                    <a:pt x="34485" y="26592"/>
                    <a:pt x="34679" y="26224"/>
                    <a:pt x="34957" y="25692"/>
                  </a:cubicBezTo>
                  <a:cubicBezTo>
                    <a:pt x="35384" y="24872"/>
                    <a:pt x="35916" y="23851"/>
                    <a:pt x="36502" y="22842"/>
                  </a:cubicBezTo>
                  <a:cubicBezTo>
                    <a:pt x="37795" y="20558"/>
                    <a:pt x="39315" y="18423"/>
                    <a:pt x="39328" y="18406"/>
                  </a:cubicBezTo>
                  <a:lnTo>
                    <a:pt x="39407" y="18296"/>
                  </a:lnTo>
                  <a:cubicBezTo>
                    <a:pt x="39824" y="17717"/>
                    <a:pt x="40206" y="17131"/>
                    <a:pt x="39892" y="16892"/>
                  </a:cubicBezTo>
                  <a:cubicBezTo>
                    <a:pt x="39876" y="16880"/>
                    <a:pt x="39856" y="16875"/>
                    <a:pt x="39838" y="16867"/>
                  </a:cubicBezTo>
                  <a:cubicBezTo>
                    <a:pt x="39913" y="16607"/>
                    <a:pt x="40009" y="16259"/>
                    <a:pt x="40137" y="15790"/>
                  </a:cubicBezTo>
                  <a:cubicBezTo>
                    <a:pt x="40248" y="15385"/>
                    <a:pt x="40376" y="14917"/>
                    <a:pt x="40521" y="14405"/>
                  </a:cubicBezTo>
                  <a:cubicBezTo>
                    <a:pt x="40765" y="13565"/>
                    <a:pt x="41104" y="12452"/>
                    <a:pt x="41579" y="11306"/>
                  </a:cubicBezTo>
                  <a:cubicBezTo>
                    <a:pt x="42026" y="10226"/>
                    <a:pt x="42605" y="9102"/>
                    <a:pt x="43299" y="7963"/>
                  </a:cubicBezTo>
                  <a:cubicBezTo>
                    <a:pt x="43879" y="7008"/>
                    <a:pt x="44558" y="6003"/>
                    <a:pt x="45435" y="4800"/>
                  </a:cubicBezTo>
                  <a:cubicBezTo>
                    <a:pt x="46083" y="3919"/>
                    <a:pt x="46832" y="2907"/>
                    <a:pt x="47469" y="2096"/>
                  </a:cubicBezTo>
                  <a:cubicBezTo>
                    <a:pt x="47789" y="1705"/>
                    <a:pt x="48084" y="1419"/>
                    <a:pt x="48368" y="1231"/>
                  </a:cubicBezTo>
                  <a:cubicBezTo>
                    <a:pt x="48637" y="1048"/>
                    <a:pt x="48914" y="936"/>
                    <a:pt x="49191" y="898"/>
                  </a:cubicBezTo>
                  <a:cubicBezTo>
                    <a:pt x="49278" y="888"/>
                    <a:pt x="49359" y="885"/>
                    <a:pt x="49434" y="885"/>
                  </a:cubicBezTo>
                  <a:cubicBezTo>
                    <a:pt x="49726" y="885"/>
                    <a:pt x="49927" y="942"/>
                    <a:pt x="50024" y="970"/>
                  </a:cubicBezTo>
                  <a:cubicBezTo>
                    <a:pt x="50055" y="979"/>
                    <a:pt x="50078" y="984"/>
                    <a:pt x="50089" y="987"/>
                  </a:cubicBezTo>
                  <a:cubicBezTo>
                    <a:pt x="50285" y="1040"/>
                    <a:pt x="50866" y="1311"/>
                    <a:pt x="51224" y="1749"/>
                  </a:cubicBezTo>
                  <a:cubicBezTo>
                    <a:pt x="51313" y="1855"/>
                    <a:pt x="51397" y="1967"/>
                    <a:pt x="51472" y="2079"/>
                  </a:cubicBezTo>
                  <a:cubicBezTo>
                    <a:pt x="51288" y="2019"/>
                    <a:pt x="51098" y="1973"/>
                    <a:pt x="50917" y="1956"/>
                  </a:cubicBezTo>
                  <a:cubicBezTo>
                    <a:pt x="50843" y="1948"/>
                    <a:pt x="50767" y="1944"/>
                    <a:pt x="50692" y="1944"/>
                  </a:cubicBezTo>
                  <a:cubicBezTo>
                    <a:pt x="50455" y="1944"/>
                    <a:pt x="50223" y="1981"/>
                    <a:pt x="50042" y="2047"/>
                  </a:cubicBezTo>
                  <a:cubicBezTo>
                    <a:pt x="49746" y="2157"/>
                    <a:pt x="49603" y="2320"/>
                    <a:pt x="49656" y="2485"/>
                  </a:cubicBezTo>
                  <a:cubicBezTo>
                    <a:pt x="49712" y="2664"/>
                    <a:pt x="49930" y="2678"/>
                    <a:pt x="50140" y="2691"/>
                  </a:cubicBezTo>
                  <a:cubicBezTo>
                    <a:pt x="50323" y="2703"/>
                    <a:pt x="50562" y="2723"/>
                    <a:pt x="50787" y="2774"/>
                  </a:cubicBezTo>
                  <a:cubicBezTo>
                    <a:pt x="51059" y="2830"/>
                    <a:pt x="51309" y="2947"/>
                    <a:pt x="51468" y="3033"/>
                  </a:cubicBezTo>
                  <a:cubicBezTo>
                    <a:pt x="51404" y="3129"/>
                    <a:pt x="51357" y="3227"/>
                    <a:pt x="51329" y="3287"/>
                  </a:cubicBezTo>
                  <a:cubicBezTo>
                    <a:pt x="51318" y="3314"/>
                    <a:pt x="50768" y="4426"/>
                    <a:pt x="50367" y="5572"/>
                  </a:cubicBezTo>
                  <a:cubicBezTo>
                    <a:pt x="50245" y="5915"/>
                    <a:pt x="50014" y="6623"/>
                    <a:pt x="49893" y="7189"/>
                  </a:cubicBezTo>
                  <a:cubicBezTo>
                    <a:pt x="49800" y="7142"/>
                    <a:pt x="49637" y="7054"/>
                    <a:pt x="49492" y="6906"/>
                  </a:cubicBezTo>
                  <a:cubicBezTo>
                    <a:pt x="49396" y="6809"/>
                    <a:pt x="49349" y="6697"/>
                    <a:pt x="49349" y="6567"/>
                  </a:cubicBezTo>
                  <a:cubicBezTo>
                    <a:pt x="49349" y="6443"/>
                    <a:pt x="49416" y="6255"/>
                    <a:pt x="49486" y="6055"/>
                  </a:cubicBezTo>
                  <a:lnTo>
                    <a:pt x="49531" y="5923"/>
                  </a:lnTo>
                  <a:cubicBezTo>
                    <a:pt x="50293" y="3722"/>
                    <a:pt x="50130" y="3659"/>
                    <a:pt x="49970" y="3597"/>
                  </a:cubicBezTo>
                  <a:cubicBezTo>
                    <a:pt x="49944" y="3587"/>
                    <a:pt x="49917" y="3577"/>
                    <a:pt x="49887" y="3577"/>
                  </a:cubicBezTo>
                  <a:cubicBezTo>
                    <a:pt x="49737" y="3577"/>
                    <a:pt x="49499" y="3831"/>
                    <a:pt x="48754" y="5628"/>
                  </a:cubicBezTo>
                  <a:cubicBezTo>
                    <a:pt x="48735" y="5680"/>
                    <a:pt x="48714" y="5730"/>
                    <a:pt x="48693" y="5781"/>
                  </a:cubicBezTo>
                  <a:cubicBezTo>
                    <a:pt x="48603" y="5992"/>
                    <a:pt x="48503" y="6234"/>
                    <a:pt x="48483" y="6535"/>
                  </a:cubicBezTo>
                  <a:cubicBezTo>
                    <a:pt x="48458" y="6953"/>
                    <a:pt x="48664" y="7321"/>
                    <a:pt x="48848" y="7508"/>
                  </a:cubicBezTo>
                  <a:cubicBezTo>
                    <a:pt x="49026" y="7701"/>
                    <a:pt x="49201" y="7814"/>
                    <a:pt x="49365" y="7907"/>
                  </a:cubicBezTo>
                  <a:cubicBezTo>
                    <a:pt x="49489" y="7976"/>
                    <a:pt x="49572" y="8013"/>
                    <a:pt x="49599" y="8025"/>
                  </a:cubicBezTo>
                  <a:cubicBezTo>
                    <a:pt x="49603" y="8028"/>
                    <a:pt x="49657" y="8056"/>
                    <a:pt x="49737" y="8087"/>
                  </a:cubicBezTo>
                  <a:cubicBezTo>
                    <a:pt x="49555" y="8248"/>
                    <a:pt x="49356" y="8572"/>
                    <a:pt x="49114" y="9097"/>
                  </a:cubicBezTo>
                  <a:cubicBezTo>
                    <a:pt x="49099" y="9129"/>
                    <a:pt x="48028" y="11357"/>
                    <a:pt x="47221" y="13690"/>
                  </a:cubicBezTo>
                  <a:cubicBezTo>
                    <a:pt x="46554" y="15564"/>
                    <a:pt x="45875" y="18070"/>
                    <a:pt x="46035" y="18370"/>
                  </a:cubicBezTo>
                  <a:lnTo>
                    <a:pt x="46066" y="18428"/>
                  </a:lnTo>
                  <a:lnTo>
                    <a:pt x="46141" y="18457"/>
                  </a:lnTo>
                  <a:cubicBezTo>
                    <a:pt x="46163" y="18462"/>
                    <a:pt x="46184" y="18466"/>
                    <a:pt x="46203" y="18466"/>
                  </a:cubicBezTo>
                  <a:cubicBezTo>
                    <a:pt x="46370" y="18466"/>
                    <a:pt x="46482" y="18185"/>
                    <a:pt x="47083" y="16484"/>
                  </a:cubicBezTo>
                  <a:cubicBezTo>
                    <a:pt x="47339" y="15758"/>
                    <a:pt x="47658" y="14856"/>
                    <a:pt x="47999" y="13975"/>
                  </a:cubicBezTo>
                  <a:cubicBezTo>
                    <a:pt x="48863" y="11687"/>
                    <a:pt x="49893" y="9507"/>
                    <a:pt x="49903" y="9488"/>
                  </a:cubicBezTo>
                  <a:lnTo>
                    <a:pt x="49951" y="9388"/>
                  </a:lnTo>
                  <a:cubicBezTo>
                    <a:pt x="50183" y="8909"/>
                    <a:pt x="50399" y="8397"/>
                    <a:pt x="50269" y="8131"/>
                  </a:cubicBezTo>
                  <a:cubicBezTo>
                    <a:pt x="50273" y="8129"/>
                    <a:pt x="50277" y="8129"/>
                    <a:pt x="50281" y="8126"/>
                  </a:cubicBezTo>
                  <a:cubicBezTo>
                    <a:pt x="50388" y="8082"/>
                    <a:pt x="50463" y="7996"/>
                    <a:pt x="50497" y="7878"/>
                  </a:cubicBezTo>
                  <a:cubicBezTo>
                    <a:pt x="50536" y="7736"/>
                    <a:pt x="50504" y="7624"/>
                    <a:pt x="50442" y="7534"/>
                  </a:cubicBezTo>
                  <a:cubicBezTo>
                    <a:pt x="50550" y="7303"/>
                    <a:pt x="50681" y="6985"/>
                    <a:pt x="50857" y="6558"/>
                  </a:cubicBezTo>
                  <a:cubicBezTo>
                    <a:pt x="50947" y="6336"/>
                    <a:pt x="51043" y="6103"/>
                    <a:pt x="51142" y="5870"/>
                  </a:cubicBezTo>
                  <a:cubicBezTo>
                    <a:pt x="51578" y="4815"/>
                    <a:pt x="52074" y="3767"/>
                    <a:pt x="52113" y="3688"/>
                  </a:cubicBezTo>
                  <a:lnTo>
                    <a:pt x="52132" y="3650"/>
                  </a:lnTo>
                  <a:cubicBezTo>
                    <a:pt x="52189" y="3535"/>
                    <a:pt x="52326" y="3254"/>
                    <a:pt x="52266" y="3028"/>
                  </a:cubicBezTo>
                  <a:cubicBezTo>
                    <a:pt x="52345" y="2931"/>
                    <a:pt x="52381" y="2831"/>
                    <a:pt x="52368" y="2727"/>
                  </a:cubicBezTo>
                  <a:cubicBezTo>
                    <a:pt x="52361" y="2665"/>
                    <a:pt x="52331" y="2579"/>
                    <a:pt x="52246" y="2498"/>
                  </a:cubicBezTo>
                  <a:cubicBezTo>
                    <a:pt x="52272" y="2380"/>
                    <a:pt x="52269" y="2248"/>
                    <a:pt x="52260" y="2163"/>
                  </a:cubicBezTo>
                  <a:cubicBezTo>
                    <a:pt x="52235" y="1889"/>
                    <a:pt x="52097" y="1551"/>
                    <a:pt x="51881" y="1239"/>
                  </a:cubicBezTo>
                  <a:cubicBezTo>
                    <a:pt x="51474" y="627"/>
                    <a:pt x="50711" y="238"/>
                    <a:pt x="50327" y="137"/>
                  </a:cubicBezTo>
                  <a:cubicBezTo>
                    <a:pt x="50302" y="131"/>
                    <a:pt x="50286" y="127"/>
                    <a:pt x="50265" y="121"/>
                  </a:cubicBezTo>
                  <a:cubicBezTo>
                    <a:pt x="50140" y="85"/>
                    <a:pt x="49852" y="1"/>
                    <a:pt x="494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364138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6667">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14:bounceEnd="46667">
                                          <p:cBhvr additive="base">
                                            <p:cTn id="7"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1" fill="hold" nodeType="afterEffect" p14:presetBounceEnd="46667">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14:bounceEnd="46667">
                                          <p:cBhvr additive="base">
                                            <p:cTn id="12"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13" dur="750" fill="hold"/>
                                            <p:tgtEl>
                                              <p:spTgt spid="3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0-#ppt_w/2"/>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ntr" presetSubtype="1"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750" fill="hold"/>
                                            <p:tgtEl>
                                              <p:spTgt spid="32"/>
                                            </p:tgtEl>
                                            <p:attrNameLst>
                                              <p:attrName>ppt_x</p:attrName>
                                            </p:attrNameLst>
                                          </p:cBhvr>
                                          <p:tavLst>
                                            <p:tav tm="0">
                                              <p:val>
                                                <p:strVal val="#ppt_x"/>
                                              </p:val>
                                            </p:tav>
                                            <p:tav tm="100000">
                                              <p:val>
                                                <p:strVal val="#ppt_x"/>
                                              </p:val>
                                            </p:tav>
                                          </p:tavLst>
                                        </p:anim>
                                        <p:anim calcmode="lin" valueType="num">
                                          <p:cBhvr additive="base">
                                            <p:cTn id="13" dur="750" fill="hold"/>
                                            <p:tgtEl>
                                              <p:spTgt spid="3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98858" y="1081554"/>
            <a:ext cx="8392696" cy="4696480"/>
          </a:xfrm>
          <a:prstGeom prst="rect">
            <a:avLst/>
          </a:prstGeom>
        </p:spPr>
      </p:pic>
    </p:spTree>
    <p:extLst>
      <p:ext uri="{BB962C8B-B14F-4D97-AF65-F5344CB8AC3E}">
        <p14:creationId xmlns:p14="http://schemas.microsoft.com/office/powerpoint/2010/main" val="27704334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251199" y="436085"/>
            <a:ext cx="5689600" cy="957943"/>
            <a:chOff x="3106056" y="465113"/>
            <a:chExt cx="5689600" cy="957943"/>
          </a:xfrm>
          <a:solidFill>
            <a:srgbClr val="33909B"/>
          </a:solidFill>
        </p:grpSpPr>
        <p:sp>
          <p:nvSpPr>
            <p:cNvPr id="2" name="矩形: 圆角 1"/>
            <p:cNvSpPr/>
            <p:nvPr/>
          </p:nvSpPr>
          <p:spPr>
            <a:xfrm>
              <a:off x="3106056" y="465113"/>
              <a:ext cx="5689600" cy="95794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Copyright Notice"/>
            <p:cNvSpPr>
              <a:spLocks/>
            </p:cNvSpPr>
            <p:nvPr/>
          </p:nvSpPr>
          <p:spPr bwMode="auto">
            <a:xfrm>
              <a:off x="3383211" y="726701"/>
              <a:ext cx="5133701" cy="434765"/>
            </a:xfrm>
            <a:prstGeom prst="rect">
              <a:avLst/>
            </a:prstGeom>
            <a:grpFill/>
            <a:ln w="6350" cap="flat" cmpd="sng" algn="ctr">
              <a:noFill/>
              <a:prstDash val="solid"/>
            </a:ln>
            <a:effectLst/>
            <a:extLs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2400" cap="small" dirty="0">
                  <a:solidFill>
                    <a:schemeClr val="bg1"/>
                  </a:solidFill>
                  <a:latin typeface="Calibri" panose="020F0502020204030204" pitchFamily="34" charset="0"/>
                  <a:ea typeface="微软雅黑" panose="020B0503020204020204" pitchFamily="34" charset="-122"/>
                  <a:cs typeface="Calibri" panose="020F0502020204030204" pitchFamily="34" charset="0"/>
                </a:rPr>
                <a:t>THẢO LUẬN NHÓM</a:t>
              </a:r>
              <a:endParaRPr lang="en-US" sz="2400" cap="small" dirty="0">
                <a:solidFill>
                  <a:schemeClr val="bg1"/>
                </a:solidFill>
                <a:latin typeface="Calibri" panose="020F0502020204030204" pitchFamily="34" charset="0"/>
                <a:ea typeface="微软雅黑" panose="020B0503020204020204" pitchFamily="34" charset="-122"/>
                <a:cs typeface="Calibri" panose="020F0502020204030204" pitchFamily="34" charset="0"/>
              </a:endParaRPr>
            </a:p>
          </p:txBody>
        </p:sp>
      </p:grpSp>
      <p:sp>
        <p:nvSpPr>
          <p:cNvPr id="17" name="矩形 16"/>
          <p:cNvSpPr/>
          <p:nvPr/>
        </p:nvSpPr>
        <p:spPr>
          <a:xfrm>
            <a:off x="486094" y="3606338"/>
            <a:ext cx="3701820" cy="1938992"/>
          </a:xfrm>
          <a:prstGeom prst="rect">
            <a:avLst/>
          </a:prstGeom>
          <a:solidFill>
            <a:srgbClr val="6DC1B5"/>
          </a:solidFill>
          <a:effectLst>
            <a:outerShdw blurRad="63500" sx="102000" sy="102000" algn="ctr" rotWithShape="0">
              <a:prstClr val="black">
                <a:alpha val="40000"/>
              </a:prstClr>
            </a:outerShdw>
          </a:effectLst>
        </p:spPr>
        <p:txBody>
          <a:bodyPr wrap="square">
            <a:spAutoFit/>
          </a:bodyPr>
          <a:lstStyle/>
          <a:p>
            <a:pPr algn="just"/>
            <a:r>
              <a:rPr lang="en-US" sz="2000">
                <a:latin typeface="Times New Roman" panose="02020603050405020304" pitchFamily="18" charset="0"/>
                <a:cs typeface="Times New Roman" panose="02020603050405020304" pitchFamily="18" charset="0"/>
              </a:rPr>
              <a:t>Đọc TT và trả lời câu hỏi a: Các thông tin, trường hợp trên đề cập đến những loại tai nạn nào? Theo em, còn có những loại tai nạn vũ khí, cháy, nổ và các chất độc hại nào khác?</a:t>
            </a:r>
            <a:endParaRPr lang="en-VN" sz="2000">
              <a:latin typeface="Times New Roman" panose="02020603050405020304" pitchFamily="18" charset="0"/>
              <a:cs typeface="Times New Roman" panose="02020603050405020304" pitchFamily="18" charset="0"/>
            </a:endParaRPr>
          </a:p>
        </p:txBody>
      </p:sp>
      <p:sp>
        <p:nvSpPr>
          <p:cNvPr id="18" name="矩形 17"/>
          <p:cNvSpPr/>
          <p:nvPr/>
        </p:nvSpPr>
        <p:spPr>
          <a:xfrm>
            <a:off x="3872002" y="1683591"/>
            <a:ext cx="4446403" cy="1631216"/>
          </a:xfrm>
          <a:prstGeom prst="rect">
            <a:avLst/>
          </a:prstGeom>
          <a:solidFill>
            <a:srgbClr val="6DC1B5"/>
          </a:solidFill>
          <a:effectLst>
            <a:outerShdw blurRad="63500" sx="102000" sy="102000" algn="ctr" rotWithShape="0">
              <a:prstClr val="black">
                <a:alpha val="40000"/>
              </a:prstClr>
            </a:outerShdw>
          </a:effectLst>
        </p:spPr>
        <p:txBody>
          <a:bodyPr wrap="square">
            <a:spAutoFit/>
          </a:bodyPr>
          <a:lstStyle/>
          <a:p>
            <a:pPr algn="just"/>
            <a:r>
              <a:rPr lang="en-US" sz="2000">
                <a:latin typeface="Times New Roman" panose="02020603050405020304" pitchFamily="18" charset="0"/>
                <a:cs typeface="Times New Roman" panose="02020603050405020304" pitchFamily="18" charset="0"/>
              </a:rPr>
              <a:t>Đọc TT và trả lời câu hỏi b: Hành vi của một số nhân vật trong các bức tranh trên có nguy cơ dẫn đến những tai nạn gì? Hãy kể thêm một số nguy cơ khác mà em biết.</a:t>
            </a:r>
            <a:r>
              <a:rPr lang="en-VN" sz="2000">
                <a:effectLst/>
                <a:latin typeface="Times New Roman" panose="02020603050405020304" pitchFamily="18" charset="0"/>
                <a:cs typeface="Times New Roman" panose="02020603050405020304" pitchFamily="18" charset="0"/>
              </a:rPr>
              <a:t> </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34">
            <a:extLst>
              <a:ext uri="{FF2B5EF4-FFF2-40B4-BE49-F238E27FC236}">
                <a16:creationId xmlns:a16="http://schemas.microsoft.com/office/drawing/2014/main" id="{3E769B72-4DAC-F340-84B0-0AE534E70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0178" y="3777810"/>
            <a:ext cx="4519940" cy="3081778"/>
          </a:xfrm>
          <a:prstGeom prst="rect">
            <a:avLst/>
          </a:prstGeom>
        </p:spPr>
      </p:pic>
      <p:sp>
        <p:nvSpPr>
          <p:cNvPr id="8" name="矩形 17">
            <a:extLst>
              <a:ext uri="{FF2B5EF4-FFF2-40B4-BE49-F238E27FC236}">
                <a16:creationId xmlns:a16="http://schemas.microsoft.com/office/drawing/2014/main" id="{E789DDD9-2C5A-B54E-B1BD-7167C16F2041}"/>
              </a:ext>
            </a:extLst>
          </p:cNvPr>
          <p:cNvSpPr/>
          <p:nvPr/>
        </p:nvSpPr>
        <p:spPr>
          <a:xfrm>
            <a:off x="7257916" y="3606338"/>
            <a:ext cx="4446403" cy="1938992"/>
          </a:xfrm>
          <a:prstGeom prst="rect">
            <a:avLst/>
          </a:prstGeom>
          <a:solidFill>
            <a:srgbClr val="6DC1B5"/>
          </a:solidFill>
          <a:effectLst>
            <a:outerShdw blurRad="63500" sx="102000" sy="102000" algn="ctr" rotWithShape="0">
              <a:prstClr val="black">
                <a:alpha val="40000"/>
              </a:prstClr>
            </a:outerShdw>
          </a:effectLst>
        </p:spPr>
        <p:txBody>
          <a:bodyPr wrap="square">
            <a:spAutoFit/>
          </a:bodyPr>
          <a:lstStyle/>
          <a:p>
            <a:pPr algn="just"/>
            <a:r>
              <a:rPr lang="en-US" sz="2000">
                <a:latin typeface="Times New Roman" panose="02020603050405020304" pitchFamily="18" charset="0"/>
                <a:cs typeface="Times New Roman" panose="02020603050405020304" pitchFamily="18" charset="0"/>
              </a:rPr>
              <a:t>Đọc TT và trả lời câu hỏi c: Trong các TT, trường hợp trên, tai nạn vũ khí, cháy, nổ và các chất độc hại đã gây ra những hậu quả gì? Hãy kể thêm một số hậu quả khác do tai nạn vũ khí, cháy, nổ và các chất độc hại gây ra?</a:t>
            </a:r>
            <a:endParaRPr lang="en-VN" sz="200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32FEB4E1-C5C1-455C-BD4D-F1965B75D618}"/>
              </a:ext>
            </a:extLst>
          </p:cNvPr>
          <p:cNvGraphicFramePr>
            <a:graphicFrameLocks noGrp="1"/>
          </p:cNvGraphicFramePr>
          <p:nvPr>
            <p:extLst>
              <p:ext uri="{D42A27DB-BD31-4B8C-83A1-F6EECF244321}">
                <p14:modId xmlns:p14="http://schemas.microsoft.com/office/powerpoint/2010/main" val="1908295977"/>
              </p:ext>
            </p:extLst>
          </p:nvPr>
        </p:nvGraphicFramePr>
        <p:xfrm>
          <a:off x="486094" y="2917637"/>
          <a:ext cx="1750919" cy="457200"/>
        </p:xfrm>
        <a:graphic>
          <a:graphicData uri="http://schemas.openxmlformats.org/drawingml/2006/table">
            <a:tbl>
              <a:tblPr firstRow="1" bandRow="1">
                <a:tableStyleId>{5C22544A-7EE6-4342-B048-85BDC9FD1C3A}</a:tableStyleId>
              </a:tblPr>
              <a:tblGrid>
                <a:gridCol w="1750919">
                  <a:extLst>
                    <a:ext uri="{9D8B030D-6E8A-4147-A177-3AD203B41FA5}">
                      <a16:colId xmlns:a16="http://schemas.microsoft.com/office/drawing/2014/main" val="2308456874"/>
                    </a:ext>
                  </a:extLst>
                </a:gridCol>
              </a:tblGrid>
              <a:tr h="370840">
                <a:tc>
                  <a:txBody>
                    <a:bodyPr/>
                    <a:lstStyle/>
                    <a:p>
                      <a:r>
                        <a:rPr lang="en-VN">
                          <a:solidFill>
                            <a:schemeClr val="tx1"/>
                          </a:solidFill>
                        </a:rPr>
                        <a:t>NHÓM 1+2</a:t>
                      </a:r>
                    </a:p>
                  </a:txBody>
                  <a:tcPr>
                    <a:solidFill>
                      <a:schemeClr val="bg1"/>
                    </a:solidFill>
                  </a:tcPr>
                </a:tc>
                <a:extLst>
                  <a:ext uri="{0D108BD9-81ED-4DB2-BD59-A6C34878D82A}">
                    <a16:rowId xmlns:a16="http://schemas.microsoft.com/office/drawing/2014/main" val="67639397"/>
                  </a:ext>
                </a:extLst>
              </a:tr>
            </a:tbl>
          </a:graphicData>
        </a:graphic>
      </p:graphicFrame>
      <p:graphicFrame>
        <p:nvGraphicFramePr>
          <p:cNvPr id="5" name="Table 4">
            <a:extLst>
              <a:ext uri="{FF2B5EF4-FFF2-40B4-BE49-F238E27FC236}">
                <a16:creationId xmlns:a16="http://schemas.microsoft.com/office/drawing/2014/main" id="{7D600F37-12C5-9613-1808-495C6BBA1BEC}"/>
              </a:ext>
            </a:extLst>
          </p:cNvPr>
          <p:cNvGraphicFramePr>
            <a:graphicFrameLocks noGrp="1"/>
          </p:cNvGraphicFramePr>
          <p:nvPr>
            <p:extLst>
              <p:ext uri="{D42A27DB-BD31-4B8C-83A1-F6EECF244321}">
                <p14:modId xmlns:p14="http://schemas.microsoft.com/office/powerpoint/2010/main" val="2871191731"/>
              </p:ext>
            </p:extLst>
          </p:nvPr>
        </p:nvGraphicFramePr>
        <p:xfrm>
          <a:off x="5042279" y="3529935"/>
          <a:ext cx="1769719" cy="457200"/>
        </p:xfrm>
        <a:graphic>
          <a:graphicData uri="http://schemas.openxmlformats.org/drawingml/2006/table">
            <a:tbl>
              <a:tblPr firstRow="1" bandRow="1">
                <a:tableStyleId>{5C22544A-7EE6-4342-B048-85BDC9FD1C3A}</a:tableStyleId>
              </a:tblPr>
              <a:tblGrid>
                <a:gridCol w="1769719">
                  <a:extLst>
                    <a:ext uri="{9D8B030D-6E8A-4147-A177-3AD203B41FA5}">
                      <a16:colId xmlns:a16="http://schemas.microsoft.com/office/drawing/2014/main" val="2308456874"/>
                    </a:ext>
                  </a:extLst>
                </a:gridCol>
              </a:tblGrid>
              <a:tr h="370840">
                <a:tc>
                  <a:txBody>
                    <a:bodyPr/>
                    <a:lstStyle/>
                    <a:p>
                      <a:r>
                        <a:rPr lang="en-VN">
                          <a:solidFill>
                            <a:schemeClr val="tx1"/>
                          </a:solidFill>
                        </a:rPr>
                        <a:t>NHÓM 3+4</a:t>
                      </a:r>
                    </a:p>
                  </a:txBody>
                  <a:tcPr>
                    <a:solidFill>
                      <a:schemeClr val="bg1"/>
                    </a:solidFill>
                  </a:tcPr>
                </a:tc>
                <a:extLst>
                  <a:ext uri="{0D108BD9-81ED-4DB2-BD59-A6C34878D82A}">
                    <a16:rowId xmlns:a16="http://schemas.microsoft.com/office/drawing/2014/main" val="67639397"/>
                  </a:ext>
                </a:extLst>
              </a:tr>
            </a:tbl>
          </a:graphicData>
        </a:graphic>
      </p:graphicFrame>
      <p:graphicFrame>
        <p:nvGraphicFramePr>
          <p:cNvPr id="6" name="Table 5">
            <a:extLst>
              <a:ext uri="{FF2B5EF4-FFF2-40B4-BE49-F238E27FC236}">
                <a16:creationId xmlns:a16="http://schemas.microsoft.com/office/drawing/2014/main" id="{7DD3A578-7FF9-DC75-B215-06C903BBBE10}"/>
              </a:ext>
            </a:extLst>
          </p:cNvPr>
          <p:cNvGraphicFramePr>
            <a:graphicFrameLocks noGrp="1"/>
          </p:cNvGraphicFramePr>
          <p:nvPr>
            <p:extLst>
              <p:ext uri="{D42A27DB-BD31-4B8C-83A1-F6EECF244321}">
                <p14:modId xmlns:p14="http://schemas.microsoft.com/office/powerpoint/2010/main" val="2493698854"/>
              </p:ext>
            </p:extLst>
          </p:nvPr>
        </p:nvGraphicFramePr>
        <p:xfrm>
          <a:off x="9068534" y="2851239"/>
          <a:ext cx="1769719" cy="457200"/>
        </p:xfrm>
        <a:graphic>
          <a:graphicData uri="http://schemas.openxmlformats.org/drawingml/2006/table">
            <a:tbl>
              <a:tblPr firstRow="1" bandRow="1">
                <a:tableStyleId>{5C22544A-7EE6-4342-B048-85BDC9FD1C3A}</a:tableStyleId>
              </a:tblPr>
              <a:tblGrid>
                <a:gridCol w="1769719">
                  <a:extLst>
                    <a:ext uri="{9D8B030D-6E8A-4147-A177-3AD203B41FA5}">
                      <a16:colId xmlns:a16="http://schemas.microsoft.com/office/drawing/2014/main" val="2308456874"/>
                    </a:ext>
                  </a:extLst>
                </a:gridCol>
              </a:tblGrid>
              <a:tr h="370840">
                <a:tc>
                  <a:txBody>
                    <a:bodyPr/>
                    <a:lstStyle/>
                    <a:p>
                      <a:r>
                        <a:rPr lang="en-VN">
                          <a:solidFill>
                            <a:schemeClr val="tx1"/>
                          </a:solidFill>
                        </a:rPr>
                        <a:t>NHÓM 5+6</a:t>
                      </a:r>
                    </a:p>
                  </a:txBody>
                  <a:tcPr>
                    <a:solidFill>
                      <a:schemeClr val="bg1"/>
                    </a:solidFill>
                  </a:tcPr>
                </a:tc>
                <a:extLst>
                  <a:ext uri="{0D108BD9-81ED-4DB2-BD59-A6C34878D82A}">
                    <a16:rowId xmlns:a16="http://schemas.microsoft.com/office/drawing/2014/main" val="67639397"/>
                  </a:ext>
                </a:extLst>
              </a:tr>
            </a:tbl>
          </a:graphicData>
        </a:graphic>
      </p:graphicFrame>
    </p:spTree>
    <p:extLst>
      <p:ext uri="{BB962C8B-B14F-4D97-AF65-F5344CB8AC3E}">
        <p14:creationId xmlns:p14="http://schemas.microsoft.com/office/powerpoint/2010/main" val="116340224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8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8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6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par>
                              <p:cTn id="17" fill="hold">
                                <p:stCondLst>
                                  <p:cond delay="1100"/>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2" presetClass="entr" presetSubtype="4" fill="hold" grpId="0" nodeType="withEffect">
                                      <p:stCondLst>
                                        <p:cond delay="6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00" fill="hold"/>
                                            <p:tgtEl>
                                              <p:spTgt spid="3"/>
                                            </p:tgtEl>
                                            <p:attrNameLst>
                                              <p:attrName>ppt_x</p:attrName>
                                            </p:attrNameLst>
                                          </p:cBhvr>
                                          <p:tavLst>
                                            <p:tav tm="0">
                                              <p:val>
                                                <p:strVal val="#ppt_x"/>
                                              </p:val>
                                            </p:tav>
                                            <p:tav tm="100000">
                                              <p:val>
                                                <p:strVal val="#ppt_x"/>
                                              </p:val>
                                            </p:tav>
                                          </p:tavLst>
                                        </p:anim>
                                        <p:anim calcmode="lin" valueType="num">
                                          <p:cBhvr additive="base">
                                            <p:cTn id="8" dur="8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2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6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par>
                              <p:cTn id="17" fill="hold">
                                <p:stCondLst>
                                  <p:cond delay="1100"/>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2" presetClass="entr" presetSubtype="4" fill="hold" grpId="0" nodeType="withEffect">
                                      <p:stCondLst>
                                        <p:cond delay="60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8"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12" cy="6859587"/>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5030" y="-2664600"/>
            <a:ext cx="6859588" cy="12189646"/>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0" y="0"/>
            <a:ext cx="9069664" cy="6859159"/>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8131" y="-1684025"/>
            <a:ext cx="4895697" cy="12191958"/>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B89F872-91AB-9324-0CE1-7F14B08DEBEC}"/>
              </a:ext>
            </a:extLst>
          </p:cNvPr>
          <p:cNvSpPr txBox="1"/>
          <p:nvPr/>
        </p:nvSpPr>
        <p:spPr>
          <a:xfrm>
            <a:off x="391316" y="735716"/>
            <a:ext cx="4479056" cy="5810501"/>
          </a:xfrm>
          <a:prstGeom prst="rect">
            <a:avLst/>
          </a:prstGeom>
          <a:noFill/>
        </p:spPr>
        <p:txBody>
          <a:bodyPr wrap="square">
            <a:spAutoFit/>
          </a:bodyPr>
          <a:lstStyle/>
          <a:p>
            <a:pPr algn="just" defTabSz="950976">
              <a:lnSpc>
                <a:spcPct val="107000"/>
              </a:lnSpc>
              <a:spcAft>
                <a:spcPts val="832"/>
              </a:spcAft>
            </a:pPr>
            <a:r>
              <a:rPr lang="en-US" sz="2400" kern="0">
                <a:solidFill>
                  <a:schemeClr val="bg1">
                    <a:lumMod val="95000"/>
                  </a:schemeClr>
                </a:solidFill>
                <a:latin typeface="Times New Roman" panose="02020603050405020304" pitchFamily="18" charset="0"/>
                <a:ea typeface="+mn-ea"/>
                <a:cs typeface="Times New Roman" panose="02020603050405020304" pitchFamily="18" charset="0"/>
              </a:rPr>
              <a:t>+ </a:t>
            </a:r>
            <a:r>
              <a:rPr lang="en-US" sz="2400" b="1" kern="0">
                <a:solidFill>
                  <a:schemeClr val="bg1">
                    <a:lumMod val="95000"/>
                  </a:schemeClr>
                </a:solidFill>
                <a:latin typeface="Times New Roman" panose="02020603050405020304" pitchFamily="18" charset="0"/>
                <a:ea typeface="+mn-ea"/>
                <a:cs typeface="Times New Roman" panose="02020603050405020304" pitchFamily="18" charset="0"/>
              </a:rPr>
              <a:t>Câu hỏi a:</a:t>
            </a:r>
            <a:endParaRPr lang="en-VN" sz="2400" kern="100">
              <a:solidFill>
                <a:schemeClr val="bg1">
                  <a:lumMod val="95000"/>
                </a:schemeClr>
              </a:solidFill>
              <a:latin typeface="Calibri" panose="020F0502020204030204" pitchFamily="34" charset="0"/>
              <a:ea typeface="+mn-ea"/>
              <a:cs typeface="Times New Roman" panose="02020603050405020304" pitchFamily="18" charset="0"/>
            </a:endParaRPr>
          </a:p>
          <a:p>
            <a:pPr algn="just" defTabSz="950976">
              <a:lnSpc>
                <a:spcPct val="107000"/>
              </a:lnSpc>
              <a:spcAft>
                <a:spcPts val="832"/>
              </a:spcAft>
            </a:pPr>
            <a:r>
              <a:rPr lang="en-US" sz="2400" kern="0">
                <a:solidFill>
                  <a:schemeClr val="bg1">
                    <a:lumMod val="95000"/>
                  </a:schemeClr>
                </a:solidFill>
                <a:latin typeface="Times New Roman" panose="02020603050405020304" pitchFamily="18" charset="0"/>
                <a:ea typeface="+mn-ea"/>
                <a:cs typeface="Times New Roman" panose="02020603050405020304" pitchFamily="18" charset="0"/>
              </a:rPr>
              <a:t>● Các thông tin, trường hợp trên đề cập đến tai nạn cháy nhà, tai nạn nổ bom, tai nạn ngộ độc thực phẩm.</a:t>
            </a:r>
            <a:endParaRPr lang="en-VN" sz="2400" kern="100">
              <a:solidFill>
                <a:schemeClr val="bg1">
                  <a:lumMod val="95000"/>
                </a:schemeClr>
              </a:solidFill>
              <a:latin typeface="Calibri" panose="020F0502020204030204" pitchFamily="34" charset="0"/>
              <a:ea typeface="+mn-ea"/>
              <a:cs typeface="Times New Roman" panose="02020603050405020304" pitchFamily="18" charset="0"/>
            </a:endParaRPr>
          </a:p>
          <a:p>
            <a:pPr algn="just" defTabSz="950976">
              <a:lnSpc>
                <a:spcPct val="107000"/>
              </a:lnSpc>
              <a:spcAft>
                <a:spcPts val="832"/>
              </a:spcAft>
            </a:pPr>
            <a:r>
              <a:rPr lang="en-US" sz="2400" kern="0">
                <a:solidFill>
                  <a:schemeClr val="bg1">
                    <a:lumMod val="95000"/>
                  </a:schemeClr>
                </a:solidFill>
                <a:latin typeface="Times New Roman" panose="02020603050405020304" pitchFamily="18" charset="0"/>
                <a:ea typeface="+mn-ea"/>
                <a:cs typeface="Times New Roman" panose="02020603050405020304" pitchFamily="18" charset="0"/>
              </a:rPr>
              <a:t>● Ngoài các loại trên, còn có các tai nạn vũ khí, cháy, nổ và các chất độc khác như: tai nạn súng, mìn, đạn, pháo; tai nạn cháy rừng; tai nạn cháy xe; tai nạn cháy nhà máy hóa chất; tai nạn nổ bình ga; tai nạn ngộ độc khí ga; tai nạn ngộ độc thuốc trừ sâu, thuốc diệt chuột;...</a:t>
            </a:r>
            <a:endParaRPr lang="en-VN" sz="2400" kern="10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close-up of a cartoon&#10;&#10;Description automatically generated">
            <a:extLst>
              <a:ext uri="{FF2B5EF4-FFF2-40B4-BE49-F238E27FC236}">
                <a16:creationId xmlns:a16="http://schemas.microsoft.com/office/drawing/2014/main" id="{CE069CC8-F235-2EE5-DF2C-ADB42A494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444" y="1963891"/>
            <a:ext cx="6893131" cy="3354152"/>
          </a:xfrm>
          <a:prstGeom prst="rect">
            <a:avLst/>
          </a:prstGeom>
        </p:spPr>
      </p:pic>
    </p:spTree>
    <p:extLst>
      <p:ext uri="{BB962C8B-B14F-4D97-AF65-F5344CB8AC3E}">
        <p14:creationId xmlns:p14="http://schemas.microsoft.com/office/powerpoint/2010/main" val="338481435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6775</TotalTime>
  <Words>655</Words>
  <Application>Microsoft Office PowerPoint</Application>
  <PresentationFormat>Custom</PresentationFormat>
  <Paragraphs>431</Paragraphs>
  <Slides>14</Slides>
  <Notes>6</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Arial Unicode MS</vt:lpstr>
      <vt:lpstr>微软雅黑</vt:lpstr>
      <vt:lpstr>宋体</vt:lpstr>
      <vt:lpstr>Aptos</vt:lpstr>
      <vt:lpstr>Arial</vt:lpstr>
      <vt:lpstr>Arial </vt:lpstr>
      <vt:lpstr>Calibri</vt:lpstr>
      <vt:lpstr>等线</vt:lpstr>
      <vt:lpstr>ITC Avant Garde Std Bk</vt:lpstr>
      <vt:lpstr>Times New Roman</vt:lpstr>
      <vt:lpstr>Office Theme</vt:lpstr>
      <vt:lpstr>PowerPoint Presentation</vt:lpstr>
      <vt:lpstr>PowerPoint Presentation</vt:lpstr>
      <vt:lpstr>TÌM TỪ CÓ Ý NGHĨA</vt:lpstr>
      <vt:lpstr>TÌM TỪ CÓ Ý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21AK22</cp:lastModifiedBy>
  <cp:revision>3455</cp:revision>
  <dcterms:created xsi:type="dcterms:W3CDTF">2015-12-01T09:06:39Z</dcterms:created>
  <dcterms:modified xsi:type="dcterms:W3CDTF">2024-03-19T15:41:29Z</dcterms:modified>
</cp:coreProperties>
</file>