
<file path=[Content_Types].xml><?xml version="1.0" encoding="utf-8"?>
<Types xmlns="http://schemas.openxmlformats.org/package/2006/content-types">
  <Default Extension="jpeg" ContentType="image/jpeg"/>
  <Default Extension="JPG" ContentType="image/.jpg"/>
  <Default Extension="wmf" ContentType="image/x-wmf"/>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64" r:id="rId8"/>
    <p:sldId id="265" r:id="rId9"/>
    <p:sldId id="278" r:id="rId10"/>
    <p:sldId id="266" r:id="rId11"/>
    <p:sldId id="267" r:id="rId12"/>
    <p:sldId id="280" r:id="rId13"/>
    <p:sldId id="284" r:id="rId14"/>
    <p:sldId id="283" r:id="rId15"/>
    <p:sldId id="259" r:id="rId16"/>
    <p:sldId id="285" r:id="rId17"/>
    <p:sldId id="268" r:id="rId18"/>
    <p:sldId id="286" r:id="rId19"/>
    <p:sldId id="287" r:id="rId20"/>
    <p:sldId id="288" r:id="rId21"/>
    <p:sldId id="289" r:id="rId22"/>
    <p:sldId id="290" r:id="rId23"/>
    <p:sldId id="291" r:id="rId24"/>
    <p:sldId id="292" r:id="rId25"/>
    <p:sldId id="271" r:id="rId26"/>
  </p:sldIdLst>
  <p:sldSz cx="9144000" cy="6858000" type="screen4x3"/>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6600CC"/>
    <a:srgbClr val="FF3300"/>
    <a:srgbClr val="FF0000"/>
    <a:srgbClr val="0099FF"/>
    <a:srgbClr val="66FFCC"/>
    <a:srgbClr val="339966"/>
    <a:srgbClr val="A5002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8" d="100"/>
          <a:sy n="68" d="100"/>
        </p:scale>
        <p:origin x="121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717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sp>
        <p:nvSpPr>
          <p:cNvPr id="2254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vi-VN" altLang="en-US" noProof="0" smtClean="0"/>
              <a:t>Click to edit Master title style</a:t>
            </a:r>
            <a:endParaRPr lang="vi-VN" altLang="en-US" noProof="0" smtClean="0"/>
          </a:p>
        </p:txBody>
      </p:sp>
      <p:sp>
        <p:nvSpPr>
          <p:cNvPr id="22541"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vi-VN" altLang="en-US" noProof="0" smtClean="0"/>
              <a:t>Click to edit Master subtitle style</a:t>
            </a:r>
            <a:endParaRPr lang="vi-VN" altLang="en-US" noProof="0" smtClean="0"/>
          </a:p>
        </p:txBody>
      </p:sp>
      <p:sp>
        <p:nvSpPr>
          <p:cNvPr id="20" name="Rectangle 9"/>
          <p:cNvSpPr>
            <a:spLocks noGrp="1" noChangeArrowheads="1"/>
          </p:cNvSpPr>
          <p:nvPr>
            <p:ph type="dt" sz="half" idx="2"/>
          </p:nvPr>
        </p:nvSpPr>
        <p:spPr bwMode="auto">
          <a:xfrm>
            <a:off x="457200" y="6248400"/>
            <a:ext cx="21336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EF6F8786-F021-4703-A257-C2C2F33FD19D}"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2130425"/>
            <a:ext cx="7772400" cy="1470025"/>
          </a:xfrm>
        </p:spPr>
        <p:txBody>
          <a:bodyPr/>
          <a:lstStyle>
            <a:lvl1pPr algn="ctr">
              <a:defRPr/>
            </a:lvl1pPr>
          </a:lstStyle>
          <a:p>
            <a:pPr lvl="0"/>
            <a:r>
              <a:rPr lang="en-US" altLang="en-US" noProof="0" smtClean="0"/>
              <a:t>Click to edit Master title style</a:t>
            </a:r>
            <a:endParaRPr lang="en-US" altLang="en-US" noProof="0" smtClean="0"/>
          </a:p>
        </p:txBody>
      </p:sp>
      <p:sp>
        <p:nvSpPr>
          <p:cNvPr id="317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US" altLang="en-US" noProof="0" smtClean="0"/>
          </a:p>
        </p:txBody>
      </p:sp>
      <p:sp>
        <p:nvSpPr>
          <p:cNvPr id="7" name="Rectangle 4"/>
          <p:cNvSpPr>
            <a:spLocks noGrp="1" noChangeArrowheads="1"/>
          </p:cNvSpPr>
          <p:nvPr>
            <p:ph type="dt" sz="half" idx="2"/>
          </p:nvPr>
        </p:nvSpPr>
        <p:spPr bwMode="auto">
          <a:xfrm>
            <a:off x="457200" y="6245225"/>
            <a:ext cx="21336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4DDD352B-32A4-4F84-8830-71DA95E561A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013" y="1600200"/>
            <a:ext cx="3883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151438" y="1600200"/>
            <a:ext cx="3884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6438" y="274638"/>
            <a:ext cx="197961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6013" y="274638"/>
            <a:ext cx="5788025"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4" Type="http://schemas.openxmlformats.org/officeDocument/2006/relationships/theme" Target="../theme/theme6.xml"/><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p>
            <a:pPr lvl="0"/>
            <a:r>
              <a:rPr lang="vi-VN" altLang="en-US" dirty="0"/>
              <a:t>Click to edit Master text styles</a:t>
            </a:r>
            <a:endParaRPr lang="vi-VN" altLang="en-US" dirty="0"/>
          </a:p>
          <a:p>
            <a:pPr lvl="1"/>
            <a:r>
              <a:rPr lang="vi-VN" altLang="en-US" dirty="0"/>
              <a:t>Second level</a:t>
            </a:r>
            <a:endParaRPr lang="vi-VN" altLang="en-US" dirty="0"/>
          </a:p>
          <a:p>
            <a:pPr lvl="2"/>
            <a:r>
              <a:rPr lang="vi-VN" altLang="en-US" dirty="0"/>
              <a:t>Third level</a:t>
            </a:r>
            <a:endParaRPr lang="vi-VN" altLang="en-US" dirty="0"/>
          </a:p>
          <a:p>
            <a:pPr lvl="3"/>
            <a:r>
              <a:rPr lang="vi-VN" altLang="en-US" dirty="0"/>
              <a:t>Fourth level</a:t>
            </a:r>
            <a:endParaRPr lang="vi-VN" altLang="en-US" dirty="0"/>
          </a:p>
          <a:p>
            <a:pPr lvl="4"/>
            <a:r>
              <a:rPr lang="vi-VN" altLang="en-US" dirty="0"/>
              <a:t>Fifth level</a:t>
            </a:r>
            <a:endParaRPr lang="vi-VN" altLang="en-US" dirty="0"/>
          </a:p>
        </p:txBody>
      </p:sp>
      <p:sp>
        <p:nvSpPr>
          <p:cNvPr id="21513" name="Rectangle 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14" name="Rectangle 1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15" name="Rectangle 1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lstStyle>
            <a:lvl1pPr algn="r" eaLnBrk="1" hangingPunct="1">
              <a:defRPr sz="10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4E586F6-2924-4A5A-99AD-9950FCACF648}" type="slidenum">
              <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nchorCtr="0"/>
          <a:p>
            <a:pPr lvl="0"/>
            <a:r>
              <a:rPr lang="vi-VN" altLang="en-US" dirty="0"/>
              <a:t>Click to edit Master title style</a:t>
            </a:r>
            <a:endParaRPr lang="vi-V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22" name="Rectangle 2"/>
          <p:cNvSpPr>
            <a:spLocks noGrp="1"/>
          </p:cNvSpPr>
          <p:nvPr>
            <p:ph type="title"/>
          </p:nvPr>
        </p:nvSpPr>
        <p:spPr>
          <a:xfrm>
            <a:off x="1116013" y="274638"/>
            <a:ext cx="7920037"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23" name="Rectangle 3"/>
          <p:cNvSpPr>
            <a:spLocks noGrp="1"/>
          </p:cNvSpPr>
          <p:nvPr>
            <p:ph type="body" idx="1"/>
          </p:nvPr>
        </p:nvSpPr>
        <p:spPr>
          <a:xfrm>
            <a:off x="1116013" y="1600200"/>
            <a:ext cx="7920037"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3072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spcBef>
                <a:spcPct val="0"/>
              </a:spcBef>
              <a:defRPr sz="140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spcBef>
                <a:spcPct val="0"/>
              </a:spcBef>
              <a:defRPr sz="140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smtClean="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436D0CD-40BE-44C3-805B-2D84A40419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898" decel="100000" fill="hold"/>
                                        <p:tgtEl>
                                          <p:spTgt spid="307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07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fade">
                                      <p:cBhvr>
                                        <p:cTn id="15" dur="1000"/>
                                        <p:tgtEl>
                                          <p:spTgt spid="30723">
                                            <p:txEl>
                                              <p:pRg st="0" end="0"/>
                                            </p:txEl>
                                          </p:spTgt>
                                        </p:tgtEl>
                                      </p:cBhvr>
                                    </p:animEffect>
                                    <p:anim calcmode="lin" valueType="num">
                                      <p:cBhvr>
                                        <p:cTn id="16"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72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0723">
                                            <p:txEl>
                                              <p:pRg st="1" end="1"/>
                                            </p:txEl>
                                          </p:spTgt>
                                        </p:tgtEl>
                                        <p:attrNameLst>
                                          <p:attrName>style.visibility</p:attrName>
                                        </p:attrNameLst>
                                      </p:cBhvr>
                                      <p:to>
                                        <p:strVal val="visible"/>
                                      </p:to>
                                    </p:set>
                                    <p:animEffect transition="in" filter="fade">
                                      <p:cBhvr>
                                        <p:cTn id="21" dur="1000"/>
                                        <p:tgtEl>
                                          <p:spTgt spid="30723">
                                            <p:txEl>
                                              <p:pRg st="1" end="1"/>
                                            </p:txEl>
                                          </p:spTgt>
                                        </p:tgtEl>
                                      </p:cBhvr>
                                    </p:animEffect>
                                    <p:anim calcmode="lin" valueType="num">
                                      <p:cBhvr>
                                        <p:cTn id="22"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072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072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0723">
                                            <p:txEl>
                                              <p:pRg st="2" end="2"/>
                                            </p:txEl>
                                          </p:spTgt>
                                        </p:tgtEl>
                                        <p:attrNameLst>
                                          <p:attrName>style.visibility</p:attrName>
                                        </p:attrNameLst>
                                      </p:cBhvr>
                                      <p:to>
                                        <p:strVal val="visible"/>
                                      </p:to>
                                    </p:set>
                                    <p:animEffect transition="in" filter="fade">
                                      <p:cBhvr>
                                        <p:cTn id="27" dur="1000"/>
                                        <p:tgtEl>
                                          <p:spTgt spid="30723">
                                            <p:txEl>
                                              <p:pRg st="2" end="2"/>
                                            </p:txEl>
                                          </p:spTgt>
                                        </p:tgtEl>
                                      </p:cBhvr>
                                    </p:animEffect>
                                    <p:anim calcmode="lin" valueType="num">
                                      <p:cBhvr>
                                        <p:cTn id="28"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072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072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0723">
                                            <p:txEl>
                                              <p:pRg st="3" end="3"/>
                                            </p:txEl>
                                          </p:spTgt>
                                        </p:tgtEl>
                                        <p:attrNameLst>
                                          <p:attrName>style.visibility</p:attrName>
                                        </p:attrNameLst>
                                      </p:cBhvr>
                                      <p:to>
                                        <p:strVal val="visible"/>
                                      </p:to>
                                    </p:set>
                                    <p:animEffect transition="in" filter="fade">
                                      <p:cBhvr>
                                        <p:cTn id="33" dur="1000"/>
                                        <p:tgtEl>
                                          <p:spTgt spid="30723">
                                            <p:txEl>
                                              <p:pRg st="3" end="3"/>
                                            </p:txEl>
                                          </p:spTgt>
                                        </p:tgtEl>
                                      </p:cBhvr>
                                    </p:animEffect>
                                    <p:anim calcmode="lin" valueType="num">
                                      <p:cBhvr>
                                        <p:cTn id="34"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072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072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723">
                                            <p:txEl>
                                              <p:pRg st="4" end="4"/>
                                            </p:txEl>
                                          </p:spTgt>
                                        </p:tgtEl>
                                        <p:attrNameLst>
                                          <p:attrName>style.visibility</p:attrName>
                                        </p:attrNameLst>
                                      </p:cBhvr>
                                      <p:to>
                                        <p:strVal val="visible"/>
                                      </p:to>
                                    </p:set>
                                    <p:animEffect transition="in" filter="fade">
                                      <p:cBhvr>
                                        <p:cTn id="39" dur="1000"/>
                                        <p:tgtEl>
                                          <p:spTgt spid="30723">
                                            <p:txEl>
                                              <p:pRg st="4" end="4"/>
                                            </p:txEl>
                                          </p:spTgt>
                                        </p:tgtEl>
                                      </p:cBhvr>
                                    </p:animEffect>
                                    <p:anim calcmode="lin" valueType="num">
                                      <p:cBhvr>
                                        <p:cTn id="40"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072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072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tmplLst>
          <p:tmpl lvl="1">
            <p:tnLst>
              <p:par>
                <p:cTn presetID="37" presetClass="entr" presetSubtype="0" fill="hold" nodeType="click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1000"/>
                        <p:tgtEl>
                          <p:spTgt spid="30723"/>
                        </p:tgtEl>
                      </p:cBhvr>
                    </p:animEffect>
                    <p:anim calcmode="lin" valueType="num">
                      <p:cBhvr>
                        <p:cTn dur="1000" fill="hold"/>
                        <p:tgtEl>
                          <p:spTgt spid="30723"/>
                        </p:tgtEl>
                        <p:attrNameLst>
                          <p:attrName>ppt_x</p:attrName>
                        </p:attrNameLst>
                      </p:cBhvr>
                      <p:tavLst>
                        <p:tav tm="0">
                          <p:val>
                            <p:strVal val="#ppt_x"/>
                          </p:val>
                        </p:tav>
                        <p:tav tm="100000">
                          <p:val>
                            <p:strVal val="#ppt_x"/>
                          </p:val>
                        </p:tav>
                      </p:tavLst>
                    </p:anim>
                    <p:anim calcmode="lin" valueType="num">
                      <p:cBhvr>
                        <p:cTn dur="898" decel="100000" fill="hold"/>
                        <p:tgtEl>
                          <p:spTgt spid="3072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2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1000"/>
                        <p:tgtEl>
                          <p:spTgt spid="30723"/>
                        </p:tgtEl>
                      </p:cBhvr>
                    </p:animEffect>
                    <p:anim calcmode="lin" valueType="num">
                      <p:cBhvr>
                        <p:cTn dur="1000" fill="hold"/>
                        <p:tgtEl>
                          <p:spTgt spid="30723"/>
                        </p:tgtEl>
                        <p:attrNameLst>
                          <p:attrName>ppt_x</p:attrName>
                        </p:attrNameLst>
                      </p:cBhvr>
                      <p:tavLst>
                        <p:tav tm="0">
                          <p:val>
                            <p:strVal val="#ppt_x"/>
                          </p:val>
                        </p:tav>
                        <p:tav tm="100000">
                          <p:val>
                            <p:strVal val="#ppt_x"/>
                          </p:val>
                        </p:tav>
                      </p:tavLst>
                    </p:anim>
                    <p:anim calcmode="lin" valueType="num">
                      <p:cBhvr>
                        <p:cTn dur="898" decel="100000" fill="hold"/>
                        <p:tgtEl>
                          <p:spTgt spid="3072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2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1000"/>
                        <p:tgtEl>
                          <p:spTgt spid="30723"/>
                        </p:tgtEl>
                      </p:cBhvr>
                    </p:animEffect>
                    <p:anim calcmode="lin" valueType="num">
                      <p:cBhvr>
                        <p:cTn dur="1000" fill="hold"/>
                        <p:tgtEl>
                          <p:spTgt spid="30723"/>
                        </p:tgtEl>
                        <p:attrNameLst>
                          <p:attrName>ppt_x</p:attrName>
                        </p:attrNameLst>
                      </p:cBhvr>
                      <p:tavLst>
                        <p:tav tm="0">
                          <p:val>
                            <p:strVal val="#ppt_x"/>
                          </p:val>
                        </p:tav>
                        <p:tav tm="100000">
                          <p:val>
                            <p:strVal val="#ppt_x"/>
                          </p:val>
                        </p:tav>
                      </p:tavLst>
                    </p:anim>
                    <p:anim calcmode="lin" valueType="num">
                      <p:cBhvr>
                        <p:cTn dur="898" decel="100000" fill="hold"/>
                        <p:tgtEl>
                          <p:spTgt spid="3072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2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1000"/>
                        <p:tgtEl>
                          <p:spTgt spid="30723"/>
                        </p:tgtEl>
                      </p:cBhvr>
                    </p:animEffect>
                    <p:anim calcmode="lin" valueType="num">
                      <p:cBhvr>
                        <p:cTn dur="1000" fill="hold"/>
                        <p:tgtEl>
                          <p:spTgt spid="30723"/>
                        </p:tgtEl>
                        <p:attrNameLst>
                          <p:attrName>ppt_x</p:attrName>
                        </p:attrNameLst>
                      </p:cBhvr>
                      <p:tavLst>
                        <p:tav tm="0">
                          <p:val>
                            <p:strVal val="#ppt_x"/>
                          </p:val>
                        </p:tav>
                        <p:tav tm="100000">
                          <p:val>
                            <p:strVal val="#ppt_x"/>
                          </p:val>
                        </p:tav>
                      </p:tavLst>
                    </p:anim>
                    <p:anim calcmode="lin" valueType="num">
                      <p:cBhvr>
                        <p:cTn dur="898" decel="100000" fill="hold"/>
                        <p:tgtEl>
                          <p:spTgt spid="3072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2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1000"/>
                        <p:tgtEl>
                          <p:spTgt spid="30723"/>
                        </p:tgtEl>
                      </p:cBhvr>
                    </p:animEffect>
                    <p:anim calcmode="lin" valueType="num">
                      <p:cBhvr>
                        <p:cTn dur="1000" fill="hold"/>
                        <p:tgtEl>
                          <p:spTgt spid="30723"/>
                        </p:tgtEl>
                        <p:attrNameLst>
                          <p:attrName>ppt_x</p:attrName>
                        </p:attrNameLst>
                      </p:cBhvr>
                      <p:tavLst>
                        <p:tav tm="0">
                          <p:val>
                            <p:strVal val="#ppt_x"/>
                          </p:val>
                        </p:tav>
                        <p:tav tm="100000">
                          <p:val>
                            <p:strVal val="#ppt_x"/>
                          </p:val>
                        </p:tav>
                      </p:tavLst>
                    </p:anim>
                    <p:anim calcmode="lin" valueType="num">
                      <p:cBhvr>
                        <p:cTn dur="898" decel="100000" fill="hold"/>
                        <p:tgtEl>
                          <p:spTgt spid="3072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23"/>
                        </p:tgtEl>
                        <p:attrNameLst>
                          <p:attrName>ppt_y</p:attrName>
                        </p:attrNameLst>
                      </p:cBhvr>
                      <p:tavLst>
                        <p:tav tm="0">
                          <p:val>
                            <p:strVal val="#ppt_y-.03"/>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blipFill>
        <a:effectLst/>
      </p:bgPr>
    </p:bg>
    <p:spTree>
      <p:nvGrpSpPr>
        <p:cNvPr id="1" name=""/>
        <p:cNvGrpSpPr/>
        <p:nvPr/>
      </p:nvGrpSpPr>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2" name="Straight Connector 11"/>
          <p:cNvCxnSpPr/>
          <p:nvPr/>
        </p:nvCxnSpPr>
        <p:spPr>
          <a:xfrm>
            <a:off x="0" y="0"/>
            <a:ext cx="9144000" cy="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858000"/>
            <a:ext cx="9144000" cy="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0"/>
            <a:ext cx="0" cy="685800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0" y="0"/>
            <a:ext cx="0" cy="685800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3082" name="Picture 6"/>
          <p:cNvPicPr>
            <a:picLocks noChangeAspect="1"/>
          </p:cNvPicPr>
          <p:nvPr userDrawn="1"/>
        </p:nvPicPr>
        <p:blipFill>
          <a:blip r:embed="rId13"/>
          <a:stretch>
            <a:fillRect/>
          </a:stretch>
        </p:blipFill>
        <p:spPr>
          <a:xfrm>
            <a:off x="52388" y="0"/>
            <a:ext cx="9091612" cy="67897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2"/>
        </a:blipFill>
        <a:effectLst/>
      </p:bgPr>
    </p:bg>
    <p:spTree>
      <p:nvGrpSpPr>
        <p:cNvPr id="1" name=""/>
        <p:cNvGrpSpPr/>
        <p:nvPr/>
      </p:nvGrpSpPr>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2" name="Straight Connector 11"/>
          <p:cNvCxnSpPr/>
          <p:nvPr/>
        </p:nvCxnSpPr>
        <p:spPr>
          <a:xfrm>
            <a:off x="0" y="0"/>
            <a:ext cx="9144000" cy="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858000"/>
            <a:ext cx="9144000" cy="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0"/>
            <a:ext cx="0" cy="685800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0" y="0"/>
            <a:ext cx="0" cy="685800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4106" name="Picture 6"/>
          <p:cNvPicPr>
            <a:picLocks noChangeAspect="1"/>
          </p:cNvPicPr>
          <p:nvPr userDrawn="1"/>
        </p:nvPicPr>
        <p:blipFill>
          <a:blip r:embed="rId13"/>
          <a:stretch>
            <a:fillRect/>
          </a:stretch>
        </p:blipFill>
        <p:spPr>
          <a:xfrm>
            <a:off x="52388" y="0"/>
            <a:ext cx="9091612" cy="67897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5123"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VnTime"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VnTime"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BC375381-B68B-4CF7-AF12-1EAD02610C54}" type="slidenum">
              <a:rPr kumimoji="0" lang="en-US" altLang="en-US" sz="1400" b="0" i="0" u="none" strike="noStrike" kern="1200" cap="none" spc="0" normalizeH="0" baseline="0" noProof="0" smtClean="0">
                <a:ln>
                  <a:noFill/>
                </a:ln>
                <a:solidFill>
                  <a:srgbClr val="000000"/>
                </a:solidFill>
                <a:effectLst/>
                <a:uLnTx/>
                <a:uFillTx/>
                <a:latin typeface=".VnTime"/>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VnTime"/>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2"/>
        </a:blipFill>
        <a:effectLst/>
      </p:bgPr>
    </p:bg>
    <p:spTree>
      <p:nvGrpSpPr>
        <p:cNvPr id="1" name=""/>
        <p:cNvGrpSpPr/>
        <p:nvPr/>
      </p:nvGrpSpPr>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4A8F1692-9F8D-411A-9C16-425555511FE8}"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5C251A6-B550-4BE8-B3BA-DA9D45F97A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2" name="Straight Connector 11"/>
          <p:cNvCxnSpPr/>
          <p:nvPr/>
        </p:nvCxnSpPr>
        <p:spPr>
          <a:xfrm>
            <a:off x="0" y="0"/>
            <a:ext cx="9144000" cy="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858000"/>
            <a:ext cx="9144000" cy="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0"/>
            <a:ext cx="0" cy="685800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0" y="0"/>
            <a:ext cx="0" cy="685800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6154" name="Picture 6"/>
          <p:cNvPicPr>
            <a:picLocks noChangeAspect="1"/>
          </p:cNvPicPr>
          <p:nvPr userDrawn="1"/>
        </p:nvPicPr>
        <p:blipFill>
          <a:blip r:embed="rId13"/>
          <a:stretch>
            <a:fillRect/>
          </a:stretch>
        </p:blipFill>
        <p:spPr>
          <a:xfrm>
            <a:off x="52388" y="0"/>
            <a:ext cx="9091612" cy="67897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file:///F:\TIET%20101%20VAN%207%20CHUAN\Mo%20uoc%20ngay%20mai.mp3" TargetMode="External"/><Relationship Id="rId8" Type="http://schemas.openxmlformats.org/officeDocument/2006/relationships/audio" Target="file:///F:\TIET%20101%20VAN%207%20CHUAN\Mo%20uoc%20ngay%20mai.mp3" TargetMode="External"/><Relationship Id="rId7" Type="http://schemas.openxmlformats.org/officeDocument/2006/relationships/image" Target="../media/image9.wmf"/><Relationship Id="rId6" Type="http://schemas.openxmlformats.org/officeDocument/2006/relationships/image" Target="../media/image8.wmf"/><Relationship Id="rId5" Type="http://schemas.openxmlformats.org/officeDocument/2006/relationships/image" Target="../media/image7.GIF"/><Relationship Id="rId4" Type="http://schemas.openxmlformats.org/officeDocument/2006/relationships/image" Target="../media/image6.jpeg"/><Relationship Id="rId3" Type="http://schemas.openxmlformats.org/officeDocument/2006/relationships/image" Target="../media/image5.png"/><Relationship Id="rId2" Type="http://schemas.microsoft.com/office/2007/relationships/media" Target="file:///E:\TUNG\Giao%20an%20dien%20tu\Toan%207\TC%20ba%20duong%20phan%20giac\Going%20home%20-%20Kenny%20G.mp3" TargetMode="External"/><Relationship Id="rId12" Type="http://schemas.openxmlformats.org/officeDocument/2006/relationships/slideLayout" Target="../slideLayouts/slideLayout18.xml"/><Relationship Id="rId11" Type="http://schemas.openxmlformats.org/officeDocument/2006/relationships/image" Target="../media/image11.GIF"/><Relationship Id="rId10" Type="http://schemas.openxmlformats.org/officeDocument/2006/relationships/image" Target="../media/image10.wmf"/><Relationship Id="rId1" Type="http://schemas.openxmlformats.org/officeDocument/2006/relationships/audio" Target="file:///E:\TUNG\Giao%20an%20dien%20tu\Toan%207\TC%20ba%20duong%20phan%20giac\Going%20home%20-%20Kenny%20G.mp3"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hyperlink" Target="https://vietjack.com/soan-van-lop-7-cd/viet-mot-doan-van-neu-cam-nghi-cua-em-ve-mot-van-ban-nghi-luan-da-hoc.jsp"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6194" name="Going home - Kenny G.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4419600" y="3276600"/>
            <a:ext cx="304800" cy="304800"/>
          </a:xfrm>
          <a:prstGeom prst="rect">
            <a:avLst/>
          </a:prstGeom>
          <a:noFill/>
          <a:ln w="9525">
            <a:noFill/>
          </a:ln>
        </p:spPr>
      </p:pic>
      <p:pic>
        <p:nvPicPr>
          <p:cNvPr id="9219" name="Picture 3" descr="ml0046"/>
          <p:cNvPicPr>
            <a:picLocks noChangeAspect="1"/>
          </p:cNvPicPr>
          <p:nvPr/>
        </p:nvPicPr>
        <p:blipFill>
          <a:blip r:embed="rId4"/>
          <a:stretch>
            <a:fillRect/>
          </a:stretch>
        </p:blipFill>
        <p:spPr>
          <a:xfrm>
            <a:off x="0" y="0"/>
            <a:ext cx="9144000" cy="6858000"/>
          </a:xfrm>
          <a:prstGeom prst="rect">
            <a:avLst/>
          </a:prstGeom>
          <a:noFill/>
          <a:ln w="9525">
            <a:noFill/>
          </a:ln>
        </p:spPr>
      </p:pic>
      <p:pic>
        <p:nvPicPr>
          <p:cNvPr id="9220" name="Picture 4" descr="Picture12"/>
          <p:cNvPicPr>
            <a:picLocks noChangeAspect="1"/>
          </p:cNvPicPr>
          <p:nvPr/>
        </p:nvPicPr>
        <p:blipFill>
          <a:blip r:embed="rId5"/>
          <a:stretch>
            <a:fillRect/>
          </a:stretch>
        </p:blipFill>
        <p:spPr>
          <a:xfrm>
            <a:off x="6400800" y="228600"/>
            <a:ext cx="2590800" cy="2292350"/>
          </a:xfrm>
          <a:prstGeom prst="rect">
            <a:avLst/>
          </a:prstGeom>
          <a:noFill/>
          <a:ln w="9525">
            <a:noFill/>
          </a:ln>
        </p:spPr>
      </p:pic>
      <p:pic>
        <p:nvPicPr>
          <p:cNvPr id="9221" name="Picture 5" descr="Picture12"/>
          <p:cNvPicPr>
            <a:picLocks noChangeAspect="1"/>
          </p:cNvPicPr>
          <p:nvPr/>
        </p:nvPicPr>
        <p:blipFill>
          <a:blip r:embed="rId5"/>
          <a:stretch>
            <a:fillRect/>
          </a:stretch>
        </p:blipFill>
        <p:spPr>
          <a:xfrm>
            <a:off x="304800" y="228600"/>
            <a:ext cx="2590800" cy="2292350"/>
          </a:xfrm>
          <a:prstGeom prst="rect">
            <a:avLst/>
          </a:prstGeom>
          <a:noFill/>
          <a:ln w="9525">
            <a:noFill/>
          </a:ln>
        </p:spPr>
      </p:pic>
      <p:pic>
        <p:nvPicPr>
          <p:cNvPr id="9222" name="Picture 6" descr="Picture12"/>
          <p:cNvPicPr>
            <a:picLocks noChangeAspect="1"/>
          </p:cNvPicPr>
          <p:nvPr/>
        </p:nvPicPr>
        <p:blipFill>
          <a:blip r:embed="rId5"/>
          <a:stretch>
            <a:fillRect/>
          </a:stretch>
        </p:blipFill>
        <p:spPr>
          <a:xfrm rot="-2871576">
            <a:off x="4660900" y="271463"/>
            <a:ext cx="2590800" cy="2935287"/>
          </a:xfrm>
          <a:prstGeom prst="rect">
            <a:avLst/>
          </a:prstGeom>
          <a:noFill/>
          <a:ln w="9525">
            <a:noFill/>
          </a:ln>
        </p:spPr>
      </p:pic>
      <p:pic>
        <p:nvPicPr>
          <p:cNvPr id="9223" name="Picture 7" descr="Picture12"/>
          <p:cNvPicPr>
            <a:picLocks noChangeAspect="1"/>
          </p:cNvPicPr>
          <p:nvPr/>
        </p:nvPicPr>
        <p:blipFill>
          <a:blip r:embed="rId5"/>
          <a:stretch>
            <a:fillRect/>
          </a:stretch>
        </p:blipFill>
        <p:spPr>
          <a:xfrm rot="5400000">
            <a:off x="6403975" y="2206625"/>
            <a:ext cx="2590800" cy="2292350"/>
          </a:xfrm>
          <a:prstGeom prst="rect">
            <a:avLst/>
          </a:prstGeom>
          <a:noFill/>
          <a:ln w="9525">
            <a:noFill/>
          </a:ln>
        </p:spPr>
      </p:pic>
      <p:sp>
        <p:nvSpPr>
          <p:cNvPr id="136200" name="Text Box 8"/>
          <p:cNvSpPr txBox="1">
            <a:spLocks noChangeArrowheads="1"/>
          </p:cNvSpPr>
          <p:nvPr/>
        </p:nvSpPr>
        <p:spPr bwMode="auto">
          <a:xfrm>
            <a:off x="457200" y="6172200"/>
            <a:ext cx="2438400" cy="457200"/>
          </a:xfrm>
          <a:prstGeom prst="rect">
            <a:avLst/>
          </a:prstGeom>
          <a:solidFill>
            <a:srgbClr val="C4AD7E"/>
          </a:solidFill>
          <a:ln>
            <a:noFill/>
          </a:ln>
          <a:effectLst/>
        </p:spPr>
        <p:txBody>
          <a:bodyPr>
            <a:spAutoFit/>
          </a:bodyPr>
          <a:lstStyle/>
          <a:p>
            <a:pPr marR="0" algn="ctr" defTabSz="914400" eaLnBrk="1" hangingPunct="1">
              <a:spcBef>
                <a:spcPct val="50000"/>
              </a:spcBef>
              <a:buClrTx/>
              <a:buSzTx/>
              <a:buFontTx/>
              <a:buNone/>
              <a:defRPr/>
            </a:pPr>
            <a:endParaRPr kumimoji="0" lang="en-US" altLang="en-US" sz="2400" kern="1200" cap="none" spc="0" normalizeH="0" baseline="0" noProof="0">
              <a:solidFill>
                <a:srgbClr val="000000"/>
              </a:solidFill>
              <a:effectLst>
                <a:outerShdw blurRad="38100" dist="38100" dir="2700000" algn="tl">
                  <a:srgbClr val="FFFFFF"/>
                </a:outerShdw>
              </a:effectLst>
              <a:latin typeface="Arial" panose="020B0604020202020204" pitchFamily="34" charset="0"/>
              <a:ea typeface="+mn-ea"/>
              <a:cs typeface="+mn-cs"/>
            </a:endParaRPr>
          </a:p>
        </p:txBody>
      </p:sp>
      <p:pic>
        <p:nvPicPr>
          <p:cNvPr id="9225" name="Picture 9" descr="Picture12"/>
          <p:cNvPicPr>
            <a:picLocks noChangeAspect="1"/>
          </p:cNvPicPr>
          <p:nvPr/>
        </p:nvPicPr>
        <p:blipFill>
          <a:blip r:embed="rId5"/>
          <a:stretch>
            <a:fillRect/>
          </a:stretch>
        </p:blipFill>
        <p:spPr>
          <a:xfrm rot="-5400000">
            <a:off x="384175" y="3730625"/>
            <a:ext cx="2590800" cy="2292350"/>
          </a:xfrm>
          <a:prstGeom prst="rect">
            <a:avLst/>
          </a:prstGeom>
          <a:noFill/>
          <a:ln w="9525">
            <a:noFill/>
          </a:ln>
        </p:spPr>
      </p:pic>
      <p:pic>
        <p:nvPicPr>
          <p:cNvPr id="9226" name="Picture 10" descr="Picture12"/>
          <p:cNvPicPr>
            <a:picLocks noChangeAspect="1"/>
          </p:cNvPicPr>
          <p:nvPr/>
        </p:nvPicPr>
        <p:blipFill>
          <a:blip r:embed="rId5"/>
          <a:stretch>
            <a:fillRect/>
          </a:stretch>
        </p:blipFill>
        <p:spPr>
          <a:xfrm rot="-7854143">
            <a:off x="3051175" y="4264025"/>
            <a:ext cx="2590800" cy="2292350"/>
          </a:xfrm>
          <a:prstGeom prst="rect">
            <a:avLst/>
          </a:prstGeom>
          <a:noFill/>
          <a:ln w="9525">
            <a:noFill/>
          </a:ln>
        </p:spPr>
      </p:pic>
      <p:pic>
        <p:nvPicPr>
          <p:cNvPr id="9227" name="Picture 11" descr="Picture12"/>
          <p:cNvPicPr>
            <a:picLocks noChangeAspect="1"/>
          </p:cNvPicPr>
          <p:nvPr/>
        </p:nvPicPr>
        <p:blipFill>
          <a:blip r:embed="rId5"/>
          <a:stretch>
            <a:fillRect/>
          </a:stretch>
        </p:blipFill>
        <p:spPr>
          <a:xfrm rot="-2871576">
            <a:off x="7159625" y="4111625"/>
            <a:ext cx="2590800" cy="2292350"/>
          </a:xfrm>
          <a:prstGeom prst="rect">
            <a:avLst/>
          </a:prstGeom>
          <a:noFill/>
          <a:ln w="9525">
            <a:noFill/>
          </a:ln>
        </p:spPr>
      </p:pic>
      <p:sp>
        <p:nvSpPr>
          <p:cNvPr id="136204" name="Text Box 12"/>
          <p:cNvSpPr txBox="1"/>
          <p:nvPr/>
        </p:nvSpPr>
        <p:spPr>
          <a:xfrm>
            <a:off x="0" y="152400"/>
            <a:ext cx="9144000" cy="46158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endParaRPr lang="vi-VN" altLang="en-US" sz="4400" b="1" dirty="0">
              <a:solidFill>
                <a:srgbClr val="006600"/>
              </a:solidFill>
              <a:latin typeface="Times New Roman" panose="02020603050405020304" pitchFamily="18" charset="0"/>
            </a:endParaRPr>
          </a:p>
          <a:p>
            <a:pPr marL="0" lvl="0" indent="0" algn="ctr">
              <a:spcBef>
                <a:spcPct val="0"/>
              </a:spcBef>
              <a:buNone/>
            </a:pPr>
            <a:r>
              <a:rPr lang="vi-VN" altLang="en-US" sz="4400" b="1" dirty="0">
                <a:solidFill>
                  <a:schemeClr val="folHlink"/>
                </a:solidFill>
                <a:latin typeface="Times New Roman" panose="02020603050405020304" pitchFamily="18" charset="0"/>
              </a:rPr>
              <a:t>TRƯỜNG THCS</a:t>
            </a:r>
            <a:endParaRPr lang="vi-VN" altLang="en-US" sz="4400" b="1" dirty="0">
              <a:solidFill>
                <a:srgbClr val="FFFF00"/>
              </a:solidFill>
              <a:latin typeface="Times New Roman" panose="02020603050405020304" pitchFamily="18" charset="0"/>
            </a:endParaRPr>
          </a:p>
          <a:p>
            <a:pPr marL="0" lvl="0" indent="0" algn="ctr">
              <a:spcBef>
                <a:spcPct val="0"/>
              </a:spcBef>
              <a:buNone/>
            </a:pPr>
            <a:r>
              <a:rPr lang="vi-VN" altLang="en-US" sz="5400" b="1" dirty="0">
                <a:solidFill>
                  <a:srgbClr val="FF0000"/>
                </a:solidFill>
                <a:latin typeface="Times New Roman" panose="02020603050405020304" pitchFamily="18" charset="0"/>
              </a:rPr>
              <a:t>NGỮ VĂN 7</a:t>
            </a:r>
            <a:endParaRPr lang="vi-VN" altLang="en-US" sz="5400" b="1" dirty="0">
              <a:solidFill>
                <a:srgbClr val="FF0000"/>
              </a:solidFill>
              <a:latin typeface="Times New Roman" panose="02020603050405020304" pitchFamily="18" charset="0"/>
            </a:endParaRPr>
          </a:p>
          <a:p>
            <a:pPr marL="0" lvl="0" indent="0" algn="ctr">
              <a:spcBef>
                <a:spcPct val="0"/>
              </a:spcBef>
              <a:buNone/>
            </a:pPr>
            <a:endParaRPr lang="vi-VN" altLang="en-US" sz="4400" b="1" dirty="0">
              <a:solidFill>
                <a:srgbClr val="FFFF00"/>
              </a:solidFill>
              <a:latin typeface="Times New Roman" panose="02020603050405020304" pitchFamily="18" charset="0"/>
            </a:endParaRPr>
          </a:p>
          <a:p>
            <a:pPr marL="0" lvl="0" indent="0" algn="ctr">
              <a:spcBef>
                <a:spcPct val="0"/>
              </a:spcBef>
              <a:buNone/>
            </a:pPr>
            <a:endParaRPr lang="vi-VN" altLang="en-US" sz="4400" b="1" dirty="0">
              <a:solidFill>
                <a:srgbClr val="FFFF00"/>
              </a:solidFill>
              <a:latin typeface="Times New Roman" panose="02020603050405020304" pitchFamily="18" charset="0"/>
            </a:endParaRPr>
          </a:p>
          <a:p>
            <a:pPr marL="0" lvl="0" indent="0" algn="ctr">
              <a:spcBef>
                <a:spcPct val="0"/>
              </a:spcBef>
              <a:buNone/>
            </a:pPr>
            <a:endParaRPr lang="vi-VN" altLang="en-US" sz="4000" b="1" dirty="0">
              <a:solidFill>
                <a:srgbClr val="FF0066"/>
              </a:solidFill>
              <a:latin typeface="Times New Roman" panose="02020603050405020304" pitchFamily="18" charset="0"/>
            </a:endParaRPr>
          </a:p>
          <a:p>
            <a:pPr marL="0" lvl="0" indent="0" algn="ctr">
              <a:spcBef>
                <a:spcPct val="0"/>
              </a:spcBef>
              <a:buNone/>
            </a:pPr>
            <a:endParaRPr lang="en-US" altLang="en-US" sz="2400" i="1" dirty="0">
              <a:solidFill>
                <a:srgbClr val="FF0066"/>
              </a:solidFill>
              <a:latin typeface=".VnGothic" pitchFamily="34" charset="0"/>
            </a:endParaRPr>
          </a:p>
        </p:txBody>
      </p:sp>
      <p:sp>
        <p:nvSpPr>
          <p:cNvPr id="9229" name="Rectangle 13"/>
          <p:cNvSpPr/>
          <p:nvPr/>
        </p:nvSpPr>
        <p:spPr>
          <a:xfrm>
            <a:off x="0" y="0"/>
            <a:ext cx="9144000" cy="68580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342900" lvl="0" indent="-342900" algn="ctr" eaLnBrk="1" hangingPunct="1">
              <a:spcBef>
                <a:spcPct val="0"/>
              </a:spcBef>
              <a:buNone/>
            </a:pPr>
            <a:endParaRPr lang="vi-VN" altLang="en-US" sz="1800" b="1" dirty="0">
              <a:solidFill>
                <a:srgbClr val="000000"/>
              </a:solidFill>
            </a:endParaRPr>
          </a:p>
        </p:txBody>
      </p:sp>
      <p:pic>
        <p:nvPicPr>
          <p:cNvPr id="136206" name="Picture 14" descr="j0196374"/>
          <p:cNvPicPr>
            <a:picLocks noChangeAspect="1"/>
          </p:cNvPicPr>
          <p:nvPr/>
        </p:nvPicPr>
        <p:blipFill>
          <a:blip r:embed="rId6"/>
          <a:stretch>
            <a:fillRect/>
          </a:stretch>
        </p:blipFill>
        <p:spPr>
          <a:xfrm>
            <a:off x="98425" y="76200"/>
            <a:ext cx="892175" cy="990600"/>
          </a:xfrm>
          <a:prstGeom prst="rect">
            <a:avLst/>
          </a:prstGeom>
          <a:noFill/>
          <a:ln w="9525">
            <a:noFill/>
          </a:ln>
        </p:spPr>
      </p:pic>
      <p:sp>
        <p:nvSpPr>
          <p:cNvPr id="136207" name="AutoShape 15"/>
          <p:cNvSpPr/>
          <p:nvPr/>
        </p:nvSpPr>
        <p:spPr>
          <a:xfrm>
            <a:off x="7315200" y="4876800"/>
            <a:ext cx="428625" cy="409575"/>
          </a:xfrm>
          <a:prstGeom prst="irregularSeal1">
            <a:avLst/>
          </a:prstGeom>
          <a:gradFill rotWithShape="1">
            <a:gsLst>
              <a:gs pos="0">
                <a:srgbClr val="E6F8A6">
                  <a:alpha val="62000"/>
                </a:srgbClr>
              </a:gs>
              <a:gs pos="100000">
                <a:srgbClr val="FF0066"/>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08" name="AutoShape 16"/>
          <p:cNvSpPr/>
          <p:nvPr/>
        </p:nvSpPr>
        <p:spPr>
          <a:xfrm>
            <a:off x="0" y="3505200"/>
            <a:ext cx="366713" cy="431800"/>
          </a:xfrm>
          <a:prstGeom prst="irregularSeal1">
            <a:avLst/>
          </a:prstGeom>
          <a:gradFill rotWithShape="1">
            <a:gsLst>
              <a:gs pos="0">
                <a:srgbClr val="FF0066"/>
              </a:gs>
              <a:gs pos="100000">
                <a:srgbClr val="FF0000">
                  <a:alpha val="3998"/>
                </a:srgbClr>
              </a:gs>
            </a:gsLst>
            <a:path path="rect">
              <a:fillToRect r="100000" b="10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09" name="AutoShape 17"/>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10" name="AutoShape 18"/>
          <p:cNvSpPr>
            <a:spLocks noChangeArrowheads="1"/>
          </p:cNvSpPr>
          <p:nvPr/>
        </p:nvSpPr>
        <p:spPr bwMode="auto">
          <a:xfrm>
            <a:off x="8001000" y="381000"/>
            <a:ext cx="609600" cy="68580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11" name="AutoShape 19"/>
          <p:cNvSpPr/>
          <p:nvPr/>
        </p:nvSpPr>
        <p:spPr>
          <a:xfrm>
            <a:off x="2246313" y="9525"/>
            <a:ext cx="457200" cy="685800"/>
          </a:xfrm>
          <a:prstGeom prst="irregularSeal1">
            <a:avLst/>
          </a:prstGeom>
          <a:gradFill rotWithShape="1">
            <a:gsLst>
              <a:gs pos="0">
                <a:srgbClr val="FF0000"/>
              </a:gs>
              <a:gs pos="100000">
                <a:srgbClr val="1907FD"/>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12" name="AutoShape 20"/>
          <p:cNvSpPr>
            <a:spLocks noChangeArrowheads="1"/>
          </p:cNvSpPr>
          <p:nvPr/>
        </p:nvSpPr>
        <p:spPr bwMode="auto">
          <a:xfrm>
            <a:off x="4648200" y="381000"/>
            <a:ext cx="403225" cy="3921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13" name="AutoShape 21"/>
          <p:cNvSpPr>
            <a:spLocks noChangeArrowheads="1"/>
          </p:cNvSpPr>
          <p:nvPr/>
        </p:nvSpPr>
        <p:spPr bwMode="auto">
          <a:xfrm>
            <a:off x="304800" y="2438400"/>
            <a:ext cx="685800" cy="6096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14" name="AutoShape 22"/>
          <p:cNvSpPr/>
          <p:nvPr/>
        </p:nvSpPr>
        <p:spPr>
          <a:xfrm>
            <a:off x="5638800" y="2286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15" name="AutoShape 23"/>
          <p:cNvSpPr/>
          <p:nvPr/>
        </p:nvSpPr>
        <p:spPr>
          <a:xfrm>
            <a:off x="3048000" y="533400"/>
            <a:ext cx="366713" cy="431800"/>
          </a:xfrm>
          <a:prstGeom prst="irregularSeal1">
            <a:avLst/>
          </a:prstGeom>
          <a:gradFill rotWithShape="1">
            <a:gsLst>
              <a:gs pos="0">
                <a:srgbClr val="FF0066"/>
              </a:gs>
              <a:gs pos="100000">
                <a:srgbClr val="FF0000">
                  <a:alpha val="3998"/>
                </a:srgbClr>
              </a:gs>
            </a:gsLst>
            <a:path path="rect">
              <a:fillToRect r="100000" b="10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pic>
        <p:nvPicPr>
          <p:cNvPr id="9240" name="Picture 24" descr="POINSET2"/>
          <p:cNvPicPr>
            <a:picLocks noChangeAspect="1"/>
          </p:cNvPicPr>
          <p:nvPr/>
        </p:nvPicPr>
        <p:blipFill>
          <a:blip r:embed="rId7"/>
          <a:stretch>
            <a:fillRect/>
          </a:stretch>
        </p:blipFill>
        <p:spPr>
          <a:xfrm rot="5626853">
            <a:off x="7332663" y="-77787"/>
            <a:ext cx="1568450" cy="2057400"/>
          </a:xfrm>
          <a:prstGeom prst="rect">
            <a:avLst/>
          </a:prstGeom>
          <a:noFill/>
          <a:ln w="9525">
            <a:noFill/>
          </a:ln>
        </p:spPr>
      </p:pic>
      <p:sp>
        <p:nvSpPr>
          <p:cNvPr id="136217" name="AutoShape 25"/>
          <p:cNvSpPr/>
          <p:nvPr/>
        </p:nvSpPr>
        <p:spPr>
          <a:xfrm>
            <a:off x="1524000" y="12192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18" name="AutoShape 26"/>
          <p:cNvSpPr>
            <a:spLocks noChangeArrowheads="1"/>
          </p:cNvSpPr>
          <p:nvPr/>
        </p:nvSpPr>
        <p:spPr bwMode="auto">
          <a:xfrm>
            <a:off x="8458200" y="1600200"/>
            <a:ext cx="385763" cy="533400"/>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19" name="AutoShape 27"/>
          <p:cNvSpPr/>
          <p:nvPr/>
        </p:nvSpPr>
        <p:spPr>
          <a:xfrm>
            <a:off x="2667000" y="6019800"/>
            <a:ext cx="762000" cy="533400"/>
          </a:xfrm>
          <a:prstGeom prst="irregularSeal2">
            <a:avLst/>
          </a:prstGeom>
          <a:gradFill rotWithShape="1">
            <a:gsLst>
              <a:gs pos="0">
                <a:srgbClr val="FCA2B1">
                  <a:alpha val="87999"/>
                </a:srgbClr>
              </a:gs>
              <a:gs pos="100000">
                <a:srgbClr val="FF0000">
                  <a:alpha val="57999"/>
                </a:srgbClr>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20" name="AutoShape 28"/>
          <p:cNvSpPr/>
          <p:nvPr/>
        </p:nvSpPr>
        <p:spPr>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21" name="AutoShape 29"/>
          <p:cNvSpPr>
            <a:spLocks noChangeArrowheads="1"/>
          </p:cNvSpPr>
          <p:nvPr/>
        </p:nvSpPr>
        <p:spPr bwMode="auto">
          <a:xfrm>
            <a:off x="1524000" y="3962400"/>
            <a:ext cx="1066800" cy="91440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22" name="AutoShape 30"/>
          <p:cNvSpPr/>
          <p:nvPr/>
        </p:nvSpPr>
        <p:spPr>
          <a:xfrm>
            <a:off x="5562600" y="5867400"/>
            <a:ext cx="457200" cy="685800"/>
          </a:xfrm>
          <a:prstGeom prst="irregularSeal1">
            <a:avLst/>
          </a:prstGeom>
          <a:gradFill rotWithShape="1">
            <a:gsLst>
              <a:gs pos="0">
                <a:srgbClr val="FF0000"/>
              </a:gs>
              <a:gs pos="100000">
                <a:srgbClr val="1907FD"/>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23" name="AutoShape 31"/>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24" name="AutoShape 32"/>
          <p:cNvSpPr/>
          <p:nvPr/>
        </p:nvSpPr>
        <p:spPr>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25" name="AutoShape 33"/>
          <p:cNvSpPr/>
          <p:nvPr/>
        </p:nvSpPr>
        <p:spPr>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lang="en-US" altLang="en-US" sz="1800" dirty="0">
              <a:solidFill>
                <a:srgbClr val="000000"/>
              </a:solidFill>
            </a:endParaRPr>
          </a:p>
        </p:txBody>
      </p:sp>
      <p:sp>
        <p:nvSpPr>
          <p:cNvPr id="136226" name="AutoShape 34"/>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227" name="Oval 35"/>
          <p:cNvSpPr/>
          <p:nvPr/>
        </p:nvSpPr>
        <p:spPr>
          <a:xfrm>
            <a:off x="533400" y="457200"/>
            <a:ext cx="304800" cy="533400"/>
          </a:xfrm>
          <a:prstGeom prst="ellipse">
            <a:avLst/>
          </a:prstGeom>
          <a:noFill/>
          <a:ln w="9525" cap="flat" cmpd="sng">
            <a:solidFill>
              <a:srgbClr val="FFFF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a:spcBef>
                <a:spcPct val="0"/>
              </a:spcBef>
              <a:buNone/>
            </a:pPr>
            <a:endParaRPr lang="en-US" altLang="en-US" sz="1800" b="1" u="sng" dirty="0">
              <a:solidFill>
                <a:srgbClr val="FF0066"/>
              </a:solidFill>
            </a:endParaRPr>
          </a:p>
        </p:txBody>
      </p:sp>
      <p:pic>
        <p:nvPicPr>
          <p:cNvPr id="136228" name="Mo uoc ngay mai.mp3">
            <a:hlinkClick r:id="" action="ppaction://media"/>
          </p:cNvPr>
          <p:cNvPicPr>
            <a:picLocks noRot="1" noChangeAspect="1"/>
          </p:cNvPicPr>
          <p:nvPr>
            <a:audioFile r:link="rId8"/>
            <p:extLst>
              <p:ext uri="{DAA4B4D4-6D71-4841-9C94-3DE7FCFB9230}">
                <p14:media xmlns:p14="http://schemas.microsoft.com/office/powerpoint/2010/main" r:link="rId9"/>
              </p:ext>
            </p:extLst>
          </p:nvPr>
        </p:nvPicPr>
        <p:blipFill>
          <a:blip r:embed="rId3"/>
          <a:stretch>
            <a:fillRect/>
          </a:stretch>
        </p:blipFill>
        <p:spPr>
          <a:xfrm>
            <a:off x="0" y="6705600"/>
            <a:ext cx="152400" cy="152400"/>
          </a:xfrm>
          <a:prstGeom prst="rect">
            <a:avLst/>
          </a:prstGeom>
          <a:noFill/>
          <a:ln w="9525">
            <a:noFill/>
          </a:ln>
        </p:spPr>
      </p:pic>
      <p:pic>
        <p:nvPicPr>
          <p:cNvPr id="9253" name="Picture 37" descr="POINSET3"/>
          <p:cNvPicPr>
            <a:picLocks noChangeAspect="1"/>
          </p:cNvPicPr>
          <p:nvPr/>
        </p:nvPicPr>
        <p:blipFill>
          <a:blip r:embed="rId10"/>
          <a:stretch>
            <a:fillRect/>
          </a:stretch>
        </p:blipFill>
        <p:spPr>
          <a:xfrm>
            <a:off x="8305800" y="4451350"/>
            <a:ext cx="838200" cy="2406650"/>
          </a:xfrm>
          <a:prstGeom prst="rect">
            <a:avLst/>
          </a:prstGeom>
          <a:noFill/>
          <a:ln w="9525">
            <a:noFill/>
          </a:ln>
        </p:spPr>
      </p:pic>
      <p:pic>
        <p:nvPicPr>
          <p:cNvPr id="9254" name="Picture 38" descr="POINSET3"/>
          <p:cNvPicPr>
            <a:picLocks noChangeAspect="1"/>
          </p:cNvPicPr>
          <p:nvPr/>
        </p:nvPicPr>
        <p:blipFill>
          <a:blip r:embed="rId10"/>
          <a:stretch>
            <a:fillRect/>
          </a:stretch>
        </p:blipFill>
        <p:spPr>
          <a:xfrm flipH="1">
            <a:off x="0" y="4403725"/>
            <a:ext cx="914400" cy="2454275"/>
          </a:xfrm>
          <a:prstGeom prst="rect">
            <a:avLst/>
          </a:prstGeom>
          <a:noFill/>
          <a:ln w="9525">
            <a:noFill/>
          </a:ln>
        </p:spPr>
      </p:pic>
      <p:pic>
        <p:nvPicPr>
          <p:cNvPr id="9255" name="Picture 39" descr="BAR"/>
          <p:cNvPicPr preferRelativeResize="0">
            <a:picLocks noChangeAspect="1"/>
          </p:cNvPicPr>
          <p:nvPr/>
        </p:nvPicPr>
        <p:blipFill>
          <a:blip r:embed="rId11"/>
          <a:stretch>
            <a:fillRect/>
          </a:stretch>
        </p:blipFill>
        <p:spPr>
          <a:xfrm rot="-5400000">
            <a:off x="5676900" y="3390900"/>
            <a:ext cx="6858000" cy="74613"/>
          </a:xfrm>
          <a:prstGeom prst="rect">
            <a:avLst/>
          </a:prstGeom>
          <a:noFill/>
          <a:ln w="9525">
            <a:noFill/>
          </a:ln>
        </p:spPr>
      </p:pic>
      <p:pic>
        <p:nvPicPr>
          <p:cNvPr id="9256" name="Picture 40" descr="BAR"/>
          <p:cNvPicPr preferRelativeResize="0">
            <a:picLocks noChangeAspect="1"/>
          </p:cNvPicPr>
          <p:nvPr/>
        </p:nvPicPr>
        <p:blipFill>
          <a:blip r:embed="rId11"/>
          <a:stretch>
            <a:fillRect/>
          </a:stretch>
        </p:blipFill>
        <p:spPr>
          <a:xfrm rot="-5400000">
            <a:off x="-3390900" y="3390900"/>
            <a:ext cx="6858000" cy="74613"/>
          </a:xfrm>
          <a:prstGeom prst="rect">
            <a:avLst/>
          </a:prstGeom>
          <a:noFill/>
          <a:ln w="9525">
            <a:noFill/>
          </a:ln>
        </p:spPr>
      </p:pic>
      <p:pic>
        <p:nvPicPr>
          <p:cNvPr id="9257" name="Picture 41" descr="BAR"/>
          <p:cNvPicPr preferRelativeResize="0">
            <a:picLocks noChangeAspect="1"/>
          </p:cNvPicPr>
          <p:nvPr/>
        </p:nvPicPr>
        <p:blipFill>
          <a:blip r:embed="rId11"/>
          <a:stretch>
            <a:fillRect/>
          </a:stretch>
        </p:blipFill>
        <p:spPr>
          <a:xfrm>
            <a:off x="0" y="0"/>
            <a:ext cx="9144000" cy="100013"/>
          </a:xfrm>
          <a:prstGeom prst="rect">
            <a:avLst/>
          </a:prstGeom>
          <a:noFill/>
          <a:ln w="9525">
            <a:noFill/>
          </a:ln>
        </p:spPr>
      </p:pic>
      <p:pic>
        <p:nvPicPr>
          <p:cNvPr id="9258" name="Picture 42" descr="BAR"/>
          <p:cNvPicPr preferRelativeResize="0">
            <a:picLocks noChangeAspect="1"/>
          </p:cNvPicPr>
          <p:nvPr/>
        </p:nvPicPr>
        <p:blipFill>
          <a:blip r:embed="rId11"/>
          <a:stretch>
            <a:fillRect/>
          </a:stretch>
        </p:blipFill>
        <p:spPr>
          <a:xfrm>
            <a:off x="0" y="6757988"/>
            <a:ext cx="9144000" cy="100012"/>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7489" fill="hold"/>
                                        <p:tgtEl>
                                          <p:spTgt spid="136194"/>
                                        </p:tgtEl>
                                      </p:cBhvr>
                                    </p:cmd>
                                  </p:childTnLst>
                                </p:cTn>
                              </p:par>
                              <p:par>
                                <p:cTn id="7" presetID="53" presetClass="entr" presetSubtype="16" repeatCount="3000" fill="hold" grpId="0" nodeType="withEffect">
                                  <p:stCondLst>
                                    <p:cond delay="1500"/>
                                  </p:stCondLst>
                                  <p:childTnLst>
                                    <p:set>
                                      <p:cBhvr>
                                        <p:cTn id="8" dur="1" fill="hold">
                                          <p:stCondLst>
                                            <p:cond delay="0"/>
                                          </p:stCondLst>
                                        </p:cTn>
                                        <p:tgtEl>
                                          <p:spTgt spid="136204"/>
                                        </p:tgtEl>
                                        <p:attrNameLst>
                                          <p:attrName>style.visibility</p:attrName>
                                        </p:attrNameLst>
                                      </p:cBhvr>
                                      <p:to>
                                        <p:strVal val="visible"/>
                                      </p:to>
                                    </p:set>
                                    <p:anim calcmode="lin" valueType="num">
                                      <p:cBhvr>
                                        <p:cTn id="9" dur="5000" fill="hold"/>
                                        <p:tgtEl>
                                          <p:spTgt spid="136204"/>
                                        </p:tgtEl>
                                        <p:attrNameLst>
                                          <p:attrName>ppt_w</p:attrName>
                                        </p:attrNameLst>
                                      </p:cBhvr>
                                      <p:tavLst>
                                        <p:tav tm="0">
                                          <p:val>
                                            <p:fltVal val="0.000000"/>
                                          </p:val>
                                        </p:tav>
                                        <p:tav tm="100000">
                                          <p:val>
                                            <p:strVal val="#ppt_w"/>
                                          </p:val>
                                        </p:tav>
                                      </p:tavLst>
                                    </p:anim>
                                    <p:anim calcmode="lin" valueType="num">
                                      <p:cBhvr>
                                        <p:cTn id="10" dur="5000" fill="hold"/>
                                        <p:tgtEl>
                                          <p:spTgt spid="136204"/>
                                        </p:tgtEl>
                                        <p:attrNameLst>
                                          <p:attrName>ppt_h</p:attrName>
                                        </p:attrNameLst>
                                      </p:cBhvr>
                                      <p:tavLst>
                                        <p:tav tm="0">
                                          <p:val>
                                            <p:fltVal val="0.000000"/>
                                          </p:val>
                                        </p:tav>
                                        <p:tav tm="100000">
                                          <p:val>
                                            <p:strVal val="#ppt_h"/>
                                          </p:val>
                                        </p:tav>
                                      </p:tavLst>
                                    </p:anim>
                                    <p:animEffect transition="in" filter="fade">
                                      <p:cBhvr>
                                        <p:cTn id="11" dur="5000"/>
                                        <p:tgtEl>
                                          <p:spTgt spid="136204"/>
                                        </p:tgtEl>
                                      </p:cBhvr>
                                    </p:animEffect>
                                  </p:childTnLst>
                                </p:cTn>
                              </p:par>
                            </p:childTnLst>
                          </p:cTn>
                        </p:par>
                        <p:par>
                          <p:cTn id="12" fill="hold">
                            <p:stCondLst>
                              <p:cond delay="257500"/>
                            </p:stCondLst>
                            <p:childTnLst>
                              <p:par>
                                <p:cTn id="13" presetID="23" presetClass="emph" presetSubtype="0" repeatCount="indefinite" fill="hold" grpId="0" nodeType="afterEffect">
                                  <p:stCondLst>
                                    <p:cond delay="0"/>
                                  </p:stCondLst>
                                  <p:childTnLst>
                                    <p:animClr clrSpc="hsl" dir="cw">
                                      <p:cBhvr override="childStyle">
                                        <p:cTn id="14" dur="500" fill="hold"/>
                                        <p:tgtEl>
                                          <p:spTgt spid="136227"/>
                                        </p:tgtEl>
                                        <p:attrNameLst>
                                          <p:attrName>style.color</p:attrName>
                                        </p:attrNameLst>
                                      </p:cBhvr>
                                      <p:by>
                                        <p:hsl h="10842240" s="0" l="0"/>
                                      </p:by>
                                    </p:animClr>
                                    <p:animClr clrSpc="hsl" dir="cw">
                                      <p:cBhvr>
                                        <p:cTn id="15" dur="500" fill="hold"/>
                                        <p:tgtEl>
                                          <p:spTgt spid="136227"/>
                                        </p:tgtEl>
                                        <p:attrNameLst>
                                          <p:attrName>fillcolor</p:attrName>
                                        </p:attrNameLst>
                                      </p:cBhvr>
                                      <p:by>
                                        <p:hsl h="10842240" s="0" l="0"/>
                                      </p:by>
                                    </p:animClr>
                                    <p:animClr clrSpc="hsl" dir="cw">
                                      <p:cBhvr>
                                        <p:cTn id="16" dur="500" fill="hold"/>
                                        <p:tgtEl>
                                          <p:spTgt spid="136227"/>
                                        </p:tgtEl>
                                        <p:attrNameLst>
                                          <p:attrName>stroke.color</p:attrName>
                                        </p:attrNameLst>
                                      </p:cBhvr>
                                      <p:by>
                                        <p:hsl h="10842240" s="0" l="0"/>
                                      </p:by>
                                    </p:animClr>
                                    <p:set>
                                      <p:cBhvr>
                                        <p:cTn id="17" dur="500" fill="hold"/>
                                        <p:tgtEl>
                                          <p:spTgt spid="136227"/>
                                        </p:tgtEl>
                                        <p:attrNameLst>
                                          <p:attrName>fill.type</p:attrName>
                                        </p:attrNameLst>
                                      </p:cBhvr>
                                      <p:to>
                                        <p:strVal val="solid"/>
                                      </p:to>
                                    </p:set>
                                  </p:childTnLst>
                                </p:cTn>
                              </p:par>
                            </p:childTnLst>
                          </p:cTn>
                        </p:par>
                        <p:par>
                          <p:cTn id="18" fill="hold">
                            <p:stCondLst>
                              <p:cond delay="258000"/>
                            </p:stCondLst>
                            <p:childTnLst>
                              <p:par>
                                <p:cTn id="19" presetID="8" presetClass="emph" presetSubtype="0" repeatCount="indefinite" fill="hold" nodeType="afterEffect">
                                  <p:stCondLst>
                                    <p:cond delay="0"/>
                                  </p:stCondLst>
                                  <p:childTnLst>
                                    <p:animRot by="21600000">
                                      <p:cBhvr>
                                        <p:cTn id="20" dur="2000" fill="hold"/>
                                        <p:tgtEl>
                                          <p:spTgt spid="136206"/>
                                        </p:tgtEl>
                                        <p:attrNameLst>
                                          <p:attrName>r</p:attrName>
                                        </p:attrNameLst>
                                      </p:cBhvr>
                                    </p:animRot>
                                  </p:childTnLst>
                                </p:cTn>
                              </p:par>
                            </p:childTnLst>
                          </p:cTn>
                        </p:par>
                        <p:par>
                          <p:cTn id="21" fill="hold">
                            <p:stCondLst>
                              <p:cond delay="260000"/>
                            </p:stCondLst>
                            <p:childTnLst>
                              <p:par>
                                <p:cTn id="22" presetID="1" presetClass="mediacall" presetSubtype="0" fill="hold" nodeType="afterEffect">
                                  <p:stCondLst>
                                    <p:cond delay="0"/>
                                  </p:stCondLst>
                                  <p:childTnLst>
                                    <p:cmd type="call" cmd="playFrom(0.0)">
                                      <p:cBhvr>
                                        <p:cTn id="23" dur="1" fill="hold"/>
                                        <p:tgtEl>
                                          <p:spTgt spid="136228"/>
                                        </p:tgtEl>
                                      </p:cBhvr>
                                    </p:cmd>
                                  </p:childTnLst>
                                </p:cTn>
                              </p:par>
                              <p:par>
                                <p:cTn id="24" presetID="23" presetClass="entr" presetSubtype="528" repeatCount="indefinite" fill="hold" grpId="0" nodeType="withEffect">
                                  <p:stCondLst>
                                    <p:cond delay="500"/>
                                  </p:stCondLst>
                                  <p:childTnLst>
                                    <p:set>
                                      <p:cBhvr>
                                        <p:cTn id="25" dur="1" fill="hold">
                                          <p:stCondLst>
                                            <p:cond delay="0"/>
                                          </p:stCondLst>
                                        </p:cTn>
                                        <p:tgtEl>
                                          <p:spTgt spid="136207"/>
                                        </p:tgtEl>
                                        <p:attrNameLst>
                                          <p:attrName>style.visibility</p:attrName>
                                        </p:attrNameLst>
                                      </p:cBhvr>
                                      <p:to>
                                        <p:strVal val="visible"/>
                                      </p:to>
                                    </p:set>
                                    <p:anim calcmode="lin" valueType="num">
                                      <p:cBhvr>
                                        <p:cTn id="26" dur="1000" fill="hold"/>
                                        <p:tgtEl>
                                          <p:spTgt spid="136207"/>
                                        </p:tgtEl>
                                        <p:attrNameLst>
                                          <p:attrName>ppt_w</p:attrName>
                                        </p:attrNameLst>
                                      </p:cBhvr>
                                      <p:tavLst>
                                        <p:tav tm="0">
                                          <p:val>
                                            <p:fltVal val="0.000000"/>
                                          </p:val>
                                        </p:tav>
                                        <p:tav tm="100000">
                                          <p:val>
                                            <p:strVal val="#ppt_w"/>
                                          </p:val>
                                        </p:tav>
                                      </p:tavLst>
                                    </p:anim>
                                    <p:anim calcmode="lin" valueType="num">
                                      <p:cBhvr>
                                        <p:cTn id="27" dur="1000" fill="hold"/>
                                        <p:tgtEl>
                                          <p:spTgt spid="136207"/>
                                        </p:tgtEl>
                                        <p:attrNameLst>
                                          <p:attrName>ppt_h</p:attrName>
                                        </p:attrNameLst>
                                      </p:cBhvr>
                                      <p:tavLst>
                                        <p:tav tm="0">
                                          <p:val>
                                            <p:fltVal val="0.000000"/>
                                          </p:val>
                                        </p:tav>
                                        <p:tav tm="100000">
                                          <p:val>
                                            <p:strVal val="#ppt_h"/>
                                          </p:val>
                                        </p:tav>
                                      </p:tavLst>
                                    </p:anim>
                                    <p:anim calcmode="lin" valueType="num">
                                      <p:cBhvr>
                                        <p:cTn id="28" dur="1000" fill="hold"/>
                                        <p:tgtEl>
                                          <p:spTgt spid="136207"/>
                                        </p:tgtEl>
                                        <p:attrNameLst>
                                          <p:attrName>ppt_x</p:attrName>
                                        </p:attrNameLst>
                                      </p:cBhvr>
                                      <p:tavLst>
                                        <p:tav tm="0">
                                          <p:val>
                                            <p:fltVal val="0.500000"/>
                                          </p:val>
                                        </p:tav>
                                        <p:tav tm="100000">
                                          <p:val>
                                            <p:strVal val="#ppt_x"/>
                                          </p:val>
                                        </p:tav>
                                      </p:tavLst>
                                    </p:anim>
                                    <p:anim calcmode="lin" valueType="num">
                                      <p:cBhvr>
                                        <p:cTn id="29" dur="1000" fill="hold"/>
                                        <p:tgtEl>
                                          <p:spTgt spid="136207"/>
                                        </p:tgtEl>
                                        <p:attrNameLst>
                                          <p:attrName>ppt_y</p:attrName>
                                        </p:attrNameLst>
                                      </p:cBhvr>
                                      <p:tavLst>
                                        <p:tav tm="0">
                                          <p:val>
                                            <p:fltVal val="0.500000"/>
                                          </p:val>
                                        </p:tav>
                                        <p:tav tm="100000">
                                          <p:val>
                                            <p:strVal val="#ppt_y"/>
                                          </p:val>
                                        </p:tav>
                                      </p:tavLst>
                                    </p:anim>
                                  </p:childTnLst>
                                </p:cTn>
                              </p:par>
                              <p:par>
                                <p:cTn id="30" presetID="23" presetClass="entr" presetSubtype="528" repeatCount="indefinite" fill="hold" grpId="0" nodeType="withEffect">
                                  <p:stCondLst>
                                    <p:cond delay="0"/>
                                  </p:stCondLst>
                                  <p:childTnLst>
                                    <p:set>
                                      <p:cBhvr>
                                        <p:cTn id="31" dur="1" fill="hold">
                                          <p:stCondLst>
                                            <p:cond delay="0"/>
                                          </p:stCondLst>
                                        </p:cTn>
                                        <p:tgtEl>
                                          <p:spTgt spid="136208"/>
                                        </p:tgtEl>
                                        <p:attrNameLst>
                                          <p:attrName>style.visibility</p:attrName>
                                        </p:attrNameLst>
                                      </p:cBhvr>
                                      <p:to>
                                        <p:strVal val="visible"/>
                                      </p:to>
                                    </p:set>
                                    <p:anim calcmode="lin" valueType="num">
                                      <p:cBhvr>
                                        <p:cTn id="32" dur="1000" fill="hold"/>
                                        <p:tgtEl>
                                          <p:spTgt spid="136208"/>
                                        </p:tgtEl>
                                        <p:attrNameLst>
                                          <p:attrName>ppt_w</p:attrName>
                                        </p:attrNameLst>
                                      </p:cBhvr>
                                      <p:tavLst>
                                        <p:tav tm="0">
                                          <p:val>
                                            <p:fltVal val="0.000000"/>
                                          </p:val>
                                        </p:tav>
                                        <p:tav tm="100000">
                                          <p:val>
                                            <p:strVal val="#ppt_w"/>
                                          </p:val>
                                        </p:tav>
                                      </p:tavLst>
                                    </p:anim>
                                    <p:anim calcmode="lin" valueType="num">
                                      <p:cBhvr>
                                        <p:cTn id="33" dur="1000" fill="hold"/>
                                        <p:tgtEl>
                                          <p:spTgt spid="136208"/>
                                        </p:tgtEl>
                                        <p:attrNameLst>
                                          <p:attrName>ppt_h</p:attrName>
                                        </p:attrNameLst>
                                      </p:cBhvr>
                                      <p:tavLst>
                                        <p:tav tm="0">
                                          <p:val>
                                            <p:fltVal val="0.000000"/>
                                          </p:val>
                                        </p:tav>
                                        <p:tav tm="100000">
                                          <p:val>
                                            <p:strVal val="#ppt_h"/>
                                          </p:val>
                                        </p:tav>
                                      </p:tavLst>
                                    </p:anim>
                                    <p:anim calcmode="lin" valueType="num">
                                      <p:cBhvr>
                                        <p:cTn id="34" dur="1000" fill="hold"/>
                                        <p:tgtEl>
                                          <p:spTgt spid="136208"/>
                                        </p:tgtEl>
                                        <p:attrNameLst>
                                          <p:attrName>ppt_x</p:attrName>
                                        </p:attrNameLst>
                                      </p:cBhvr>
                                      <p:tavLst>
                                        <p:tav tm="0">
                                          <p:val>
                                            <p:fltVal val="0.500000"/>
                                          </p:val>
                                        </p:tav>
                                        <p:tav tm="100000">
                                          <p:val>
                                            <p:strVal val="#ppt_x"/>
                                          </p:val>
                                        </p:tav>
                                      </p:tavLst>
                                    </p:anim>
                                    <p:anim calcmode="lin" valueType="num">
                                      <p:cBhvr>
                                        <p:cTn id="35" dur="1000" fill="hold"/>
                                        <p:tgtEl>
                                          <p:spTgt spid="136208"/>
                                        </p:tgtEl>
                                        <p:attrNameLst>
                                          <p:attrName>ppt_y</p:attrName>
                                        </p:attrNameLst>
                                      </p:cBhvr>
                                      <p:tavLst>
                                        <p:tav tm="0">
                                          <p:val>
                                            <p:fltVal val="0.500000"/>
                                          </p:val>
                                        </p:tav>
                                        <p:tav tm="100000">
                                          <p:val>
                                            <p:strVal val="#ppt_y"/>
                                          </p:val>
                                        </p:tav>
                                      </p:tavLst>
                                    </p:anim>
                                  </p:childTnLst>
                                </p:cTn>
                              </p:par>
                              <p:par>
                                <p:cTn id="36" presetID="23" presetClass="entr" presetSubtype="528" repeatCount="indefinite" fill="hold" nodeType="withEffect">
                                  <p:stCondLst>
                                    <p:cond delay="0"/>
                                  </p:stCondLst>
                                  <p:childTnLst>
                                    <p:set>
                                      <p:cBhvr>
                                        <p:cTn id="37" dur="1" fill="hold">
                                          <p:stCondLst>
                                            <p:cond delay="0"/>
                                          </p:stCondLst>
                                        </p:cTn>
                                        <p:tgtEl>
                                          <p:spTgt spid="136209"/>
                                        </p:tgtEl>
                                        <p:attrNameLst>
                                          <p:attrName>style.visibility</p:attrName>
                                        </p:attrNameLst>
                                      </p:cBhvr>
                                      <p:to>
                                        <p:strVal val="visible"/>
                                      </p:to>
                                    </p:set>
                                    <p:anim calcmode="lin" valueType="num">
                                      <p:cBhvr>
                                        <p:cTn id="38" dur="1000" fill="hold"/>
                                        <p:tgtEl>
                                          <p:spTgt spid="136209"/>
                                        </p:tgtEl>
                                        <p:attrNameLst>
                                          <p:attrName>ppt_w</p:attrName>
                                        </p:attrNameLst>
                                      </p:cBhvr>
                                      <p:tavLst>
                                        <p:tav tm="0">
                                          <p:val>
                                            <p:fltVal val="0.000000"/>
                                          </p:val>
                                        </p:tav>
                                        <p:tav tm="100000">
                                          <p:val>
                                            <p:strVal val="#ppt_w"/>
                                          </p:val>
                                        </p:tav>
                                      </p:tavLst>
                                    </p:anim>
                                    <p:anim calcmode="lin" valueType="num">
                                      <p:cBhvr>
                                        <p:cTn id="39" dur="1000" fill="hold"/>
                                        <p:tgtEl>
                                          <p:spTgt spid="136209"/>
                                        </p:tgtEl>
                                        <p:attrNameLst>
                                          <p:attrName>ppt_h</p:attrName>
                                        </p:attrNameLst>
                                      </p:cBhvr>
                                      <p:tavLst>
                                        <p:tav tm="0">
                                          <p:val>
                                            <p:fltVal val="0.000000"/>
                                          </p:val>
                                        </p:tav>
                                        <p:tav tm="100000">
                                          <p:val>
                                            <p:strVal val="#ppt_h"/>
                                          </p:val>
                                        </p:tav>
                                      </p:tavLst>
                                    </p:anim>
                                    <p:anim calcmode="lin" valueType="num">
                                      <p:cBhvr>
                                        <p:cTn id="40" dur="1000" fill="hold"/>
                                        <p:tgtEl>
                                          <p:spTgt spid="136209"/>
                                        </p:tgtEl>
                                        <p:attrNameLst>
                                          <p:attrName>ppt_x</p:attrName>
                                        </p:attrNameLst>
                                      </p:cBhvr>
                                      <p:tavLst>
                                        <p:tav tm="0">
                                          <p:val>
                                            <p:fltVal val="0.500000"/>
                                          </p:val>
                                        </p:tav>
                                        <p:tav tm="100000">
                                          <p:val>
                                            <p:strVal val="#ppt_x"/>
                                          </p:val>
                                        </p:tav>
                                      </p:tavLst>
                                    </p:anim>
                                    <p:anim calcmode="lin" valueType="num">
                                      <p:cBhvr>
                                        <p:cTn id="41" dur="1000" fill="hold"/>
                                        <p:tgtEl>
                                          <p:spTgt spid="136209"/>
                                        </p:tgtEl>
                                        <p:attrNameLst>
                                          <p:attrName>ppt_y</p:attrName>
                                        </p:attrNameLst>
                                      </p:cBhvr>
                                      <p:tavLst>
                                        <p:tav tm="0">
                                          <p:val>
                                            <p:fltVal val="0.500000"/>
                                          </p:val>
                                        </p:tav>
                                        <p:tav tm="100000">
                                          <p:val>
                                            <p:strVal val="#ppt_y"/>
                                          </p:val>
                                        </p:tav>
                                      </p:tavLst>
                                    </p:anim>
                                  </p:childTnLst>
                                </p:cTn>
                              </p:par>
                              <p:par>
                                <p:cTn id="42" presetID="23" presetClass="entr" presetSubtype="528" repeatCount="indefinite" fill="hold" nodeType="withEffect">
                                  <p:stCondLst>
                                    <p:cond delay="500"/>
                                  </p:stCondLst>
                                  <p:childTnLst>
                                    <p:set>
                                      <p:cBhvr>
                                        <p:cTn id="43" dur="1" fill="hold">
                                          <p:stCondLst>
                                            <p:cond delay="0"/>
                                          </p:stCondLst>
                                        </p:cTn>
                                        <p:tgtEl>
                                          <p:spTgt spid="136210"/>
                                        </p:tgtEl>
                                        <p:attrNameLst>
                                          <p:attrName>style.visibility</p:attrName>
                                        </p:attrNameLst>
                                      </p:cBhvr>
                                      <p:to>
                                        <p:strVal val="visible"/>
                                      </p:to>
                                    </p:set>
                                    <p:anim calcmode="lin" valueType="num">
                                      <p:cBhvr>
                                        <p:cTn id="44" dur="1000" fill="hold"/>
                                        <p:tgtEl>
                                          <p:spTgt spid="136210"/>
                                        </p:tgtEl>
                                        <p:attrNameLst>
                                          <p:attrName>ppt_w</p:attrName>
                                        </p:attrNameLst>
                                      </p:cBhvr>
                                      <p:tavLst>
                                        <p:tav tm="0">
                                          <p:val>
                                            <p:fltVal val="0.000000"/>
                                          </p:val>
                                        </p:tav>
                                        <p:tav tm="100000">
                                          <p:val>
                                            <p:strVal val="#ppt_w"/>
                                          </p:val>
                                        </p:tav>
                                      </p:tavLst>
                                    </p:anim>
                                    <p:anim calcmode="lin" valueType="num">
                                      <p:cBhvr>
                                        <p:cTn id="45" dur="1000" fill="hold"/>
                                        <p:tgtEl>
                                          <p:spTgt spid="136210"/>
                                        </p:tgtEl>
                                        <p:attrNameLst>
                                          <p:attrName>ppt_h</p:attrName>
                                        </p:attrNameLst>
                                      </p:cBhvr>
                                      <p:tavLst>
                                        <p:tav tm="0">
                                          <p:val>
                                            <p:fltVal val="0.000000"/>
                                          </p:val>
                                        </p:tav>
                                        <p:tav tm="100000">
                                          <p:val>
                                            <p:strVal val="#ppt_h"/>
                                          </p:val>
                                        </p:tav>
                                      </p:tavLst>
                                    </p:anim>
                                    <p:anim calcmode="lin" valueType="num">
                                      <p:cBhvr>
                                        <p:cTn id="46" dur="1000" fill="hold"/>
                                        <p:tgtEl>
                                          <p:spTgt spid="136210"/>
                                        </p:tgtEl>
                                        <p:attrNameLst>
                                          <p:attrName>ppt_x</p:attrName>
                                        </p:attrNameLst>
                                      </p:cBhvr>
                                      <p:tavLst>
                                        <p:tav tm="0">
                                          <p:val>
                                            <p:fltVal val="0.500000"/>
                                          </p:val>
                                        </p:tav>
                                        <p:tav tm="100000">
                                          <p:val>
                                            <p:strVal val="#ppt_x"/>
                                          </p:val>
                                        </p:tav>
                                      </p:tavLst>
                                    </p:anim>
                                    <p:anim calcmode="lin" valueType="num">
                                      <p:cBhvr>
                                        <p:cTn id="47" dur="1000" fill="hold"/>
                                        <p:tgtEl>
                                          <p:spTgt spid="136210"/>
                                        </p:tgtEl>
                                        <p:attrNameLst>
                                          <p:attrName>ppt_y</p:attrName>
                                        </p:attrNameLst>
                                      </p:cBhvr>
                                      <p:tavLst>
                                        <p:tav tm="0">
                                          <p:val>
                                            <p:fltVal val="0.500000"/>
                                          </p:val>
                                        </p:tav>
                                        <p:tav tm="100000">
                                          <p:val>
                                            <p:strVal val="#ppt_y"/>
                                          </p:val>
                                        </p:tav>
                                      </p:tavLst>
                                    </p:anim>
                                  </p:childTnLst>
                                </p:cTn>
                              </p:par>
                              <p:par>
                                <p:cTn id="48" presetID="23" presetClass="entr" presetSubtype="528" repeatCount="indefinite" fill="hold" grpId="0" nodeType="withEffect">
                                  <p:stCondLst>
                                    <p:cond delay="500"/>
                                  </p:stCondLst>
                                  <p:childTnLst>
                                    <p:set>
                                      <p:cBhvr>
                                        <p:cTn id="49" dur="1" fill="hold">
                                          <p:stCondLst>
                                            <p:cond delay="0"/>
                                          </p:stCondLst>
                                        </p:cTn>
                                        <p:tgtEl>
                                          <p:spTgt spid="136211"/>
                                        </p:tgtEl>
                                        <p:attrNameLst>
                                          <p:attrName>style.visibility</p:attrName>
                                        </p:attrNameLst>
                                      </p:cBhvr>
                                      <p:to>
                                        <p:strVal val="visible"/>
                                      </p:to>
                                    </p:set>
                                    <p:anim calcmode="lin" valueType="num">
                                      <p:cBhvr>
                                        <p:cTn id="50" dur="1000" fill="hold"/>
                                        <p:tgtEl>
                                          <p:spTgt spid="136211"/>
                                        </p:tgtEl>
                                        <p:attrNameLst>
                                          <p:attrName>ppt_w</p:attrName>
                                        </p:attrNameLst>
                                      </p:cBhvr>
                                      <p:tavLst>
                                        <p:tav tm="0">
                                          <p:val>
                                            <p:fltVal val="0.000000"/>
                                          </p:val>
                                        </p:tav>
                                        <p:tav tm="100000">
                                          <p:val>
                                            <p:strVal val="#ppt_w"/>
                                          </p:val>
                                        </p:tav>
                                      </p:tavLst>
                                    </p:anim>
                                    <p:anim calcmode="lin" valueType="num">
                                      <p:cBhvr>
                                        <p:cTn id="51" dur="1000" fill="hold"/>
                                        <p:tgtEl>
                                          <p:spTgt spid="136211"/>
                                        </p:tgtEl>
                                        <p:attrNameLst>
                                          <p:attrName>ppt_h</p:attrName>
                                        </p:attrNameLst>
                                      </p:cBhvr>
                                      <p:tavLst>
                                        <p:tav tm="0">
                                          <p:val>
                                            <p:fltVal val="0.000000"/>
                                          </p:val>
                                        </p:tav>
                                        <p:tav tm="100000">
                                          <p:val>
                                            <p:strVal val="#ppt_h"/>
                                          </p:val>
                                        </p:tav>
                                      </p:tavLst>
                                    </p:anim>
                                    <p:anim calcmode="lin" valueType="num">
                                      <p:cBhvr>
                                        <p:cTn id="52" dur="1000" fill="hold"/>
                                        <p:tgtEl>
                                          <p:spTgt spid="136211"/>
                                        </p:tgtEl>
                                        <p:attrNameLst>
                                          <p:attrName>ppt_x</p:attrName>
                                        </p:attrNameLst>
                                      </p:cBhvr>
                                      <p:tavLst>
                                        <p:tav tm="0">
                                          <p:val>
                                            <p:fltVal val="0.500000"/>
                                          </p:val>
                                        </p:tav>
                                        <p:tav tm="100000">
                                          <p:val>
                                            <p:strVal val="#ppt_x"/>
                                          </p:val>
                                        </p:tav>
                                      </p:tavLst>
                                    </p:anim>
                                    <p:anim calcmode="lin" valueType="num">
                                      <p:cBhvr>
                                        <p:cTn id="53" dur="1000" fill="hold"/>
                                        <p:tgtEl>
                                          <p:spTgt spid="136211"/>
                                        </p:tgtEl>
                                        <p:attrNameLst>
                                          <p:attrName>ppt_y</p:attrName>
                                        </p:attrNameLst>
                                      </p:cBhvr>
                                      <p:tavLst>
                                        <p:tav tm="0">
                                          <p:val>
                                            <p:fltVal val="0.500000"/>
                                          </p:val>
                                        </p:tav>
                                        <p:tav tm="100000">
                                          <p:val>
                                            <p:strVal val="#ppt_y"/>
                                          </p:val>
                                        </p:tav>
                                      </p:tavLst>
                                    </p:anim>
                                  </p:childTnLst>
                                </p:cTn>
                              </p:par>
                              <p:par>
                                <p:cTn id="54" presetID="23" presetClass="entr" presetSubtype="528" repeatCount="indefinite" fill="hold" nodeType="withEffect">
                                  <p:stCondLst>
                                    <p:cond delay="0"/>
                                  </p:stCondLst>
                                  <p:childTnLst>
                                    <p:set>
                                      <p:cBhvr>
                                        <p:cTn id="55" dur="1" fill="hold">
                                          <p:stCondLst>
                                            <p:cond delay="0"/>
                                          </p:stCondLst>
                                        </p:cTn>
                                        <p:tgtEl>
                                          <p:spTgt spid="136212"/>
                                        </p:tgtEl>
                                        <p:attrNameLst>
                                          <p:attrName>style.visibility</p:attrName>
                                        </p:attrNameLst>
                                      </p:cBhvr>
                                      <p:to>
                                        <p:strVal val="visible"/>
                                      </p:to>
                                    </p:set>
                                    <p:anim calcmode="lin" valueType="num">
                                      <p:cBhvr>
                                        <p:cTn id="56" dur="1000" fill="hold"/>
                                        <p:tgtEl>
                                          <p:spTgt spid="136212"/>
                                        </p:tgtEl>
                                        <p:attrNameLst>
                                          <p:attrName>ppt_w</p:attrName>
                                        </p:attrNameLst>
                                      </p:cBhvr>
                                      <p:tavLst>
                                        <p:tav tm="0">
                                          <p:val>
                                            <p:fltVal val="0.000000"/>
                                          </p:val>
                                        </p:tav>
                                        <p:tav tm="100000">
                                          <p:val>
                                            <p:strVal val="#ppt_w"/>
                                          </p:val>
                                        </p:tav>
                                      </p:tavLst>
                                    </p:anim>
                                    <p:anim calcmode="lin" valueType="num">
                                      <p:cBhvr>
                                        <p:cTn id="57" dur="1000" fill="hold"/>
                                        <p:tgtEl>
                                          <p:spTgt spid="136212"/>
                                        </p:tgtEl>
                                        <p:attrNameLst>
                                          <p:attrName>ppt_h</p:attrName>
                                        </p:attrNameLst>
                                      </p:cBhvr>
                                      <p:tavLst>
                                        <p:tav tm="0">
                                          <p:val>
                                            <p:fltVal val="0.000000"/>
                                          </p:val>
                                        </p:tav>
                                        <p:tav tm="100000">
                                          <p:val>
                                            <p:strVal val="#ppt_h"/>
                                          </p:val>
                                        </p:tav>
                                      </p:tavLst>
                                    </p:anim>
                                    <p:anim calcmode="lin" valueType="num">
                                      <p:cBhvr>
                                        <p:cTn id="58" dur="1000" fill="hold"/>
                                        <p:tgtEl>
                                          <p:spTgt spid="136212"/>
                                        </p:tgtEl>
                                        <p:attrNameLst>
                                          <p:attrName>ppt_x</p:attrName>
                                        </p:attrNameLst>
                                      </p:cBhvr>
                                      <p:tavLst>
                                        <p:tav tm="0">
                                          <p:val>
                                            <p:fltVal val="0.500000"/>
                                          </p:val>
                                        </p:tav>
                                        <p:tav tm="100000">
                                          <p:val>
                                            <p:strVal val="#ppt_x"/>
                                          </p:val>
                                        </p:tav>
                                      </p:tavLst>
                                    </p:anim>
                                    <p:anim calcmode="lin" valueType="num">
                                      <p:cBhvr>
                                        <p:cTn id="59" dur="1000" fill="hold"/>
                                        <p:tgtEl>
                                          <p:spTgt spid="136212"/>
                                        </p:tgtEl>
                                        <p:attrNameLst>
                                          <p:attrName>ppt_y</p:attrName>
                                        </p:attrNameLst>
                                      </p:cBhvr>
                                      <p:tavLst>
                                        <p:tav tm="0">
                                          <p:val>
                                            <p:fltVal val="0.500000"/>
                                          </p:val>
                                        </p:tav>
                                        <p:tav tm="100000">
                                          <p:val>
                                            <p:strVal val="#ppt_y"/>
                                          </p:val>
                                        </p:tav>
                                      </p:tavLst>
                                    </p:anim>
                                  </p:childTnLst>
                                </p:cTn>
                              </p:par>
                              <p:par>
                                <p:cTn id="60" presetID="23" presetClass="entr" presetSubtype="528" repeatCount="indefinite" fill="hold" nodeType="withEffect">
                                  <p:stCondLst>
                                    <p:cond delay="0"/>
                                  </p:stCondLst>
                                  <p:childTnLst>
                                    <p:set>
                                      <p:cBhvr>
                                        <p:cTn id="61" dur="1" fill="hold">
                                          <p:stCondLst>
                                            <p:cond delay="0"/>
                                          </p:stCondLst>
                                        </p:cTn>
                                        <p:tgtEl>
                                          <p:spTgt spid="136213"/>
                                        </p:tgtEl>
                                        <p:attrNameLst>
                                          <p:attrName>style.visibility</p:attrName>
                                        </p:attrNameLst>
                                      </p:cBhvr>
                                      <p:to>
                                        <p:strVal val="visible"/>
                                      </p:to>
                                    </p:set>
                                    <p:anim calcmode="lin" valueType="num">
                                      <p:cBhvr>
                                        <p:cTn id="62" dur="1000" fill="hold"/>
                                        <p:tgtEl>
                                          <p:spTgt spid="136213"/>
                                        </p:tgtEl>
                                        <p:attrNameLst>
                                          <p:attrName>ppt_w</p:attrName>
                                        </p:attrNameLst>
                                      </p:cBhvr>
                                      <p:tavLst>
                                        <p:tav tm="0">
                                          <p:val>
                                            <p:fltVal val="0.000000"/>
                                          </p:val>
                                        </p:tav>
                                        <p:tav tm="100000">
                                          <p:val>
                                            <p:strVal val="#ppt_w"/>
                                          </p:val>
                                        </p:tav>
                                      </p:tavLst>
                                    </p:anim>
                                    <p:anim calcmode="lin" valueType="num">
                                      <p:cBhvr>
                                        <p:cTn id="63" dur="1000" fill="hold"/>
                                        <p:tgtEl>
                                          <p:spTgt spid="136213"/>
                                        </p:tgtEl>
                                        <p:attrNameLst>
                                          <p:attrName>ppt_h</p:attrName>
                                        </p:attrNameLst>
                                      </p:cBhvr>
                                      <p:tavLst>
                                        <p:tav tm="0">
                                          <p:val>
                                            <p:fltVal val="0.000000"/>
                                          </p:val>
                                        </p:tav>
                                        <p:tav tm="100000">
                                          <p:val>
                                            <p:strVal val="#ppt_h"/>
                                          </p:val>
                                        </p:tav>
                                      </p:tavLst>
                                    </p:anim>
                                    <p:anim calcmode="lin" valueType="num">
                                      <p:cBhvr>
                                        <p:cTn id="64" dur="1000" fill="hold"/>
                                        <p:tgtEl>
                                          <p:spTgt spid="136213"/>
                                        </p:tgtEl>
                                        <p:attrNameLst>
                                          <p:attrName>ppt_x</p:attrName>
                                        </p:attrNameLst>
                                      </p:cBhvr>
                                      <p:tavLst>
                                        <p:tav tm="0">
                                          <p:val>
                                            <p:fltVal val="0.500000"/>
                                          </p:val>
                                        </p:tav>
                                        <p:tav tm="100000">
                                          <p:val>
                                            <p:strVal val="#ppt_x"/>
                                          </p:val>
                                        </p:tav>
                                      </p:tavLst>
                                    </p:anim>
                                    <p:anim calcmode="lin" valueType="num">
                                      <p:cBhvr>
                                        <p:cTn id="65" dur="1000" fill="hold"/>
                                        <p:tgtEl>
                                          <p:spTgt spid="136213"/>
                                        </p:tgtEl>
                                        <p:attrNameLst>
                                          <p:attrName>ppt_y</p:attrName>
                                        </p:attrNameLst>
                                      </p:cBhvr>
                                      <p:tavLst>
                                        <p:tav tm="0">
                                          <p:val>
                                            <p:fltVal val="0.500000"/>
                                          </p:val>
                                        </p:tav>
                                        <p:tav tm="100000">
                                          <p:val>
                                            <p:strVal val="#ppt_y"/>
                                          </p:val>
                                        </p:tav>
                                      </p:tavLst>
                                    </p:anim>
                                  </p:childTnLst>
                                </p:cTn>
                              </p:par>
                              <p:par>
                                <p:cTn id="66" presetID="23" presetClass="entr" presetSubtype="528" repeatCount="indefinite" fill="hold" grpId="0" nodeType="withEffect">
                                  <p:stCondLst>
                                    <p:cond delay="1500"/>
                                  </p:stCondLst>
                                  <p:childTnLst>
                                    <p:set>
                                      <p:cBhvr>
                                        <p:cTn id="67" dur="1" fill="hold">
                                          <p:stCondLst>
                                            <p:cond delay="0"/>
                                          </p:stCondLst>
                                        </p:cTn>
                                        <p:tgtEl>
                                          <p:spTgt spid="136214"/>
                                        </p:tgtEl>
                                        <p:attrNameLst>
                                          <p:attrName>style.visibility</p:attrName>
                                        </p:attrNameLst>
                                      </p:cBhvr>
                                      <p:to>
                                        <p:strVal val="visible"/>
                                      </p:to>
                                    </p:set>
                                    <p:anim calcmode="lin" valueType="num">
                                      <p:cBhvr>
                                        <p:cTn id="68" dur="1000" fill="hold"/>
                                        <p:tgtEl>
                                          <p:spTgt spid="136214"/>
                                        </p:tgtEl>
                                        <p:attrNameLst>
                                          <p:attrName>ppt_w</p:attrName>
                                        </p:attrNameLst>
                                      </p:cBhvr>
                                      <p:tavLst>
                                        <p:tav tm="0">
                                          <p:val>
                                            <p:fltVal val="0.000000"/>
                                          </p:val>
                                        </p:tav>
                                        <p:tav tm="100000">
                                          <p:val>
                                            <p:strVal val="#ppt_w"/>
                                          </p:val>
                                        </p:tav>
                                      </p:tavLst>
                                    </p:anim>
                                    <p:anim calcmode="lin" valueType="num">
                                      <p:cBhvr>
                                        <p:cTn id="69" dur="1000" fill="hold"/>
                                        <p:tgtEl>
                                          <p:spTgt spid="136214"/>
                                        </p:tgtEl>
                                        <p:attrNameLst>
                                          <p:attrName>ppt_h</p:attrName>
                                        </p:attrNameLst>
                                      </p:cBhvr>
                                      <p:tavLst>
                                        <p:tav tm="0">
                                          <p:val>
                                            <p:fltVal val="0.000000"/>
                                          </p:val>
                                        </p:tav>
                                        <p:tav tm="100000">
                                          <p:val>
                                            <p:strVal val="#ppt_h"/>
                                          </p:val>
                                        </p:tav>
                                      </p:tavLst>
                                    </p:anim>
                                    <p:anim calcmode="lin" valueType="num">
                                      <p:cBhvr>
                                        <p:cTn id="70" dur="1000" fill="hold"/>
                                        <p:tgtEl>
                                          <p:spTgt spid="136214"/>
                                        </p:tgtEl>
                                        <p:attrNameLst>
                                          <p:attrName>ppt_x</p:attrName>
                                        </p:attrNameLst>
                                      </p:cBhvr>
                                      <p:tavLst>
                                        <p:tav tm="0">
                                          <p:val>
                                            <p:fltVal val="0.500000"/>
                                          </p:val>
                                        </p:tav>
                                        <p:tav tm="100000">
                                          <p:val>
                                            <p:strVal val="#ppt_x"/>
                                          </p:val>
                                        </p:tav>
                                      </p:tavLst>
                                    </p:anim>
                                    <p:anim calcmode="lin" valueType="num">
                                      <p:cBhvr>
                                        <p:cTn id="71" dur="1000" fill="hold"/>
                                        <p:tgtEl>
                                          <p:spTgt spid="136214"/>
                                        </p:tgtEl>
                                        <p:attrNameLst>
                                          <p:attrName>ppt_y</p:attrName>
                                        </p:attrNameLst>
                                      </p:cBhvr>
                                      <p:tavLst>
                                        <p:tav tm="0">
                                          <p:val>
                                            <p:fltVal val="0.500000"/>
                                          </p:val>
                                        </p:tav>
                                        <p:tav tm="100000">
                                          <p:val>
                                            <p:strVal val="#ppt_y"/>
                                          </p:val>
                                        </p:tav>
                                      </p:tavLst>
                                    </p:anim>
                                  </p:childTnLst>
                                </p:cTn>
                              </p:par>
                              <p:par>
                                <p:cTn id="72" presetID="23" presetClass="entr" presetSubtype="528" repeatCount="indefinite" fill="hold" grpId="0" nodeType="withEffect">
                                  <p:stCondLst>
                                    <p:cond delay="1000"/>
                                  </p:stCondLst>
                                  <p:childTnLst>
                                    <p:set>
                                      <p:cBhvr>
                                        <p:cTn id="73" dur="1" fill="hold">
                                          <p:stCondLst>
                                            <p:cond delay="0"/>
                                          </p:stCondLst>
                                        </p:cTn>
                                        <p:tgtEl>
                                          <p:spTgt spid="136215"/>
                                        </p:tgtEl>
                                        <p:attrNameLst>
                                          <p:attrName>style.visibility</p:attrName>
                                        </p:attrNameLst>
                                      </p:cBhvr>
                                      <p:to>
                                        <p:strVal val="visible"/>
                                      </p:to>
                                    </p:set>
                                    <p:anim calcmode="lin" valueType="num">
                                      <p:cBhvr>
                                        <p:cTn id="74" dur="1000" fill="hold"/>
                                        <p:tgtEl>
                                          <p:spTgt spid="136215"/>
                                        </p:tgtEl>
                                        <p:attrNameLst>
                                          <p:attrName>ppt_w</p:attrName>
                                        </p:attrNameLst>
                                      </p:cBhvr>
                                      <p:tavLst>
                                        <p:tav tm="0">
                                          <p:val>
                                            <p:fltVal val="0.000000"/>
                                          </p:val>
                                        </p:tav>
                                        <p:tav tm="100000">
                                          <p:val>
                                            <p:strVal val="#ppt_w"/>
                                          </p:val>
                                        </p:tav>
                                      </p:tavLst>
                                    </p:anim>
                                    <p:anim calcmode="lin" valueType="num">
                                      <p:cBhvr>
                                        <p:cTn id="75" dur="1000" fill="hold"/>
                                        <p:tgtEl>
                                          <p:spTgt spid="136215"/>
                                        </p:tgtEl>
                                        <p:attrNameLst>
                                          <p:attrName>ppt_h</p:attrName>
                                        </p:attrNameLst>
                                      </p:cBhvr>
                                      <p:tavLst>
                                        <p:tav tm="0">
                                          <p:val>
                                            <p:fltVal val="0.000000"/>
                                          </p:val>
                                        </p:tav>
                                        <p:tav tm="100000">
                                          <p:val>
                                            <p:strVal val="#ppt_h"/>
                                          </p:val>
                                        </p:tav>
                                      </p:tavLst>
                                    </p:anim>
                                    <p:anim calcmode="lin" valueType="num">
                                      <p:cBhvr>
                                        <p:cTn id="76" dur="1000" fill="hold"/>
                                        <p:tgtEl>
                                          <p:spTgt spid="136215"/>
                                        </p:tgtEl>
                                        <p:attrNameLst>
                                          <p:attrName>ppt_x</p:attrName>
                                        </p:attrNameLst>
                                      </p:cBhvr>
                                      <p:tavLst>
                                        <p:tav tm="0">
                                          <p:val>
                                            <p:fltVal val="0.500000"/>
                                          </p:val>
                                        </p:tav>
                                        <p:tav tm="100000">
                                          <p:val>
                                            <p:strVal val="#ppt_x"/>
                                          </p:val>
                                        </p:tav>
                                      </p:tavLst>
                                    </p:anim>
                                    <p:anim calcmode="lin" valueType="num">
                                      <p:cBhvr>
                                        <p:cTn id="77" dur="1000" fill="hold"/>
                                        <p:tgtEl>
                                          <p:spTgt spid="136215"/>
                                        </p:tgtEl>
                                        <p:attrNameLst>
                                          <p:attrName>ppt_y</p:attrName>
                                        </p:attrNameLst>
                                      </p:cBhvr>
                                      <p:tavLst>
                                        <p:tav tm="0">
                                          <p:val>
                                            <p:fltVal val="0.500000"/>
                                          </p:val>
                                        </p:tav>
                                        <p:tav tm="100000">
                                          <p:val>
                                            <p:strVal val="#ppt_y"/>
                                          </p:val>
                                        </p:tav>
                                      </p:tavLst>
                                    </p:anim>
                                  </p:childTnLst>
                                </p:cTn>
                              </p:par>
                              <p:par>
                                <p:cTn id="78" presetID="23" presetClass="entr" presetSubtype="528" repeatCount="indefinite" fill="hold" grpId="0" nodeType="withEffect">
                                  <p:stCondLst>
                                    <p:cond delay="0"/>
                                  </p:stCondLst>
                                  <p:childTnLst>
                                    <p:set>
                                      <p:cBhvr>
                                        <p:cTn id="79" dur="1" fill="hold">
                                          <p:stCondLst>
                                            <p:cond delay="0"/>
                                          </p:stCondLst>
                                        </p:cTn>
                                        <p:tgtEl>
                                          <p:spTgt spid="136217"/>
                                        </p:tgtEl>
                                        <p:attrNameLst>
                                          <p:attrName>style.visibility</p:attrName>
                                        </p:attrNameLst>
                                      </p:cBhvr>
                                      <p:to>
                                        <p:strVal val="visible"/>
                                      </p:to>
                                    </p:set>
                                    <p:anim calcmode="lin" valueType="num">
                                      <p:cBhvr>
                                        <p:cTn id="80" dur="1000" fill="hold"/>
                                        <p:tgtEl>
                                          <p:spTgt spid="136217"/>
                                        </p:tgtEl>
                                        <p:attrNameLst>
                                          <p:attrName>ppt_w</p:attrName>
                                        </p:attrNameLst>
                                      </p:cBhvr>
                                      <p:tavLst>
                                        <p:tav tm="0">
                                          <p:val>
                                            <p:fltVal val="0.000000"/>
                                          </p:val>
                                        </p:tav>
                                        <p:tav tm="100000">
                                          <p:val>
                                            <p:strVal val="#ppt_w"/>
                                          </p:val>
                                        </p:tav>
                                      </p:tavLst>
                                    </p:anim>
                                    <p:anim calcmode="lin" valueType="num">
                                      <p:cBhvr>
                                        <p:cTn id="81" dur="1000" fill="hold"/>
                                        <p:tgtEl>
                                          <p:spTgt spid="136217"/>
                                        </p:tgtEl>
                                        <p:attrNameLst>
                                          <p:attrName>ppt_h</p:attrName>
                                        </p:attrNameLst>
                                      </p:cBhvr>
                                      <p:tavLst>
                                        <p:tav tm="0">
                                          <p:val>
                                            <p:fltVal val="0.000000"/>
                                          </p:val>
                                        </p:tav>
                                        <p:tav tm="100000">
                                          <p:val>
                                            <p:strVal val="#ppt_h"/>
                                          </p:val>
                                        </p:tav>
                                      </p:tavLst>
                                    </p:anim>
                                    <p:anim calcmode="lin" valueType="num">
                                      <p:cBhvr>
                                        <p:cTn id="82" dur="1000" fill="hold"/>
                                        <p:tgtEl>
                                          <p:spTgt spid="136217"/>
                                        </p:tgtEl>
                                        <p:attrNameLst>
                                          <p:attrName>ppt_x</p:attrName>
                                        </p:attrNameLst>
                                      </p:cBhvr>
                                      <p:tavLst>
                                        <p:tav tm="0">
                                          <p:val>
                                            <p:fltVal val="0.500000"/>
                                          </p:val>
                                        </p:tav>
                                        <p:tav tm="100000">
                                          <p:val>
                                            <p:strVal val="#ppt_x"/>
                                          </p:val>
                                        </p:tav>
                                      </p:tavLst>
                                    </p:anim>
                                    <p:anim calcmode="lin" valueType="num">
                                      <p:cBhvr>
                                        <p:cTn id="83" dur="1000" fill="hold"/>
                                        <p:tgtEl>
                                          <p:spTgt spid="136217"/>
                                        </p:tgtEl>
                                        <p:attrNameLst>
                                          <p:attrName>ppt_y</p:attrName>
                                        </p:attrNameLst>
                                      </p:cBhvr>
                                      <p:tavLst>
                                        <p:tav tm="0">
                                          <p:val>
                                            <p:fltVal val="0.500000"/>
                                          </p:val>
                                        </p:tav>
                                        <p:tav tm="100000">
                                          <p:val>
                                            <p:strVal val="#ppt_y"/>
                                          </p:val>
                                        </p:tav>
                                      </p:tavLst>
                                    </p:anim>
                                  </p:childTnLst>
                                </p:cTn>
                              </p:par>
                              <p:par>
                                <p:cTn id="84" presetID="23" presetClass="entr" presetSubtype="528" repeatCount="indefinite" fill="hold" nodeType="withEffect">
                                  <p:stCondLst>
                                    <p:cond delay="0"/>
                                  </p:stCondLst>
                                  <p:childTnLst>
                                    <p:set>
                                      <p:cBhvr>
                                        <p:cTn id="85" dur="1" fill="hold">
                                          <p:stCondLst>
                                            <p:cond delay="0"/>
                                          </p:stCondLst>
                                        </p:cTn>
                                        <p:tgtEl>
                                          <p:spTgt spid="136218"/>
                                        </p:tgtEl>
                                        <p:attrNameLst>
                                          <p:attrName>style.visibility</p:attrName>
                                        </p:attrNameLst>
                                      </p:cBhvr>
                                      <p:to>
                                        <p:strVal val="visible"/>
                                      </p:to>
                                    </p:set>
                                    <p:anim calcmode="lin" valueType="num">
                                      <p:cBhvr>
                                        <p:cTn id="86" dur="1000" fill="hold"/>
                                        <p:tgtEl>
                                          <p:spTgt spid="136218"/>
                                        </p:tgtEl>
                                        <p:attrNameLst>
                                          <p:attrName>ppt_w</p:attrName>
                                        </p:attrNameLst>
                                      </p:cBhvr>
                                      <p:tavLst>
                                        <p:tav tm="0">
                                          <p:val>
                                            <p:fltVal val="0.000000"/>
                                          </p:val>
                                        </p:tav>
                                        <p:tav tm="100000">
                                          <p:val>
                                            <p:strVal val="#ppt_w"/>
                                          </p:val>
                                        </p:tav>
                                      </p:tavLst>
                                    </p:anim>
                                    <p:anim calcmode="lin" valueType="num">
                                      <p:cBhvr>
                                        <p:cTn id="87" dur="1000" fill="hold"/>
                                        <p:tgtEl>
                                          <p:spTgt spid="136218"/>
                                        </p:tgtEl>
                                        <p:attrNameLst>
                                          <p:attrName>ppt_h</p:attrName>
                                        </p:attrNameLst>
                                      </p:cBhvr>
                                      <p:tavLst>
                                        <p:tav tm="0">
                                          <p:val>
                                            <p:fltVal val="0.000000"/>
                                          </p:val>
                                        </p:tav>
                                        <p:tav tm="100000">
                                          <p:val>
                                            <p:strVal val="#ppt_h"/>
                                          </p:val>
                                        </p:tav>
                                      </p:tavLst>
                                    </p:anim>
                                    <p:anim calcmode="lin" valueType="num">
                                      <p:cBhvr>
                                        <p:cTn id="88" dur="1000" fill="hold"/>
                                        <p:tgtEl>
                                          <p:spTgt spid="136218"/>
                                        </p:tgtEl>
                                        <p:attrNameLst>
                                          <p:attrName>ppt_x</p:attrName>
                                        </p:attrNameLst>
                                      </p:cBhvr>
                                      <p:tavLst>
                                        <p:tav tm="0">
                                          <p:val>
                                            <p:fltVal val="0.500000"/>
                                          </p:val>
                                        </p:tav>
                                        <p:tav tm="100000">
                                          <p:val>
                                            <p:strVal val="#ppt_x"/>
                                          </p:val>
                                        </p:tav>
                                      </p:tavLst>
                                    </p:anim>
                                    <p:anim calcmode="lin" valueType="num">
                                      <p:cBhvr>
                                        <p:cTn id="89" dur="1000" fill="hold"/>
                                        <p:tgtEl>
                                          <p:spTgt spid="136218"/>
                                        </p:tgtEl>
                                        <p:attrNameLst>
                                          <p:attrName>ppt_y</p:attrName>
                                        </p:attrNameLst>
                                      </p:cBhvr>
                                      <p:tavLst>
                                        <p:tav tm="0">
                                          <p:val>
                                            <p:fltVal val="0.500000"/>
                                          </p:val>
                                        </p:tav>
                                        <p:tav tm="100000">
                                          <p:val>
                                            <p:strVal val="#ppt_y"/>
                                          </p:val>
                                        </p:tav>
                                      </p:tavLst>
                                    </p:anim>
                                  </p:childTnLst>
                                </p:cTn>
                              </p:par>
                              <p:par>
                                <p:cTn id="90" presetID="23" presetClass="entr" presetSubtype="528" repeatCount="indefinite" fill="hold" grpId="0" nodeType="withEffect">
                                  <p:stCondLst>
                                    <p:cond delay="0"/>
                                  </p:stCondLst>
                                  <p:childTnLst>
                                    <p:set>
                                      <p:cBhvr>
                                        <p:cTn id="91" dur="1" fill="hold">
                                          <p:stCondLst>
                                            <p:cond delay="0"/>
                                          </p:stCondLst>
                                        </p:cTn>
                                        <p:tgtEl>
                                          <p:spTgt spid="136219"/>
                                        </p:tgtEl>
                                        <p:attrNameLst>
                                          <p:attrName>style.visibility</p:attrName>
                                        </p:attrNameLst>
                                      </p:cBhvr>
                                      <p:to>
                                        <p:strVal val="visible"/>
                                      </p:to>
                                    </p:set>
                                    <p:anim calcmode="lin" valueType="num">
                                      <p:cBhvr>
                                        <p:cTn id="92" dur="1000" fill="hold"/>
                                        <p:tgtEl>
                                          <p:spTgt spid="136219"/>
                                        </p:tgtEl>
                                        <p:attrNameLst>
                                          <p:attrName>ppt_w</p:attrName>
                                        </p:attrNameLst>
                                      </p:cBhvr>
                                      <p:tavLst>
                                        <p:tav tm="0">
                                          <p:val>
                                            <p:fltVal val="0.000000"/>
                                          </p:val>
                                        </p:tav>
                                        <p:tav tm="100000">
                                          <p:val>
                                            <p:strVal val="#ppt_w"/>
                                          </p:val>
                                        </p:tav>
                                      </p:tavLst>
                                    </p:anim>
                                    <p:anim calcmode="lin" valueType="num">
                                      <p:cBhvr>
                                        <p:cTn id="93" dur="1000" fill="hold"/>
                                        <p:tgtEl>
                                          <p:spTgt spid="136219"/>
                                        </p:tgtEl>
                                        <p:attrNameLst>
                                          <p:attrName>ppt_h</p:attrName>
                                        </p:attrNameLst>
                                      </p:cBhvr>
                                      <p:tavLst>
                                        <p:tav tm="0">
                                          <p:val>
                                            <p:fltVal val="0.000000"/>
                                          </p:val>
                                        </p:tav>
                                        <p:tav tm="100000">
                                          <p:val>
                                            <p:strVal val="#ppt_h"/>
                                          </p:val>
                                        </p:tav>
                                      </p:tavLst>
                                    </p:anim>
                                    <p:anim calcmode="lin" valueType="num">
                                      <p:cBhvr>
                                        <p:cTn id="94" dur="1000" fill="hold"/>
                                        <p:tgtEl>
                                          <p:spTgt spid="136219"/>
                                        </p:tgtEl>
                                        <p:attrNameLst>
                                          <p:attrName>ppt_x</p:attrName>
                                        </p:attrNameLst>
                                      </p:cBhvr>
                                      <p:tavLst>
                                        <p:tav tm="0">
                                          <p:val>
                                            <p:fltVal val="0.500000"/>
                                          </p:val>
                                        </p:tav>
                                        <p:tav tm="100000">
                                          <p:val>
                                            <p:strVal val="#ppt_x"/>
                                          </p:val>
                                        </p:tav>
                                      </p:tavLst>
                                    </p:anim>
                                    <p:anim calcmode="lin" valueType="num">
                                      <p:cBhvr>
                                        <p:cTn id="95" dur="1000" fill="hold"/>
                                        <p:tgtEl>
                                          <p:spTgt spid="136219"/>
                                        </p:tgtEl>
                                        <p:attrNameLst>
                                          <p:attrName>ppt_y</p:attrName>
                                        </p:attrNameLst>
                                      </p:cBhvr>
                                      <p:tavLst>
                                        <p:tav tm="0">
                                          <p:val>
                                            <p:fltVal val="0.500000"/>
                                          </p:val>
                                        </p:tav>
                                        <p:tav tm="100000">
                                          <p:val>
                                            <p:strVal val="#ppt_y"/>
                                          </p:val>
                                        </p:tav>
                                      </p:tavLst>
                                    </p:anim>
                                  </p:childTnLst>
                                </p:cTn>
                              </p:par>
                              <p:par>
                                <p:cTn id="96" presetID="23" presetClass="entr" presetSubtype="528" repeatCount="indefinite" fill="hold" grpId="0" nodeType="withEffect">
                                  <p:stCondLst>
                                    <p:cond delay="0"/>
                                  </p:stCondLst>
                                  <p:childTnLst>
                                    <p:set>
                                      <p:cBhvr>
                                        <p:cTn id="97" dur="1" fill="hold">
                                          <p:stCondLst>
                                            <p:cond delay="0"/>
                                          </p:stCondLst>
                                        </p:cTn>
                                        <p:tgtEl>
                                          <p:spTgt spid="136220"/>
                                        </p:tgtEl>
                                        <p:attrNameLst>
                                          <p:attrName>style.visibility</p:attrName>
                                        </p:attrNameLst>
                                      </p:cBhvr>
                                      <p:to>
                                        <p:strVal val="visible"/>
                                      </p:to>
                                    </p:set>
                                    <p:anim calcmode="lin" valueType="num">
                                      <p:cBhvr>
                                        <p:cTn id="98" dur="1000" fill="hold"/>
                                        <p:tgtEl>
                                          <p:spTgt spid="136220"/>
                                        </p:tgtEl>
                                        <p:attrNameLst>
                                          <p:attrName>ppt_w</p:attrName>
                                        </p:attrNameLst>
                                      </p:cBhvr>
                                      <p:tavLst>
                                        <p:tav tm="0">
                                          <p:val>
                                            <p:fltVal val="0.000000"/>
                                          </p:val>
                                        </p:tav>
                                        <p:tav tm="100000">
                                          <p:val>
                                            <p:strVal val="#ppt_w"/>
                                          </p:val>
                                        </p:tav>
                                      </p:tavLst>
                                    </p:anim>
                                    <p:anim calcmode="lin" valueType="num">
                                      <p:cBhvr>
                                        <p:cTn id="99" dur="1000" fill="hold"/>
                                        <p:tgtEl>
                                          <p:spTgt spid="136220"/>
                                        </p:tgtEl>
                                        <p:attrNameLst>
                                          <p:attrName>ppt_h</p:attrName>
                                        </p:attrNameLst>
                                      </p:cBhvr>
                                      <p:tavLst>
                                        <p:tav tm="0">
                                          <p:val>
                                            <p:fltVal val="0.000000"/>
                                          </p:val>
                                        </p:tav>
                                        <p:tav tm="100000">
                                          <p:val>
                                            <p:strVal val="#ppt_h"/>
                                          </p:val>
                                        </p:tav>
                                      </p:tavLst>
                                    </p:anim>
                                    <p:anim calcmode="lin" valueType="num">
                                      <p:cBhvr>
                                        <p:cTn id="100" dur="1000" fill="hold"/>
                                        <p:tgtEl>
                                          <p:spTgt spid="136220"/>
                                        </p:tgtEl>
                                        <p:attrNameLst>
                                          <p:attrName>ppt_x</p:attrName>
                                        </p:attrNameLst>
                                      </p:cBhvr>
                                      <p:tavLst>
                                        <p:tav tm="0">
                                          <p:val>
                                            <p:fltVal val="0.500000"/>
                                          </p:val>
                                        </p:tav>
                                        <p:tav tm="100000">
                                          <p:val>
                                            <p:strVal val="#ppt_x"/>
                                          </p:val>
                                        </p:tav>
                                      </p:tavLst>
                                    </p:anim>
                                    <p:anim calcmode="lin" valueType="num">
                                      <p:cBhvr>
                                        <p:cTn id="101" dur="1000" fill="hold"/>
                                        <p:tgtEl>
                                          <p:spTgt spid="136220"/>
                                        </p:tgtEl>
                                        <p:attrNameLst>
                                          <p:attrName>ppt_y</p:attrName>
                                        </p:attrNameLst>
                                      </p:cBhvr>
                                      <p:tavLst>
                                        <p:tav tm="0">
                                          <p:val>
                                            <p:fltVal val="0.500000"/>
                                          </p:val>
                                        </p:tav>
                                        <p:tav tm="100000">
                                          <p:val>
                                            <p:strVal val="#ppt_y"/>
                                          </p:val>
                                        </p:tav>
                                      </p:tavLst>
                                    </p:anim>
                                  </p:childTnLst>
                                </p:cTn>
                              </p:par>
                              <p:par>
                                <p:cTn id="102" presetID="23" presetClass="entr" presetSubtype="528" repeatCount="indefinite" fill="hold" nodeType="withEffect">
                                  <p:stCondLst>
                                    <p:cond delay="500"/>
                                  </p:stCondLst>
                                  <p:childTnLst>
                                    <p:set>
                                      <p:cBhvr>
                                        <p:cTn id="103" dur="1" fill="hold">
                                          <p:stCondLst>
                                            <p:cond delay="0"/>
                                          </p:stCondLst>
                                        </p:cTn>
                                        <p:tgtEl>
                                          <p:spTgt spid="136221"/>
                                        </p:tgtEl>
                                        <p:attrNameLst>
                                          <p:attrName>style.visibility</p:attrName>
                                        </p:attrNameLst>
                                      </p:cBhvr>
                                      <p:to>
                                        <p:strVal val="visible"/>
                                      </p:to>
                                    </p:set>
                                    <p:anim calcmode="lin" valueType="num">
                                      <p:cBhvr>
                                        <p:cTn id="104" dur="1000" fill="hold"/>
                                        <p:tgtEl>
                                          <p:spTgt spid="136221"/>
                                        </p:tgtEl>
                                        <p:attrNameLst>
                                          <p:attrName>ppt_w</p:attrName>
                                        </p:attrNameLst>
                                      </p:cBhvr>
                                      <p:tavLst>
                                        <p:tav tm="0">
                                          <p:val>
                                            <p:fltVal val="0.000000"/>
                                          </p:val>
                                        </p:tav>
                                        <p:tav tm="100000">
                                          <p:val>
                                            <p:strVal val="#ppt_w"/>
                                          </p:val>
                                        </p:tav>
                                      </p:tavLst>
                                    </p:anim>
                                    <p:anim calcmode="lin" valueType="num">
                                      <p:cBhvr>
                                        <p:cTn id="105" dur="1000" fill="hold"/>
                                        <p:tgtEl>
                                          <p:spTgt spid="136221"/>
                                        </p:tgtEl>
                                        <p:attrNameLst>
                                          <p:attrName>ppt_h</p:attrName>
                                        </p:attrNameLst>
                                      </p:cBhvr>
                                      <p:tavLst>
                                        <p:tav tm="0">
                                          <p:val>
                                            <p:fltVal val="0.000000"/>
                                          </p:val>
                                        </p:tav>
                                        <p:tav tm="100000">
                                          <p:val>
                                            <p:strVal val="#ppt_h"/>
                                          </p:val>
                                        </p:tav>
                                      </p:tavLst>
                                    </p:anim>
                                    <p:anim calcmode="lin" valueType="num">
                                      <p:cBhvr>
                                        <p:cTn id="106" dur="1000" fill="hold"/>
                                        <p:tgtEl>
                                          <p:spTgt spid="136221"/>
                                        </p:tgtEl>
                                        <p:attrNameLst>
                                          <p:attrName>ppt_x</p:attrName>
                                        </p:attrNameLst>
                                      </p:cBhvr>
                                      <p:tavLst>
                                        <p:tav tm="0">
                                          <p:val>
                                            <p:fltVal val="0.500000"/>
                                          </p:val>
                                        </p:tav>
                                        <p:tav tm="100000">
                                          <p:val>
                                            <p:strVal val="#ppt_x"/>
                                          </p:val>
                                        </p:tav>
                                      </p:tavLst>
                                    </p:anim>
                                    <p:anim calcmode="lin" valueType="num">
                                      <p:cBhvr>
                                        <p:cTn id="107" dur="1000" fill="hold"/>
                                        <p:tgtEl>
                                          <p:spTgt spid="136221"/>
                                        </p:tgtEl>
                                        <p:attrNameLst>
                                          <p:attrName>ppt_y</p:attrName>
                                        </p:attrNameLst>
                                      </p:cBhvr>
                                      <p:tavLst>
                                        <p:tav tm="0">
                                          <p:val>
                                            <p:fltVal val="0.500000"/>
                                          </p:val>
                                        </p:tav>
                                        <p:tav tm="100000">
                                          <p:val>
                                            <p:strVal val="#ppt_y"/>
                                          </p:val>
                                        </p:tav>
                                      </p:tavLst>
                                    </p:anim>
                                  </p:childTnLst>
                                </p:cTn>
                              </p:par>
                              <p:par>
                                <p:cTn id="108" presetID="23" presetClass="entr" presetSubtype="528" repeatCount="indefinite" fill="hold" grpId="0" nodeType="withEffect">
                                  <p:stCondLst>
                                    <p:cond delay="0"/>
                                  </p:stCondLst>
                                  <p:childTnLst>
                                    <p:set>
                                      <p:cBhvr>
                                        <p:cTn id="109" dur="1" fill="hold">
                                          <p:stCondLst>
                                            <p:cond delay="0"/>
                                          </p:stCondLst>
                                        </p:cTn>
                                        <p:tgtEl>
                                          <p:spTgt spid="136222"/>
                                        </p:tgtEl>
                                        <p:attrNameLst>
                                          <p:attrName>style.visibility</p:attrName>
                                        </p:attrNameLst>
                                      </p:cBhvr>
                                      <p:to>
                                        <p:strVal val="visible"/>
                                      </p:to>
                                    </p:set>
                                    <p:anim calcmode="lin" valueType="num">
                                      <p:cBhvr>
                                        <p:cTn id="110" dur="1000" fill="hold"/>
                                        <p:tgtEl>
                                          <p:spTgt spid="136222"/>
                                        </p:tgtEl>
                                        <p:attrNameLst>
                                          <p:attrName>ppt_w</p:attrName>
                                        </p:attrNameLst>
                                      </p:cBhvr>
                                      <p:tavLst>
                                        <p:tav tm="0">
                                          <p:val>
                                            <p:fltVal val="0.000000"/>
                                          </p:val>
                                        </p:tav>
                                        <p:tav tm="100000">
                                          <p:val>
                                            <p:strVal val="#ppt_w"/>
                                          </p:val>
                                        </p:tav>
                                      </p:tavLst>
                                    </p:anim>
                                    <p:anim calcmode="lin" valueType="num">
                                      <p:cBhvr>
                                        <p:cTn id="111" dur="1000" fill="hold"/>
                                        <p:tgtEl>
                                          <p:spTgt spid="136222"/>
                                        </p:tgtEl>
                                        <p:attrNameLst>
                                          <p:attrName>ppt_h</p:attrName>
                                        </p:attrNameLst>
                                      </p:cBhvr>
                                      <p:tavLst>
                                        <p:tav tm="0">
                                          <p:val>
                                            <p:fltVal val="0.000000"/>
                                          </p:val>
                                        </p:tav>
                                        <p:tav tm="100000">
                                          <p:val>
                                            <p:strVal val="#ppt_h"/>
                                          </p:val>
                                        </p:tav>
                                      </p:tavLst>
                                    </p:anim>
                                    <p:anim calcmode="lin" valueType="num">
                                      <p:cBhvr>
                                        <p:cTn id="112" dur="1000" fill="hold"/>
                                        <p:tgtEl>
                                          <p:spTgt spid="136222"/>
                                        </p:tgtEl>
                                        <p:attrNameLst>
                                          <p:attrName>ppt_x</p:attrName>
                                        </p:attrNameLst>
                                      </p:cBhvr>
                                      <p:tavLst>
                                        <p:tav tm="0">
                                          <p:val>
                                            <p:fltVal val="0.500000"/>
                                          </p:val>
                                        </p:tav>
                                        <p:tav tm="100000">
                                          <p:val>
                                            <p:strVal val="#ppt_x"/>
                                          </p:val>
                                        </p:tav>
                                      </p:tavLst>
                                    </p:anim>
                                    <p:anim calcmode="lin" valueType="num">
                                      <p:cBhvr>
                                        <p:cTn id="113" dur="1000" fill="hold"/>
                                        <p:tgtEl>
                                          <p:spTgt spid="136222"/>
                                        </p:tgtEl>
                                        <p:attrNameLst>
                                          <p:attrName>ppt_y</p:attrName>
                                        </p:attrNameLst>
                                      </p:cBhvr>
                                      <p:tavLst>
                                        <p:tav tm="0">
                                          <p:val>
                                            <p:fltVal val="0.500000"/>
                                          </p:val>
                                        </p:tav>
                                        <p:tav tm="100000">
                                          <p:val>
                                            <p:strVal val="#ppt_y"/>
                                          </p:val>
                                        </p:tav>
                                      </p:tavLst>
                                    </p:anim>
                                  </p:childTnLst>
                                </p:cTn>
                              </p:par>
                              <p:par>
                                <p:cTn id="114" presetID="23" presetClass="entr" presetSubtype="528" repeatCount="indefinite" fill="hold" nodeType="withEffect">
                                  <p:stCondLst>
                                    <p:cond delay="0"/>
                                  </p:stCondLst>
                                  <p:childTnLst>
                                    <p:set>
                                      <p:cBhvr>
                                        <p:cTn id="115" dur="1" fill="hold">
                                          <p:stCondLst>
                                            <p:cond delay="0"/>
                                          </p:stCondLst>
                                        </p:cTn>
                                        <p:tgtEl>
                                          <p:spTgt spid="136223"/>
                                        </p:tgtEl>
                                        <p:attrNameLst>
                                          <p:attrName>style.visibility</p:attrName>
                                        </p:attrNameLst>
                                      </p:cBhvr>
                                      <p:to>
                                        <p:strVal val="visible"/>
                                      </p:to>
                                    </p:set>
                                    <p:anim calcmode="lin" valueType="num">
                                      <p:cBhvr>
                                        <p:cTn id="116" dur="1000" fill="hold"/>
                                        <p:tgtEl>
                                          <p:spTgt spid="136223"/>
                                        </p:tgtEl>
                                        <p:attrNameLst>
                                          <p:attrName>ppt_w</p:attrName>
                                        </p:attrNameLst>
                                      </p:cBhvr>
                                      <p:tavLst>
                                        <p:tav tm="0">
                                          <p:val>
                                            <p:fltVal val="0.000000"/>
                                          </p:val>
                                        </p:tav>
                                        <p:tav tm="100000">
                                          <p:val>
                                            <p:strVal val="#ppt_w"/>
                                          </p:val>
                                        </p:tav>
                                      </p:tavLst>
                                    </p:anim>
                                    <p:anim calcmode="lin" valueType="num">
                                      <p:cBhvr>
                                        <p:cTn id="117" dur="1000" fill="hold"/>
                                        <p:tgtEl>
                                          <p:spTgt spid="136223"/>
                                        </p:tgtEl>
                                        <p:attrNameLst>
                                          <p:attrName>ppt_h</p:attrName>
                                        </p:attrNameLst>
                                      </p:cBhvr>
                                      <p:tavLst>
                                        <p:tav tm="0">
                                          <p:val>
                                            <p:fltVal val="0.000000"/>
                                          </p:val>
                                        </p:tav>
                                        <p:tav tm="100000">
                                          <p:val>
                                            <p:strVal val="#ppt_h"/>
                                          </p:val>
                                        </p:tav>
                                      </p:tavLst>
                                    </p:anim>
                                    <p:anim calcmode="lin" valueType="num">
                                      <p:cBhvr>
                                        <p:cTn id="118" dur="1000" fill="hold"/>
                                        <p:tgtEl>
                                          <p:spTgt spid="136223"/>
                                        </p:tgtEl>
                                        <p:attrNameLst>
                                          <p:attrName>ppt_x</p:attrName>
                                        </p:attrNameLst>
                                      </p:cBhvr>
                                      <p:tavLst>
                                        <p:tav tm="0">
                                          <p:val>
                                            <p:fltVal val="0.500000"/>
                                          </p:val>
                                        </p:tav>
                                        <p:tav tm="100000">
                                          <p:val>
                                            <p:strVal val="#ppt_x"/>
                                          </p:val>
                                        </p:tav>
                                      </p:tavLst>
                                    </p:anim>
                                    <p:anim calcmode="lin" valueType="num">
                                      <p:cBhvr>
                                        <p:cTn id="119" dur="1000" fill="hold"/>
                                        <p:tgtEl>
                                          <p:spTgt spid="136223"/>
                                        </p:tgtEl>
                                        <p:attrNameLst>
                                          <p:attrName>ppt_y</p:attrName>
                                        </p:attrNameLst>
                                      </p:cBhvr>
                                      <p:tavLst>
                                        <p:tav tm="0">
                                          <p:val>
                                            <p:fltVal val="0.500000"/>
                                          </p:val>
                                        </p:tav>
                                        <p:tav tm="100000">
                                          <p:val>
                                            <p:strVal val="#ppt_y"/>
                                          </p:val>
                                        </p:tav>
                                      </p:tavLst>
                                    </p:anim>
                                  </p:childTnLst>
                                </p:cTn>
                              </p:par>
                              <p:par>
                                <p:cTn id="120" presetID="23" presetClass="entr" presetSubtype="528" repeatCount="indefinite" fill="hold" grpId="0" nodeType="withEffect">
                                  <p:stCondLst>
                                    <p:cond delay="0"/>
                                  </p:stCondLst>
                                  <p:childTnLst>
                                    <p:set>
                                      <p:cBhvr>
                                        <p:cTn id="121" dur="1" fill="hold">
                                          <p:stCondLst>
                                            <p:cond delay="0"/>
                                          </p:stCondLst>
                                        </p:cTn>
                                        <p:tgtEl>
                                          <p:spTgt spid="136224"/>
                                        </p:tgtEl>
                                        <p:attrNameLst>
                                          <p:attrName>style.visibility</p:attrName>
                                        </p:attrNameLst>
                                      </p:cBhvr>
                                      <p:to>
                                        <p:strVal val="visible"/>
                                      </p:to>
                                    </p:set>
                                    <p:anim calcmode="lin" valueType="num">
                                      <p:cBhvr>
                                        <p:cTn id="122" dur="1000" fill="hold"/>
                                        <p:tgtEl>
                                          <p:spTgt spid="136224"/>
                                        </p:tgtEl>
                                        <p:attrNameLst>
                                          <p:attrName>ppt_w</p:attrName>
                                        </p:attrNameLst>
                                      </p:cBhvr>
                                      <p:tavLst>
                                        <p:tav tm="0">
                                          <p:val>
                                            <p:fltVal val="0.000000"/>
                                          </p:val>
                                        </p:tav>
                                        <p:tav tm="100000">
                                          <p:val>
                                            <p:strVal val="#ppt_w"/>
                                          </p:val>
                                        </p:tav>
                                      </p:tavLst>
                                    </p:anim>
                                    <p:anim calcmode="lin" valueType="num">
                                      <p:cBhvr>
                                        <p:cTn id="123" dur="1000" fill="hold"/>
                                        <p:tgtEl>
                                          <p:spTgt spid="136224"/>
                                        </p:tgtEl>
                                        <p:attrNameLst>
                                          <p:attrName>ppt_h</p:attrName>
                                        </p:attrNameLst>
                                      </p:cBhvr>
                                      <p:tavLst>
                                        <p:tav tm="0">
                                          <p:val>
                                            <p:fltVal val="0.000000"/>
                                          </p:val>
                                        </p:tav>
                                        <p:tav tm="100000">
                                          <p:val>
                                            <p:strVal val="#ppt_h"/>
                                          </p:val>
                                        </p:tav>
                                      </p:tavLst>
                                    </p:anim>
                                    <p:anim calcmode="lin" valueType="num">
                                      <p:cBhvr>
                                        <p:cTn id="124" dur="1000" fill="hold"/>
                                        <p:tgtEl>
                                          <p:spTgt spid="136224"/>
                                        </p:tgtEl>
                                        <p:attrNameLst>
                                          <p:attrName>ppt_x</p:attrName>
                                        </p:attrNameLst>
                                      </p:cBhvr>
                                      <p:tavLst>
                                        <p:tav tm="0">
                                          <p:val>
                                            <p:fltVal val="0.500000"/>
                                          </p:val>
                                        </p:tav>
                                        <p:tav tm="100000">
                                          <p:val>
                                            <p:strVal val="#ppt_x"/>
                                          </p:val>
                                        </p:tav>
                                      </p:tavLst>
                                    </p:anim>
                                    <p:anim calcmode="lin" valueType="num">
                                      <p:cBhvr>
                                        <p:cTn id="125" dur="1000" fill="hold"/>
                                        <p:tgtEl>
                                          <p:spTgt spid="136224"/>
                                        </p:tgtEl>
                                        <p:attrNameLst>
                                          <p:attrName>ppt_y</p:attrName>
                                        </p:attrNameLst>
                                      </p:cBhvr>
                                      <p:tavLst>
                                        <p:tav tm="0">
                                          <p:val>
                                            <p:fltVal val="0.500000"/>
                                          </p:val>
                                        </p:tav>
                                        <p:tav tm="100000">
                                          <p:val>
                                            <p:strVal val="#ppt_y"/>
                                          </p:val>
                                        </p:tav>
                                      </p:tavLst>
                                    </p:anim>
                                  </p:childTnLst>
                                </p:cTn>
                              </p:par>
                              <p:par>
                                <p:cTn id="126" presetID="23" presetClass="entr" presetSubtype="528" repeatCount="indefinite" fill="hold" grpId="0" nodeType="withEffect">
                                  <p:stCondLst>
                                    <p:cond delay="1500"/>
                                  </p:stCondLst>
                                  <p:childTnLst>
                                    <p:set>
                                      <p:cBhvr>
                                        <p:cTn id="127" dur="1" fill="hold">
                                          <p:stCondLst>
                                            <p:cond delay="0"/>
                                          </p:stCondLst>
                                        </p:cTn>
                                        <p:tgtEl>
                                          <p:spTgt spid="136225"/>
                                        </p:tgtEl>
                                        <p:attrNameLst>
                                          <p:attrName>style.visibility</p:attrName>
                                        </p:attrNameLst>
                                      </p:cBhvr>
                                      <p:to>
                                        <p:strVal val="visible"/>
                                      </p:to>
                                    </p:set>
                                    <p:anim calcmode="lin" valueType="num">
                                      <p:cBhvr>
                                        <p:cTn id="128" dur="1000" fill="hold"/>
                                        <p:tgtEl>
                                          <p:spTgt spid="136225"/>
                                        </p:tgtEl>
                                        <p:attrNameLst>
                                          <p:attrName>ppt_w</p:attrName>
                                        </p:attrNameLst>
                                      </p:cBhvr>
                                      <p:tavLst>
                                        <p:tav tm="0">
                                          <p:val>
                                            <p:fltVal val="0.000000"/>
                                          </p:val>
                                        </p:tav>
                                        <p:tav tm="100000">
                                          <p:val>
                                            <p:strVal val="#ppt_w"/>
                                          </p:val>
                                        </p:tav>
                                      </p:tavLst>
                                    </p:anim>
                                    <p:anim calcmode="lin" valueType="num">
                                      <p:cBhvr>
                                        <p:cTn id="129" dur="1000" fill="hold"/>
                                        <p:tgtEl>
                                          <p:spTgt spid="136225"/>
                                        </p:tgtEl>
                                        <p:attrNameLst>
                                          <p:attrName>ppt_h</p:attrName>
                                        </p:attrNameLst>
                                      </p:cBhvr>
                                      <p:tavLst>
                                        <p:tav tm="0">
                                          <p:val>
                                            <p:fltVal val="0.000000"/>
                                          </p:val>
                                        </p:tav>
                                        <p:tav tm="100000">
                                          <p:val>
                                            <p:strVal val="#ppt_h"/>
                                          </p:val>
                                        </p:tav>
                                      </p:tavLst>
                                    </p:anim>
                                    <p:anim calcmode="lin" valueType="num">
                                      <p:cBhvr>
                                        <p:cTn id="130" dur="1000" fill="hold"/>
                                        <p:tgtEl>
                                          <p:spTgt spid="136225"/>
                                        </p:tgtEl>
                                        <p:attrNameLst>
                                          <p:attrName>ppt_x</p:attrName>
                                        </p:attrNameLst>
                                      </p:cBhvr>
                                      <p:tavLst>
                                        <p:tav tm="0">
                                          <p:val>
                                            <p:fltVal val="0.500000"/>
                                          </p:val>
                                        </p:tav>
                                        <p:tav tm="100000">
                                          <p:val>
                                            <p:strVal val="#ppt_x"/>
                                          </p:val>
                                        </p:tav>
                                      </p:tavLst>
                                    </p:anim>
                                    <p:anim calcmode="lin" valueType="num">
                                      <p:cBhvr>
                                        <p:cTn id="131" dur="1000" fill="hold"/>
                                        <p:tgtEl>
                                          <p:spTgt spid="136225"/>
                                        </p:tgtEl>
                                        <p:attrNameLst>
                                          <p:attrName>ppt_y</p:attrName>
                                        </p:attrNameLst>
                                      </p:cBhvr>
                                      <p:tavLst>
                                        <p:tav tm="0">
                                          <p:val>
                                            <p:fltVal val="0.500000"/>
                                          </p:val>
                                        </p:tav>
                                        <p:tav tm="100000">
                                          <p:val>
                                            <p:strVal val="#ppt_y"/>
                                          </p:val>
                                        </p:tav>
                                      </p:tavLst>
                                    </p:anim>
                                  </p:childTnLst>
                                </p:cTn>
                              </p:par>
                              <p:par>
                                <p:cTn id="132" presetID="23" presetClass="entr" presetSubtype="528" repeatCount="indefinite" fill="hold" nodeType="withEffect">
                                  <p:stCondLst>
                                    <p:cond delay="1500"/>
                                  </p:stCondLst>
                                  <p:childTnLst>
                                    <p:set>
                                      <p:cBhvr>
                                        <p:cTn id="133" dur="1" fill="hold">
                                          <p:stCondLst>
                                            <p:cond delay="0"/>
                                          </p:stCondLst>
                                        </p:cTn>
                                        <p:tgtEl>
                                          <p:spTgt spid="136226"/>
                                        </p:tgtEl>
                                        <p:attrNameLst>
                                          <p:attrName>style.visibility</p:attrName>
                                        </p:attrNameLst>
                                      </p:cBhvr>
                                      <p:to>
                                        <p:strVal val="visible"/>
                                      </p:to>
                                    </p:set>
                                    <p:anim calcmode="lin" valueType="num">
                                      <p:cBhvr>
                                        <p:cTn id="134" dur="1000" fill="hold"/>
                                        <p:tgtEl>
                                          <p:spTgt spid="136226"/>
                                        </p:tgtEl>
                                        <p:attrNameLst>
                                          <p:attrName>ppt_w</p:attrName>
                                        </p:attrNameLst>
                                      </p:cBhvr>
                                      <p:tavLst>
                                        <p:tav tm="0">
                                          <p:val>
                                            <p:fltVal val="0.000000"/>
                                          </p:val>
                                        </p:tav>
                                        <p:tav tm="100000">
                                          <p:val>
                                            <p:strVal val="#ppt_w"/>
                                          </p:val>
                                        </p:tav>
                                      </p:tavLst>
                                    </p:anim>
                                    <p:anim calcmode="lin" valueType="num">
                                      <p:cBhvr>
                                        <p:cTn id="135" dur="1000" fill="hold"/>
                                        <p:tgtEl>
                                          <p:spTgt spid="136226"/>
                                        </p:tgtEl>
                                        <p:attrNameLst>
                                          <p:attrName>ppt_h</p:attrName>
                                        </p:attrNameLst>
                                      </p:cBhvr>
                                      <p:tavLst>
                                        <p:tav tm="0">
                                          <p:val>
                                            <p:fltVal val="0.000000"/>
                                          </p:val>
                                        </p:tav>
                                        <p:tav tm="100000">
                                          <p:val>
                                            <p:strVal val="#ppt_h"/>
                                          </p:val>
                                        </p:tav>
                                      </p:tavLst>
                                    </p:anim>
                                    <p:anim calcmode="lin" valueType="num">
                                      <p:cBhvr>
                                        <p:cTn id="136" dur="1000" fill="hold"/>
                                        <p:tgtEl>
                                          <p:spTgt spid="136226"/>
                                        </p:tgtEl>
                                        <p:attrNameLst>
                                          <p:attrName>ppt_x</p:attrName>
                                        </p:attrNameLst>
                                      </p:cBhvr>
                                      <p:tavLst>
                                        <p:tav tm="0">
                                          <p:val>
                                            <p:fltVal val="0.500000"/>
                                          </p:val>
                                        </p:tav>
                                        <p:tav tm="100000">
                                          <p:val>
                                            <p:strVal val="#ppt_x"/>
                                          </p:val>
                                        </p:tav>
                                      </p:tavLst>
                                    </p:anim>
                                    <p:anim calcmode="lin" valueType="num">
                                      <p:cBhvr>
                                        <p:cTn id="137" dur="1000" fill="hold"/>
                                        <p:tgtEl>
                                          <p:spTgt spid="136226"/>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8" fill="hold" display="0">
                  <p:stCondLst>
                    <p:cond delay="indefinite"/>
                  </p:stCondLst>
                  <p:endCondLst>
                    <p:cond evt="onNext" delay="0">
                      <p:tgtEl>
                        <p:sldTgt/>
                      </p:tgtEl>
                    </p:cond>
                    <p:cond evt="onPrev" delay="0">
                      <p:tgtEl>
                        <p:sldTgt/>
                      </p:tgtEl>
                    </p:cond>
                    <p:cond evt="onStopAudio" delay="0">
                      <p:tgtEl>
                        <p:sldTgt/>
                      </p:tgtEl>
                    </p:cond>
                  </p:endCondLst>
                </p:cTn>
                <p:tgtEl>
                  <p:spTgt spid="136194"/>
                </p:tgtEl>
              </p:cMediaNode>
            </p:audio>
            <p:audio>
              <p:cMediaNode>
                <p:cTn id="139" repeatCount="2000" fill="hold" display="0">
                  <p:stCondLst>
                    <p:cond delay="indefinite"/>
                  </p:stCondLst>
                  <p:endCondLst>
                    <p:cond evt="onPrev" delay="0">
                      <p:tgtEl>
                        <p:sldTgt/>
                      </p:tgtEl>
                    </p:cond>
                    <p:cond evt="onStopAudio" delay="0">
                      <p:tgtEl>
                        <p:sldTgt/>
                      </p:tgtEl>
                    </p:cond>
                  </p:endCondLst>
                </p:cTn>
                <p:tgtEl>
                  <p:spTgt spid="136228"/>
                </p:tgtEl>
              </p:cMediaNode>
            </p:audio>
          </p:childTnLst>
        </p:cTn>
      </p:par>
    </p:tnLst>
    <p:bldLst>
      <p:bldP spid="136204" grpId="0"/>
      <p:bldP spid="136207" grpId="0" animBg="1"/>
      <p:bldP spid="136208" grpId="0" animBg="1"/>
      <p:bldP spid="136211" grpId="0" animBg="1"/>
      <p:bldP spid="136214" grpId="0" animBg="1"/>
      <p:bldP spid="136215" grpId="0" animBg="1"/>
      <p:bldP spid="136217" grpId="0" animBg="1"/>
      <p:bldP spid="136219" grpId="0" animBg="1"/>
      <p:bldP spid="136220" grpId="0" animBg="1"/>
      <p:bldP spid="136222" grpId="0" animBg="1"/>
      <p:bldP spid="136224" grpId="0" animBg="1"/>
      <p:bldP spid="136225" grpId="0" animBg="1"/>
      <p:bldP spid="1362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4" descr="Picture1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8435" name="Text Box 4"/>
          <p:cNvSpPr txBox="1"/>
          <p:nvPr/>
        </p:nvSpPr>
        <p:spPr>
          <a:xfrm>
            <a:off x="1219200" y="0"/>
            <a:ext cx="3124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Giống nhau</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8436" name="AutoShape 5"/>
          <p:cNvSpPr/>
          <p:nvPr/>
        </p:nvSpPr>
        <p:spPr>
          <a:xfrm>
            <a:off x="762000" y="152400"/>
            <a:ext cx="381000" cy="381000"/>
          </a:xfrm>
          <a:custGeom>
            <a:avLst/>
            <a:gdLst>
              <a:gd name="txL" fmla="*/ 2160 w 21600"/>
              <a:gd name="txT" fmla="*/ 8640 h 21600"/>
              <a:gd name="txR" fmla="*/ 19440 w 21600"/>
              <a:gd name="txB" fmla="*/ 12960 h 21600"/>
            </a:gdLst>
            <a:ahLst/>
            <a:cxnLst>
              <a:cxn ang="0">
                <a:pos x="6720417" y="3360208"/>
              </a:cxn>
              <a:cxn ang="5898240">
                <a:pos x="3360208" y="6720417"/>
              </a:cxn>
              <a:cxn ang="11796480">
                <a:pos x="0" y="3360208"/>
              </a:cxn>
              <a:cxn ang="17694720">
                <a:pos x="3360208"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9222" name="Text Box 6"/>
          <p:cNvSpPr txBox="1"/>
          <p:nvPr/>
        </p:nvSpPr>
        <p:spPr>
          <a:xfrm>
            <a:off x="1295400" y="609600"/>
            <a:ext cx="7239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2400" dirty="0">
                <a:solidFill>
                  <a:srgbClr val="000000"/>
                </a:solidFill>
                <a:latin typeface="Times New Roman" panose="02020603050405020304" pitchFamily="18" charset="0"/>
                <a:cs typeface="Times New Roman" panose="02020603050405020304" pitchFamily="18" charset="0"/>
              </a:rPr>
              <a:t>Đều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sự gắn liền nối liền các câu các đoạn với nhau nhằm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m cho văn bản rõ r</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ng dễ hiểu,thể hiện được chủ đề .</a:t>
            </a:r>
            <a:endParaRPr lang="en-US" altLang="en-US" sz="2400" dirty="0">
              <a:solidFill>
                <a:srgbClr val="000000"/>
              </a:solidFill>
              <a:latin typeface="Times New Roman" panose="02020603050405020304" pitchFamily="18" charset="0"/>
              <a:ea typeface="Times New Roman" panose="02020603050405020304" pitchFamily="18" charset="0"/>
            </a:endParaRPr>
          </a:p>
        </p:txBody>
      </p:sp>
      <p:sp>
        <p:nvSpPr>
          <p:cNvPr id="9223" name="AutoShape 7"/>
          <p:cNvSpPr/>
          <p:nvPr/>
        </p:nvSpPr>
        <p:spPr>
          <a:xfrm>
            <a:off x="838200" y="1752600"/>
            <a:ext cx="381000" cy="381000"/>
          </a:xfrm>
          <a:custGeom>
            <a:avLst/>
            <a:gdLst>
              <a:gd name="txL" fmla="*/ 2160 w 21600"/>
              <a:gd name="txT" fmla="*/ 8640 h 21600"/>
              <a:gd name="txR" fmla="*/ 19440 w 21600"/>
              <a:gd name="txB" fmla="*/ 12960 h 21600"/>
            </a:gdLst>
            <a:ahLst/>
            <a:cxnLst>
              <a:cxn ang="0">
                <a:pos x="6720417" y="3360208"/>
              </a:cxn>
              <a:cxn ang="5898240">
                <a:pos x="3360208" y="6720417"/>
              </a:cxn>
              <a:cxn ang="11796480">
                <a:pos x="0" y="3360208"/>
              </a:cxn>
              <a:cxn ang="17694720">
                <a:pos x="3360208"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9224" name="Text Box 8"/>
          <p:cNvSpPr txBox="1"/>
          <p:nvPr/>
        </p:nvSpPr>
        <p:spPr>
          <a:xfrm>
            <a:off x="1295400" y="1676400"/>
            <a:ext cx="3124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b="1" dirty="0">
                <a:solidFill>
                  <a:srgbClr val="FF0000"/>
                </a:solidFill>
                <a:latin typeface="Times New Roman" panose="02020603050405020304" pitchFamily="18" charset="0"/>
                <a:cs typeface="Times New Roman" panose="02020603050405020304" pitchFamily="18" charset="0"/>
              </a:rPr>
              <a:t>Khác  nhau</a:t>
            </a:r>
            <a:endParaRPr lang="en-US" altLang="en-US" b="1" dirty="0">
              <a:solidFill>
                <a:srgbClr val="FF0000"/>
              </a:solidFill>
              <a:latin typeface="Times New Roman" panose="02020603050405020304" pitchFamily="18" charset="0"/>
              <a:ea typeface="Times New Roman" panose="02020603050405020304" pitchFamily="18" charset="0"/>
            </a:endParaRPr>
          </a:p>
        </p:txBody>
      </p:sp>
      <p:graphicFrame>
        <p:nvGraphicFramePr>
          <p:cNvPr id="18440" name="Table 18439"/>
          <p:cNvGraphicFramePr/>
          <p:nvPr/>
        </p:nvGraphicFramePr>
        <p:xfrm>
          <a:off x="1524000" y="2438400"/>
          <a:ext cx="6934200" cy="4064000"/>
        </p:xfrm>
        <a:graphic>
          <a:graphicData uri="http://schemas.openxmlformats.org/drawingml/2006/table">
            <a:tbl>
              <a:tblPr/>
              <a:tblGrid>
                <a:gridCol w="3467100"/>
                <a:gridCol w="3467100"/>
              </a:tblGrid>
              <a:tr h="4064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spcBef>
                          <a:spcPct val="20000"/>
                        </a:spcBef>
                        <a:buNone/>
                      </a:pPr>
                      <a:r>
                        <a:rPr lang="en-US" altLang="x-none" sz="2800" dirty="0">
                          <a:latin typeface="Times New Roman" panose="02020603050405020304" pitchFamily="18" charset="0"/>
                          <a:cs typeface="Times New Roman" panose="02020603050405020304" pitchFamily="18" charset="0"/>
                        </a:rPr>
                        <a:t>Liên kết</a:t>
                      </a:r>
                      <a:endParaRPr lang="en-US" altLang="x-none" sz="2800" dirty="0">
                        <a:latin typeface="Times New Roman" panose="02020603050405020304" pitchFamily="18" charset="0"/>
                        <a:cs typeface="Times New Roman" panose="02020603050405020304" pitchFamily="18" charset="0"/>
                      </a:endParaRPr>
                    </a:p>
                    <a:p>
                      <a:pPr lvl="0">
                        <a:spcBef>
                          <a:spcPct val="20000"/>
                        </a:spcBef>
                        <a:buNone/>
                      </a:pPr>
                      <a:r>
                        <a:rPr lang="en-US" altLang="x-none" sz="2800" dirty="0">
                          <a:latin typeface="Times New Roman" panose="02020603050405020304" pitchFamily="18" charset="0"/>
                          <a:cs typeface="Times New Roman" panose="02020603050405020304" pitchFamily="18" charset="0"/>
                        </a:rPr>
                        <a:t>Sử dụng các phương tiện từ ngữ để nối kết các câu,các đoạn lại với nhau.</a:t>
                      </a:r>
                      <a:endParaRPr lang="en-US" altLang="x-none" sz="2800" dirty="0">
                        <a:latin typeface="Times New Roman" panose="02020603050405020304" pitchFamily="18" charset="0"/>
                        <a:cs typeface="Times New Roman" panose="02020603050405020304" pitchFamily="18" charset="0"/>
                      </a:endParaRPr>
                    </a:p>
                    <a:p>
                      <a:pPr lvl="0">
                        <a:spcBef>
                          <a:spcPct val="20000"/>
                        </a:spcBef>
                        <a:buNone/>
                      </a:pPr>
                      <a:r>
                        <a:rPr lang="en-US" altLang="x-none" sz="2800" dirty="0">
                          <a:latin typeface="Times New Roman" panose="02020603050405020304" pitchFamily="18" charset="0"/>
                          <a:cs typeface="Times New Roman" panose="02020603050405020304" pitchFamily="18" charset="0"/>
                        </a:rPr>
                        <a:t>        Thiên về hình thức bên ngo</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i.</a:t>
                      </a:r>
                      <a:endParaRPr lang="en-US" altLang="x-none" sz="2800"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spcBef>
                          <a:spcPct val="20000"/>
                        </a:spcBef>
                        <a:buNone/>
                      </a:pPr>
                      <a:r>
                        <a:rPr lang="en-US" altLang="x-none" sz="2800" dirty="0">
                          <a:latin typeface="Times New Roman" panose="02020603050405020304" pitchFamily="18" charset="0"/>
                          <a:cs typeface="Times New Roman" panose="02020603050405020304" pitchFamily="18" charset="0"/>
                        </a:rPr>
                        <a:t>Mạch lạc</a:t>
                      </a:r>
                      <a:endParaRPr lang="en-US" altLang="x-none" sz="2800" dirty="0">
                        <a:latin typeface="Times New Roman" panose="02020603050405020304" pitchFamily="18" charset="0"/>
                        <a:cs typeface="Times New Roman" panose="02020603050405020304" pitchFamily="18" charset="0"/>
                      </a:endParaRPr>
                    </a:p>
                    <a:p>
                      <a:pPr lvl="0">
                        <a:spcBef>
                          <a:spcPct val="20000"/>
                        </a:spcBef>
                        <a:buNone/>
                      </a:pPr>
                      <a:r>
                        <a:rPr lang="en-US" altLang="x-none" sz="2800" dirty="0">
                          <a:latin typeface="Times New Roman" panose="02020603050405020304" pitchFamily="18" charset="0"/>
                          <a:cs typeface="Times New Roman" panose="02020603050405020304" pitchFamily="18" charset="0"/>
                        </a:rPr>
                        <a:t>Đề t</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i, chủ đề được thể hiện một cách xuyên suốt qua các phần,các câu ,các đoạn trong văn bản</a:t>
                      </a:r>
                      <a:endParaRPr lang="en-US" altLang="x-none" sz="2800" dirty="0">
                        <a:latin typeface="Times New Roman" panose="02020603050405020304" pitchFamily="18" charset="0"/>
                        <a:cs typeface="Times New Roman" panose="02020603050405020304" pitchFamily="18" charset="0"/>
                      </a:endParaRPr>
                    </a:p>
                    <a:p>
                      <a:pPr lvl="0">
                        <a:spcBef>
                          <a:spcPct val="20000"/>
                        </a:spcBef>
                        <a:buNone/>
                      </a:pPr>
                      <a:r>
                        <a:rPr lang="en-US" altLang="x-none" sz="2800" dirty="0">
                          <a:latin typeface="Times New Roman" panose="02020603050405020304" pitchFamily="18" charset="0"/>
                          <a:cs typeface="Times New Roman" panose="02020603050405020304" pitchFamily="18" charset="0"/>
                        </a:rPr>
                        <a:t>         Thiên về nội dung bên trong</a:t>
                      </a:r>
                      <a:endParaRPr lang="en-US" altLang="x-none" sz="2800"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236" name="AutoShape 20"/>
          <p:cNvSpPr/>
          <p:nvPr/>
        </p:nvSpPr>
        <p:spPr>
          <a:xfrm>
            <a:off x="1676400" y="4953000"/>
            <a:ext cx="533400" cy="228600"/>
          </a:xfrm>
          <a:prstGeom prst="rightArrow">
            <a:avLst>
              <a:gd name="adj1" fmla="val 50000"/>
              <a:gd name="adj2" fmla="val 58333"/>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1800" dirty="0">
              <a:solidFill>
                <a:srgbClr val="000000"/>
              </a:solidFill>
              <a:latin typeface="Times New Roman" panose="02020603050405020304" pitchFamily="18" charset="0"/>
              <a:ea typeface="Times New Roman" panose="02020603050405020304" pitchFamily="18" charset="0"/>
            </a:endParaRPr>
          </a:p>
        </p:txBody>
      </p:sp>
      <p:sp>
        <p:nvSpPr>
          <p:cNvPr id="9237" name="AutoShape 21"/>
          <p:cNvSpPr/>
          <p:nvPr/>
        </p:nvSpPr>
        <p:spPr>
          <a:xfrm>
            <a:off x="5181600" y="5410200"/>
            <a:ext cx="533400" cy="228600"/>
          </a:xfrm>
          <a:prstGeom prst="rightArrow">
            <a:avLst>
              <a:gd name="adj1" fmla="val 50000"/>
              <a:gd name="adj2" fmla="val 58333"/>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18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ox(in)">
                                      <p:cBhvr>
                                        <p:cTn id="12" dur="500"/>
                                        <p:tgtEl>
                                          <p:spTgt spid="922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box(in)">
                                      <p:cBhvr>
                                        <p:cTn id="15" dur="500"/>
                                        <p:tgtEl>
                                          <p:spTgt spid="92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440"/>
                                        </p:tgtEl>
                                        <p:attrNameLst>
                                          <p:attrName>style.visibility</p:attrName>
                                        </p:attrNameLst>
                                      </p:cBhvr>
                                      <p:to>
                                        <p:strVal val="visible"/>
                                      </p:to>
                                    </p:set>
                                    <p:anim calcmode="lin" valueType="num">
                                      <p:cBhvr additive="base">
                                        <p:cTn id="20" dur="500" fill="hold"/>
                                        <p:tgtEl>
                                          <p:spTgt spid="18440"/>
                                        </p:tgtEl>
                                        <p:attrNameLst>
                                          <p:attrName>ppt_x</p:attrName>
                                        </p:attrNameLst>
                                      </p:cBhvr>
                                      <p:tavLst>
                                        <p:tav tm="0">
                                          <p:val>
                                            <p:strVal val="#ppt_x"/>
                                          </p:val>
                                        </p:tav>
                                        <p:tav tm="100000">
                                          <p:val>
                                            <p:strVal val="#ppt_x"/>
                                          </p:val>
                                        </p:tav>
                                      </p:tavLst>
                                    </p:anim>
                                    <p:anim calcmode="lin" valueType="num">
                                      <p:cBhvr additive="base">
                                        <p:cTn id="21" dur="500" fill="hold"/>
                                        <p:tgtEl>
                                          <p:spTgt spid="184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236"/>
                                        </p:tgtEl>
                                        <p:attrNameLst>
                                          <p:attrName>style.visibility</p:attrName>
                                        </p:attrNameLst>
                                      </p:cBhvr>
                                      <p:to>
                                        <p:strVal val="visible"/>
                                      </p:to>
                                    </p:set>
                                    <p:anim calcmode="lin" valueType="num">
                                      <p:cBhvr additive="base">
                                        <p:cTn id="24" dur="500" fill="hold"/>
                                        <p:tgtEl>
                                          <p:spTgt spid="9236"/>
                                        </p:tgtEl>
                                        <p:attrNameLst>
                                          <p:attrName>ppt_x</p:attrName>
                                        </p:attrNameLst>
                                      </p:cBhvr>
                                      <p:tavLst>
                                        <p:tav tm="0">
                                          <p:val>
                                            <p:strVal val="#ppt_x"/>
                                          </p:val>
                                        </p:tav>
                                        <p:tav tm="100000">
                                          <p:val>
                                            <p:strVal val="#ppt_x"/>
                                          </p:val>
                                        </p:tav>
                                      </p:tavLst>
                                    </p:anim>
                                    <p:anim calcmode="lin" valueType="num">
                                      <p:cBhvr additive="base">
                                        <p:cTn id="25" dur="500" fill="hold"/>
                                        <p:tgtEl>
                                          <p:spTgt spid="923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237"/>
                                        </p:tgtEl>
                                        <p:attrNameLst>
                                          <p:attrName>style.visibility</p:attrName>
                                        </p:attrNameLst>
                                      </p:cBhvr>
                                      <p:to>
                                        <p:strVal val="visible"/>
                                      </p:to>
                                    </p:set>
                                    <p:anim calcmode="lin" valueType="num">
                                      <p:cBhvr additive="base">
                                        <p:cTn id="28" dur="500" fill="hold"/>
                                        <p:tgtEl>
                                          <p:spTgt spid="9237"/>
                                        </p:tgtEl>
                                        <p:attrNameLst>
                                          <p:attrName>ppt_x</p:attrName>
                                        </p:attrNameLst>
                                      </p:cBhvr>
                                      <p:tavLst>
                                        <p:tav tm="0">
                                          <p:val>
                                            <p:strVal val="#ppt_x"/>
                                          </p:val>
                                        </p:tav>
                                        <p:tav tm="100000">
                                          <p:val>
                                            <p:strVal val="#ppt_x"/>
                                          </p:val>
                                        </p:tav>
                                      </p:tavLst>
                                    </p:anim>
                                    <p:anim calcmode="lin" valueType="num">
                                      <p:cBhvr additive="base">
                                        <p:cTn id="29" dur="500" fill="hold"/>
                                        <p:tgtEl>
                                          <p:spTgt spid="9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P spid="9236" grpId="0" animBg="1"/>
      <p:bldP spid="92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2133600" y="-85725"/>
            <a:ext cx="8229600" cy="1143000"/>
          </a:xfrm>
          <a:ln/>
        </p:spPr>
        <p:txBody>
          <a:bodyPr vert="horz" wrap="square" lIns="91440" tIns="45720" rIns="91440" bIns="45720" anchor="ctr" anchorCtr="0"/>
          <a:p>
            <a:pPr>
              <a:buNone/>
            </a:pPr>
            <a:r>
              <a:rPr lang="en-US" altLang="en-US" b="1" dirty="0">
                <a:solidFill>
                  <a:srgbClr val="FF0000"/>
                </a:solidFill>
              </a:rPr>
              <a:t>2. </a:t>
            </a:r>
            <a:r>
              <a:rPr lang="nl-NL" altLang="x-none" b="1" dirty="0"/>
              <a:t>Cụm động từ</a:t>
            </a:r>
            <a:endParaRPr lang="en-US" altLang="en-US" b="1" u="sng" dirty="0">
              <a:solidFill>
                <a:srgbClr val="FF0000"/>
              </a:solidFill>
            </a:endParaRPr>
          </a:p>
        </p:txBody>
      </p:sp>
      <p:sp>
        <p:nvSpPr>
          <p:cNvPr id="19459" name="TextBox 4"/>
          <p:cNvSpPr txBox="1"/>
          <p:nvPr/>
        </p:nvSpPr>
        <p:spPr>
          <a:xfrm>
            <a:off x="304800" y="1600200"/>
            <a:ext cx="8229600" cy="1570038"/>
          </a:xfrm>
          <a:prstGeom prst="rect">
            <a:avLst/>
          </a:prstGeom>
          <a:noFill/>
          <a:ln w="9525">
            <a:noFill/>
          </a:ln>
        </p:spPr>
        <p:txBody>
          <a:bodyPr>
            <a:spAutoFit/>
          </a:bodyPr>
          <a:p>
            <a:r>
              <a:rPr lang="nl-NL" altLang="x-none" sz="3200" dirty="0">
                <a:latin typeface="Times New Roman" panose="02020603050405020304" pitchFamily="18" charset="0"/>
                <a:cs typeface="Arial" panose="020B0604020202020204" pitchFamily="34" charset="0"/>
              </a:rPr>
              <a:t>- L</a:t>
            </a:r>
            <a:r>
              <a:rPr lang="nl-NL" altLang="x-none" sz="3200" dirty="0">
                <a:latin typeface="Times New Roman" panose="02020603050405020304" pitchFamily="18" charset="0"/>
                <a:ea typeface="Arial" panose="020B0604020202020204" pitchFamily="34" charset="0"/>
              </a:rPr>
              <a:t>à</a:t>
            </a:r>
            <a:r>
              <a:rPr lang="nl-NL" altLang="x-none" sz="3200" dirty="0">
                <a:latin typeface="Times New Roman" panose="02020603050405020304" pitchFamily="18" charset="0"/>
                <a:cs typeface="Arial" panose="020B0604020202020204" pitchFamily="34" charset="0"/>
              </a:rPr>
              <a:t> loại tổ hợp gồm nhiều từ, trong đó có động từ l</a:t>
            </a:r>
            <a:r>
              <a:rPr lang="nl-NL" altLang="x-none" sz="3200" dirty="0">
                <a:latin typeface="Times New Roman" panose="02020603050405020304" pitchFamily="18" charset="0"/>
                <a:ea typeface="Arial" panose="020B0604020202020204" pitchFamily="34" charset="0"/>
              </a:rPr>
              <a:t>à</a:t>
            </a:r>
            <a:r>
              <a:rPr lang="nl-NL" altLang="x-none" sz="3200" dirty="0">
                <a:latin typeface="Times New Roman" panose="02020603050405020304" pitchFamily="18" charset="0"/>
                <a:cs typeface="Arial" panose="020B0604020202020204" pitchFamily="34" charset="0"/>
              </a:rPr>
              <a:t>m th</a:t>
            </a:r>
            <a:r>
              <a:rPr lang="nl-NL" altLang="x-none" sz="3200" dirty="0">
                <a:latin typeface="Times New Roman" panose="02020603050405020304" pitchFamily="18" charset="0"/>
                <a:ea typeface="Arial" panose="020B0604020202020204" pitchFamily="34" charset="0"/>
              </a:rPr>
              <a:t>à</a:t>
            </a:r>
            <a:r>
              <a:rPr lang="nl-NL" altLang="x-none" sz="3200" dirty="0">
                <a:latin typeface="Times New Roman" panose="02020603050405020304" pitchFamily="18" charset="0"/>
                <a:cs typeface="Arial" panose="020B0604020202020204" pitchFamily="34" charset="0"/>
              </a:rPr>
              <a:t>nh tố trung tâm.</a:t>
            </a:r>
            <a:endParaRPr lang="en-US" altLang="x-none" sz="3200" dirty="0">
              <a:latin typeface="Times New Roman" panose="02020603050405020304" pitchFamily="18" charset="0"/>
              <a:cs typeface="Times New Roman" panose="02020603050405020304" pitchFamily="18" charset="0"/>
            </a:endParaRPr>
          </a:p>
          <a:p>
            <a:r>
              <a:rPr lang="nl-NL" altLang="x-none" sz="3200" dirty="0">
                <a:latin typeface="Times New Roman" panose="02020603050405020304" pitchFamily="18" charset="0"/>
                <a:cs typeface="Arial" panose="020B0604020202020204" pitchFamily="34" charset="0"/>
              </a:rPr>
              <a:t>- CĐT đầy đủ gồm 3 phần</a:t>
            </a:r>
            <a:endParaRPr lang="en-US" altLang="x-none" sz="3200" dirty="0">
              <a:latin typeface="Arial" panose="020B0604020202020204" pitchFamily="34" charset="0"/>
            </a:endParaRPr>
          </a:p>
        </p:txBody>
      </p:sp>
      <p:sp>
        <p:nvSpPr>
          <p:cNvPr id="6" name="TextBox 5"/>
          <p:cNvSpPr txBox="1"/>
          <p:nvPr/>
        </p:nvSpPr>
        <p:spPr>
          <a:xfrm>
            <a:off x="152400" y="914400"/>
            <a:ext cx="8991600" cy="584200"/>
          </a:xfrm>
          <a:prstGeom prst="rect">
            <a:avLst/>
          </a:prstGeom>
          <a:noFill/>
        </p:spPr>
        <p:txBody>
          <a:bodyPr wrap="square" rtlCol="0">
            <a:spAutoFit/>
          </a:bodyPr>
          <a:lstStyle/>
          <a:p>
            <a:pPr marR="0" defTabSz="914400">
              <a:spcAft>
                <a:spcPts val="0"/>
              </a:spcAft>
              <a:buClrTx/>
              <a:buSzTx/>
              <a:buFontTx/>
              <a:buNone/>
              <a:defRPr/>
            </a:pP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Nêu</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hiểu</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biết</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của</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em</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về</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CĐT?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Lấy</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ví</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dụ</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 minh </a:t>
            </a: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mn-cs"/>
              </a:rPr>
              <a:t>hoạ</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mn-cs"/>
              </a:rPr>
              <a:t>?</a:t>
            </a:r>
            <a:endParaRPr kumimoji="0" lang="en-US" sz="3200" kern="1200" cap="none" spc="0" normalizeH="0" baseline="0" noProof="0" dirty="0" smtClean="0">
              <a:solidFill>
                <a:srgbClr val="FF000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20483" name="TextBox 3"/>
          <p:cNvSpPr txBox="1"/>
          <p:nvPr/>
        </p:nvSpPr>
        <p:spPr>
          <a:xfrm>
            <a:off x="2447925" y="3232150"/>
            <a:ext cx="4432300" cy="415925"/>
          </a:xfrm>
          <a:prstGeom prst="rect">
            <a:avLst/>
          </a:prstGeom>
          <a:noFill/>
          <a:ln w="9525">
            <a:noFill/>
          </a:ln>
        </p:spPr>
        <p:txBody>
          <a:bodyPr>
            <a:spAutoFit/>
          </a:bodyPr>
          <a:p>
            <a:pPr algn="ctr" defTabSz="685800" eaLnBrk="1" hangingPunct="1">
              <a:buNone/>
            </a:pPr>
            <a:r>
              <a:rPr lang="en-US" altLang="x-none" sz="2100" b="1" dirty="0">
                <a:solidFill>
                  <a:srgbClr val="002060"/>
                </a:solidFill>
                <a:latin typeface="Times New Roman" panose="02020603050405020304" pitchFamily="18" charset="0"/>
                <a:cs typeface="Times New Roman" panose="02020603050405020304" pitchFamily="18" charset="0"/>
              </a:rPr>
              <a:t>II. LUYỆN TẬP</a:t>
            </a:r>
            <a:endParaRPr lang="en-US" altLang="x-none" sz="2100"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52400" y="152400"/>
            <a:ext cx="8839200" cy="6523038"/>
          </a:xfrm>
          <a:prstGeom prst="rect">
            <a:avLst/>
          </a:prstGeom>
          <a:noFill/>
        </p:spPr>
        <p:txBody>
          <a:bodyPr wrap="square" rtlCol="0">
            <a:spAutoFit/>
          </a:bodyPr>
          <a:p>
            <a:pPr algn="just">
              <a:lnSpc>
                <a:spcPct val="107000"/>
              </a:lnSpc>
              <a:spcAft>
                <a:spcPts val="800"/>
              </a:spcAft>
              <a:buNone/>
            </a:pPr>
            <a:r>
              <a:rPr lang="en-US" altLang="x-none" sz="2800" b="1" dirty="0">
                <a:latin typeface="Times New Roman" panose="02020603050405020304" pitchFamily="18" charset="0"/>
                <a:cs typeface="Arial" panose="020B0604020202020204" pitchFamily="34" charset="0"/>
              </a:rPr>
              <a:t>                            Chia lớp th</a:t>
            </a:r>
            <a:r>
              <a:rPr lang="en-US" altLang="x-none" sz="2800" b="1" dirty="0">
                <a:latin typeface="Times New Roman" panose="02020603050405020304" pitchFamily="18" charset="0"/>
                <a:ea typeface="Arial" panose="020B0604020202020204" pitchFamily="34" charset="0"/>
              </a:rPr>
              <a:t>à</a:t>
            </a:r>
            <a:r>
              <a:rPr lang="en-US" altLang="x-none" sz="2800" b="1" dirty="0">
                <a:latin typeface="Times New Roman" panose="02020603050405020304" pitchFamily="18" charset="0"/>
                <a:cs typeface="Arial" panose="020B0604020202020204" pitchFamily="34" charset="0"/>
              </a:rPr>
              <a:t>nh 2 nhóm</a:t>
            </a:r>
            <a:endParaRPr lang="en-US" altLang="x-none" sz="2800" dirty="0">
              <a:latin typeface="Times New Roman" panose="02020603050405020304" pitchFamily="18" charset="0"/>
              <a:cs typeface="Times New Roman" panose="02020603050405020304" pitchFamily="18" charset="0"/>
            </a:endParaRPr>
          </a:p>
          <a:p>
            <a:pPr algn="just">
              <a:lnSpc>
                <a:spcPct val="107000"/>
              </a:lnSpc>
              <a:spcAft>
                <a:spcPts val="800"/>
              </a:spcAft>
              <a:buNone/>
            </a:pPr>
            <a:r>
              <a:rPr lang="en-US" altLang="x-none" sz="2800" b="1" dirty="0">
                <a:latin typeface="Times New Roman" panose="02020603050405020304" pitchFamily="18" charset="0"/>
                <a:cs typeface="Arial" panose="020B0604020202020204" pitchFamily="34" charset="0"/>
              </a:rPr>
              <a:t>Nhóm 1. B</a:t>
            </a:r>
            <a:r>
              <a:rPr lang="en-US" altLang="x-none" sz="2800" b="1" dirty="0">
                <a:latin typeface="Times New Roman" panose="02020603050405020304" pitchFamily="18" charset="0"/>
                <a:ea typeface="Arial" panose="020B0604020202020204" pitchFamily="34" charset="0"/>
              </a:rPr>
              <a:t>à</a:t>
            </a:r>
            <a:r>
              <a:rPr lang="en-US" altLang="x-none" sz="2800" b="1" dirty="0">
                <a:latin typeface="Times New Roman" panose="02020603050405020304" pitchFamily="18" charset="0"/>
                <a:cs typeface="Arial" panose="020B0604020202020204" pitchFamily="34" charset="0"/>
              </a:rPr>
              <a:t>i 1: </a:t>
            </a:r>
            <a:r>
              <a:rPr lang="en-US" altLang="x-none" sz="2800" b="1" dirty="0">
                <a:solidFill>
                  <a:srgbClr val="000000"/>
                </a:solidFill>
                <a:latin typeface="Times New Roman" panose="02020603050405020304" pitchFamily="18" charset="0"/>
                <a:cs typeface="Times New Roman" panose="02020603050405020304" pitchFamily="18" charset="0"/>
              </a:rPr>
              <a:t>(sgk/ tr 42)</a:t>
            </a:r>
            <a:endParaRPr lang="en-US" altLang="x-none" sz="2800" dirty="0">
              <a:latin typeface="Times New Roman" panose="02020603050405020304" pitchFamily="18" charset="0"/>
              <a:cs typeface="Times New Roman" panose="02020603050405020304" pitchFamily="18" charset="0"/>
            </a:endParaRPr>
          </a:p>
          <a:p>
            <a:pPr algn="just">
              <a:buNone/>
            </a:pPr>
            <a:r>
              <a:rPr lang="en-US" altLang="x-none" sz="2800" dirty="0">
                <a:solidFill>
                  <a:srgbClr val="000000"/>
                </a:solidFill>
                <a:latin typeface="Times New Roman" panose="02020603050405020304" pitchFamily="18" charset="0"/>
                <a:cs typeface="Times New Roman" panose="02020603050405020304" pitchFamily="18" charset="0"/>
              </a:rPr>
              <a:t> Hãy l</a:t>
            </a:r>
            <a:r>
              <a:rPr lang="en-US" altLang="x-none" sz="2800" dirty="0">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m rõ tính mạch lạc của văn bản </a:t>
            </a:r>
            <a:r>
              <a:rPr lang="en-US" altLang="x-none" sz="2800" i="1" dirty="0">
                <a:solidFill>
                  <a:srgbClr val="000000"/>
                </a:solidFill>
                <a:latin typeface="Times New Roman" panose="02020603050405020304" pitchFamily="18" charset="0"/>
                <a:cs typeface="Times New Roman" panose="02020603050405020304" pitchFamily="18" charset="0"/>
              </a:rPr>
              <a:t>Tinh thần yêu nước của nhân dân ta</a:t>
            </a:r>
            <a:r>
              <a:rPr lang="en-US" altLang="x-none" sz="2800" dirty="0">
                <a:solidFill>
                  <a:srgbClr val="000000"/>
                </a:solidFill>
                <a:latin typeface="Times New Roman" panose="02020603050405020304" pitchFamily="18" charset="0"/>
                <a:cs typeface="Times New Roman" panose="02020603050405020304" pitchFamily="18" charset="0"/>
              </a:rPr>
              <a:t> (Hồ Chí Minh) bằng cách chứng minh các phần, các đoạn, các câu của văn bản n</a:t>
            </a:r>
            <a:r>
              <a:rPr lang="en-US" altLang="x-none" sz="2800" dirty="0">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y đều nói về một chủ đề v</a:t>
            </a:r>
            <a:r>
              <a:rPr lang="en-US" altLang="x-none" sz="2800" dirty="0">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 được sắp xếp theo một trình tự rất hợp lí.</a:t>
            </a:r>
            <a:endParaRPr lang="en-US" altLang="x-none" sz="2800" dirty="0">
              <a:latin typeface="Times New Roman" panose="02020603050405020304" pitchFamily="18" charset="0"/>
              <a:cs typeface="Times New Roman" panose="02020603050405020304" pitchFamily="18" charset="0"/>
            </a:endParaRPr>
          </a:p>
          <a:p>
            <a:pPr algn="just">
              <a:lnSpc>
                <a:spcPct val="107000"/>
              </a:lnSpc>
              <a:spcAft>
                <a:spcPts val="800"/>
              </a:spcAft>
              <a:buNone/>
            </a:pPr>
            <a:r>
              <a:rPr lang="en-US" altLang="x-none" sz="2800" b="1" dirty="0">
                <a:latin typeface="Times New Roman" panose="02020603050405020304" pitchFamily="18" charset="0"/>
                <a:cs typeface="Arial" panose="020B0604020202020204" pitchFamily="34" charset="0"/>
              </a:rPr>
              <a:t>Nhóm 2. B</a:t>
            </a:r>
            <a:r>
              <a:rPr lang="en-US" altLang="x-none" sz="2800" b="1" dirty="0">
                <a:latin typeface="Times New Roman" panose="02020603050405020304" pitchFamily="18" charset="0"/>
                <a:ea typeface="Arial" panose="020B0604020202020204" pitchFamily="34" charset="0"/>
              </a:rPr>
              <a:t>à</a:t>
            </a:r>
            <a:r>
              <a:rPr lang="en-US" altLang="x-none" sz="2800" b="1" dirty="0">
                <a:latin typeface="Times New Roman" panose="02020603050405020304" pitchFamily="18" charset="0"/>
                <a:cs typeface="Arial" panose="020B0604020202020204" pitchFamily="34" charset="0"/>
              </a:rPr>
              <a:t>i 2: </a:t>
            </a:r>
            <a:r>
              <a:rPr lang="en-US" altLang="x-none" sz="2800" b="1" dirty="0">
                <a:solidFill>
                  <a:srgbClr val="000000"/>
                </a:solidFill>
                <a:latin typeface="Times New Roman" panose="02020603050405020304" pitchFamily="18" charset="0"/>
                <a:cs typeface="Times New Roman" panose="02020603050405020304" pitchFamily="18" charset="0"/>
              </a:rPr>
              <a:t>(sgk/ tr 42, 43)</a:t>
            </a:r>
            <a:endParaRPr lang="en-US" altLang="x-none" sz="2800" dirty="0">
              <a:latin typeface="Times New Roman" panose="02020603050405020304" pitchFamily="18" charset="0"/>
              <a:cs typeface="Times New Roman" panose="02020603050405020304" pitchFamily="18" charset="0"/>
            </a:endParaRPr>
          </a:p>
          <a:p>
            <a:pPr algn="just">
              <a:buNone/>
            </a:pPr>
            <a:r>
              <a:rPr lang="en-US" altLang="x-none" sz="2800" dirty="0">
                <a:solidFill>
                  <a:srgbClr val="000000"/>
                </a:solidFill>
                <a:latin typeface="Times New Roman" panose="02020603050405020304" pitchFamily="18" charset="0"/>
                <a:cs typeface="Times New Roman" panose="02020603050405020304" pitchFamily="18" charset="0"/>
              </a:rPr>
              <a:t>Phân tích tính liên kết của văn bản </a:t>
            </a:r>
            <a:r>
              <a:rPr lang="en-US" altLang="x-none" sz="2800" i="1" dirty="0">
                <a:solidFill>
                  <a:srgbClr val="000000"/>
                </a:solidFill>
                <a:latin typeface="Times New Roman" panose="02020603050405020304" pitchFamily="18" charset="0"/>
                <a:cs typeface="Times New Roman" panose="02020603050405020304" pitchFamily="18" charset="0"/>
              </a:rPr>
              <a:t>Tinh thần yêu nước của nhân dân ta</a:t>
            </a:r>
            <a:r>
              <a:rPr lang="en-US" altLang="x-none" sz="2800" dirty="0">
                <a:solidFill>
                  <a:srgbClr val="000000"/>
                </a:solidFill>
                <a:latin typeface="Times New Roman" panose="02020603050405020304" pitchFamily="18" charset="0"/>
                <a:cs typeface="Times New Roman" panose="02020603050405020304" pitchFamily="18" charset="0"/>
              </a:rPr>
              <a:t> (Hồ Chí Minh):</a:t>
            </a:r>
            <a:endParaRPr lang="en-US" altLang="x-none" sz="2800" dirty="0">
              <a:latin typeface="Times New Roman" panose="02020603050405020304" pitchFamily="18" charset="0"/>
              <a:cs typeface="Times New Roman" panose="02020603050405020304" pitchFamily="18" charset="0"/>
            </a:endParaRPr>
          </a:p>
          <a:p>
            <a:pPr algn="just">
              <a:buNone/>
            </a:pPr>
            <a:r>
              <a:rPr lang="en-US" altLang="x-none" sz="2800" dirty="0">
                <a:solidFill>
                  <a:srgbClr val="000000"/>
                </a:solidFill>
                <a:latin typeface="Times New Roman" panose="02020603050405020304" pitchFamily="18" charset="0"/>
                <a:cs typeface="Times New Roman" panose="02020603050405020304" pitchFamily="18" charset="0"/>
              </a:rPr>
              <a:t>a) Xác định các biện pháp liên kết v</a:t>
            </a:r>
            <a:r>
              <a:rPr lang="en-US" altLang="x-none" sz="2800" dirty="0">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 những từ ngữ được dùng l</a:t>
            </a:r>
            <a:r>
              <a:rPr lang="en-US" altLang="x-none" sz="2800" dirty="0">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m phương tiện liên kết các câu trong đoạn văn thứ nhất v</a:t>
            </a:r>
            <a:r>
              <a:rPr lang="en-US" altLang="x-none" sz="2800" dirty="0">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 đoạn văn thứ hai của văn bản.</a:t>
            </a:r>
            <a:endParaRPr lang="en-US" altLang="x-none" sz="2800" dirty="0">
              <a:latin typeface="Times New Roman" panose="02020603050405020304" pitchFamily="18" charset="0"/>
              <a:cs typeface="Times New Roman" panose="02020603050405020304" pitchFamily="18" charset="0"/>
            </a:endParaRPr>
          </a:p>
          <a:p>
            <a:pPr algn="just">
              <a:buNone/>
            </a:pPr>
            <a:r>
              <a:rPr lang="en-US" altLang="x-none" sz="2800" dirty="0">
                <a:solidFill>
                  <a:srgbClr val="000000"/>
                </a:solidFill>
                <a:latin typeface="Times New Roman" panose="02020603050405020304" pitchFamily="18" charset="0"/>
                <a:cs typeface="Times New Roman" panose="02020603050405020304" pitchFamily="18" charset="0"/>
              </a:rPr>
              <a:t>b) Xác định những câu có tác dụng liên kết đoạn văn chứa chúng với đoạn văn đứng trước trong văn bản trên</a:t>
            </a:r>
            <a:endParaRPr lang="en-US" altLang="x-none"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1"/>
          <p:cNvSpPr/>
          <p:nvPr/>
        </p:nvSpPr>
        <p:spPr>
          <a:xfrm>
            <a:off x="152400" y="-215900"/>
            <a:ext cx="8763000" cy="6986588"/>
          </a:xfrm>
          <a:prstGeom prst="rect">
            <a:avLst/>
          </a:prstGeom>
          <a:noFill/>
          <a:ln w="9525">
            <a:noFill/>
          </a:ln>
        </p:spPr>
        <p:txBody>
          <a:bodyPr anchor="ctr" anchorCtr="0">
            <a:spAutoFit/>
          </a:bodyPr>
          <a:p>
            <a:pPr indent="6350" algn="just">
              <a:buNone/>
            </a:pPr>
            <a:r>
              <a:rPr lang="sv-SE" altLang="en-US" sz="2800" b="1" dirty="0">
                <a:latin typeface="Times New Roman" panose="02020603050405020304" pitchFamily="18" charset="0"/>
                <a:cs typeface="Arial" panose="020B0604020202020204" pitchFamily="34" charset="0"/>
              </a:rPr>
              <a:t>B</a:t>
            </a:r>
            <a:r>
              <a:rPr lang="sv-SE" altLang="en-US" sz="2800" b="1" dirty="0">
                <a:latin typeface="Times New Roman" panose="02020603050405020304" pitchFamily="18" charset="0"/>
                <a:ea typeface="Arial" panose="020B0604020202020204" pitchFamily="34" charset="0"/>
              </a:rPr>
              <a:t>à</a:t>
            </a:r>
            <a:r>
              <a:rPr lang="sv-SE" altLang="en-US" sz="2800" b="1" dirty="0">
                <a:latin typeface="Times New Roman" panose="02020603050405020304" pitchFamily="18" charset="0"/>
                <a:cs typeface="Arial" panose="020B0604020202020204" pitchFamily="34" charset="0"/>
              </a:rPr>
              <a:t>i 1</a:t>
            </a: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Tính mạch lạc của văn bản </a:t>
            </a:r>
            <a:r>
              <a:rPr lang="en-US" altLang="en-US" sz="2800" i="1" dirty="0">
                <a:solidFill>
                  <a:srgbClr val="000000"/>
                </a:solidFill>
                <a:latin typeface="Times New Roman" panose="02020603050405020304" pitchFamily="18" charset="0"/>
                <a:cs typeface="Times New Roman" panose="02020603050405020304" pitchFamily="18" charset="0"/>
              </a:rPr>
              <a:t>Tinh thần yêu nước của nhân dân ta:</a:t>
            </a: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 Các câu văn đoạn văn đều xoay quanh chủ đề yêu nước</a:t>
            </a: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Câu chủ đề: Dân ta có một lòng nồng n</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n yêu nước. </a:t>
            </a: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 Các phần các đoạn được sắp xếp theo một trình tự hợp lí: </a:t>
            </a: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 Phần mở đầu nêu chủ đề b</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n luận: dân ta có một lòng nồng n</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n yêu nước.</a:t>
            </a: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 Phần tiếp theo nêu các khía cạnh, nội dung nhỏ của vấn đề, l</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m rõ chủ đề chung của văn bản:</a:t>
            </a: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dirty="0">
              <a:solidFill>
                <a:srgbClr val="000000"/>
              </a:solidFill>
              <a:latin typeface="Times New Roman" panose="02020603050405020304" pitchFamily="18" charset="0"/>
              <a:cs typeface="Times New Roman" panose="02020603050405020304" pitchFamily="18" charset="0"/>
            </a:endParaRPr>
          </a:p>
          <a:p>
            <a:pPr indent="6350" algn="just">
              <a:buNone/>
            </a:pPr>
            <a:endParaRPr lang="en-US" altLang="en-US" sz="2800" dirty="0">
              <a:latin typeface="Times New Roman" panose="02020603050405020304" pitchFamily="18" charset="0"/>
              <a:cs typeface="Times New Roman" panose="02020603050405020304" pitchFamily="18" charset="0"/>
            </a:endParaRPr>
          </a:p>
          <a:p>
            <a:pPr indent="6350" algn="just">
              <a:buNone/>
            </a:pPr>
            <a:endParaRPr lang="en-US" altLang="en-US" sz="2800" dirty="0">
              <a:latin typeface="Times New Roman" panose="02020603050405020304" pitchFamily="18" charset="0"/>
              <a:cs typeface="Times New Roman" panose="02020603050405020304" pitchFamily="18" charset="0"/>
            </a:endParaRPr>
          </a:p>
          <a:p>
            <a:pPr indent="6350" algn="just">
              <a:buNone/>
            </a:pPr>
            <a:r>
              <a:rPr lang="en-US" altLang="en-US" sz="2800" b="1" dirty="0">
                <a:solidFill>
                  <a:srgbClr val="000000"/>
                </a:solidFill>
                <a:latin typeface="Times New Roman" panose="02020603050405020304" pitchFamily="18" charset="0"/>
                <a:cs typeface="Times New Roman" panose="02020603050405020304" pitchFamily="18" charset="0"/>
              </a:rPr>
              <a:t>+ Phần kết thúc vấn đề: </a:t>
            </a:r>
            <a:r>
              <a:rPr lang="en-US" altLang="en-US" sz="2800" dirty="0">
                <a:solidFill>
                  <a:srgbClr val="000000"/>
                </a:solidFill>
                <a:latin typeface="Times New Roman" panose="02020603050405020304" pitchFamily="18" charset="0"/>
                <a:cs typeface="Times New Roman" panose="02020603050405020304" pitchFamily="18" charset="0"/>
              </a:rPr>
              <a:t>Khẳng định truyền thống yêu nước quý báu của nhân dân, v</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kêu gọi mọi</a:t>
            </a:r>
            <a:endParaRPr lang="en-US" altLang="en-US" sz="2800" dirty="0">
              <a:solidFill>
                <a:srgbClr val="000000"/>
              </a:solidFill>
              <a:latin typeface="Times New Roman" panose="02020603050405020304" pitchFamily="18" charset="0"/>
              <a:cs typeface="Times New Roman" panose="02020603050405020304" pitchFamily="18" charset="0"/>
            </a:endParaRPr>
          </a:p>
          <a:p>
            <a:pPr indent="6350" algn="just">
              <a:buNone/>
            </a:pPr>
            <a:r>
              <a:rPr lang="en-US" altLang="en-US" sz="2800" dirty="0">
                <a:solidFill>
                  <a:srgbClr val="000000"/>
                </a:solidFill>
                <a:latin typeface="Times New Roman" panose="02020603050405020304" pitchFamily="18" charset="0"/>
                <a:cs typeface="Times New Roman" panose="02020603050405020304" pitchFamily="18" charset="0"/>
              </a:rPr>
              <a:t> người h</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nh động, phát huy tinh thần ấy.</a:t>
            </a:r>
            <a:endParaRPr lang="en-US" altLang="en-US" sz="2800" dirty="0">
              <a:latin typeface="Times New Roman" panose="02020603050405020304" pitchFamily="18" charset="0"/>
              <a:ea typeface="Times New Roman" panose="02020603050405020304" pitchFamily="18" charset="0"/>
            </a:endParaRPr>
          </a:p>
        </p:txBody>
      </p:sp>
      <p:pic>
        <p:nvPicPr>
          <p:cNvPr id="22531" name="Picture 4"/>
          <p:cNvPicPr>
            <a:picLocks noChangeAspect="1"/>
          </p:cNvPicPr>
          <p:nvPr/>
        </p:nvPicPr>
        <p:blipFill>
          <a:blip r:embed="rId1"/>
          <a:stretch>
            <a:fillRect/>
          </a:stretch>
        </p:blipFill>
        <p:spPr>
          <a:xfrm>
            <a:off x="179388" y="4191000"/>
            <a:ext cx="8964612" cy="132238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2"/>
          <p:cNvSpPr txBox="1"/>
          <p:nvPr/>
        </p:nvSpPr>
        <p:spPr>
          <a:xfrm>
            <a:off x="152400" y="0"/>
            <a:ext cx="8991600" cy="7294563"/>
          </a:xfrm>
          <a:prstGeom prst="rect">
            <a:avLst/>
          </a:prstGeom>
          <a:noFill/>
          <a:ln w="9525">
            <a:noFill/>
          </a:ln>
        </p:spPr>
        <p:txBody>
          <a:bodyPr>
            <a:spAutoFit/>
          </a:bodyPr>
          <a:p>
            <a:r>
              <a:rPr lang="en-US" altLang="x-none" sz="2600" b="1" dirty="0">
                <a:latin typeface="Times New Roman" panose="02020603050405020304" pitchFamily="18" charset="0"/>
                <a:cs typeface="Times New Roman" panose="02020603050405020304" pitchFamily="18" charset="0"/>
              </a:rPr>
              <a:t>B</a:t>
            </a:r>
            <a:r>
              <a:rPr lang="en-US" altLang="x-none" sz="2600" b="1" dirty="0">
                <a:latin typeface="Times New Roman" panose="02020603050405020304" pitchFamily="18" charset="0"/>
                <a:ea typeface="Times New Roman" panose="02020603050405020304" pitchFamily="18" charset="0"/>
              </a:rPr>
              <a:t>à</a:t>
            </a:r>
            <a:r>
              <a:rPr lang="en-US" altLang="x-none" sz="2600" b="1" dirty="0">
                <a:latin typeface="Times New Roman" panose="02020603050405020304" pitchFamily="18" charset="0"/>
                <a:cs typeface="Times New Roman" panose="02020603050405020304" pitchFamily="18" charset="0"/>
              </a:rPr>
              <a:t>i 2</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a) Các biện pháp liên kết v</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 những từ ngữ được dùng l</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m phương tiện liên kết các câu trong đoạn văn thứ nhất v</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 đoạn văn thứ hai của văn bản l</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 Biện pháp lặp từ: tinh thần yêu nước; chúng ta; ta; lòng nồng n</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n yêu nước.</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 Biện pháp thay thế từ ngữ: lòng nồng n</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n yêu nước - đó; yêu nước - ấy, nó</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 Biện pháp nối: các từ ngữ nối như từ</a:t>
            </a:r>
            <a:r>
              <a:rPr lang="en-US" altLang="x-none" sz="2600" dirty="0">
                <a:latin typeface="Times New Roman" panose="02020603050405020304" pitchFamily="18" charset="0"/>
                <a:ea typeface="Times New Roman" panose="02020603050405020304" pitchFamily="18" charset="0"/>
              </a:rPr>
              <a:t>…</a:t>
            </a:r>
            <a:r>
              <a:rPr lang="en-US" altLang="x-none" sz="2600" dirty="0">
                <a:latin typeface="Times New Roman" panose="02020603050405020304" pitchFamily="18" charset="0"/>
                <a:cs typeface="Times New Roman" panose="02020603050405020304" pitchFamily="18" charset="0"/>
              </a:rPr>
              <a:t>đến; tuy</a:t>
            </a:r>
            <a:r>
              <a:rPr lang="en-US" altLang="x-none" sz="2600" dirty="0">
                <a:latin typeface="Times New Roman" panose="02020603050405020304" pitchFamily="18" charset="0"/>
                <a:ea typeface="Times New Roman" panose="02020603050405020304" pitchFamily="18" charset="0"/>
              </a:rPr>
              <a:t>…</a:t>
            </a:r>
            <a:r>
              <a:rPr lang="en-US" altLang="x-none" sz="2600" dirty="0">
                <a:latin typeface="Times New Roman" panose="02020603050405020304" pitchFamily="18" charset="0"/>
                <a:cs typeface="Times New Roman" panose="02020603050405020304" pitchFamily="18" charset="0"/>
              </a:rPr>
              <a:t>nhưng; những; </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b) Những câu có tác dụng liên kết đoạn văn chứa chúng với đoạn văn đứng trước trong văn bản:</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 Lịch sử ta có nhiều cuộc kháng chiến vĩ đại chứng tỏ tinh thần yêu nước của dân ta.</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 Đồng b</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o ta ng</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y nay cũng rất xứng đáng với tổ tiên ta ng</a:t>
            </a:r>
            <a:r>
              <a:rPr lang="en-US" altLang="x-none" sz="2600" dirty="0">
                <a:latin typeface="Times New Roman" panose="02020603050405020304" pitchFamily="18" charset="0"/>
                <a:ea typeface="Times New Roman" panose="02020603050405020304" pitchFamily="18" charset="0"/>
              </a:rPr>
              <a:t>à</a:t>
            </a:r>
            <a:r>
              <a:rPr lang="en-US" altLang="x-none" sz="2600" dirty="0">
                <a:latin typeface="Times New Roman" panose="02020603050405020304" pitchFamily="18" charset="0"/>
                <a:cs typeface="Times New Roman" panose="02020603050405020304" pitchFamily="18" charset="0"/>
              </a:rPr>
              <a:t>y trước.</a:t>
            </a:r>
            <a:endParaRPr lang="en-US" altLang="x-none" sz="2600" dirty="0">
              <a:latin typeface="Times New Roman" panose="02020603050405020304" pitchFamily="18" charset="0"/>
              <a:cs typeface="Times New Roman" panose="02020603050405020304" pitchFamily="18" charset="0"/>
            </a:endParaRPr>
          </a:p>
          <a:p>
            <a:r>
              <a:rPr lang="en-US" altLang="x-none" sz="2600" dirty="0">
                <a:latin typeface="Times New Roman" panose="02020603050405020304" pitchFamily="18" charset="0"/>
                <a:cs typeface="Times New Roman" panose="02020603050405020304" pitchFamily="18" charset="0"/>
              </a:rPr>
              <a:t>- Tiinh thần yêu nước cũng giống như các thứ của quý.</a:t>
            </a:r>
            <a:endParaRPr lang="en-US" altLang="x-none" sz="2600" dirty="0">
              <a:latin typeface="Times New Roman" panose="02020603050405020304" pitchFamily="18" charset="0"/>
              <a:cs typeface="Times New Roman" panose="02020603050405020304" pitchFamily="18" charset="0"/>
            </a:endParaRPr>
          </a:p>
          <a:p>
            <a:r>
              <a:rPr sz="2600" dirty="0">
                <a:latin typeface="Times New Roman" panose="02020603050405020304" pitchFamily="18" charset="0"/>
                <a:cs typeface="Times New Roman" panose="02020603050405020304" pitchFamily="18" charset="0"/>
              </a:rPr>
              <a:t> </a:t>
            </a:r>
            <a:endParaRPr lang="en-US" altLang="x-none" sz="2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3048000" y="4763"/>
            <a:ext cx="3352800" cy="584200"/>
          </a:xfrm>
          <a:prstGeom prst="rect">
            <a:avLst/>
          </a:prstGeom>
          <a:noFill/>
        </p:spPr>
        <p:txBody>
          <a:bodyPr wrap="square" rtlCol="0">
            <a:spAutoFit/>
          </a:bodyPr>
          <a:lstStyle/>
          <a:p>
            <a:pPr marR="0" defTabSz="914400">
              <a:spcAft>
                <a:spcPts val="0"/>
              </a:spcAft>
              <a:buClrTx/>
              <a:buSzTx/>
              <a:buFontTx/>
              <a:buNone/>
              <a:defRPr/>
            </a:pPr>
            <a:r>
              <a:rPr kumimoji="0" lang="en-US" sz="3200" kern="100" cap="none" spc="0" normalizeH="0" baseline="0" noProof="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a:t>
            </a:r>
            <a:r>
              <a:rPr kumimoji="0" lang="en-US" sz="3200" kern="100" cap="none" spc="0" normalizeH="0" baseline="0" noProof="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3</a:t>
            </a:r>
            <a:r>
              <a:rPr kumimoji="0" lang="en-US" sz="3200" b="1" kern="1200" cap="none" spc="0" normalizeH="0" baseline="0" noProof="0" dirty="0" smtClean="0">
                <a:latin typeface="Times New Roman" panose="02020603050405020304" pitchFamily="18" charset="0"/>
                <a:ea typeface="Arial" panose="020B0604020202020204" pitchFamily="34" charset="0"/>
                <a:cs typeface="Times New Roman" panose="02020603050405020304" pitchFamily="18" charset="0"/>
              </a:rPr>
              <a:t>: </a:t>
            </a:r>
            <a:r>
              <a:rPr kumimoji="0" lang="en-US" sz="3200" b="1" kern="1200" cap="none" spc="0" normalizeH="0" baseline="0" noProof="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1" kern="1200" cap="none" spc="0" normalizeH="0" baseline="0" noProof="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sgk</a:t>
            </a:r>
            <a:r>
              <a:rPr kumimoji="0" lang="en-US" sz="3200" b="1" kern="1200" cap="none" spc="0" normalizeH="0" baseline="0" noProof="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tr43</a:t>
            </a:r>
            <a:r>
              <a:rPr kumimoji="0" lang="en-US" b="1" kern="1200" cap="none" spc="0" normalizeH="0" baseline="0" noProof="0" dirty="0" smtClean="0">
                <a:solidFill>
                  <a:srgbClr val="000000"/>
                </a:solidFill>
                <a:latin typeface="Arial" panose="020B0604020202020204" pitchFamily="34" charset="0"/>
                <a:ea typeface="Times New Roman" panose="02020603050405020304" pitchFamily="18" charset="0"/>
                <a:cs typeface="+mn-cs"/>
              </a:rPr>
              <a:t>)</a:t>
            </a:r>
            <a:endParaRPr kumimoji="0" lang="en-US" kern="1200" cap="none" spc="0" normalizeH="0" baseline="0" noProof="0" dirty="0" smtClean="0">
              <a:latin typeface="Times New Roman" panose="02020603050405020304" pitchFamily="18" charset="0"/>
              <a:ea typeface="Times New Roman" panose="02020603050405020304" pitchFamily="18" charset="0"/>
              <a:cs typeface="+mn-cs"/>
            </a:endParaRPr>
          </a:p>
        </p:txBody>
      </p:sp>
      <p:sp>
        <p:nvSpPr>
          <p:cNvPr id="24579" name="TextBox 2"/>
          <p:cNvSpPr txBox="1"/>
          <p:nvPr/>
        </p:nvSpPr>
        <p:spPr>
          <a:xfrm>
            <a:off x="228600" y="838200"/>
            <a:ext cx="8915400" cy="5016500"/>
          </a:xfrm>
          <a:prstGeom prst="rect">
            <a:avLst/>
          </a:prstGeom>
          <a:noFill/>
          <a:ln w="9525">
            <a:noFill/>
          </a:ln>
        </p:spPr>
        <p:txBody>
          <a:bodyPr>
            <a:spAutoFit/>
          </a:bodyPr>
          <a:p>
            <a:r>
              <a:rPr lang="en-US" altLang="x-none" sz="3200" dirty="0">
                <a:latin typeface="Times New Roman" panose="02020603050405020304" pitchFamily="18" charset="0"/>
                <a:cs typeface="Times New Roman" panose="02020603050405020304" pitchFamily="18" charset="0"/>
              </a:rPr>
              <a:t>Tìm vị ngữ l</a:t>
            </a:r>
            <a:r>
              <a:rPr lang="en-US" altLang="x-none" sz="3200" dirty="0">
                <a:latin typeface="Times New Roman" panose="02020603050405020304" pitchFamily="18" charset="0"/>
                <a:ea typeface="Times New Roman" panose="02020603050405020304" pitchFamily="18" charset="0"/>
              </a:rPr>
              <a:t>à</a:t>
            </a:r>
            <a:r>
              <a:rPr lang="en-US" altLang="x-none" sz="3200" dirty="0">
                <a:latin typeface="Times New Roman" panose="02020603050405020304" pitchFamily="18" charset="0"/>
                <a:cs typeface="Times New Roman" panose="02020603050405020304" pitchFamily="18" charset="0"/>
              </a:rPr>
              <a:t> cụm động từ trong những câu dưới đây. Xác định động từ trung tâm v</a:t>
            </a:r>
            <a:r>
              <a:rPr lang="en-US" altLang="x-none" sz="3200" dirty="0">
                <a:latin typeface="Times New Roman" panose="02020603050405020304" pitchFamily="18" charset="0"/>
                <a:ea typeface="Times New Roman" panose="02020603050405020304" pitchFamily="18" charset="0"/>
              </a:rPr>
              <a:t>à</a:t>
            </a:r>
            <a:r>
              <a:rPr lang="en-US" altLang="x-none" sz="3200" dirty="0">
                <a:latin typeface="Times New Roman" panose="02020603050405020304" pitchFamily="18" charset="0"/>
                <a:cs typeface="Times New Roman" panose="02020603050405020304" pitchFamily="18" charset="0"/>
              </a:rPr>
              <a:t> th</a:t>
            </a:r>
            <a:r>
              <a:rPr lang="en-US" altLang="x-none" sz="3200" dirty="0">
                <a:latin typeface="Times New Roman" panose="02020603050405020304" pitchFamily="18" charset="0"/>
                <a:ea typeface="Times New Roman" panose="02020603050405020304" pitchFamily="18" charset="0"/>
              </a:rPr>
              <a:t>à</a:t>
            </a:r>
            <a:r>
              <a:rPr lang="en-US" altLang="x-none" sz="3200" dirty="0">
                <a:latin typeface="Times New Roman" panose="02020603050405020304" pitchFamily="18" charset="0"/>
                <a:cs typeface="Times New Roman" panose="02020603050405020304" pitchFamily="18" charset="0"/>
              </a:rPr>
              <a:t>nh tố phụ l</a:t>
            </a:r>
            <a:r>
              <a:rPr lang="en-US" altLang="x-none" sz="3200" dirty="0">
                <a:latin typeface="Times New Roman" panose="02020603050405020304" pitchFamily="18" charset="0"/>
                <a:ea typeface="Times New Roman" panose="02020603050405020304" pitchFamily="18" charset="0"/>
              </a:rPr>
              <a:t>à</a:t>
            </a:r>
            <a:r>
              <a:rPr lang="en-US" altLang="x-none" sz="3200" dirty="0">
                <a:latin typeface="Times New Roman" panose="02020603050405020304" pitchFamily="18" charset="0"/>
                <a:cs typeface="Times New Roman" panose="02020603050405020304" pitchFamily="18" charset="0"/>
              </a:rPr>
              <a:t> cụm chủ vị trong mỗi cụm động từ đó.</a:t>
            </a:r>
            <a:endParaRPr lang="en-US" altLang="x-none" sz="3200" dirty="0">
              <a:latin typeface="Times New Roman" panose="02020603050405020304" pitchFamily="18" charset="0"/>
              <a:cs typeface="Times New Roman" panose="02020603050405020304" pitchFamily="18" charset="0"/>
            </a:endParaRPr>
          </a:p>
          <a:p>
            <a:r>
              <a:rPr lang="en-US" altLang="x-none" sz="3200" i="1" dirty="0">
                <a:latin typeface="Times New Roman" panose="02020603050405020304" pitchFamily="18" charset="0"/>
                <a:cs typeface="Times New Roman" panose="02020603050405020304" pitchFamily="18" charset="0"/>
              </a:rPr>
              <a:t>a) Ở việc l</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m nhỏ đó, chúng ta c</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ng thấy Bác quý trọng biết bao kết quả sản xuất của con người v</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 kính trọng như thế n</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o người phục vụ. (Phạm Văn Đồng)</a:t>
            </a:r>
            <a:endParaRPr lang="en-US" altLang="x-none" sz="3200" dirty="0">
              <a:latin typeface="Times New Roman" panose="02020603050405020304" pitchFamily="18" charset="0"/>
              <a:cs typeface="Times New Roman" panose="02020603050405020304" pitchFamily="18" charset="0"/>
            </a:endParaRPr>
          </a:p>
          <a:p>
            <a:r>
              <a:rPr lang="en-US" altLang="x-none" sz="3200" i="1" dirty="0">
                <a:latin typeface="Times New Roman" panose="02020603050405020304" pitchFamily="18" charset="0"/>
                <a:cs typeface="Times New Roman" panose="02020603050405020304" pitchFamily="18" charset="0"/>
              </a:rPr>
              <a:t>b) Nhưng chớ hiểu lầm rằng Bác sống khắc khổ theo lối nh</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 tu h</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nh, thanh tao theo kiểu nh</a:t>
            </a:r>
            <a:r>
              <a:rPr lang="en-US" altLang="x-none" sz="3200" i="1" dirty="0">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 hiền triết ẩn dật. (Phạm Văn Đồng)</a:t>
            </a:r>
            <a:endParaRPr lang="en-US" altLang="x-none"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2" name="Table 25601"/>
          <p:cNvGraphicFramePr/>
          <p:nvPr/>
        </p:nvGraphicFramePr>
        <p:xfrm>
          <a:off x="304800" y="990600"/>
          <a:ext cx="8763000" cy="4495800"/>
        </p:xfrm>
        <a:graphic>
          <a:graphicData uri="http://schemas.openxmlformats.org/drawingml/2006/table">
            <a:tbl>
              <a:tblPr/>
              <a:tblGrid>
                <a:gridCol w="2921000"/>
                <a:gridCol w="2921000"/>
                <a:gridCol w="2921000"/>
              </a:tblGrid>
              <a:tr h="21669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lnSpc>
                          <a:spcPct val="107000"/>
                        </a:lnSpc>
                        <a:buNone/>
                      </a:pPr>
                      <a:r>
                        <a:rPr lang="en-US" altLang="x-none" sz="3200" b="1" dirty="0">
                          <a:solidFill>
                            <a:srgbClr val="FFFFFF"/>
                          </a:solidFill>
                          <a:latin typeface="Calibri" panose="020F0502020204030204" pitchFamily="34" charset="0"/>
                        </a:rPr>
                        <a:t>Thành phần trước</a:t>
                      </a:r>
                      <a:endParaRPr lang="en-US" altLang="x-none" sz="3200" b="1" dirty="0">
                        <a:solidFill>
                          <a:srgbClr val="FFFFFF"/>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lnSpc>
                          <a:spcPct val="107000"/>
                        </a:lnSpc>
                        <a:buNone/>
                      </a:pPr>
                      <a:r>
                        <a:rPr lang="en-US" altLang="x-none" sz="3200" b="1" dirty="0">
                          <a:solidFill>
                            <a:srgbClr val="FFFFFF"/>
                          </a:solidFill>
                          <a:latin typeface="Calibri" panose="020F0502020204030204" pitchFamily="34" charset="0"/>
                        </a:rPr>
                        <a:t>Thành phần trung tâm</a:t>
                      </a:r>
                      <a:endParaRPr lang="en-US" altLang="x-none" sz="3200" b="1" dirty="0">
                        <a:solidFill>
                          <a:srgbClr val="FFFFFF"/>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lnSpc>
                          <a:spcPct val="107000"/>
                        </a:lnSpc>
                        <a:buNone/>
                      </a:pPr>
                      <a:r>
                        <a:rPr lang="en-US" altLang="x-none" sz="3200" b="1" dirty="0">
                          <a:solidFill>
                            <a:srgbClr val="FFFFFF"/>
                          </a:solidFill>
                          <a:latin typeface="Calibri" panose="020F0502020204030204" pitchFamily="34" charset="0"/>
                        </a:rPr>
                        <a:t>Thành phần sau</a:t>
                      </a:r>
                      <a:endParaRPr lang="en-US" altLang="x-none" sz="3200" b="1" dirty="0">
                        <a:solidFill>
                          <a:srgbClr val="FFFFFF"/>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1509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lnSpc>
                          <a:spcPct val="107000"/>
                        </a:lnSpc>
                        <a:buNone/>
                      </a:pPr>
                      <a:r>
                        <a:rPr lang="en-US" altLang="x-none" sz="3200" b="1" dirty="0">
                          <a:solidFill>
                            <a:srgbClr val="FFFFFF"/>
                          </a:solidFill>
                          <a:latin typeface="Calibri" panose="020F0502020204030204" pitchFamily="34" charset="0"/>
                        </a:rPr>
                        <a:t>càng</a:t>
                      </a:r>
                      <a:endParaRPr lang="en-US" altLang="x-none" sz="3200" b="1" dirty="0">
                        <a:solidFill>
                          <a:srgbClr val="FFFFFF"/>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lnSpc>
                          <a:spcPct val="107000"/>
                        </a:lnSpc>
                        <a:buNone/>
                      </a:pPr>
                      <a:r>
                        <a:rPr lang="en-US" altLang="x-none" sz="3200" dirty="0">
                          <a:solidFill>
                            <a:srgbClr val="000000"/>
                          </a:solidFill>
                          <a:latin typeface="Calibri" panose="020F0502020204030204" pitchFamily="34" charset="0"/>
                        </a:rPr>
                        <a:t>thấy</a:t>
                      </a:r>
                      <a:endParaRPr lang="en-US" altLang="x-none" sz="3200" dirty="0">
                        <a:solidFill>
                          <a:srgbClr val="000000"/>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0480" lvl="0" indent="0" algn="just" defTabSz="685800" eaLnBrk="1" hangingPunct="1">
                        <a:lnSpc>
                          <a:spcPts val="1800"/>
                        </a:lnSpc>
                        <a:spcAft>
                          <a:spcPts val="1200"/>
                        </a:spcAft>
                        <a:buNone/>
                      </a:pPr>
                      <a:endParaRPr lang="en-US" altLang="x-none" sz="3200" dirty="0">
                        <a:solidFill>
                          <a:srgbClr val="000000"/>
                        </a:solidFill>
                        <a:latin typeface="Calibri" panose="020F0502020204030204" pitchFamily="34" charset="0"/>
                      </a:endParaRPr>
                    </a:p>
                    <a:p>
                      <a:pPr marL="30480" lvl="0" indent="0" algn="just" defTabSz="685800" eaLnBrk="1" hangingPunct="1">
                        <a:lnSpc>
                          <a:spcPts val="1800"/>
                        </a:lnSpc>
                        <a:spcAft>
                          <a:spcPts val="1200"/>
                        </a:spcAft>
                        <a:buNone/>
                      </a:pPr>
                      <a:r>
                        <a:rPr lang="en-US" altLang="x-none" sz="3200" dirty="0">
                          <a:solidFill>
                            <a:srgbClr val="000000"/>
                          </a:solidFill>
                          <a:latin typeface="Calibri" panose="020F0502020204030204" pitchFamily="34" charset="0"/>
                        </a:rPr>
                        <a:t>Bác quý … vụ.</a:t>
                      </a:r>
                      <a:endParaRPr lang="en-US" altLang="x-none" sz="3200" dirty="0">
                        <a:solidFill>
                          <a:srgbClr val="000000"/>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r>
              <a:tr h="1177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lnSpc>
                          <a:spcPct val="107000"/>
                        </a:lnSpc>
                        <a:buNone/>
                      </a:pPr>
                      <a:r>
                        <a:rPr lang="en-US" altLang="x-none" sz="3200" b="1" dirty="0">
                          <a:solidFill>
                            <a:srgbClr val="FFFFFF"/>
                          </a:solidFill>
                          <a:latin typeface="Calibri" panose="020F0502020204030204" pitchFamily="34" charset="0"/>
                        </a:rPr>
                        <a:t>Chớ</a:t>
                      </a:r>
                      <a:endParaRPr lang="en-US" altLang="x-none" sz="3200" b="1" dirty="0">
                        <a:solidFill>
                          <a:srgbClr val="FFFFFF"/>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0480" lvl="0" indent="0" algn="just" defTabSz="685800" eaLnBrk="1" hangingPunct="1">
                        <a:lnSpc>
                          <a:spcPts val="1800"/>
                        </a:lnSpc>
                        <a:spcAft>
                          <a:spcPts val="1200"/>
                        </a:spcAft>
                        <a:buNone/>
                      </a:pPr>
                      <a:endParaRPr lang="en-US" altLang="x-none" sz="3200" dirty="0">
                        <a:solidFill>
                          <a:srgbClr val="000000"/>
                        </a:solidFill>
                        <a:latin typeface="Calibri" panose="020F0502020204030204" pitchFamily="34" charset="0"/>
                      </a:endParaRPr>
                    </a:p>
                    <a:p>
                      <a:pPr marL="30480" lvl="0" indent="0" algn="just" defTabSz="685800" eaLnBrk="1" hangingPunct="1">
                        <a:lnSpc>
                          <a:spcPts val="1800"/>
                        </a:lnSpc>
                        <a:spcAft>
                          <a:spcPts val="1200"/>
                        </a:spcAft>
                        <a:buNone/>
                      </a:pPr>
                      <a:r>
                        <a:rPr lang="en-US" altLang="x-none" sz="3200" dirty="0">
                          <a:solidFill>
                            <a:srgbClr val="000000"/>
                          </a:solidFill>
                          <a:latin typeface="Calibri" panose="020F0502020204030204" pitchFamily="34" charset="0"/>
                        </a:rPr>
                        <a:t>hiểu lầm </a:t>
                      </a:r>
                      <a:endParaRPr lang="en-US" altLang="x-none" sz="3200" dirty="0">
                        <a:solidFill>
                          <a:srgbClr val="000000"/>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0480" lvl="0" indent="0" algn="just" defTabSz="685800" eaLnBrk="1" hangingPunct="1">
                        <a:lnSpc>
                          <a:spcPts val="1800"/>
                        </a:lnSpc>
                        <a:spcAft>
                          <a:spcPts val="1200"/>
                        </a:spcAft>
                        <a:buNone/>
                      </a:pPr>
                      <a:endParaRPr lang="en-US" altLang="x-none" sz="3200" dirty="0">
                        <a:solidFill>
                          <a:srgbClr val="000000"/>
                        </a:solidFill>
                        <a:latin typeface="Calibri" panose="020F0502020204030204" pitchFamily="34" charset="0"/>
                      </a:endParaRPr>
                    </a:p>
                    <a:p>
                      <a:pPr marL="30480" lvl="0" indent="0" algn="just" defTabSz="685800" eaLnBrk="1" hangingPunct="1">
                        <a:lnSpc>
                          <a:spcPts val="1800"/>
                        </a:lnSpc>
                        <a:spcAft>
                          <a:spcPts val="1200"/>
                        </a:spcAft>
                        <a:buNone/>
                      </a:pPr>
                      <a:r>
                        <a:rPr lang="en-US" altLang="x-none" sz="3200" dirty="0">
                          <a:solidFill>
                            <a:srgbClr val="000000"/>
                          </a:solidFill>
                          <a:latin typeface="Calibri" panose="020F0502020204030204" pitchFamily="34" charset="0"/>
                        </a:rPr>
                        <a:t>Bác sống … ẩn </a:t>
                      </a:r>
                      <a:endParaRPr lang="en-US" altLang="x-none" sz="3200" dirty="0">
                        <a:solidFill>
                          <a:srgbClr val="000000"/>
                        </a:solidFill>
                        <a:latin typeface="Calibri" panose="020F0502020204030204" pitchFamily="34" charset="0"/>
                      </a:endParaRPr>
                    </a:p>
                    <a:p>
                      <a:pPr marL="30480" lvl="0" indent="0" algn="just" defTabSz="685800" eaLnBrk="1" hangingPunct="1">
                        <a:lnSpc>
                          <a:spcPts val="1800"/>
                        </a:lnSpc>
                        <a:spcAft>
                          <a:spcPts val="1200"/>
                        </a:spcAft>
                        <a:buNone/>
                      </a:pPr>
                      <a:r>
                        <a:rPr lang="en-US" altLang="x-none" sz="3200" dirty="0">
                          <a:solidFill>
                            <a:srgbClr val="000000"/>
                          </a:solidFill>
                          <a:latin typeface="Calibri" panose="020F0502020204030204" pitchFamily="34" charset="0"/>
                        </a:rPr>
                        <a:t>dật</a:t>
                      </a:r>
                      <a:endParaRPr lang="en-US" altLang="x-none" sz="3200" dirty="0">
                        <a:solidFill>
                          <a:srgbClr val="000000"/>
                        </a:solidFill>
                        <a:latin typeface="Times New Roman" panose="02020603050405020304" pitchFamily="18" charset="0"/>
                        <a:ea typeface="Times New Roman" panose="02020603050405020304" pitchFamily="18"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BF5"/>
                    </a:solidFill>
                  </a:tcPr>
                </a:tc>
              </a:tr>
            </a:tbl>
          </a:graphicData>
        </a:graphic>
      </p:graphicFrame>
      <p:sp>
        <p:nvSpPr>
          <p:cNvPr id="25620" name="Rectangle 1"/>
          <p:cNvSpPr/>
          <p:nvPr/>
        </p:nvSpPr>
        <p:spPr>
          <a:xfrm>
            <a:off x="4170363" y="317500"/>
            <a:ext cx="1412875" cy="584200"/>
          </a:xfrm>
          <a:prstGeom prst="rect">
            <a:avLst/>
          </a:prstGeom>
          <a:noFill/>
          <a:ln w="9525">
            <a:noFill/>
          </a:ln>
        </p:spPr>
        <p:txBody>
          <a:bodyPr wrap="none" anchor="ctr" anchorCtr="0">
            <a:spAutoFit/>
          </a:bodyPr>
          <a:p>
            <a:pPr algn="just"/>
            <a:r>
              <a:rPr lang="vi-VN" altLang="zh-CN" sz="3200" b="1" dirty="0">
                <a:latin typeface="Arial" panose="020B0604020202020204" pitchFamily="34" charset="0"/>
                <a:ea typeface="SimSun" panose="02010600030101010101" pitchFamily="2" charset="-122"/>
              </a:rPr>
              <a:t>Bài 3</a:t>
            </a:r>
            <a:r>
              <a:rPr lang="en-US" altLang="zh-CN" sz="3200" b="1" dirty="0">
                <a:latin typeface="Arial" panose="020B0604020202020204" pitchFamily="34" charset="0"/>
                <a:ea typeface="SimSun" panose="02010600030101010101" pitchFamily="2" charset="-122"/>
              </a:rPr>
              <a:t>: </a:t>
            </a:r>
            <a:endParaRPr lang="en-US" altLang="zh-CN" sz="3200" dirty="0">
              <a:latin typeface="Arial" panose="020B0604020202020204" pitchFamily="34" charset="0"/>
              <a:ea typeface="等线"/>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1"/>
          <p:cNvSpPr txBox="1"/>
          <p:nvPr/>
        </p:nvSpPr>
        <p:spPr>
          <a:xfrm>
            <a:off x="228600" y="304800"/>
            <a:ext cx="8686800" cy="3046413"/>
          </a:xfrm>
          <a:prstGeom prst="rect">
            <a:avLst/>
          </a:prstGeom>
          <a:noFill/>
          <a:ln w="9525">
            <a:noFill/>
          </a:ln>
        </p:spPr>
        <p:txBody>
          <a:bodyPr>
            <a:spAutoFit/>
          </a:bodyPr>
          <a:p>
            <a:pPr algn="just">
              <a:buNone/>
            </a:pPr>
            <a:r>
              <a:rPr lang="nl-NL" altLang="x-none" sz="3200" b="1" dirty="0">
                <a:latin typeface="Times New Roman" panose="02020603050405020304" pitchFamily="18" charset="0"/>
                <a:cs typeface="Arial" panose="020B0604020202020204" pitchFamily="34" charset="0"/>
              </a:rPr>
              <a:t>                         B</a:t>
            </a:r>
            <a:r>
              <a:rPr lang="nl-NL" altLang="x-none" sz="3200" b="1" dirty="0">
                <a:latin typeface="Times New Roman" panose="02020603050405020304" pitchFamily="18" charset="0"/>
                <a:ea typeface="Arial" panose="020B0604020202020204" pitchFamily="34" charset="0"/>
              </a:rPr>
              <a:t>à</a:t>
            </a:r>
            <a:r>
              <a:rPr lang="nl-NL" altLang="x-none" sz="3200" b="1" dirty="0">
                <a:latin typeface="Times New Roman" panose="02020603050405020304" pitchFamily="18" charset="0"/>
                <a:cs typeface="Arial" panose="020B0604020202020204" pitchFamily="34" charset="0"/>
              </a:rPr>
              <a:t>i 4</a:t>
            </a:r>
            <a:r>
              <a:rPr lang="en-US" altLang="x-none" sz="3200" b="1" dirty="0">
                <a:latin typeface="Times New Roman" panose="02020603050405020304" pitchFamily="18" charset="0"/>
                <a:cs typeface="Arial" panose="020B0604020202020204" pitchFamily="34" charset="0"/>
              </a:rPr>
              <a:t>: </a:t>
            </a:r>
            <a:r>
              <a:rPr lang="en-US" altLang="x-none" sz="3200" b="1" dirty="0">
                <a:solidFill>
                  <a:srgbClr val="000000"/>
                </a:solidFill>
                <a:latin typeface="Times New Roman" panose="02020603050405020304" pitchFamily="18" charset="0"/>
                <a:cs typeface="Times New Roman" panose="02020603050405020304" pitchFamily="18" charset="0"/>
              </a:rPr>
              <a:t>(sgk/ tr43)</a:t>
            </a:r>
            <a:endParaRPr lang="en-US" altLang="x-none" sz="3200" dirty="0">
              <a:latin typeface="Times New Roman" panose="02020603050405020304" pitchFamily="18" charset="0"/>
              <a:cs typeface="Times New Roman" panose="02020603050405020304" pitchFamily="18" charset="0"/>
            </a:endParaRPr>
          </a:p>
          <a:p>
            <a:pPr algn="just">
              <a:buNone/>
            </a:pPr>
            <a:r>
              <a:rPr sz="3200" b="1" dirty="0">
                <a:latin typeface="Times New Roman" panose="02020603050405020304" pitchFamily="18" charset="0"/>
                <a:cs typeface="Arial" panose="020B0604020202020204" pitchFamily="34" charset="0"/>
              </a:rPr>
              <a:t>Bước </a:t>
            </a:r>
            <a:r>
              <a:rPr lang="nl-NL" altLang="x-none" sz="3200" b="1" dirty="0">
                <a:latin typeface="Times New Roman" panose="02020603050405020304" pitchFamily="18" charset="0"/>
                <a:cs typeface="Arial" panose="020B0604020202020204" pitchFamily="34" charset="0"/>
              </a:rPr>
              <a:t>1: </a:t>
            </a:r>
            <a:r>
              <a:rPr sz="3200" b="1" dirty="0">
                <a:latin typeface="Times New Roman" panose="02020603050405020304" pitchFamily="18" charset="0"/>
                <a:cs typeface="Arial" panose="020B0604020202020204" pitchFamily="34" charset="0"/>
              </a:rPr>
              <a:t>Chuyển giao nhiệm vụ</a:t>
            </a:r>
            <a:endParaRPr lang="en-US" altLang="x-none" sz="3200" dirty="0">
              <a:latin typeface="Times New Roman" panose="02020603050405020304" pitchFamily="18" charset="0"/>
              <a:cs typeface="Times New Roman" panose="02020603050405020304" pitchFamily="18" charset="0"/>
            </a:endParaRPr>
          </a:p>
          <a:p>
            <a:pPr>
              <a:buNone/>
            </a:pPr>
            <a:r>
              <a:rPr lang="nl-NL" altLang="x-none" sz="3200" dirty="0">
                <a:latin typeface="Times New Roman" panose="02020603050405020304" pitchFamily="18" charset="0"/>
                <a:cs typeface="Times New Roman" panose="02020603050405020304" pitchFamily="18" charset="0"/>
              </a:rPr>
              <a:t>  </a:t>
            </a:r>
            <a:r>
              <a:rPr lang="en-US" altLang="x-none" sz="3200" b="1" dirty="0">
                <a:solidFill>
                  <a:srgbClr val="00B050"/>
                </a:solidFill>
                <a:latin typeface="Times New Roman" panose="02020603050405020304" pitchFamily="18" charset="0"/>
                <a:cs typeface="Times New Roman" panose="02020603050405020304" pitchFamily="18" charset="0"/>
                <a:hlinkClick r:id="rId1"/>
              </a:rPr>
              <a:t>Viết một đoạn văn (khoảng 8 – 10 dòng) nêu cảm nghĩ của em về một văn bản nghị luận đã học. Chỉ ra tính mạch lạc v</a:t>
            </a:r>
            <a:r>
              <a:rPr lang="en-US" altLang="x-none" sz="3200" b="1" dirty="0">
                <a:solidFill>
                  <a:srgbClr val="00B050"/>
                </a:solidFill>
                <a:latin typeface="Times New Roman" panose="02020603050405020304" pitchFamily="18" charset="0"/>
                <a:ea typeface="Times New Roman" panose="02020603050405020304" pitchFamily="18" charset="0"/>
                <a:hlinkClick r:id="rId1"/>
              </a:rPr>
              <a:t>à</a:t>
            </a:r>
            <a:r>
              <a:rPr lang="en-US" altLang="x-none" sz="3200" b="1" dirty="0">
                <a:solidFill>
                  <a:srgbClr val="00B050"/>
                </a:solidFill>
                <a:latin typeface="Times New Roman" panose="02020603050405020304" pitchFamily="18" charset="0"/>
                <a:cs typeface="Times New Roman" panose="02020603050405020304" pitchFamily="18" charset="0"/>
                <a:hlinkClick r:id="rId1"/>
              </a:rPr>
              <a:t> các biện pháp liên kết được sử dụng trong đoạn văn đó.</a:t>
            </a:r>
            <a:endParaRPr lang="en-US" altLang="x-none"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Valentine 08 03 "/>
          <p:cNvPicPr>
            <a:picLocks noChangeAspect="1"/>
          </p:cNvPicPr>
          <p:nvPr/>
        </p:nvPicPr>
        <p:blipFill>
          <a:blip r:embed="rId1"/>
          <a:srcRect r="21666"/>
          <a:stretch>
            <a:fillRect/>
          </a:stretch>
        </p:blipFill>
        <p:spPr>
          <a:xfrm>
            <a:off x="0" y="0"/>
            <a:ext cx="7696200" cy="6859588"/>
          </a:xfrm>
          <a:prstGeom prst="rect">
            <a:avLst/>
          </a:prstGeom>
          <a:noFill/>
          <a:ln w="9525">
            <a:noFill/>
          </a:ln>
        </p:spPr>
      </p:pic>
      <p:sp>
        <p:nvSpPr>
          <p:cNvPr id="55299" name="Rectangle 3"/>
          <p:cNvSpPr>
            <a:spLocks noGrp="1"/>
          </p:cNvSpPr>
          <p:nvPr>
            <p:ph type="title"/>
          </p:nvPr>
        </p:nvSpPr>
        <p:spPr>
          <a:xfrm>
            <a:off x="228600" y="762000"/>
            <a:ext cx="8458200" cy="5791200"/>
          </a:xfrm>
          <a:ln/>
        </p:spPr>
        <p:txBody>
          <a:bodyPr vert="horz" wrap="square" lIns="91440" tIns="45720" rIns="91440" bIns="45720" anchor="ctr" anchorCtr="0"/>
          <a:p>
            <a:r>
              <a:rPr lang="vi-VN" altLang="en-US" sz="2400" b="1" dirty="0"/>
              <a:t>Bài tập trắc nghiệm:</a:t>
            </a:r>
            <a:br>
              <a:rPr lang="vi-VN" altLang="en-US" sz="2400" b="1" dirty="0"/>
            </a:br>
            <a:r>
              <a:rPr lang="vi-VN" altLang="en-US" sz="2400" b="1" dirty="0"/>
              <a:t>Vì sao các câu thơ sau đây không tạo thành một đoạn thơ hoàn chỉnh?</a:t>
            </a:r>
            <a:br>
              <a:rPr lang="vi-VN" altLang="en-US" sz="2400" b="1" dirty="0"/>
            </a:br>
            <a:r>
              <a:rPr lang="vi-VN" altLang="en-US" sz="2400" b="1" dirty="0"/>
              <a:t>                    Ngày xuân con én đưa thoi,</a:t>
            </a:r>
            <a:br>
              <a:rPr lang="vi-VN" altLang="en-US" sz="2400" b="1" dirty="0"/>
            </a:br>
            <a:r>
              <a:rPr lang="vi-VN" altLang="en-US" sz="2400" b="1" dirty="0"/>
              <a:t>         Thiều quang chín chục đã ngoài sáu mươi</a:t>
            </a:r>
            <a:br>
              <a:rPr lang="vi-VN" altLang="en-US" sz="2400" b="1" dirty="0"/>
            </a:br>
            <a:r>
              <a:rPr lang="vi-VN" altLang="en-US" sz="2400" b="1" dirty="0"/>
              <a:t>                 Long lanh đáy nước in trời</a:t>
            </a:r>
            <a:br>
              <a:rPr lang="vi-VN" altLang="en-US" sz="2400" b="1" dirty="0"/>
            </a:br>
            <a:r>
              <a:rPr lang="vi-VN" altLang="en-US" sz="2400" b="1" dirty="0"/>
              <a:t>        Thành xây khói biếc non phơi bóng vàng</a:t>
            </a:r>
            <a:br>
              <a:rPr lang="vi-VN" altLang="en-US" sz="2400" b="1" dirty="0"/>
            </a:br>
            <a:r>
              <a:rPr lang="vi-VN" altLang="en-US" sz="2400" b="1" dirty="0"/>
              <a:t>                  Sè sè nắm đất bên đàng</a:t>
            </a:r>
            <a:br>
              <a:rPr lang="vi-VN" altLang="en-US" sz="2400" b="1" dirty="0"/>
            </a:br>
            <a:r>
              <a:rPr lang="vi-VN" altLang="en-US" sz="2400" b="1" dirty="0"/>
              <a:t>         Rầu rầu ngọn cỏ nửa vàng nửa xanh.</a:t>
            </a:r>
            <a:br>
              <a:rPr lang="vi-VN" altLang="en-US" sz="2400" b="1" dirty="0"/>
            </a:br>
            <a:r>
              <a:rPr lang="vi-VN" altLang="en-US" sz="2400" b="1" dirty="0"/>
              <a:t>A.Vì chúng không vần với nhau</a:t>
            </a:r>
            <a:br>
              <a:rPr lang="vi-VN" altLang="en-US" sz="2400" b="1" dirty="0"/>
            </a:br>
            <a:r>
              <a:rPr lang="vi-VN" altLang="en-US" sz="2400" b="1" dirty="0"/>
              <a:t>B. Vì chúng có vần nhưng gieo không đúng luật</a:t>
            </a:r>
            <a:br>
              <a:rPr lang="vi-VN" altLang="en-US" sz="2400" b="1" dirty="0"/>
            </a:br>
            <a:r>
              <a:rPr lang="vi-VN" altLang="en-US" sz="2400" b="1" dirty="0"/>
              <a:t>C. Vì chúng có vần nhưng các ý không liên kết với nhau.</a:t>
            </a:r>
            <a:br>
              <a:rPr lang="vi-VN" altLang="en-US" sz="2400" b="1" dirty="0"/>
            </a:br>
            <a:r>
              <a:rPr lang="vi-VN" altLang="en-US" sz="2400" b="1" dirty="0"/>
              <a:t>D. Vì các câu thơ chưa đủ một ý trọn vẹn</a:t>
            </a:r>
            <a:endParaRPr lang="en-US" altLang="en-US" sz="2400" b="1" dirty="0">
              <a:latin typeface=".VnTime"/>
            </a:endParaRPr>
          </a:p>
        </p:txBody>
      </p:sp>
      <p:sp>
        <p:nvSpPr>
          <p:cNvPr id="55300" name="Oval 4"/>
          <p:cNvSpPr/>
          <p:nvPr/>
        </p:nvSpPr>
        <p:spPr>
          <a:xfrm>
            <a:off x="228600" y="5334000"/>
            <a:ext cx="533400" cy="533400"/>
          </a:xfrm>
          <a:prstGeom prst="ellipse">
            <a:avLst/>
          </a:prstGeom>
          <a:noFill/>
          <a:ln w="28575" cap="flat" cmpd="sng">
            <a:solidFill>
              <a:srgbClr val="FF33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FontTx/>
              <a:buNone/>
            </a:pPr>
            <a:endParaRPr lang="en-US" alt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checkerboard(across)">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box(in)">
                                      <p:cBhvr>
                                        <p:cTn id="12"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ectangle 4"/>
          <p:cNvSpPr/>
          <p:nvPr/>
        </p:nvSpPr>
        <p:spPr>
          <a:xfrm>
            <a:off x="228600" y="2514600"/>
            <a:ext cx="8382000" cy="1200328"/>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anose="020B0604020202020204" pitchFamily="34" charset="0"/>
                <a:ea typeface="+mn-ea"/>
                <a:cs typeface="+mn-cs"/>
              </a:rPr>
              <a:t>LIÊN KẾT VÀ MẠCH LẠC </a:t>
            </a:r>
            <a:r>
              <a:rPr kumimoji="0" lang="en-US" sz="3600" b="1" i="0" u="none" strike="noStrike" kern="1200" cap="none" spc="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anose="020B0604020202020204" pitchFamily="34" charset="0"/>
                <a:ea typeface="+mn-ea"/>
                <a:cs typeface="+mn-cs"/>
              </a:rPr>
              <a:t>TRONG VĂN BẢN</a:t>
            </a:r>
            <a:endParaRPr kumimoji="0" lang="en-US" sz="3600" b="1" i="0" u="none" strike="noStrike" kern="1200" cap="none" spc="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anose="020B0604020202020204" pitchFamily="34"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9"/>
          <p:cNvPicPr>
            <a:picLocks noChangeAspect="1"/>
          </p:cNvPicPr>
          <p:nvPr/>
        </p:nvPicPr>
        <p:blipFill>
          <a:blip r:embed="rId1"/>
          <a:stretch>
            <a:fillRect/>
          </a:stretch>
        </p:blipFill>
        <p:spPr>
          <a:xfrm>
            <a:off x="0" y="857250"/>
            <a:ext cx="9144000" cy="51403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152400" y="152400"/>
            <a:ext cx="8610600" cy="1143000"/>
          </a:xfrm>
          <a:ln/>
        </p:spPr>
        <p:txBody>
          <a:bodyPr vert="horz" wrap="square" lIns="91440" tIns="45720" rIns="91440" bIns="45720" anchor="ctr" anchorCtr="0"/>
          <a:p>
            <a:r>
              <a:rPr lang="en-US" altLang="en-US" b="1" dirty="0"/>
              <a:t>Đọc các đoạn văn sau:</a:t>
            </a:r>
            <a:endParaRPr lang="en-US" altLang="en-US" b="1" dirty="0"/>
          </a:p>
        </p:txBody>
      </p:sp>
      <p:sp>
        <p:nvSpPr>
          <p:cNvPr id="3" name="Content Placeholder 2"/>
          <p:cNvSpPr>
            <a:spLocks noGrp="1"/>
          </p:cNvSpPr>
          <p:nvPr>
            <p:ph idx="1"/>
          </p:nvPr>
        </p:nvSpPr>
        <p:spPr>
          <a:xfrm>
            <a:off x="0" y="1295400"/>
            <a:ext cx="9372600" cy="4530725"/>
          </a:xfrm>
          <a:ln/>
        </p:spPr>
        <p:txBody>
          <a:bodyPr vert="horz" wrap="square" lIns="91440" tIns="45720" rIns="91440" bIns="45720" anchor="t" anchorCtr="0"/>
          <a:p>
            <a:r>
              <a:rPr lang="en-US" altLang="en-US" dirty="0">
                <a:latin typeface=".VnTime"/>
              </a:rPr>
              <a:t>		</a:t>
            </a:r>
            <a:r>
              <a:rPr lang="en-US" altLang="x-none" dirty="0"/>
              <a:t>“ </a:t>
            </a:r>
            <a:r>
              <a:rPr dirty="0"/>
              <a:t>(1)Tôi nhớ đến mẹ tôi “lúc người còn sống tôi lên mười”. (2) Mẹ tôi âu yếm dắt tay tôi đi trên con đường dài và hẹp. (3) Sáng nay, lúc cô giáo đến thăm, tôi nói với mẹ có nhỡ thốt ra một lời thiếu lễ độ. (4) Chiều nay, mẹ hiền từ của tôi cho tôi đi dạo chơi với anh con trai lớn của bác gác cổng.</a:t>
            </a:r>
            <a:r>
              <a:rPr lang="en-US" altLang="x-none" dirty="0"/>
              <a:t>”</a:t>
            </a:r>
            <a:endParaRPr lang="en-US" altLang="x-none" dirty="0"/>
          </a:p>
          <a:p>
            <a:r>
              <a:rPr lang="en-US" altLang="x-none" dirty="0">
                <a:solidFill>
                  <a:srgbClr val="000000"/>
                </a:solidFill>
              </a:rPr>
              <a:t>            “Năm nay tôi bị ở lại lớp.(1) Mẹ đã khóc.(2)”</a:t>
            </a:r>
            <a:endParaRPr lang="en-US" altLang="x-none"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charRg st="0" end="302"/>
                                            </p:txEl>
                                          </p:spTgt>
                                        </p:tgtEl>
                                        <p:attrNameLst>
                                          <p:attrName>style.visibility</p:attrName>
                                        </p:attrNameLst>
                                      </p:cBhvr>
                                      <p:to>
                                        <p:strVal val="visible"/>
                                      </p:to>
                                    </p:set>
                                    <p:animEffect transition="in" filter="circle(in)">
                                      <p:cBhvr>
                                        <p:cTn id="13" dur="2000"/>
                                        <p:tgtEl>
                                          <p:spTgt spid="3">
                                            <p:txEl>
                                              <p:charRg st="0" end="30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charRg st="302" end="360"/>
                                            </p:txEl>
                                          </p:spTgt>
                                        </p:tgtEl>
                                        <p:attrNameLst>
                                          <p:attrName>style.visibility</p:attrName>
                                        </p:attrNameLst>
                                      </p:cBhvr>
                                      <p:to>
                                        <p:strVal val="visible"/>
                                      </p:to>
                                    </p:set>
                                    <p:animEffect transition="in" filter="circle(in)">
                                      <p:cBhvr>
                                        <p:cTn id="18" dur="2000"/>
                                        <p:tgtEl>
                                          <p:spTgt spid="3">
                                            <p:txEl>
                                              <p:charRg st="302" end="3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ln/>
        </p:spPr>
        <p:txBody>
          <a:bodyPr vert="horz" wrap="square" lIns="91440" tIns="45720" rIns="91440" bIns="45720" anchor="ctr" anchorCtr="0"/>
          <a:p>
            <a:r>
              <a:rPr lang="en-US" altLang="en-US" dirty="0">
                <a:solidFill>
                  <a:srgbClr val="FF0000"/>
                </a:solidFill>
              </a:rPr>
              <a:t>Thảo luận nhóm( 2p)</a:t>
            </a:r>
            <a:endParaRPr lang="en-US" altLang="en-US" dirty="0">
              <a:solidFill>
                <a:srgbClr val="FF0000"/>
              </a:solidFill>
            </a:endParaRPr>
          </a:p>
        </p:txBody>
      </p:sp>
      <p:sp>
        <p:nvSpPr>
          <p:cNvPr id="3" name="Content Placeholder 2"/>
          <p:cNvSpPr>
            <a:spLocks noGrp="1"/>
          </p:cNvSpPr>
          <p:nvPr>
            <p:ph idx="1"/>
          </p:nvPr>
        </p:nvSpPr>
        <p:spPr>
          <a:xfrm>
            <a:off x="381000" y="1143000"/>
            <a:ext cx="8229600" cy="4530725"/>
          </a:xfrm>
          <a:ln/>
        </p:spPr>
        <p:txBody>
          <a:bodyPr vert="horz" wrap="square" lIns="91440" tIns="45720" rIns="91440" bIns="45720" anchor="t" anchorCtr="0"/>
          <a:p>
            <a:r>
              <a:rPr lang="vi-VN" altLang="en-US" sz="2800" b="1" dirty="0"/>
              <a:t>	</a:t>
            </a:r>
            <a:r>
              <a:rPr dirty="0"/>
              <a:t>Em hãy </a:t>
            </a:r>
            <a:r>
              <a:rPr lang="en-US" altLang="x-none" dirty="0"/>
              <a:t>phát hiện một số lỗi trong đoạn văn</a:t>
            </a:r>
            <a:r>
              <a:rPr lang="en-US" altLang="x-none" dirty="0"/>
              <a:t>.</a:t>
            </a:r>
            <a:endParaRPr lang="en-US" alt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charRg st="0" end="45"/>
                                            </p:txEl>
                                          </p:spTgt>
                                        </p:tgtEl>
                                        <p:attrNameLst>
                                          <p:attrName>style.visibility</p:attrName>
                                        </p:attrNameLst>
                                      </p:cBhvr>
                                      <p:to>
                                        <p:strVal val="visible"/>
                                      </p:to>
                                    </p:set>
                                    <p:animEffect transition="in" filter="barn(inVertical)">
                                      <p:cBhvr>
                                        <p:cTn id="13" dur="500"/>
                                        <p:tgtEl>
                                          <p:spTgt spid="3">
                                            <p:txEl>
                                              <p:charRg st="0" end="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1"/>
          <p:cNvPicPr>
            <a:picLocks noChangeAspect="1"/>
          </p:cNvPicPr>
          <p:nvPr/>
        </p:nvPicPr>
        <p:blipFill>
          <a:blip r:embed="rId1"/>
          <a:stretch>
            <a:fillRect/>
          </a:stretch>
        </p:blipFill>
        <p:spPr>
          <a:xfrm>
            <a:off x="0" y="857250"/>
            <a:ext cx="9239250" cy="5349875"/>
          </a:xfrm>
          <a:prstGeom prst="rect">
            <a:avLst/>
          </a:prstGeom>
          <a:noFill/>
          <a:ln w="9525">
            <a:noFill/>
          </a:ln>
        </p:spPr>
      </p:pic>
      <p:sp>
        <p:nvSpPr>
          <p:cNvPr id="14339" name="TextBox 2"/>
          <p:cNvSpPr txBox="1"/>
          <p:nvPr/>
        </p:nvSpPr>
        <p:spPr>
          <a:xfrm>
            <a:off x="1585913" y="3511550"/>
            <a:ext cx="2278062" cy="461963"/>
          </a:xfrm>
          <a:prstGeom prst="rect">
            <a:avLst/>
          </a:prstGeom>
          <a:noFill/>
          <a:ln w="9525">
            <a:noFill/>
          </a:ln>
        </p:spPr>
        <p:txBody>
          <a:bodyPr>
            <a:spAutoFit/>
          </a:bodyPr>
          <a:p>
            <a:pPr algn="ctr" defTabSz="685800" eaLnBrk="1" hangingPunct="1">
              <a:buNone/>
            </a:pPr>
            <a:r>
              <a:rPr lang="en-US" altLang="x-none" sz="2400" b="1" dirty="0">
                <a:solidFill>
                  <a:srgbClr val="000000"/>
                </a:solidFill>
                <a:latin typeface="Times New Roman" panose="02020603050405020304" pitchFamily="18" charset="0"/>
                <a:cs typeface="Times New Roman" panose="02020603050405020304" pitchFamily="18" charset="0"/>
              </a:rPr>
              <a:t>TRI THỨC</a:t>
            </a:r>
            <a:endParaRPr lang="en-US" altLang="x-none" sz="2400" b="1" dirty="0">
              <a:solidFill>
                <a:srgbClr val="000000"/>
              </a:solidFill>
              <a:latin typeface="Times New Roman" panose="02020603050405020304" pitchFamily="18" charset="0"/>
              <a:ea typeface="Times New Roman" panose="02020603050405020304" pitchFamily="18" charset="0"/>
            </a:endParaRPr>
          </a:p>
        </p:txBody>
      </p:sp>
      <p:sp>
        <p:nvSpPr>
          <p:cNvPr id="14340" name="TextBox 3"/>
          <p:cNvSpPr txBox="1"/>
          <p:nvPr/>
        </p:nvSpPr>
        <p:spPr>
          <a:xfrm>
            <a:off x="5356225" y="3625850"/>
            <a:ext cx="2278063" cy="461963"/>
          </a:xfrm>
          <a:prstGeom prst="rect">
            <a:avLst/>
          </a:prstGeom>
          <a:noFill/>
          <a:ln w="9525">
            <a:noFill/>
          </a:ln>
        </p:spPr>
        <p:txBody>
          <a:bodyPr>
            <a:spAutoFit/>
          </a:bodyPr>
          <a:p>
            <a:pPr algn="ctr" defTabSz="685800" eaLnBrk="1" hangingPunct="1">
              <a:buNone/>
            </a:pPr>
            <a:r>
              <a:rPr lang="en-US" altLang="x-none" sz="2400" b="1" dirty="0">
                <a:solidFill>
                  <a:srgbClr val="000000"/>
                </a:solidFill>
                <a:latin typeface="Times New Roman" panose="02020603050405020304" pitchFamily="18" charset="0"/>
                <a:cs typeface="Times New Roman" panose="02020603050405020304" pitchFamily="18" charset="0"/>
              </a:rPr>
              <a:t>NGỮ VĂN</a:t>
            </a:r>
            <a:endParaRPr lang="en-US" altLang="x-none" sz="24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152400" y="152400"/>
            <a:ext cx="8610600" cy="1143000"/>
          </a:xfrm>
          <a:ln/>
        </p:spPr>
        <p:txBody>
          <a:bodyPr vert="horz" wrap="square" lIns="91440" tIns="45720" rIns="91440" bIns="45720" anchor="ctr" anchorCtr="0"/>
          <a:p>
            <a:r>
              <a:rPr lang="en-US" altLang="en-US" b="1" dirty="0"/>
              <a:t>Đọc các đoạn văn sau:</a:t>
            </a:r>
            <a:endParaRPr lang="en-US" altLang="en-US" b="1" dirty="0"/>
          </a:p>
        </p:txBody>
      </p:sp>
      <p:sp>
        <p:nvSpPr>
          <p:cNvPr id="3" name="Content Placeholder 2"/>
          <p:cNvSpPr>
            <a:spLocks noGrp="1"/>
          </p:cNvSpPr>
          <p:nvPr>
            <p:ph idx="1"/>
          </p:nvPr>
        </p:nvSpPr>
        <p:spPr>
          <a:xfrm>
            <a:off x="0" y="1295400"/>
            <a:ext cx="9372600" cy="4530725"/>
          </a:xfrm>
        </p:spPr>
        <p:txBody>
          <a:bodyPr vert="horz" wrap="square" lIns="91440" tIns="45720" rIns="91440" bIns="45720" numCol="1" anchor="t" anchorCtr="0" compatLnSpc="1"/>
          <a:p>
            <a:r>
              <a:rPr lang="en-US" altLang="en-US" dirty="0">
                <a:latin typeface=".VnTime"/>
              </a:rPr>
              <a:t>		</a:t>
            </a:r>
            <a:r>
              <a:rPr lang="en-US" altLang="x-none" dirty="0"/>
              <a:t>“ </a:t>
            </a:r>
            <a:r>
              <a:rPr dirty="0"/>
              <a:t>(1)Tôi nhớ đến mẹ tôi “lúc người còn sống tôi lên mười”. (2) Mẹ tôi âu yếm dắt tay tôi đi trên con đường dài và hẹp. (3) Sáng nay, lúc cô giáo đến thăm, tôi nói với mẹ có nhỡ thốt ra một lời thiếu lễ độ. (4) Chiều nay, mẹ hiền từ của tôi cho tôi đi dạo chơi với anh con trai lớn của bác gác cổng.</a:t>
            </a:r>
            <a:r>
              <a:rPr lang="en-US" altLang="x-none" dirty="0"/>
              <a:t>”</a:t>
            </a:r>
            <a:endParaRPr lang="en-US" altLang="x-none" dirty="0"/>
          </a:p>
          <a:p>
            <a:r>
              <a:rPr lang="en-US" altLang="x-none" dirty="0">
                <a:solidFill>
                  <a:srgbClr val="000000"/>
                </a:solidFill>
              </a:rPr>
              <a:t>            “Năm nay tôi bị ở lại lớp.(1) Mẹ đã khóc.(2)”</a:t>
            </a:r>
            <a:endParaRPr lang="en-US" altLang="x-none" dirty="0"/>
          </a:p>
          <a:p>
            <a:pPr>
              <a:buNone/>
            </a:pPr>
            <a:r>
              <a:rPr lang="en-US" altLang="x-none" dirty="0">
                <a:solidFill>
                  <a:srgbClr val="FF0000"/>
                </a:solidFill>
                <a:latin typeface="Times New Roman" panose="02020603050405020304" pitchFamily="18" charset="0"/>
                <a:cs typeface="Times New Roman" panose="02020603050405020304" pitchFamily="18" charset="0"/>
              </a:rPr>
              <a:t>                    </a:t>
            </a:r>
            <a:endParaRPr lang="en-US" altLang="en-US" sz="4000" dirty="0"/>
          </a:p>
        </p:txBody>
      </p:sp>
      <p:sp>
        <p:nvSpPr>
          <p:cNvPr id="15364" name="TextBox 3"/>
          <p:cNvSpPr txBox="1"/>
          <p:nvPr/>
        </p:nvSpPr>
        <p:spPr>
          <a:xfrm>
            <a:off x="1371600" y="5873750"/>
            <a:ext cx="7239000" cy="984250"/>
          </a:xfrm>
          <a:prstGeom prst="rect">
            <a:avLst/>
          </a:prstGeom>
          <a:noFill/>
          <a:ln w="9525">
            <a:noFill/>
          </a:ln>
        </p:spPr>
        <p:txBody>
          <a:bodyPr>
            <a:spAutoFit/>
          </a:bodyPr>
          <a:p>
            <a:r>
              <a:rPr lang="en-US" altLang="x-none" sz="4000" dirty="0">
                <a:solidFill>
                  <a:srgbClr val="FF0000"/>
                </a:solidFill>
                <a:latin typeface="Times New Roman" panose="02020603050405020304" pitchFamily="18" charset="0"/>
                <a:cs typeface="Times New Roman" panose="02020603050405020304" pitchFamily="18" charset="0"/>
              </a:rPr>
              <a:t>Chữa các đoạn văn cho đúng.</a:t>
            </a:r>
            <a:endParaRPr lang="en-US" altLang="x-none" sz="4000" dirty="0">
              <a:solidFill>
                <a:srgbClr val="FF0000"/>
              </a:solidFill>
              <a:latin typeface="Times New Roman" panose="02020603050405020304" pitchFamily="18" charset="0"/>
              <a:cs typeface="Times New Roman" panose="02020603050405020304" pitchFamily="18" charset="0"/>
            </a:endParaRPr>
          </a:p>
          <a:p>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charRg st="0" end="302"/>
                                            </p:txEl>
                                          </p:spTgt>
                                        </p:tgtEl>
                                        <p:attrNameLst>
                                          <p:attrName>style.visibility</p:attrName>
                                        </p:attrNameLst>
                                      </p:cBhvr>
                                      <p:to>
                                        <p:strVal val="visible"/>
                                      </p:to>
                                    </p:set>
                                    <p:animEffect transition="in" filter="circle(in)">
                                      <p:cBhvr>
                                        <p:cTn id="13" dur="2000"/>
                                        <p:tgtEl>
                                          <p:spTgt spid="3">
                                            <p:txEl>
                                              <p:charRg st="0" end="30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charRg st="302" end="360"/>
                                            </p:txEl>
                                          </p:spTgt>
                                        </p:tgtEl>
                                        <p:attrNameLst>
                                          <p:attrName>style.visibility</p:attrName>
                                        </p:attrNameLst>
                                      </p:cBhvr>
                                      <p:to>
                                        <p:strVal val="visible"/>
                                      </p:to>
                                    </p:set>
                                    <p:animEffect transition="in" filter="circle(in)">
                                      <p:cBhvr>
                                        <p:cTn id="18" dur="2000"/>
                                        <p:tgtEl>
                                          <p:spTgt spid="3">
                                            <p:txEl>
                                              <p:charRg st="302" end="36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charRg st="360" end="381"/>
                                            </p:txEl>
                                          </p:spTgt>
                                        </p:tgtEl>
                                        <p:attrNameLst>
                                          <p:attrName>style.visibility</p:attrName>
                                        </p:attrNameLst>
                                      </p:cBhvr>
                                      <p:to>
                                        <p:strVal val="visible"/>
                                      </p:to>
                                    </p:set>
                                    <p:animEffect transition="in" filter="circle(in)">
                                      <p:cBhvr>
                                        <p:cTn id="23" dur="2000"/>
                                        <p:tgtEl>
                                          <p:spTgt spid="3">
                                            <p:txEl>
                                              <p:charRg st="360" end="3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Content Placeholder 2"/>
          <p:cNvSpPr>
            <a:spLocks noGrp="1"/>
          </p:cNvSpPr>
          <p:nvPr>
            <p:ph idx="1"/>
          </p:nvPr>
        </p:nvSpPr>
        <p:spPr>
          <a:xfrm>
            <a:off x="-12700" y="152400"/>
            <a:ext cx="9372600" cy="4530725"/>
          </a:xfrm>
          <a:ln/>
        </p:spPr>
        <p:txBody>
          <a:bodyPr vert="horz" wrap="square" lIns="91440" tIns="45720" rIns="91440" bIns="45720" anchor="t" anchorCtr="0"/>
          <a:p>
            <a:r>
              <a:rPr lang="en-US" altLang="en-US" dirty="0">
                <a:latin typeface=".VnTime"/>
              </a:rPr>
              <a:t>		</a:t>
            </a:r>
            <a:r>
              <a:rPr lang="en-US" altLang="x-none" dirty="0"/>
              <a:t>“ </a:t>
            </a:r>
            <a:r>
              <a:rPr dirty="0"/>
              <a:t>(1)Tôi nhớ đến mẹ tôi “lúc người còn sống tôi lên mười”. (2) Mẹ </a:t>
            </a:r>
            <a:r>
              <a:rPr lang="en-US" altLang="x-none" dirty="0"/>
              <a:t>luôn</a:t>
            </a:r>
            <a:r>
              <a:rPr dirty="0"/>
              <a:t> âu yếm dắt tay tôi đi trên con đường dài và hẹp. (3) </a:t>
            </a:r>
            <a:r>
              <a:rPr lang="en-US" altLang="x-none" dirty="0"/>
              <a:t>Có một sáng</a:t>
            </a:r>
            <a:r>
              <a:rPr dirty="0"/>
              <a:t>, lúc cô giáo đến thăm, tôi nói với mẹ có nhỡ thốt ra một lời thiếu lễ độ. (4) </a:t>
            </a:r>
            <a:r>
              <a:rPr lang="en-US" altLang="x-none" dirty="0"/>
              <a:t>Lúc ấy</a:t>
            </a:r>
            <a:r>
              <a:rPr dirty="0"/>
              <a:t>, mẹ hiền từ của tôi </a:t>
            </a:r>
            <a:r>
              <a:rPr lang="en-US" altLang="x-none" dirty="0"/>
              <a:t>không nói gì, gương mặt hiện rõ nỗi thất vọng</a:t>
            </a:r>
            <a:r>
              <a:rPr dirty="0"/>
              <a:t>.</a:t>
            </a:r>
            <a:r>
              <a:rPr lang="en-US" altLang="x-none" dirty="0"/>
              <a:t> </a:t>
            </a:r>
            <a:endParaRPr lang="en-US" altLang="x-none" dirty="0"/>
          </a:p>
          <a:p>
            <a:r>
              <a:rPr lang="en-US" altLang="x-none" dirty="0"/>
              <a:t>Cũng năm tôi lên mười, tôi bị ở lại lớp.(1)</a:t>
            </a:r>
            <a:r>
              <a:rPr lang="en-US" altLang="x-none" dirty="0">
                <a:solidFill>
                  <a:srgbClr val="000000"/>
                </a:solidFill>
              </a:rPr>
              <a:t> Mẹ đã khóc.(2)</a:t>
            </a:r>
            <a:r>
              <a:rPr lang="en-US" altLang="x-none" dirty="0"/>
              <a:t>”</a:t>
            </a:r>
            <a:endParaRPr lang="en-US" altLang="x-none" dirty="0"/>
          </a:p>
          <a:p>
            <a:endParaRPr lang="en-US" altLang="en-US" dirty="0"/>
          </a:p>
        </p:txBody>
      </p:sp>
      <p:sp>
        <p:nvSpPr>
          <p:cNvPr id="16387" name="TextBox 3"/>
          <p:cNvSpPr txBox="1"/>
          <p:nvPr/>
        </p:nvSpPr>
        <p:spPr>
          <a:xfrm>
            <a:off x="152400" y="4683125"/>
            <a:ext cx="8839200" cy="1938338"/>
          </a:xfrm>
          <a:prstGeom prst="rect">
            <a:avLst/>
          </a:prstGeom>
          <a:noFill/>
          <a:ln w="9525">
            <a:noFill/>
          </a:ln>
        </p:spPr>
        <p:txBody>
          <a:bodyPr>
            <a:spAutoFit/>
          </a:bodyPr>
          <a:p>
            <a:pPr marL="571500" indent="-571500" eaLnBrk="1" hangingPunct="1">
              <a:buFont typeface="Symbol" panose="05050102010706020507" pitchFamily="18" charset="2"/>
              <a:buChar char="Þ"/>
            </a:pPr>
            <a:r>
              <a:rPr lang="en-US" altLang="en-US" sz="4000" b="1" dirty="0">
                <a:solidFill>
                  <a:srgbClr val="0000CC"/>
                </a:solidFill>
                <a:latin typeface="Times New Roman" panose="02020603050405020304" pitchFamily="18" charset="0"/>
              </a:rPr>
              <a:t>Các đ</a:t>
            </a:r>
            <a:r>
              <a:rPr lang="vi-VN" altLang="en-US" sz="4000" b="1" dirty="0">
                <a:solidFill>
                  <a:srgbClr val="0000CC"/>
                </a:solidFill>
                <a:latin typeface="Times New Roman" panose="02020603050405020304" pitchFamily="18" charset="0"/>
              </a:rPr>
              <a:t>oạn văn có liên kết</a:t>
            </a:r>
            <a:r>
              <a:rPr lang="en-US" altLang="en-US" sz="4000" b="1" dirty="0">
                <a:solidFill>
                  <a:srgbClr val="0000CC"/>
                </a:solidFill>
                <a:latin typeface="Times New Roman" panose="02020603050405020304" pitchFamily="18" charset="0"/>
              </a:rPr>
              <a:t> cả </a:t>
            </a:r>
            <a:r>
              <a:rPr lang="vi-VN" altLang="en-US" sz="4000" b="1" dirty="0">
                <a:solidFill>
                  <a:srgbClr val="0000CC"/>
                </a:solidFill>
                <a:latin typeface="Times New Roman" panose="02020603050405020304" pitchFamily="18" charset="0"/>
              </a:rPr>
              <a:t>về hình v</a:t>
            </a:r>
            <a:r>
              <a:rPr lang="en-US" altLang="en-US" sz="4000" b="1" dirty="0">
                <a:solidFill>
                  <a:srgbClr val="0000CC"/>
                </a:solidFill>
                <a:latin typeface="Times New Roman" panose="02020603050405020304" pitchFamily="18" charset="0"/>
              </a:rPr>
              <a:t>à</a:t>
            </a:r>
            <a:r>
              <a:rPr lang="vi-VN" altLang="en-US" sz="4000" b="1" dirty="0">
                <a:solidFill>
                  <a:srgbClr val="0000CC"/>
                </a:solidFill>
                <a:latin typeface="Times New Roman" panose="02020603050405020304" pitchFamily="18" charset="0"/>
              </a:rPr>
              <a:t> nội dung, ý nghĩa.</a:t>
            </a:r>
            <a:endParaRPr lang="en-US" altLang="en-US" sz="4000" b="1" dirty="0">
              <a:solidFill>
                <a:srgbClr val="0000CC"/>
              </a:solidFill>
              <a:latin typeface="Times New Roman" panose="02020603050405020304" pitchFamily="18" charset="0"/>
            </a:endParaRPr>
          </a:p>
          <a:p>
            <a:pPr marL="571500" indent="-571500" eaLnBrk="1" hangingPunct="1">
              <a:buFont typeface="Symbol" panose="05050102010706020507" pitchFamily="18" charset="2"/>
              <a:buChar char="Þ"/>
            </a:pPr>
            <a:r>
              <a:rPr lang="en-US" altLang="en-US" sz="4000" b="1" dirty="0">
                <a:solidFill>
                  <a:srgbClr val="0000CC"/>
                </a:solidFill>
                <a:latin typeface="Times New Roman" panose="02020603050405020304" pitchFamily="18" charset="0"/>
              </a:rPr>
              <a:t>Có tính mạch lạc, rõ rang.</a:t>
            </a:r>
            <a:endParaRPr lang="vi-VN" altLang="en-US" sz="4000" b="1" dirty="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charRg st="0" end="291"/>
                                            </p:txEl>
                                          </p:spTgt>
                                        </p:tgtEl>
                                        <p:attrNameLst>
                                          <p:attrName>style.visibility</p:attrName>
                                        </p:attrNameLst>
                                      </p:cBhvr>
                                      <p:to>
                                        <p:strVal val="visible"/>
                                      </p:to>
                                    </p:set>
                                    <p:animEffect transition="in" filter="circle(in)">
                                      <p:cBhvr>
                                        <p:cTn id="7" dur="2000"/>
                                        <p:tgtEl>
                                          <p:spTgt spid="3">
                                            <p:txEl>
                                              <p:charRg st="0" end="29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charRg st="291" end="351"/>
                                            </p:txEl>
                                          </p:spTgt>
                                        </p:tgtEl>
                                        <p:attrNameLst>
                                          <p:attrName>style.visibility</p:attrName>
                                        </p:attrNameLst>
                                      </p:cBhvr>
                                      <p:to>
                                        <p:strVal val="visible"/>
                                      </p:to>
                                    </p:set>
                                    <p:animEffect transition="in" filter="circle(in)">
                                      <p:cBhvr>
                                        <p:cTn id="12" dur="2000"/>
                                        <p:tgtEl>
                                          <p:spTgt spid="3">
                                            <p:txEl>
                                              <p:charRg st="291" end="3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122" name="Rectangle 2"/>
          <p:cNvSpPr>
            <a:spLocks noGrp="1"/>
          </p:cNvSpPr>
          <p:nvPr>
            <p:ph type="title"/>
          </p:nvPr>
        </p:nvSpPr>
        <p:spPr>
          <a:xfrm>
            <a:off x="304800" y="381000"/>
            <a:ext cx="8610600" cy="1858963"/>
          </a:xfrm>
          <a:ln/>
        </p:spPr>
        <p:txBody>
          <a:bodyPr vert="horz" wrap="square" lIns="91440" tIns="45720" rIns="91440" bIns="45720" anchor="ctr" anchorCtr="0"/>
          <a:p>
            <a:pPr eaLnBrk="1" hangingPunct="1">
              <a:buNone/>
            </a:pPr>
            <a:r>
              <a:rPr lang="en-US" altLang="en-US" sz="3400" b="1" dirty="0">
                <a:solidFill>
                  <a:srgbClr val="FF0000"/>
                </a:solidFill>
              </a:rPr>
              <a:t> </a:t>
            </a:r>
            <a:r>
              <a:rPr lang="nl-NL" altLang="x-none" b="1" dirty="0">
                <a:solidFill>
                  <a:srgbClr val="FF0000"/>
                </a:solidFill>
              </a:rPr>
              <a:t>1. </a:t>
            </a:r>
            <a:r>
              <a:rPr lang="pt-BR" altLang="x-none" b="1" dirty="0">
                <a:solidFill>
                  <a:srgbClr val="FF0000"/>
                </a:solidFill>
              </a:rPr>
              <a:t>Liên kết và mạch lạc trong văn bản</a:t>
            </a:r>
            <a:br>
              <a:rPr lang="en-US" altLang="x-none" dirty="0">
                <a:solidFill>
                  <a:srgbClr val="FF0000"/>
                </a:solidFill>
              </a:rPr>
            </a:br>
            <a:r>
              <a:rPr lang="en-US" altLang="en-US" sz="3400" b="1" dirty="0">
                <a:solidFill>
                  <a:schemeClr val="hlink"/>
                </a:solidFill>
              </a:rPr>
              <a:t>.</a:t>
            </a:r>
            <a:br>
              <a:rPr lang="en-US" altLang="en-US" sz="3400" b="1" dirty="0">
                <a:solidFill>
                  <a:schemeClr val="hlink"/>
                </a:solidFill>
              </a:rPr>
            </a:br>
            <a:endParaRPr lang="vi-VN" altLang="en-US" sz="3400" b="1" dirty="0">
              <a:solidFill>
                <a:schemeClr val="hlink"/>
              </a:solidFill>
            </a:endParaRPr>
          </a:p>
        </p:txBody>
      </p:sp>
      <p:sp>
        <p:nvSpPr>
          <p:cNvPr id="5123" name="Rectangle 3"/>
          <p:cNvSpPr>
            <a:spLocks noGrp="1"/>
          </p:cNvSpPr>
          <p:nvPr>
            <p:ph idx="1"/>
          </p:nvPr>
        </p:nvSpPr>
        <p:spPr>
          <a:xfrm>
            <a:off x="495300" y="1343025"/>
            <a:ext cx="8229600" cy="3692525"/>
          </a:xfrm>
          <a:ln/>
        </p:spPr>
        <p:txBody>
          <a:bodyPr vert="horz" wrap="square" lIns="91440" tIns="45720" rIns="91440" bIns="45720" anchor="t" anchorCtr="0"/>
          <a:p>
            <a:r>
              <a:rPr lang="nl-NL" altLang="x-none" sz="2800" b="1" dirty="0"/>
              <a:t>- Liên kết</a:t>
            </a:r>
            <a:r>
              <a:rPr lang="nl-NL" altLang="x-none" sz="2800" dirty="0"/>
              <a:t> là sự thể hiện mối quan hệ về nội dung giữa các câu, các đoạn, các phần của văn bản bằng phương tiện ngôn ngữ thích hợp.</a:t>
            </a:r>
            <a:endParaRPr lang="en-US" altLang="x-none" sz="2800" dirty="0"/>
          </a:p>
          <a:p>
            <a:pPr eaLnBrk="1" hangingPunct="1">
              <a:buFont typeface="Symbol" panose="05050102010706020507" pitchFamily="18" charset="2"/>
              <a:buChar char="Þ"/>
            </a:pPr>
            <a:endParaRPr lang="vi-VN" altLang="en-US" dirty="0">
              <a:solidFill>
                <a:srgbClr val="0066FF"/>
              </a:solidFill>
            </a:endParaRPr>
          </a:p>
        </p:txBody>
      </p:sp>
      <p:sp>
        <p:nvSpPr>
          <p:cNvPr id="17412" name="TextBox 1"/>
          <p:cNvSpPr txBox="1"/>
          <p:nvPr/>
        </p:nvSpPr>
        <p:spPr>
          <a:xfrm>
            <a:off x="825500" y="2667000"/>
            <a:ext cx="7886700" cy="2246313"/>
          </a:xfrm>
          <a:prstGeom prst="rect">
            <a:avLst/>
          </a:prstGeom>
          <a:noFill/>
          <a:ln w="9525">
            <a:noFill/>
          </a:ln>
        </p:spPr>
        <p:txBody>
          <a:bodyPr>
            <a:spAutoFit/>
          </a:bodyPr>
          <a:p>
            <a:r>
              <a:rPr lang="nl-NL" altLang="x-none" sz="2800" dirty="0">
                <a:latin typeface="Arial" panose="020B0604020202020204" pitchFamily="34" charset="0"/>
              </a:rPr>
              <a:t>- </a:t>
            </a:r>
            <a:r>
              <a:rPr lang="nl-NL" altLang="x-none" sz="2800" b="1" dirty="0">
                <a:latin typeface="Arial" panose="020B0604020202020204" pitchFamily="34" charset="0"/>
              </a:rPr>
              <a:t>Mạch lạc</a:t>
            </a:r>
            <a:r>
              <a:rPr lang="nl-NL" altLang="x-none" sz="2800" dirty="0">
                <a:latin typeface="Arial" panose="020B0604020202020204" pitchFamily="34" charset="0"/>
              </a:rPr>
              <a:t> là sự thống nhất về chủ đề và tính lô gich của văn bản. Một vb được coi là có tính mạch lạc khi các phần, các đoạn, các câu của văn bản đều nói về một chủ đề và được sắp sếp theo một trình tự hợp lí.</a:t>
            </a:r>
            <a:endParaRPr lang="en-US" altLang="x-none" sz="2800" dirty="0">
              <a:latin typeface="Arial" panose="020B0604020202020204"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000000"/>
                                          </p:val>
                                        </p:tav>
                                        <p:tav tm="100000">
                                          <p:val>
                                            <p:strVal val="#ppt_w"/>
                                          </p:val>
                                        </p:tav>
                                      </p:tavLst>
                                    </p:anim>
                                    <p:anim calcmode="lin" valueType="num">
                                      <p:cBhvr>
                                        <p:cTn id="8" dur="500" fill="hold"/>
                                        <p:tgtEl>
                                          <p:spTgt spid="5122"/>
                                        </p:tgtEl>
                                        <p:attrNameLst>
                                          <p:attrName>ppt_h</p:attrName>
                                        </p:attrNameLst>
                                      </p:cBhvr>
                                      <p:tavLst>
                                        <p:tav tm="0">
                                          <p:val>
                                            <p:fltVal val="0.00000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3">
                                            <p:txEl>
                                              <p:charRg st="0" end="132"/>
                                            </p:txEl>
                                          </p:spTgt>
                                        </p:tgtEl>
                                        <p:attrNameLst>
                                          <p:attrName>style.visibility</p:attrName>
                                        </p:attrNameLst>
                                      </p:cBhvr>
                                      <p:to>
                                        <p:strVal val="visible"/>
                                      </p:to>
                                    </p:set>
                                    <p:anim calcmode="lin" valueType="num">
                                      <p:cBhvr additive="base">
                                        <p:cTn id="14" dur="500" fill="hold"/>
                                        <p:tgtEl>
                                          <p:spTgt spid="5123">
                                            <p:txEl>
                                              <p:charRg st="0" end="13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23">
                                            <p:txEl>
                                              <p:charRg st="0" end="13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_0308_slide">
  <a:themeElements>
    <a:clrScheme name="ind_0308_slide 3">
      <a:dk1>
        <a:srgbClr val="000000"/>
      </a:dk1>
      <a:lt1>
        <a:srgbClr val="FFEB73"/>
      </a:lt1>
      <a:dk2>
        <a:srgbClr val="000000"/>
      </a:dk2>
      <a:lt2>
        <a:srgbClr val="B2B2B2"/>
      </a:lt2>
      <a:accent1>
        <a:srgbClr val="5282F7"/>
      </a:accent1>
      <a:accent2>
        <a:srgbClr val="D8B800"/>
      </a:accent2>
      <a:accent3>
        <a:srgbClr val="FFF3BC"/>
      </a:accent3>
      <a:accent4>
        <a:srgbClr val="000000"/>
      </a:accent4>
      <a:accent5>
        <a:srgbClr val="B3C1FA"/>
      </a:accent5>
      <a:accent6>
        <a:srgbClr val="C4A600"/>
      </a:accent6>
      <a:hlink>
        <a:srgbClr val="9509C5"/>
      </a:hlink>
      <a:folHlink>
        <a:srgbClr val="0943DE"/>
      </a:folHlink>
    </a:clrScheme>
    <a:fontScheme name="ind_0308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ind_0308_slide 1">
        <a:dk1>
          <a:srgbClr val="000000"/>
        </a:dk1>
        <a:lt1>
          <a:srgbClr val="FFEB73"/>
        </a:lt1>
        <a:dk2>
          <a:srgbClr val="000000"/>
        </a:dk2>
        <a:lt2>
          <a:srgbClr val="B2B2B2"/>
        </a:lt2>
        <a:accent1>
          <a:srgbClr val="FFF3AD"/>
        </a:accent1>
        <a:accent2>
          <a:srgbClr val="F2CF00"/>
        </a:accent2>
        <a:accent3>
          <a:srgbClr val="FFF3BC"/>
        </a:accent3>
        <a:accent4>
          <a:srgbClr val="000000"/>
        </a:accent4>
        <a:accent5>
          <a:srgbClr val="FFF8D3"/>
        </a:accent5>
        <a:accent6>
          <a:srgbClr val="DBBB00"/>
        </a:accent6>
        <a:hlink>
          <a:srgbClr val="D8B800"/>
        </a:hlink>
        <a:folHlink>
          <a:srgbClr val="9C8300"/>
        </a:folHlink>
      </a:clrScheme>
      <a:clrMap bg1="lt1" tx1="dk1" bg2="lt2" tx2="dk2" accent1="accent1" accent2="accent2" accent3="accent3" accent4="accent4" accent5="accent5" accent6="accent6" hlink="hlink" folHlink="folHlink"/>
    </a:extraClrScheme>
    <a:extraClrScheme>
      <a:clrScheme name="ind_0308_slide 2">
        <a:dk1>
          <a:srgbClr val="000000"/>
        </a:dk1>
        <a:lt1>
          <a:srgbClr val="FFEB73"/>
        </a:lt1>
        <a:dk2>
          <a:srgbClr val="000000"/>
        </a:dk2>
        <a:lt2>
          <a:srgbClr val="B2B2B2"/>
        </a:lt2>
        <a:accent1>
          <a:srgbClr val="D88D00"/>
        </a:accent1>
        <a:accent2>
          <a:srgbClr val="B6BF00"/>
        </a:accent2>
        <a:accent3>
          <a:srgbClr val="FFF3BC"/>
        </a:accent3>
        <a:accent4>
          <a:srgbClr val="000000"/>
        </a:accent4>
        <a:accent5>
          <a:srgbClr val="E9C5AA"/>
        </a:accent5>
        <a:accent6>
          <a:srgbClr val="A5AD00"/>
        </a:accent6>
        <a:hlink>
          <a:srgbClr val="D8B800"/>
        </a:hlink>
        <a:folHlink>
          <a:srgbClr val="6E7400"/>
        </a:folHlink>
      </a:clrScheme>
      <a:clrMap bg1="lt1" tx1="dk1" bg2="lt2" tx2="dk2" accent1="accent1" accent2="accent2" accent3="accent3" accent4="accent4" accent5="accent5" accent6="accent6" hlink="hlink" folHlink="folHlink"/>
    </a:extraClrScheme>
    <a:extraClrScheme>
      <a:clrScheme name="ind_0308_slide 3">
        <a:dk1>
          <a:srgbClr val="000000"/>
        </a:dk1>
        <a:lt1>
          <a:srgbClr val="FFEB73"/>
        </a:lt1>
        <a:dk2>
          <a:srgbClr val="000000"/>
        </a:dk2>
        <a:lt2>
          <a:srgbClr val="B2B2B2"/>
        </a:lt2>
        <a:accent1>
          <a:srgbClr val="5282F7"/>
        </a:accent1>
        <a:accent2>
          <a:srgbClr val="D8B800"/>
        </a:accent2>
        <a:accent3>
          <a:srgbClr val="FFF3BC"/>
        </a:accent3>
        <a:accent4>
          <a:srgbClr val="000000"/>
        </a:accent4>
        <a:accent5>
          <a:srgbClr val="B3C1FA"/>
        </a:accent5>
        <a:accent6>
          <a:srgbClr val="C4A600"/>
        </a:accent6>
        <a:hlink>
          <a:srgbClr val="9509C5"/>
        </a:hlink>
        <a:folHlink>
          <a:srgbClr val="0943DE"/>
        </a:folHlink>
      </a:clrScheme>
      <a:clrMap bg1="lt1" tx1="dk1" bg2="lt2" tx2="dk2" accent1="accent1" accent2="accent2" accent3="accent3" accent4="accent4" accent5="accent5" accent6="accent6" hlink="hlink" folHlink="folHlink"/>
    </a:extraClrScheme>
    <a:extraClrScheme>
      <a:clrScheme name="ind_0308_slide 4">
        <a:dk1>
          <a:srgbClr val="000000"/>
        </a:dk1>
        <a:lt1>
          <a:srgbClr val="FFEB73"/>
        </a:lt1>
        <a:dk2>
          <a:srgbClr val="000000"/>
        </a:dk2>
        <a:lt2>
          <a:srgbClr val="B2B2B2"/>
        </a:lt2>
        <a:accent1>
          <a:srgbClr val="08AB49"/>
        </a:accent1>
        <a:accent2>
          <a:srgbClr val="D8B800"/>
        </a:accent2>
        <a:accent3>
          <a:srgbClr val="FFF3BC"/>
        </a:accent3>
        <a:accent4>
          <a:srgbClr val="000000"/>
        </a:accent4>
        <a:accent5>
          <a:srgbClr val="AAD2B1"/>
        </a:accent5>
        <a:accent6>
          <a:srgbClr val="C4A600"/>
        </a:accent6>
        <a:hlink>
          <a:srgbClr val="D81D00"/>
        </a:hlink>
        <a:folHlink>
          <a:srgbClr val="3409C5"/>
        </a:folHlink>
      </a:clrScheme>
      <a:clrMap bg1="lt1" tx1="dk1" bg2="lt2" tx2="dk2" accent1="accent1" accent2="accent2" accent3="accent3" accent4="accent4" accent5="accent5" accent6="accent6" hlink="hlink" folHlink="folHlink"/>
    </a:extraClrScheme>
    <a:extraClrScheme>
      <a:clrScheme name="ind_0308_slide 5">
        <a:dk1>
          <a:srgbClr val="000000"/>
        </a:dk1>
        <a:lt1>
          <a:srgbClr val="FFFFFF"/>
        </a:lt1>
        <a:dk2>
          <a:srgbClr val="000000"/>
        </a:dk2>
        <a:lt2>
          <a:srgbClr val="B2B2B2"/>
        </a:lt2>
        <a:accent1>
          <a:srgbClr val="FFF3AD"/>
        </a:accent1>
        <a:accent2>
          <a:srgbClr val="F2CF00"/>
        </a:accent2>
        <a:accent3>
          <a:srgbClr val="FFFFFF"/>
        </a:accent3>
        <a:accent4>
          <a:srgbClr val="000000"/>
        </a:accent4>
        <a:accent5>
          <a:srgbClr val="FFF8D3"/>
        </a:accent5>
        <a:accent6>
          <a:srgbClr val="DBBB00"/>
        </a:accent6>
        <a:hlink>
          <a:srgbClr val="D8B800"/>
        </a:hlink>
        <a:folHlink>
          <a:srgbClr val="9C8300"/>
        </a:folHlink>
      </a:clrScheme>
      <a:clrMap bg1="lt1" tx1="dk1" bg2="lt2" tx2="dk2" accent1="accent1" accent2="accent2" accent3="accent3" accent4="accent4" accent5="accent5" accent6="accent6" hlink="hlink" folHlink="folHlink"/>
    </a:extraClrScheme>
    <a:extraClrScheme>
      <a:clrScheme name="ind_0308_slide 6">
        <a:dk1>
          <a:srgbClr val="000000"/>
        </a:dk1>
        <a:lt1>
          <a:srgbClr val="FFFFFF"/>
        </a:lt1>
        <a:dk2>
          <a:srgbClr val="000000"/>
        </a:dk2>
        <a:lt2>
          <a:srgbClr val="B2B2B2"/>
        </a:lt2>
        <a:accent1>
          <a:srgbClr val="D88D00"/>
        </a:accent1>
        <a:accent2>
          <a:srgbClr val="B6BF00"/>
        </a:accent2>
        <a:accent3>
          <a:srgbClr val="FFFFFF"/>
        </a:accent3>
        <a:accent4>
          <a:srgbClr val="000000"/>
        </a:accent4>
        <a:accent5>
          <a:srgbClr val="E9C5AA"/>
        </a:accent5>
        <a:accent6>
          <a:srgbClr val="A5AD00"/>
        </a:accent6>
        <a:hlink>
          <a:srgbClr val="D8B800"/>
        </a:hlink>
        <a:folHlink>
          <a:srgbClr val="6E7400"/>
        </a:folHlink>
      </a:clrScheme>
      <a:clrMap bg1="lt1" tx1="dk1" bg2="lt2" tx2="dk2" accent1="accent1" accent2="accent2" accent3="accent3" accent4="accent4" accent5="accent5" accent6="accent6" hlink="hlink" folHlink="folHlink"/>
    </a:extraClrScheme>
    <a:extraClrScheme>
      <a:clrScheme name="ind_0308_slide 7">
        <a:dk1>
          <a:srgbClr val="000000"/>
        </a:dk1>
        <a:lt1>
          <a:srgbClr val="FFFFFF"/>
        </a:lt1>
        <a:dk2>
          <a:srgbClr val="000000"/>
        </a:dk2>
        <a:lt2>
          <a:srgbClr val="B2B2B2"/>
        </a:lt2>
        <a:accent1>
          <a:srgbClr val="5282F7"/>
        </a:accent1>
        <a:accent2>
          <a:srgbClr val="D8B800"/>
        </a:accent2>
        <a:accent3>
          <a:srgbClr val="FFFFFF"/>
        </a:accent3>
        <a:accent4>
          <a:srgbClr val="000000"/>
        </a:accent4>
        <a:accent5>
          <a:srgbClr val="B3C1FA"/>
        </a:accent5>
        <a:accent6>
          <a:srgbClr val="C4A600"/>
        </a:accent6>
        <a:hlink>
          <a:srgbClr val="9509C5"/>
        </a:hlink>
        <a:folHlink>
          <a:srgbClr val="0943DE"/>
        </a:folHlink>
      </a:clrScheme>
      <a:clrMap bg1="lt1" tx1="dk1" bg2="lt2" tx2="dk2" accent1="accent1" accent2="accent2" accent3="accent3" accent4="accent4" accent5="accent5" accent6="accent6" hlink="hlink" folHlink="folHlink"/>
    </a:extraClrScheme>
    <a:extraClrScheme>
      <a:clrScheme name="ind_0308_slide 8">
        <a:dk1>
          <a:srgbClr val="000000"/>
        </a:dk1>
        <a:lt1>
          <a:srgbClr val="FFFFFF"/>
        </a:lt1>
        <a:dk2>
          <a:srgbClr val="000000"/>
        </a:dk2>
        <a:lt2>
          <a:srgbClr val="B2B2B2"/>
        </a:lt2>
        <a:accent1>
          <a:srgbClr val="08AB49"/>
        </a:accent1>
        <a:accent2>
          <a:srgbClr val="D8B800"/>
        </a:accent2>
        <a:accent3>
          <a:srgbClr val="FFFFFF"/>
        </a:accent3>
        <a:accent4>
          <a:srgbClr val="000000"/>
        </a:accent4>
        <a:accent5>
          <a:srgbClr val="AAD2B1"/>
        </a:accent5>
        <a:accent6>
          <a:srgbClr val="C4A600"/>
        </a:accent6>
        <a:hlink>
          <a:srgbClr val="D81D00"/>
        </a:hlink>
        <a:folHlink>
          <a:srgbClr val="3409C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5482</Words>
  <Application>WPS Presentation</Application>
  <PresentationFormat/>
  <Paragraphs>134</Paragraphs>
  <Slides>19</Slides>
  <Notes>0</Notes>
  <HiddenSlides>0</HiddenSlides>
  <MMClips>2</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19</vt:i4>
      </vt:variant>
    </vt:vector>
  </HeadingPairs>
  <TitlesOfParts>
    <vt:vector size="40" baseType="lpstr">
      <vt:lpstr>Arial</vt:lpstr>
      <vt:lpstr>SimSun</vt:lpstr>
      <vt:lpstr>Wingdings</vt:lpstr>
      <vt:lpstr>Times New Roman</vt:lpstr>
      <vt:lpstr>.VnTime</vt:lpstr>
      <vt:lpstr>SVN-Riesling</vt:lpstr>
      <vt:lpstr>Calibri</vt:lpstr>
      <vt:lpstr>.VnGothic</vt:lpstr>
      <vt:lpstr>Symbol</vt:lpstr>
      <vt:lpstr>等线</vt:lpstr>
      <vt:lpstr>Calibri</vt:lpstr>
      <vt:lpstr>.VnTime</vt:lpstr>
      <vt:lpstr>Microsoft YaHei</vt:lpstr>
      <vt:lpstr>Arial Unicode MS</vt:lpstr>
      <vt:lpstr>Calibri Light</vt:lpstr>
      <vt:lpstr>Watermark</vt:lpstr>
      <vt:lpstr>ind_0308_slide</vt:lpstr>
      <vt:lpstr>Office Theme</vt:lpstr>
      <vt:lpstr>1_Office Theme</vt:lpstr>
      <vt:lpstr>Default Design</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2</cp:revision>
  <dcterms:created xsi:type="dcterms:W3CDTF">2015-08-29T11:51:54Z</dcterms:created>
  <dcterms:modified xsi:type="dcterms:W3CDTF">2024-06-15T16:26:44Z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D6563CD75A0849C5AFCE7DE1F76F60C5_13</vt:lpwstr>
  </property>
  <property fmtid="{D5CDD505-2E9C-101B-9397-08002B2CF9AE}" pid="3" name="KSOProductBuildVer">
    <vt:lpwstr>1033-12.2.0.17119</vt:lpwstr>
  </property>
</Properties>
</file>