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83" r:id="rId3"/>
    <p:sldId id="256" r:id="rId4"/>
    <p:sldId id="351" r:id="rId5"/>
    <p:sldId id="286" r:id="rId6"/>
    <p:sldId id="336" r:id="rId7"/>
    <p:sldId id="292" r:id="rId8"/>
    <p:sldId id="352" r:id="rId9"/>
    <p:sldId id="428" r:id="rId10"/>
    <p:sldId id="429" r:id="rId11"/>
    <p:sldId id="430" r:id="rId12"/>
    <p:sldId id="345" r:id="rId13"/>
    <p:sldId id="427" r:id="rId14"/>
    <p:sldId id="293" r:id="rId15"/>
    <p:sldId id="337" r:id="rId16"/>
    <p:sldId id="346" r:id="rId17"/>
    <p:sldId id="311" r:id="rId18"/>
    <p:sldId id="342" r:id="rId19"/>
    <p:sldId id="416" r:id="rId20"/>
    <p:sldId id="417" r:id="rId21"/>
    <p:sldId id="419" r:id="rId22"/>
    <p:sldId id="420" r:id="rId23"/>
    <p:sldId id="421" r:id="rId24"/>
    <p:sldId id="422" r:id="rId25"/>
    <p:sldId id="423" r:id="rId26"/>
    <p:sldId id="424" r:id="rId27"/>
    <p:sldId id="425" r:id="rId28"/>
    <p:sldId id="426" r:id="rId29"/>
  </p:sldIdLst>
  <p:sldSz cx="18288000" cy="10287000"/>
  <p:notesSz cx="6858000" cy="9144000"/>
  <p:embeddedFontLst>
    <p:embeddedFont>
      <p:font typeface="#9Slide04 Pridi SemiBold" panose="020B0604020202020204" charset="-34"/>
      <p:bold r:id="rId31"/>
    </p:embeddedFont>
    <p:embeddedFont>
      <p:font typeface="#9Slide04 Rokkitt Medium" panose="020B0604020202020204" charset="0"/>
      <p:regular r:id="rId32"/>
    </p:embeddedFont>
    <p:embeddedFont>
      <p:font typeface="#9Slide04 Rokkitt SemiBold" panose="020B0604020202020204" charset="0"/>
      <p:bold r:id="rId33"/>
    </p:embeddedFont>
    <p:embeddedFont>
      <p:font typeface="#9Slide04 Vollkorn Bold" panose="020B0604020202020204" charset="0"/>
      <p:bold r:id="rId34"/>
    </p:embeddedFont>
    <p:embeddedFont>
      <p:font typeface="#9Slide05 Brannboll Ny" panose="020B0604020202020204" charset="0"/>
      <p:regular r:id="rId35"/>
    </p:embeddedFont>
    <p:embeddedFont>
      <p:font typeface="#9Slide05 LP Bambus Light" panose="020B0604020202020204" charset="0"/>
      <p:regular r:id="rId36"/>
    </p:embeddedFont>
    <p:embeddedFont>
      <p:font typeface="#9Slide05 SVNReklame Script" panose="020B0604020202020204" charset="0"/>
      <p:regular r:id="rId37"/>
    </p:embeddedFont>
    <p:embeddedFont>
      <p:font typeface="#9Slide07 Staccato 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4036"/>
    <a:srgbClr val="4F3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89646" autoAdjust="0"/>
  </p:normalViewPr>
  <p:slideViewPr>
    <p:cSldViewPr>
      <p:cViewPr varScale="1">
        <p:scale>
          <a:sx n="66" d="100"/>
          <a:sy n="66" d="100"/>
        </p:scale>
        <p:origin x="5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9AA3A-4F51-49E4-A70E-B6DEA5E4B04D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AC469-437F-4CE1-A260-B0BBC7D4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7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1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rời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yêu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cầu</a:t>
            </a:r>
            <a:r>
              <a:rPr lang="en-US" baseline="0" dirty="0">
                <a:sym typeface="Wingdings" panose="05000000000000000000" pitchFamily="2" charset="2"/>
              </a:rPr>
              <a:t> HS </a:t>
            </a:r>
            <a:r>
              <a:rPr lang="en-US" baseline="0" dirty="0" err="1">
                <a:sym typeface="Wingdings" panose="05000000000000000000" pitchFamily="2" charset="2"/>
              </a:rPr>
              <a:t>ghép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những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hiểu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biết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của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em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về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cuốn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sách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2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98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16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Khoanh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ý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endParaRPr lang="en-US" baseline="0" dirty="0"/>
          </a:p>
          <a:p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khoanh</a:t>
            </a:r>
            <a:r>
              <a:rPr lang="en-US" baseline="0" dirty="0"/>
              <a:t>: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54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yếu</a:t>
            </a:r>
            <a:r>
              <a:rPr lang="en-US" baseline="0" dirty="0"/>
              <a:t> </a:t>
            </a:r>
            <a:r>
              <a:rPr lang="en-US" baseline="0" dirty="0" err="1"/>
              <a:t>tố</a:t>
            </a:r>
            <a:r>
              <a:rPr lang="en-US" baseline="0" dirty="0"/>
              <a:t> phi </a:t>
            </a:r>
            <a:r>
              <a:rPr lang="en-US" baseline="0" dirty="0" err="1"/>
              <a:t>ngôn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51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34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50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”…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22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15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29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53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77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24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8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03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13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j-lt"/>
              </a:rPr>
              <a:t>3. </a:t>
            </a:r>
            <a:r>
              <a:rPr lang="en-US" sz="1200" dirty="0" err="1">
                <a:latin typeface="+mj-lt"/>
              </a:rPr>
              <a:t>Nêu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những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nét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tính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cách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nổi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bật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của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nhân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vật</a:t>
            </a:r>
            <a:r>
              <a:rPr lang="en-US" sz="1200" dirty="0">
                <a:latin typeface="+mj-lt"/>
              </a:rPr>
              <a:t> Hoài Văn </a:t>
            </a:r>
            <a:r>
              <a:rPr lang="en-US" sz="1200" dirty="0" err="1">
                <a:latin typeface="+mj-lt"/>
              </a:rPr>
              <a:t>Hầu</a:t>
            </a:r>
            <a:r>
              <a:rPr lang="en-US" sz="1200" dirty="0">
                <a:latin typeface="+mj-lt"/>
              </a:rPr>
              <a:t>.</a:t>
            </a:r>
            <a:endParaRPr lang="en-US" sz="1200" i="1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86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tiết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endParaRPr lang="en-US" baseline="0" dirty="0"/>
          </a:p>
          <a:p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 </a:t>
            </a:r>
            <a:r>
              <a:rPr lang="en-US" baseline="0" dirty="0" err="1"/>
              <a:t>duy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ý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cụ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rõ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ý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35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18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4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43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10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63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92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42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53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78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35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5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5CD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4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sv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42084">
            <a:off x="6777444" y="-1303619"/>
            <a:ext cx="6810956" cy="2607238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47660">
            <a:off x="-1023176" y="8387990"/>
            <a:ext cx="8324428" cy="3001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86226">
            <a:off x="5068618" y="9426826"/>
            <a:ext cx="8047532" cy="1337902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26173" y="-322580"/>
            <a:ext cx="1288173" cy="12982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F2D7DAF-4325-F2B3-BAB0-C982A70F5C13}"/>
              </a:ext>
            </a:extLst>
          </p:cNvPr>
          <p:cNvGrpSpPr/>
          <p:nvPr/>
        </p:nvGrpSpPr>
        <p:grpSpPr>
          <a:xfrm>
            <a:off x="9249129" y="-1286328"/>
            <a:ext cx="9111342" cy="11963400"/>
            <a:chOff x="348344" y="-658586"/>
            <a:chExt cx="9111342" cy="11963400"/>
          </a:xfrm>
          <a:blipFill>
            <a:blip r:embed="rId8"/>
            <a:stretch>
              <a:fillRect/>
            </a:stretch>
          </a:blipFill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380A1989-2B2B-923D-F2E7-AB60B07E2630}"/>
                </a:ext>
              </a:extLst>
            </p:cNvPr>
            <p:cNvSpPr/>
            <p:nvPr/>
          </p:nvSpPr>
          <p:spPr>
            <a:xfrm>
              <a:off x="370115" y="865414"/>
              <a:ext cx="3352800" cy="2819400"/>
            </a:xfrm>
            <a:prstGeom prst="hexagon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929BC921-86B3-779F-D599-55B61C402EE3}"/>
                </a:ext>
              </a:extLst>
            </p:cNvPr>
            <p:cNvSpPr/>
            <p:nvPr/>
          </p:nvSpPr>
          <p:spPr>
            <a:xfrm>
              <a:off x="3189515" y="2389414"/>
              <a:ext cx="3352800" cy="2819400"/>
            </a:xfrm>
            <a:prstGeom prst="hexagon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ABFE790B-07F8-2C85-4096-BA6179E7C40A}"/>
                </a:ext>
              </a:extLst>
            </p:cNvPr>
            <p:cNvSpPr/>
            <p:nvPr/>
          </p:nvSpPr>
          <p:spPr>
            <a:xfrm>
              <a:off x="370115" y="3913414"/>
              <a:ext cx="3352800" cy="2819400"/>
            </a:xfrm>
            <a:prstGeom prst="hexagon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238C79C9-F356-161C-9129-0B41391BD86C}"/>
                </a:ext>
              </a:extLst>
            </p:cNvPr>
            <p:cNvSpPr/>
            <p:nvPr/>
          </p:nvSpPr>
          <p:spPr>
            <a:xfrm>
              <a:off x="3254829" y="5437414"/>
              <a:ext cx="3352800" cy="2819400"/>
            </a:xfrm>
            <a:prstGeom prst="hexagon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9958FA21-5445-1C6E-88EE-6B36E8C76599}"/>
                </a:ext>
              </a:extLst>
            </p:cNvPr>
            <p:cNvSpPr/>
            <p:nvPr/>
          </p:nvSpPr>
          <p:spPr>
            <a:xfrm>
              <a:off x="348344" y="6945085"/>
              <a:ext cx="3352800" cy="2819400"/>
            </a:xfrm>
            <a:prstGeom prst="hexagon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8254F4C0-4463-42EF-38E2-5AF83BD4ABB6}"/>
                </a:ext>
              </a:extLst>
            </p:cNvPr>
            <p:cNvSpPr/>
            <p:nvPr/>
          </p:nvSpPr>
          <p:spPr>
            <a:xfrm>
              <a:off x="3189515" y="8485414"/>
              <a:ext cx="3352800" cy="2819400"/>
            </a:xfrm>
            <a:prstGeom prst="hexagon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CBF42953-7B64-E2CB-1C2F-57A8D1BB74C3}"/>
                </a:ext>
              </a:extLst>
            </p:cNvPr>
            <p:cNvSpPr/>
            <p:nvPr/>
          </p:nvSpPr>
          <p:spPr>
            <a:xfrm>
              <a:off x="3211286" y="-658586"/>
              <a:ext cx="3352800" cy="2819400"/>
            </a:xfrm>
            <a:prstGeom prst="hexagon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2CD4D36D-5550-31CB-5C0D-2864ABB6A70C}"/>
                </a:ext>
              </a:extLst>
            </p:cNvPr>
            <p:cNvSpPr/>
            <p:nvPr/>
          </p:nvSpPr>
          <p:spPr>
            <a:xfrm>
              <a:off x="6008915" y="906236"/>
              <a:ext cx="3352800" cy="2819400"/>
            </a:xfrm>
            <a:prstGeom prst="hexagon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82F4D8C-6EE6-2FA5-9EF8-30A2FCA91DD8}"/>
                </a:ext>
              </a:extLst>
            </p:cNvPr>
            <p:cNvSpPr/>
            <p:nvPr/>
          </p:nvSpPr>
          <p:spPr>
            <a:xfrm>
              <a:off x="6096000" y="3924300"/>
              <a:ext cx="3352800" cy="2819400"/>
            </a:xfrm>
            <a:prstGeom prst="hexagon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93CF918B-858D-CBBD-D372-76373B2E78EC}"/>
                </a:ext>
              </a:extLst>
            </p:cNvPr>
            <p:cNvSpPr/>
            <p:nvPr/>
          </p:nvSpPr>
          <p:spPr>
            <a:xfrm>
              <a:off x="6106886" y="7075714"/>
              <a:ext cx="3352800" cy="2819400"/>
            </a:xfrm>
            <a:prstGeom prst="hexagon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696973A-C9F4-C5A4-1097-DE4B8CB85171}"/>
              </a:ext>
            </a:extLst>
          </p:cNvPr>
          <p:cNvSpPr txBox="1"/>
          <p:nvPr/>
        </p:nvSpPr>
        <p:spPr>
          <a:xfrm>
            <a:off x="1066800" y="3352800"/>
            <a:ext cx="74599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C24036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24036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C24036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C24036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C24036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C24036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C24036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hảo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C24036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4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473" t="67514" r="15969"/>
          <a:stretch/>
        </p:blipFill>
        <p:spPr>
          <a:xfrm>
            <a:off x="21771" y="2705100"/>
            <a:ext cx="18114401" cy="539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70759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A302A126-EF4D-05D7-217B-0531A079D06D}"/>
              </a:ext>
            </a:extLst>
          </p:cNvPr>
          <p:cNvSpPr txBox="1"/>
          <p:nvPr/>
        </p:nvSpPr>
        <p:spPr>
          <a:xfrm>
            <a:off x="5476013" y="1352473"/>
            <a:ext cx="8115300" cy="101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6"/>
              </a:lnSpc>
            </a:pPr>
            <a:r>
              <a:rPr lang="en-US" sz="7200" b="1" dirty="0" err="1">
                <a:solidFill>
                  <a:srgbClr val="000000"/>
                </a:solidFill>
                <a:latin typeface="#9Slide04 Pridi SemiBold" panose="00000700000000000000" pitchFamily="2" charset="-34"/>
                <a:cs typeface="#9Slide04 Pridi SemiBold" panose="00000700000000000000" pitchFamily="2" charset="-34"/>
              </a:rPr>
              <a:t>Thảo</a:t>
            </a:r>
            <a:r>
              <a:rPr lang="en-US" sz="7200" b="1" dirty="0">
                <a:solidFill>
                  <a:srgbClr val="000000"/>
                </a:solidFill>
                <a:latin typeface="#9Slide04 Pridi SemiBold" panose="00000700000000000000" pitchFamily="2" charset="-34"/>
                <a:cs typeface="#9Slide04 Pridi SemiBold" panose="00000700000000000000" pitchFamily="2" charset="-34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#9Slide04 Pridi SemiBold" panose="00000700000000000000" pitchFamily="2" charset="-34"/>
                <a:cs typeface="#9Slide04 Pridi SemiBold" panose="00000700000000000000" pitchFamily="2" charset="-34"/>
              </a:rPr>
              <a:t>luận</a:t>
            </a:r>
            <a:r>
              <a:rPr lang="en-US" sz="7200" b="1" dirty="0">
                <a:solidFill>
                  <a:srgbClr val="000000"/>
                </a:solidFill>
                <a:latin typeface="#9Slide04 Pridi SemiBold" panose="00000700000000000000" pitchFamily="2" charset="-34"/>
                <a:cs typeface="#9Slide04 Pridi SemiBold" panose="00000700000000000000" pitchFamily="2" charset="-34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#9Slide04 Pridi SemiBold" panose="00000700000000000000" pitchFamily="2" charset="-34"/>
                <a:cs typeface="#9Slide04 Pridi SemiBold" panose="00000700000000000000" pitchFamily="2" charset="-34"/>
              </a:rPr>
              <a:t>nhanh</a:t>
            </a:r>
            <a:endParaRPr lang="en-US" sz="7200" b="1" dirty="0">
              <a:solidFill>
                <a:srgbClr val="000000"/>
              </a:solidFill>
              <a:latin typeface="#9Slide04 Pridi SemiBold" panose="00000700000000000000" pitchFamily="2" charset="-34"/>
              <a:cs typeface="#9Slide04 Pridi SemiBold" panose="00000700000000000000" pitchFamily="2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DA639B-4D33-83E5-B230-5B19C42A95F4}"/>
              </a:ext>
            </a:extLst>
          </p:cNvPr>
          <p:cNvSpPr/>
          <p:nvPr/>
        </p:nvSpPr>
        <p:spPr>
          <a:xfrm>
            <a:off x="6229560" y="4219133"/>
            <a:ext cx="1160124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truyện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Đây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phù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0C992-8E15-9300-41EF-F6C3BA8C016F}"/>
              </a:ext>
            </a:extLst>
          </p:cNvPr>
          <p:cNvSpPr/>
          <p:nvPr/>
        </p:nvSpPr>
        <p:spPr>
          <a:xfrm>
            <a:off x="805540" y="2499588"/>
            <a:ext cx="1661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304A9FDB-8523-B818-F105-5A34703FD6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82731" flipH="1">
            <a:off x="13695453" y="-1295701"/>
            <a:ext cx="7508688" cy="27125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A78DF1-FE32-6E21-7477-89A7A97744CC}"/>
              </a:ext>
            </a:extLst>
          </p:cNvPr>
          <p:cNvSpPr/>
          <p:nvPr/>
        </p:nvSpPr>
        <p:spPr>
          <a:xfrm>
            <a:off x="7467600" y="7540954"/>
            <a:ext cx="1150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0E76CA-3D47-B702-A7CC-CF49AF17A737}"/>
              </a:ext>
            </a:extLst>
          </p:cNvPr>
          <p:cNvGrpSpPr/>
          <p:nvPr/>
        </p:nvGrpSpPr>
        <p:grpSpPr>
          <a:xfrm>
            <a:off x="-629874" y="3695700"/>
            <a:ext cx="7429080" cy="7275801"/>
            <a:chOff x="2120391" y="2721605"/>
            <a:chExt cx="7772400" cy="77724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CE05D6-A2C4-5E2C-2394-DBF242F0C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391" y="2721605"/>
              <a:ext cx="7772400" cy="7772400"/>
            </a:xfrm>
            <a:prstGeom prst="rect">
              <a:avLst/>
            </a:prstGeom>
          </p:spPr>
        </p:pic>
        <p:pic>
          <p:nvPicPr>
            <p:cNvPr id="13" name="Picture 2" descr="Phác họa nhân vật Trần Quốc Toản-Bìa trước quyển &quot;Lá cờ thêu sáu chữ vàng&quot;">
              <a:extLst>
                <a:ext uri="{FF2B5EF4-FFF2-40B4-BE49-F238E27FC236}">
                  <a16:creationId xmlns:a16="http://schemas.microsoft.com/office/drawing/2014/main" id="{7F2D2BBE-06A7-8688-D9B9-BC82CDD301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35"/>
            <a:stretch/>
          </p:blipFill>
          <p:spPr bwMode="auto">
            <a:xfrm>
              <a:off x="3874768" y="4303372"/>
              <a:ext cx="4469031" cy="5311039"/>
            </a:xfrm>
            <a:prstGeom prst="rect">
              <a:avLst/>
            </a:prstGeom>
            <a:noFill/>
            <a:effectLst>
              <a:softEdge rad="863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772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69F354-6748-2868-C442-FD963BDD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400300"/>
            <a:ext cx="12270854" cy="6477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177743-B6C0-96B0-BFA3-766486DB7285}"/>
              </a:ext>
            </a:extLst>
          </p:cNvPr>
          <p:cNvSpPr/>
          <p:nvPr/>
        </p:nvSpPr>
        <p:spPr>
          <a:xfrm>
            <a:off x="4343400" y="571500"/>
            <a:ext cx="87357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C00000"/>
                </a:solidFill>
                <a:latin typeface="#9Slide07 Staccato " panose="02040603050506020204" pitchFamily="18" charset="0"/>
              </a:rPr>
              <a:t>AI NHANH HƠN?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Staccato 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C4D80B-B16C-5176-9D35-09FA5882CDA5}"/>
              </a:ext>
            </a:extLst>
          </p:cNvPr>
          <p:cNvSpPr/>
          <p:nvPr/>
        </p:nvSpPr>
        <p:spPr>
          <a:xfrm>
            <a:off x="380999" y="1951524"/>
            <a:ext cx="4655457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55388D-1605-916F-C526-67A76D742C97}"/>
              </a:ext>
            </a:extLst>
          </p:cNvPr>
          <p:cNvSpPr/>
          <p:nvPr/>
        </p:nvSpPr>
        <p:spPr>
          <a:xfrm>
            <a:off x="5424714" y="3009900"/>
            <a:ext cx="2318657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F305AD-8C42-9306-A392-C04305D0572D}"/>
              </a:ext>
            </a:extLst>
          </p:cNvPr>
          <p:cNvSpPr/>
          <p:nvPr/>
        </p:nvSpPr>
        <p:spPr>
          <a:xfrm>
            <a:off x="9001510" y="7124701"/>
            <a:ext cx="669569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3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-4824748" y="51896"/>
            <a:ext cx="8390799" cy="62087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56758" y="6501605"/>
            <a:ext cx="4468056" cy="44918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310990">
            <a:off x="15848264" y="-5151780"/>
            <a:ext cx="5729729" cy="90231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44253" y="777320"/>
            <a:ext cx="1288173" cy="12982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011298" y="1882755"/>
            <a:ext cx="3164472" cy="5656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5C3DE6-153F-566F-19B6-5C41705A8523}"/>
              </a:ext>
            </a:extLst>
          </p:cNvPr>
          <p:cNvSpPr/>
          <p:nvPr/>
        </p:nvSpPr>
        <p:spPr>
          <a:xfrm>
            <a:off x="6940626" y="3720287"/>
            <a:ext cx="10591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#9Slide04 Rokkitt SemiBold" panose="00000700000000000000" pitchFamily="2" charset="0"/>
              </a:rPr>
              <a:t>3. </a:t>
            </a:r>
          </a:p>
          <a:p>
            <a:pPr algn="ctr"/>
            <a:r>
              <a:rPr lang="en-US" sz="8000" dirty="0" err="1">
                <a:latin typeface="#9Slide04 Rokkitt SemiBold" panose="00000700000000000000" pitchFamily="2" charset="0"/>
              </a:rPr>
              <a:t>Yếu</a:t>
            </a:r>
            <a:r>
              <a:rPr lang="en-US" sz="8000" dirty="0">
                <a:latin typeface="#9Slide04 Rokkitt SemiBold" panose="00000700000000000000" pitchFamily="2" charset="0"/>
              </a:rPr>
              <a:t> </a:t>
            </a:r>
            <a:r>
              <a:rPr lang="en-US" sz="8000" dirty="0" err="1">
                <a:latin typeface="#9Slide04 Rokkitt SemiBold" panose="00000700000000000000" pitchFamily="2" charset="0"/>
              </a:rPr>
              <a:t>tố</a:t>
            </a:r>
            <a:r>
              <a:rPr lang="en-US" sz="8000" dirty="0">
                <a:latin typeface="#9Slide04 Rokkitt SemiBold" panose="00000700000000000000" pitchFamily="2" charset="0"/>
              </a:rPr>
              <a:t> phi </a:t>
            </a:r>
            <a:r>
              <a:rPr lang="en-US" sz="8000" dirty="0" err="1">
                <a:latin typeface="#9Slide04 Rokkitt SemiBold" panose="00000700000000000000" pitchFamily="2" charset="0"/>
              </a:rPr>
              <a:t>ngôn</a:t>
            </a:r>
            <a:r>
              <a:rPr lang="en-US" sz="8000" dirty="0">
                <a:latin typeface="#9Slide04 Rokkitt SemiBold" panose="00000700000000000000" pitchFamily="2" charset="0"/>
              </a:rPr>
              <a:t> </a:t>
            </a:r>
            <a:r>
              <a:rPr lang="en-US" sz="8000" dirty="0" err="1">
                <a:latin typeface="#9Slide04 Rokkitt SemiBold" panose="00000700000000000000" pitchFamily="2" charset="0"/>
              </a:rPr>
              <a:t>ngữ</a:t>
            </a:r>
            <a:r>
              <a:rPr lang="en-US" sz="8000" dirty="0">
                <a:latin typeface="#9Slide04 Rokkitt SemiBold" panose="00000700000000000000" pitchFamily="2" charset="0"/>
              </a:rPr>
              <a:t> </a:t>
            </a:r>
            <a:r>
              <a:rPr lang="en-US" sz="8000" dirty="0" err="1">
                <a:latin typeface="#9Slide04 Rokkitt SemiBold" panose="00000700000000000000" pitchFamily="2" charset="0"/>
              </a:rPr>
              <a:t>trong</a:t>
            </a:r>
            <a:r>
              <a:rPr lang="en-US" sz="8000" dirty="0">
                <a:latin typeface="#9Slide04 Rokkitt SemiBold" panose="00000700000000000000" pitchFamily="2" charset="0"/>
              </a:rPr>
              <a:t> </a:t>
            </a:r>
            <a:r>
              <a:rPr lang="en-US" sz="8000" dirty="0" err="1">
                <a:latin typeface="#9Slide04 Rokkitt SemiBold" panose="00000700000000000000" pitchFamily="2" charset="0"/>
              </a:rPr>
              <a:t>văn</a:t>
            </a:r>
            <a:r>
              <a:rPr lang="en-US" sz="8000" dirty="0">
                <a:latin typeface="#9Slide04 Rokkitt SemiBold" panose="00000700000000000000" pitchFamily="2" charset="0"/>
              </a:rPr>
              <a:t> </a:t>
            </a:r>
            <a:r>
              <a:rPr lang="en-US" sz="8000" dirty="0" err="1">
                <a:latin typeface="#9Slide04 Rokkitt SemiBold" panose="00000700000000000000" pitchFamily="2" charset="0"/>
              </a:rPr>
              <a:t>bản</a:t>
            </a:r>
            <a:endParaRPr lang="en-US" sz="8000" dirty="0">
              <a:latin typeface="#9Slide04 Rokkitt SemiBold" panose="00000700000000000000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C3EE7A4-CC9A-33E3-94D0-5D08CD54E3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027" t="8272" r="20680" b="7755"/>
          <a:stretch>
            <a:fillRect/>
          </a:stretch>
        </p:blipFill>
        <p:spPr>
          <a:xfrm>
            <a:off x="693950" y="2552700"/>
            <a:ext cx="5303906" cy="703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280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á cờ thêu sáu chữ vàng - Công ty cổ phần sách và thiết bị trường học Hà Tây">
            <a:extLst>
              <a:ext uri="{FF2B5EF4-FFF2-40B4-BE49-F238E27FC236}">
                <a16:creationId xmlns:a16="http://schemas.microsoft.com/office/drawing/2014/main" id="{0B15C260-47B3-6135-F3E1-5649FED75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r="14182"/>
          <a:stretch/>
        </p:blipFill>
        <p:spPr bwMode="auto">
          <a:xfrm>
            <a:off x="1524000" y="1104900"/>
            <a:ext cx="5181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88FA7C-CE88-6EFB-0C0F-4F24BFC34852}"/>
              </a:ext>
            </a:extLst>
          </p:cNvPr>
          <p:cNvSpPr/>
          <p:nvPr/>
        </p:nvSpPr>
        <p:spPr>
          <a:xfrm>
            <a:off x="7467600" y="1562100"/>
            <a:ext cx="10210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cờ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–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05828D-D2D6-4EEA-C2C8-ECD5852A5236}"/>
              </a:ext>
            </a:extLst>
          </p:cNvPr>
          <p:cNvSpPr/>
          <p:nvPr/>
        </p:nvSpPr>
        <p:spPr>
          <a:xfrm>
            <a:off x="7467600" y="3484940"/>
            <a:ext cx="10210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BBEC8E-9D8A-021F-8E0F-7F1FE4308030}"/>
              </a:ext>
            </a:extLst>
          </p:cNvPr>
          <p:cNvSpPr/>
          <p:nvPr/>
        </p:nvSpPr>
        <p:spPr>
          <a:xfrm>
            <a:off x="7467600" y="5014686"/>
            <a:ext cx="102107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69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á cờ thêu sáu chữ vàng - Công ty cổ phần sách và thiết bị trường học Hà Tây">
            <a:extLst>
              <a:ext uri="{FF2B5EF4-FFF2-40B4-BE49-F238E27FC236}">
                <a16:creationId xmlns:a16="http://schemas.microsoft.com/office/drawing/2014/main" id="{884F1999-4CA1-68C8-0F54-47DBC3D99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r="14182"/>
          <a:stretch/>
        </p:blipFill>
        <p:spPr bwMode="auto">
          <a:xfrm>
            <a:off x="1295400" y="1790700"/>
            <a:ext cx="5181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5C5778-9A97-1D3B-3A06-E4E39CDD1BC6}"/>
              </a:ext>
            </a:extLst>
          </p:cNvPr>
          <p:cNvSpPr/>
          <p:nvPr/>
        </p:nvSpPr>
        <p:spPr>
          <a:xfrm>
            <a:off x="7391400" y="2095500"/>
            <a:ext cx="9535885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F988BA-BC05-66ED-FA52-5EA8BF25CD7B}"/>
              </a:ext>
            </a:extLst>
          </p:cNvPr>
          <p:cNvSpPr/>
          <p:nvPr/>
        </p:nvSpPr>
        <p:spPr>
          <a:xfrm>
            <a:off x="6716486" y="731103"/>
            <a:ext cx="10210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MỘT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932C4B-4396-3A74-D916-D8DF93CE313B}"/>
              </a:ext>
            </a:extLst>
          </p:cNvPr>
          <p:cNvSpPr/>
          <p:nvPr/>
        </p:nvSpPr>
        <p:spPr>
          <a:xfrm>
            <a:off x="7369629" y="5524500"/>
            <a:ext cx="95358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33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>
            <a:off x="8348273" y="1508979"/>
            <a:ext cx="10698699" cy="9882922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>
            <a:off x="-1143000" y="-1104900"/>
            <a:ext cx="10698699" cy="9882922"/>
          </a:xfrm>
          <a:prstGeom prst="rect">
            <a:avLst/>
          </a:prstGeom>
        </p:spPr>
      </p:pic>
      <p:sp>
        <p:nvSpPr>
          <p:cNvPr id="2" name="TextBox 9"/>
          <p:cNvSpPr txBox="1"/>
          <p:nvPr/>
        </p:nvSpPr>
        <p:spPr>
          <a:xfrm>
            <a:off x="1143000" y="1257300"/>
            <a:ext cx="7570143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9753600" y="4229100"/>
            <a:ext cx="7570143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ý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66945" y="346982"/>
            <a:ext cx="3560795" cy="3489579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0779" y="6720622"/>
            <a:ext cx="3567292" cy="4114800"/>
          </a:xfrm>
          <a:prstGeom prst="rect">
            <a:avLst/>
          </a:prstGeom>
        </p:spPr>
      </p:pic>
      <p:grpSp>
        <p:nvGrpSpPr>
          <p:cNvPr id="8" name="Group 6"/>
          <p:cNvGrpSpPr>
            <a:grpSpLocks noChangeAspect="1"/>
          </p:cNvGrpSpPr>
          <p:nvPr/>
        </p:nvGrpSpPr>
        <p:grpSpPr>
          <a:xfrm>
            <a:off x="3459775" y="5219700"/>
            <a:ext cx="4840651" cy="5246370"/>
            <a:chOff x="0" y="0"/>
            <a:chExt cx="4218432" cy="4572000"/>
          </a:xfrm>
        </p:grpSpPr>
        <p:sp>
          <p:nvSpPr>
            <p:cNvPr id="9" name="Freeform 7"/>
            <p:cNvSpPr/>
            <p:nvPr/>
          </p:nvSpPr>
          <p:spPr>
            <a:xfrm>
              <a:off x="-127" y="0"/>
              <a:ext cx="4218686" cy="4572000"/>
            </a:xfrm>
            <a:custGeom>
              <a:avLst/>
              <a:gdLst/>
              <a:ahLst/>
              <a:cxnLst/>
              <a:rect l="l" t="t" r="r" b="b"/>
              <a:pathLst>
                <a:path w="4218686" h="4572000">
                  <a:moveTo>
                    <a:pt x="4218686" y="2108581"/>
                  </a:moveTo>
                  <a:lnTo>
                    <a:pt x="4218686" y="4572000"/>
                  </a:lnTo>
                  <a:lnTo>
                    <a:pt x="0" y="4572000"/>
                  </a:lnTo>
                  <a:lnTo>
                    <a:pt x="0" y="2108581"/>
                  </a:lnTo>
                  <a:cubicBezTo>
                    <a:pt x="0" y="943610"/>
                    <a:pt x="943991" y="0"/>
                    <a:pt x="2109343" y="0"/>
                  </a:cubicBezTo>
                  <a:cubicBezTo>
                    <a:pt x="3274695" y="0"/>
                    <a:pt x="4218686" y="943610"/>
                    <a:pt x="4218686" y="2108581"/>
                  </a:cubicBezTo>
                  <a:close/>
                </a:path>
              </a:pathLst>
            </a:custGeom>
            <a:blipFill>
              <a:blip r:embed="rId8"/>
              <a:stretch>
                <a:fillRect l="-4697" r="-5901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/>
            <p:cNvSpPr/>
            <p:nvPr/>
          </p:nvSpPr>
          <p:spPr>
            <a:xfrm>
              <a:off x="0" y="0"/>
              <a:ext cx="4218432" cy="4572000"/>
            </a:xfrm>
            <a:custGeom>
              <a:avLst/>
              <a:gdLst/>
              <a:ahLst/>
              <a:cxnLst/>
              <a:rect l="l" t="t" r="r" b="b"/>
              <a:pathLst>
                <a:path w="4218432" h="4572000">
                  <a:moveTo>
                    <a:pt x="4218432" y="0"/>
                  </a:moveTo>
                  <a:lnTo>
                    <a:pt x="4218432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4218432" y="0"/>
                  </a:lnTo>
                  <a:close/>
                </a:path>
              </a:pathLst>
            </a:custGeom>
            <a:blipFill>
              <a:blip r:embed="rId9"/>
              <a:stretch>
                <a:fillRect t="-9" b="-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8352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3B03B3-EDAA-FE31-600A-79FDD49AAEE5}"/>
              </a:ext>
            </a:extLst>
          </p:cNvPr>
          <p:cNvSpPr/>
          <p:nvPr/>
        </p:nvSpPr>
        <p:spPr>
          <a:xfrm>
            <a:off x="6446285" y="3009900"/>
            <a:ext cx="99060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 Em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6" descr="Lá Cờ Thêu Sáu Chữ Vàng | Tải Sách, Đọc Sách Miễn Phí">
            <a:extLst>
              <a:ext uri="{FF2B5EF4-FFF2-40B4-BE49-F238E27FC236}">
                <a16:creationId xmlns:a16="http://schemas.microsoft.com/office/drawing/2014/main" id="{36FDC426-52E1-544E-E363-D9EDEB14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8167" l="1171" r="89930">
                        <a14:foregroundMark x1="9368" y1="60500" x2="15222" y2="81000"/>
                        <a14:foregroundMark x1="15222" y1="81000" x2="41218" y2="94667"/>
                        <a14:foregroundMark x1="41218" y1="94667" x2="52225" y2="93500"/>
                        <a14:foregroundMark x1="52225" y1="93500" x2="52927" y2="93167"/>
                        <a14:foregroundMark x1="70258" y1="93833" x2="45667" y2="97333"/>
                        <a14:foregroundMark x1="45667" y1="97333" x2="18501" y2="96000"/>
                        <a14:foregroundMark x1="18501" y1="96000" x2="7260" y2="85333"/>
                        <a14:foregroundMark x1="7260" y1="85333" x2="4684" y2="72667"/>
                        <a14:foregroundMark x1="4684" y1="72667" x2="6557" y2="70000"/>
                        <a14:foregroundMark x1="6089" y1="47667" x2="2108" y2="55667"/>
                        <a14:foregroundMark x1="2108" y1="55667" x2="1171" y2="66000"/>
                        <a14:foregroundMark x1="1171" y1="66000" x2="4450" y2="70167"/>
                        <a14:foregroundMark x1="4684" y1="99333" x2="55504" y2="97000"/>
                        <a14:foregroundMark x1="55504" y1="97000" x2="60890" y2="98333"/>
                        <a14:foregroundMark x1="49180" y1="20500" x2="54567" y2="21833"/>
                        <a14:foregroundMark x1="40047" y1="8833" x2="42623" y2="9667"/>
                        <a14:foregroundMark x1="49180" y1="6667" x2="50351" y2="10833"/>
                        <a14:foregroundMark x1="33255" y1="41667" x2="8665" y2="45333"/>
                        <a14:foregroundMark x1="8665" y1="45333" x2="11007" y2="48667"/>
                        <a14:foregroundMark x1="55269" y1="41167" x2="67916" y2="42167"/>
                        <a14:foregroundMark x1="67916" y1="42167" x2="70023" y2="47667"/>
                        <a14:foregroundMark x1="70023" y1="47667" x2="67681" y2="55833"/>
                        <a14:foregroundMark x1="8899" y1="37167" x2="6089" y2="54167"/>
                        <a14:foregroundMark x1="22951" y1="6833" x2="22717" y2="21167"/>
                        <a14:foregroundMark x1="19204" y1="13000" x2="10070" y2="20833"/>
                        <a14:foregroundMark x1="30211" y1="11000" x2="38642" y2="2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929" y="314970"/>
            <a:ext cx="7229443" cy="997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30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76E9F0-0685-15F7-345C-4567DF23B97A}"/>
              </a:ext>
            </a:extLst>
          </p:cNvPr>
          <p:cNvSpPr/>
          <p:nvPr/>
        </p:nvSpPr>
        <p:spPr>
          <a:xfrm>
            <a:off x="914400" y="495300"/>
            <a:ext cx="1668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641091"/>
              </p:ext>
            </p:extLst>
          </p:nvPr>
        </p:nvGraphicFramePr>
        <p:xfrm>
          <a:off x="950686" y="2552700"/>
          <a:ext cx="16499114" cy="7086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49557">
                  <a:extLst>
                    <a:ext uri="{9D8B030D-6E8A-4147-A177-3AD203B41FA5}">
                      <a16:colId xmlns:a16="http://schemas.microsoft.com/office/drawing/2014/main" val="3633122869"/>
                    </a:ext>
                  </a:extLst>
                </a:gridCol>
                <a:gridCol w="8249557">
                  <a:extLst>
                    <a:ext uri="{9D8B030D-6E8A-4147-A177-3AD203B41FA5}">
                      <a16:colId xmlns:a16="http://schemas.microsoft.com/office/drawing/2014/main" val="2808670711"/>
                    </a:ext>
                  </a:extLst>
                </a:gridCol>
              </a:tblGrid>
              <a:tr h="2651926">
                <a:tc>
                  <a:txBody>
                    <a:bodyPr/>
                    <a:lstStyle/>
                    <a:p>
                      <a:pPr algn="ctr"/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kumimoji="0" lang="en-US" sz="4400" b="1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31571"/>
                  </a:ext>
                </a:extLst>
              </a:tr>
              <a:tr h="4434674">
                <a:tc>
                  <a:txBody>
                    <a:bodyPr/>
                    <a:lstStyle/>
                    <a:p>
                      <a:pPr algn="ctr"/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37913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326BC6F-CAF2-0BF6-BAB6-B22A14A75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4157">
            <a:off x="15588069" y="4857750"/>
            <a:ext cx="4028262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8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416079"/>
              </p:ext>
            </p:extLst>
          </p:nvPr>
        </p:nvGraphicFramePr>
        <p:xfrm>
          <a:off x="304800" y="419100"/>
          <a:ext cx="17602200" cy="944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01100">
                  <a:extLst>
                    <a:ext uri="{9D8B030D-6E8A-4147-A177-3AD203B41FA5}">
                      <a16:colId xmlns:a16="http://schemas.microsoft.com/office/drawing/2014/main" val="3633122869"/>
                    </a:ext>
                  </a:extLst>
                </a:gridCol>
                <a:gridCol w="8801100">
                  <a:extLst>
                    <a:ext uri="{9D8B030D-6E8A-4147-A177-3AD203B41FA5}">
                      <a16:colId xmlns:a16="http://schemas.microsoft.com/office/drawing/2014/main" val="2808670711"/>
                    </a:ext>
                  </a:extLst>
                </a:gridCol>
              </a:tblGrid>
              <a:tr h="2600757">
                <a:tc>
                  <a:txBody>
                    <a:bodyPr/>
                    <a:lstStyle/>
                    <a:p>
                      <a:pPr algn="ctr"/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kumimoji="0" lang="en-US" sz="4400" b="1" u="none" strike="noStrike" kern="1200" cap="none" spc="0" normalizeH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1" u="none" strike="noStrike" kern="1200" cap="none" spc="0" normalizeH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kumimoji="0" lang="en-US" sz="4400" b="1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31571"/>
                  </a:ext>
                </a:extLst>
              </a:tr>
              <a:tr h="6848043"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379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20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04356" y="-3086100"/>
            <a:ext cx="4784651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3034">
            <a:off x="-1042513" y="-885109"/>
            <a:ext cx="6124388" cy="2181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606530" y="7584831"/>
            <a:ext cx="3213060" cy="33469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619145" y="3185204"/>
            <a:ext cx="25106721" cy="102309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080466" y="7559335"/>
            <a:ext cx="12193884" cy="43974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286929">
            <a:off x="8579774" y="9028655"/>
            <a:ext cx="10975547" cy="21167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718900" y="-2411755"/>
            <a:ext cx="4348534" cy="4114800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F9AA85D0-BBE6-BEB9-5773-37068D51A498}"/>
              </a:ext>
            </a:extLst>
          </p:cNvPr>
          <p:cNvSpPr/>
          <p:nvPr/>
        </p:nvSpPr>
        <p:spPr>
          <a:xfrm>
            <a:off x="-514982" y="1074551"/>
            <a:ext cx="9288077" cy="9537247"/>
          </a:xfrm>
          <a:custGeom>
            <a:avLst/>
            <a:gdLst/>
            <a:ahLst/>
            <a:cxnLst/>
            <a:rect l="l" t="t" r="r" b="b"/>
            <a:pathLst>
              <a:path w="13037924" h="14527972">
                <a:moveTo>
                  <a:pt x="0" y="0"/>
                </a:moveTo>
                <a:lnTo>
                  <a:pt x="13037924" y="0"/>
                </a:lnTo>
                <a:lnTo>
                  <a:pt x="13037924" y="14527972"/>
                </a:lnTo>
                <a:lnTo>
                  <a:pt x="0" y="145279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519CC8-9057-CF4E-29D1-760D0450B05D}"/>
              </a:ext>
            </a:extLst>
          </p:cNvPr>
          <p:cNvSpPr txBox="1"/>
          <p:nvPr/>
        </p:nvSpPr>
        <p:spPr>
          <a:xfrm>
            <a:off x="5922278" y="1248374"/>
            <a:ext cx="11113805" cy="486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#9Slide05 Pattaya" panose="00000500000000000000" pitchFamily="2" charset="-34"/>
              </a:rPr>
              <a:t>BÀI 10: Văn </a:t>
            </a:r>
            <a:r>
              <a:rPr lang="en-US" sz="4400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#9Slide05 Pattaya" panose="00000500000000000000" pitchFamily="2" charset="-34"/>
              </a:rPr>
              <a:t>bản</a:t>
            </a:r>
            <a:r>
              <a:rPr lang="en-US" sz="4400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4400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#9Slide05 Pattaya" panose="00000500000000000000" pitchFamily="2" charset="-34"/>
              </a:rPr>
              <a:t>thông</a:t>
            </a:r>
            <a:r>
              <a:rPr lang="en-US" sz="4400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#9Slide05 Pattaya" panose="00000500000000000000" pitchFamily="2" charset="-34"/>
              </a:rPr>
              <a:t> tin</a:t>
            </a:r>
          </a:p>
          <a:p>
            <a:pPr algn="ctr">
              <a:lnSpc>
                <a:spcPct val="130000"/>
              </a:lnSpc>
            </a:pPr>
            <a:endParaRPr lang="en-US" sz="4400" dirty="0">
              <a:latin typeface="#9Slide04 Vollkorn Bold" panose="00000800000000000000" pitchFamily="2" charset="0"/>
              <a:ea typeface="#9Slide04 Vollkorn Bold" panose="00000800000000000000" pitchFamily="2" charset="0"/>
              <a:cs typeface="#9Slide05 Pattaya" panose="00000500000000000000" pitchFamily="2" charset="-34"/>
            </a:endParaRPr>
          </a:p>
          <a:p>
            <a:pPr algn="ctr"/>
            <a:r>
              <a:rPr lang="en-US" sz="4400" dirty="0">
                <a:latin typeface="#9Slide04 Rokkitt Medium" panose="00000600000000000000" pitchFamily="2" charset="0"/>
              </a:rPr>
              <a:t>Văn </a:t>
            </a:r>
            <a:r>
              <a:rPr lang="en-US" sz="4400" dirty="0" err="1">
                <a:latin typeface="#9Slide04 Rokkitt Medium" panose="00000600000000000000" pitchFamily="2" charset="0"/>
              </a:rPr>
              <a:t>bản</a:t>
            </a:r>
            <a:endParaRPr lang="en-US" sz="4400" dirty="0">
              <a:latin typeface="#9Slide04 Rokkitt Medium" panose="00000600000000000000" pitchFamily="2" charset="0"/>
            </a:endParaRPr>
          </a:p>
          <a:p>
            <a:pPr algn="ctr"/>
            <a:endParaRPr lang="en-US" sz="4400" dirty="0">
              <a:latin typeface="#9Slide04 Rokkitt Medium" panose="00000600000000000000" pitchFamily="2" charset="0"/>
            </a:endParaRPr>
          </a:p>
          <a:p>
            <a:pPr algn="ctr"/>
            <a:r>
              <a:rPr lang="en-US" sz="5400" b="1" spc="600" dirty="0">
                <a:latin typeface="#9Slide05 SVNReklame Script" panose="03060502040607080D05" pitchFamily="66" charset="0"/>
              </a:rPr>
              <a:t>“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Lá</a:t>
            </a:r>
            <a:r>
              <a:rPr lang="en-US" sz="5400" b="1" spc="600" dirty="0">
                <a:latin typeface="#9Slide05 SVNReklame Script" panose="03060502040607080D05" pitchFamily="66" charset="0"/>
              </a:rPr>
              <a:t> 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cờ</a:t>
            </a:r>
            <a:r>
              <a:rPr lang="en-US" sz="5400" b="1" spc="600" dirty="0">
                <a:latin typeface="#9Slide05 SVNReklame Script" panose="03060502040607080D05" pitchFamily="66" charset="0"/>
              </a:rPr>
              <a:t> 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thêu</a:t>
            </a:r>
            <a:r>
              <a:rPr lang="en-US" sz="5400" b="1" spc="600" dirty="0">
                <a:latin typeface="#9Slide05 SVNReklame Script" panose="03060502040607080D05" pitchFamily="66" charset="0"/>
              </a:rPr>
              <a:t> 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sáu</a:t>
            </a:r>
            <a:r>
              <a:rPr lang="en-US" sz="5400" b="1" spc="600" dirty="0">
                <a:latin typeface="#9Slide05 SVNReklame Script" panose="03060502040607080D05" pitchFamily="66" charset="0"/>
              </a:rPr>
              <a:t> 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chữ</a:t>
            </a:r>
            <a:r>
              <a:rPr lang="en-US" sz="5400" b="1" spc="600" dirty="0">
                <a:latin typeface="#9Slide05 SVNReklame Script" panose="03060502040607080D05" pitchFamily="66" charset="0"/>
              </a:rPr>
              <a:t> 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vàng</a:t>
            </a:r>
            <a:r>
              <a:rPr lang="en-US" sz="5400" b="1" spc="600" dirty="0">
                <a:latin typeface="#9Slide05 SVNReklame Script" panose="03060502040607080D05" pitchFamily="66" charset="0"/>
              </a:rPr>
              <a:t>” – 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tác</a:t>
            </a:r>
            <a:r>
              <a:rPr lang="en-US" sz="5400" b="1" spc="600" dirty="0">
                <a:latin typeface="#9Slide05 SVNReklame Script" panose="03060502040607080D05" pitchFamily="66" charset="0"/>
              </a:rPr>
              <a:t> 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phẩm</a:t>
            </a:r>
            <a:r>
              <a:rPr lang="en-US" sz="5400" b="1" spc="600" dirty="0">
                <a:latin typeface="#9Slide05 SVNReklame Script" panose="03060502040607080D05" pitchFamily="66" charset="0"/>
              </a:rPr>
              <a:t> 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không</a:t>
            </a:r>
            <a:r>
              <a:rPr lang="en-US" sz="5400" b="1" spc="600" dirty="0">
                <a:latin typeface="#9Slide05 SVNReklame Script" panose="03060502040607080D05" pitchFamily="66" charset="0"/>
              </a:rPr>
              <a:t> bao 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giờ</a:t>
            </a:r>
            <a:r>
              <a:rPr lang="en-US" sz="5400" b="1" spc="600" dirty="0">
                <a:latin typeface="#9Slide05 SVNReklame Script" panose="03060502040607080D05" pitchFamily="66" charset="0"/>
              </a:rPr>
              <a:t> 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cũ</a:t>
            </a:r>
            <a:r>
              <a:rPr lang="en-US" sz="5400" b="1" spc="600" dirty="0">
                <a:latin typeface="#9Slide05 SVNReklame Script" panose="03060502040607080D05" pitchFamily="66" charset="0"/>
              </a:rPr>
              <a:t> 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dành</a:t>
            </a:r>
            <a:r>
              <a:rPr lang="en-US" sz="5400" b="1" spc="600" dirty="0">
                <a:latin typeface="#9Slide05 SVNReklame Script" panose="03060502040607080D05" pitchFamily="66" charset="0"/>
              </a:rPr>
              <a:t> 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cho</a:t>
            </a:r>
            <a:r>
              <a:rPr lang="en-US" sz="5400" b="1" spc="600" dirty="0">
                <a:latin typeface="#9Slide05 SVNReklame Script" panose="03060502040607080D05" pitchFamily="66" charset="0"/>
              </a:rPr>
              <a:t> 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thiếu</a:t>
            </a:r>
            <a:r>
              <a:rPr lang="en-US" sz="5400" b="1" spc="600" dirty="0">
                <a:latin typeface="#9Slide05 SVNReklame Script" panose="03060502040607080D05" pitchFamily="66" charset="0"/>
              </a:rPr>
              <a:t> </a:t>
            </a:r>
            <a:r>
              <a:rPr lang="en-US" sz="5400" b="1" spc="600" dirty="0" err="1">
                <a:latin typeface="#9Slide05 SVNReklame Script" panose="03060502040607080D05" pitchFamily="66" charset="0"/>
              </a:rPr>
              <a:t>nhi</a:t>
            </a:r>
            <a:endParaRPr lang="en-US" sz="5400" b="1" spc="600" dirty="0">
              <a:latin typeface="#9Slide05 SVNReklame Script" panose="03060502040607080D05" pitchFamily="66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429986"/>
            <a:ext cx="2857500" cy="51706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LP Bambus Light" pitchFamily="2" charset="0"/>
                <a:ea typeface="+mn-ea"/>
                <a:cs typeface="Times New Roman" pitchFamily="18" charset="0"/>
              </a:rPr>
              <a:t>HỌC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LP Bambus Light" pitchFamily="2" charset="0"/>
              <a:ea typeface="+mn-ea"/>
              <a:cs typeface="Times New Roman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LP Bambus Light" pitchFamily="2" charset="0"/>
                <a:ea typeface="+mn-ea"/>
                <a:cs typeface="Times New Roman" pitchFamily="18" charset="0"/>
              </a:rPr>
              <a:t>CÙNG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LP Bambus Light" pitchFamily="2" charset="0"/>
              <a:ea typeface="+mn-ea"/>
              <a:cs typeface="Times New Roman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LP Bambus Light" pitchFamily="2" charset="0"/>
                <a:ea typeface="+mn-ea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886700" y="5486400"/>
            <a:ext cx="8115300" cy="4572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29600" y="5856491"/>
            <a:ext cx="7429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của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gặp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phải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cùng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giúp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̃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chàng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hậu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đậu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6391" y="377986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72200" y="1143000"/>
            <a:ext cx="88011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57800" y="4686300"/>
            <a:ext cx="86868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3700" y="1714500"/>
            <a:ext cx="788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2171700" y="2132299"/>
            <a:ext cx="4457700" cy="6876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4218" y="5673299"/>
            <a:ext cx="7886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Nguyễn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Huy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Tưởng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2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14600" y="57846"/>
            <a:ext cx="135636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995554" y="5143500"/>
            <a:ext cx="10082646" cy="3886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190500"/>
            <a:ext cx="1310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00" y="5314807"/>
            <a:ext cx="9601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thiệu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quát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thiệu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truyện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thuyết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05775"/>
            <a:ext cx="4343400" cy="73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7800" y="369743"/>
            <a:ext cx="11201400" cy="28713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629150" y="5631735"/>
            <a:ext cx="86868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800100"/>
            <a:ext cx="1043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”-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nhằm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5998656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300469"/>
            <a:ext cx="46863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7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5800" y="571500"/>
            <a:ext cx="169926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57800" y="4686300"/>
            <a:ext cx="86868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71500"/>
            <a:ext cx="1638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57900" y="5053221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05775"/>
            <a:ext cx="4343400" cy="73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0" y="571500"/>
            <a:ext cx="13411200" cy="2514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29000" y="5673299"/>
            <a:ext cx="86868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0" y="777776"/>
            <a:ext cx="1234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”-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9050" y="6559775"/>
            <a:ext cx="788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(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087" y1="11500" x2="58960" y2="29500"/>
                        <a14:foregroundMark x1="56069" y1="82000" x2="70520" y2="80500"/>
                        <a14:foregroundMark x1="71098" y1="85500" x2="67630" y2="79000"/>
                        <a14:foregroundMark x1="14451" y1="56000" x2="10405" y2="76000"/>
                        <a14:foregroundMark x1="34104" y1="69500" x2="1560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1" y="5257800"/>
            <a:ext cx="4550570" cy="526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95800" y="1143000"/>
            <a:ext cx="125730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57800" y="4686300"/>
            <a:ext cx="11811000" cy="2857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0600" y="1257300"/>
            <a:ext cx="1196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”-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2286001" y="3293918"/>
            <a:ext cx="3657548" cy="5642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4686300"/>
            <a:ext cx="1181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ý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quát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nghệ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08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6629400" y="10391"/>
            <a:ext cx="4800600" cy="2286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600" y="345477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3373100" y="10391"/>
            <a:ext cx="2628900" cy="1475510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0" y="345477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Hihi….Cám ơn các bạn.</a:t>
            </a:r>
          </a:p>
        </p:txBody>
      </p:sp>
      <p:sp>
        <p:nvSpPr>
          <p:cNvPr id="8" name="Rounded Rectangle 7">
            <a:hlinkClick r:id="" action="ppaction://hlinkshowjump?jump=nextslide"/>
          </p:cNvPr>
          <p:cNvSpPr/>
          <p:nvPr/>
        </p:nvSpPr>
        <p:spPr>
          <a:xfrm>
            <a:off x="13773150" y="9601199"/>
            <a:ext cx="2228850" cy="6858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40964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18310" y="2006324"/>
            <a:ext cx="8115300" cy="920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46"/>
              </a:lnSpc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88326">
            <a:off x="12283129" y="8599978"/>
            <a:ext cx="8137257" cy="29395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54632" flipH="1">
            <a:off x="-1992983" y="-1065191"/>
            <a:ext cx="7508688" cy="27125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20136">
            <a:off x="679877" y="462431"/>
            <a:ext cx="1204884" cy="14921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272541">
            <a:off x="3095755" y="422004"/>
            <a:ext cx="895930" cy="924831"/>
          </a:xfrm>
          <a:prstGeom prst="rect">
            <a:avLst/>
          </a:prstGeom>
        </p:spPr>
      </p:pic>
      <p:sp>
        <p:nvSpPr>
          <p:cNvPr id="15" name="TextBox 9"/>
          <p:cNvSpPr txBox="1"/>
          <p:nvPr/>
        </p:nvSpPr>
        <p:spPr>
          <a:xfrm>
            <a:off x="1243440" y="3516688"/>
            <a:ext cx="986828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35321" y="-1562656"/>
            <a:ext cx="4242062" cy="4114800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D8F2781A-419D-87C9-EB71-8BF2514BB457}"/>
              </a:ext>
            </a:extLst>
          </p:cNvPr>
          <p:cNvSpPr txBox="1"/>
          <p:nvPr/>
        </p:nvSpPr>
        <p:spPr>
          <a:xfrm>
            <a:off x="2120391" y="4725978"/>
            <a:ext cx="112101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0023002-E072-58AE-A434-AE566482F596}"/>
              </a:ext>
            </a:extLst>
          </p:cNvPr>
          <p:cNvSpPr txBox="1"/>
          <p:nvPr/>
        </p:nvSpPr>
        <p:spPr>
          <a:xfrm>
            <a:off x="2120391" y="5572242"/>
            <a:ext cx="112101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2D9D442-FCB4-06E4-8DB9-80113CE48606}"/>
              </a:ext>
            </a:extLst>
          </p:cNvPr>
          <p:cNvSpPr txBox="1"/>
          <p:nvPr/>
        </p:nvSpPr>
        <p:spPr>
          <a:xfrm>
            <a:off x="2120391" y="6378235"/>
            <a:ext cx="112101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CEDD3AE4-F29D-983F-6906-F6957571076A}"/>
              </a:ext>
            </a:extLst>
          </p:cNvPr>
          <p:cNvSpPr txBox="1"/>
          <p:nvPr/>
        </p:nvSpPr>
        <p:spPr>
          <a:xfrm>
            <a:off x="2120391" y="7255576"/>
            <a:ext cx="763320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9C6D3F-0745-7A86-B2A7-6C0BFBCE45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8828" l="4539" r="97145">
                        <a14:foregroundMark x1="12884" y1="77604" x2="30673" y2="81771"/>
                        <a14:foregroundMark x1="70278" y1="23438" x2="76574" y2="43620"/>
                        <a14:foregroundMark x1="76574" y1="45703" x2="82577" y2="45703"/>
                        <a14:foregroundMark x1="96047" y1="58854" x2="96047" y2="63672"/>
                        <a14:foregroundMark x1="13470" y1="61328" x2="17423" y2="52604"/>
                        <a14:backgroundMark x1="95315" y1="75521" x2="92387" y2="89063"/>
                        <a14:backgroundMark x1="91947" y1="89453" x2="88433" y2="95703"/>
                        <a14:backgroundMark x1="95461" y1="55078" x2="95461" y2="59505"/>
                        <a14:backgroundMark x1="5271" y1="90104" x2="8419" y2="92839"/>
                        <a14:backgroundMark x1="9004" y1="93620" x2="15447" y2="93229"/>
                        <a14:backgroundMark x1="25988" y1="94661" x2="60176" y2="97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2200" y="4731421"/>
            <a:ext cx="11107866" cy="62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7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72085" y="8811327"/>
            <a:ext cx="7262848" cy="12727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88326">
            <a:off x="12283129" y="8599978"/>
            <a:ext cx="8137257" cy="29395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54632" flipH="1">
            <a:off x="-1992983" y="-1065191"/>
            <a:ext cx="7508688" cy="27125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20136">
            <a:off x="679877" y="462431"/>
            <a:ext cx="1204884" cy="14921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272541">
            <a:off x="3095755" y="422004"/>
            <a:ext cx="895930" cy="924831"/>
          </a:xfrm>
          <a:prstGeom prst="rect">
            <a:avLst/>
          </a:prstGeom>
        </p:spPr>
      </p:pic>
      <p:sp>
        <p:nvSpPr>
          <p:cNvPr id="16" name="TextBox 4"/>
          <p:cNvSpPr txBox="1"/>
          <p:nvPr/>
        </p:nvSpPr>
        <p:spPr>
          <a:xfrm>
            <a:off x="2120392" y="2340118"/>
            <a:ext cx="13576808" cy="872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46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sachhaynendoc.net, 23-5-2019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78796" y="2556526"/>
            <a:ext cx="676526" cy="624941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>
            <a:off x="2120392" y="3991290"/>
            <a:ext cx="9462008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78796" y="4207699"/>
            <a:ext cx="676526" cy="624941"/>
          </a:xfrm>
          <a:prstGeom prst="rect">
            <a:avLst/>
          </a:prstGeom>
        </p:spPr>
      </p:pic>
      <p:sp>
        <p:nvSpPr>
          <p:cNvPr id="20" name="TextBox 4"/>
          <p:cNvSpPr txBox="1"/>
          <p:nvPr/>
        </p:nvSpPr>
        <p:spPr>
          <a:xfrm>
            <a:off x="2120391" y="6159232"/>
            <a:ext cx="9614409" cy="872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746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PTBĐ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78796" y="6375640"/>
            <a:ext cx="676526" cy="624941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14B59235-1BC7-72EE-6D26-D25287C42A2B}"/>
              </a:ext>
            </a:extLst>
          </p:cNvPr>
          <p:cNvSpPr txBox="1"/>
          <p:nvPr/>
        </p:nvSpPr>
        <p:spPr>
          <a:xfrm>
            <a:off x="6274883" y="484974"/>
            <a:ext cx="8115300" cy="920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46"/>
              </a:lnSpc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iểu sử vị anh hùng mang tên Trần Quốc Toản">
            <a:extLst>
              <a:ext uri="{FF2B5EF4-FFF2-40B4-BE49-F238E27FC236}">
                <a16:creationId xmlns:a16="http://schemas.microsoft.com/office/drawing/2014/main" id="{AE5F7341-BE7C-CFC6-0286-CDC6D98E2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763109"/>
            <a:ext cx="5311148" cy="76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1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ần Quốc Toản và lá cờ thêu sáu chữ vàng &quot;Phá cường địch, báo hoàng ân&quot; -  Lịch sử">
            <a:extLst>
              <a:ext uri="{FF2B5EF4-FFF2-40B4-BE49-F238E27FC236}">
                <a16:creationId xmlns:a16="http://schemas.microsoft.com/office/drawing/2014/main" id="{B10BE837-74DB-3DF9-35A6-1C0937471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500" y1="27353" x2="46800" y2="26465"/>
                        <a14:foregroundMark x1="46800" y1="26465" x2="51200" y2="22735"/>
                        <a14:foregroundMark x1="56200" y1="20604" x2="64200" y2="19716"/>
                        <a14:foregroundMark x1="64200" y1="19716" x2="69600" y2="27176"/>
                        <a14:foregroundMark x1="69600" y1="27176" x2="72900" y2="34991"/>
                        <a14:foregroundMark x1="69400" y1="49734" x2="66100" y2="57016"/>
                        <a14:backgroundMark x1="23800" y1="23268" x2="26900" y2="19716"/>
                        <a14:backgroundMark x1="26900" y1="19716" x2="28700" y2="29130"/>
                        <a14:backgroundMark x1="28700" y1="29130" x2="31300" y2="21670"/>
                        <a14:backgroundMark x1="31300" y1="21670" x2="31400" y2="20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152900"/>
            <a:ext cx="11153215" cy="62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7329149-6521-C157-CCD0-F2041FD80575}"/>
              </a:ext>
            </a:extLst>
          </p:cNvPr>
          <p:cNvGrpSpPr/>
          <p:nvPr/>
        </p:nvGrpSpPr>
        <p:grpSpPr>
          <a:xfrm>
            <a:off x="1600200" y="2015114"/>
            <a:ext cx="14554200" cy="1828800"/>
            <a:chOff x="5441603" y="1714500"/>
            <a:chExt cx="7570146" cy="18288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53B03B3-EDAA-FE31-600A-79FDD49AAEE5}"/>
                </a:ext>
              </a:extLst>
            </p:cNvPr>
            <p:cNvSpPr/>
            <p:nvPr/>
          </p:nvSpPr>
          <p:spPr>
            <a:xfrm>
              <a:off x="5441603" y="1950958"/>
              <a:ext cx="74676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cờ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thêu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AutoShape 8">
              <a:extLst>
                <a:ext uri="{FF2B5EF4-FFF2-40B4-BE49-F238E27FC236}">
                  <a16:creationId xmlns:a16="http://schemas.microsoft.com/office/drawing/2014/main" id="{9EA7DCF2-321E-011D-3300-48652AA897C6}"/>
                </a:ext>
              </a:extLst>
            </p:cNvPr>
            <p:cNvSpPr/>
            <p:nvPr/>
          </p:nvSpPr>
          <p:spPr>
            <a:xfrm>
              <a:off x="5441603" y="1714500"/>
              <a:ext cx="7570146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AutoShape 12">
              <a:extLst>
                <a:ext uri="{FF2B5EF4-FFF2-40B4-BE49-F238E27FC236}">
                  <a16:creationId xmlns:a16="http://schemas.microsoft.com/office/drawing/2014/main" id="{EBB99E70-208F-067E-3142-349AF951BE7E}"/>
                </a:ext>
              </a:extLst>
            </p:cNvPr>
            <p:cNvSpPr/>
            <p:nvPr/>
          </p:nvSpPr>
          <p:spPr>
            <a:xfrm>
              <a:off x="5441603" y="3543300"/>
              <a:ext cx="7570146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4DA639B-4D33-83E5-B230-5B19C42A95F4}"/>
              </a:ext>
            </a:extLst>
          </p:cNvPr>
          <p:cNvSpPr/>
          <p:nvPr/>
        </p:nvSpPr>
        <p:spPr>
          <a:xfrm>
            <a:off x="2743200" y="6134100"/>
            <a:ext cx="11048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304A9FDB-8523-B818-F105-5A34703FD6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82731" flipH="1">
            <a:off x="13695453" y="-1295701"/>
            <a:ext cx="7508688" cy="2712514"/>
          </a:xfrm>
          <a:prstGeom prst="rect">
            <a:avLst/>
          </a:prstGeom>
        </p:spPr>
      </p:pic>
      <p:pic>
        <p:nvPicPr>
          <p:cNvPr id="12" name="Picture 11" descr="A yellow arrow pointing to the left&#10;&#10;Description automatically generated">
            <a:extLst>
              <a:ext uri="{FF2B5EF4-FFF2-40B4-BE49-F238E27FC236}">
                <a16:creationId xmlns:a16="http://schemas.microsoft.com/office/drawing/2014/main" id="{36625815-399B-62BD-871E-D3A82B596E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836">
            <a:off x="1272409" y="4177836"/>
            <a:ext cx="1722380" cy="1722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97EBF9-044E-BA25-3DA9-8B020940CAA8}"/>
              </a:ext>
            </a:extLst>
          </p:cNvPr>
          <p:cNvSpPr/>
          <p:nvPr/>
        </p:nvSpPr>
        <p:spPr>
          <a:xfrm>
            <a:off x="7315200" y="7580650"/>
            <a:ext cx="103689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#9Slide04 Rokkitt SemiBold" panose="00000700000000000000" pitchFamily="2" charset="0"/>
              </a:rPr>
              <a:t>1.</a:t>
            </a:r>
          </a:p>
          <a:p>
            <a:pPr algn="ctr"/>
            <a:r>
              <a:rPr lang="en-US" sz="8000" dirty="0" err="1">
                <a:latin typeface="#9Slide04 Rokkitt SemiBold" panose="00000700000000000000" pitchFamily="2" charset="0"/>
              </a:rPr>
              <a:t>Mục</a:t>
            </a:r>
            <a:r>
              <a:rPr lang="en-US" sz="8000" dirty="0">
                <a:latin typeface="#9Slide04 Rokkitt SemiBold" panose="00000700000000000000" pitchFamily="2" charset="0"/>
              </a:rPr>
              <a:t> </a:t>
            </a:r>
            <a:r>
              <a:rPr lang="en-US" sz="8000" dirty="0" err="1">
                <a:latin typeface="#9Slide04 Rokkitt SemiBold" panose="00000700000000000000" pitchFamily="2" charset="0"/>
              </a:rPr>
              <a:t>đích</a:t>
            </a:r>
            <a:r>
              <a:rPr lang="en-US" sz="8000" dirty="0">
                <a:latin typeface="#9Slide04 Rokkitt SemiBold" panose="00000700000000000000" pitchFamily="2" charset="0"/>
              </a:rPr>
              <a:t> </a:t>
            </a:r>
            <a:r>
              <a:rPr lang="en-US" sz="8000" dirty="0" err="1">
                <a:latin typeface="#9Slide04 Rokkitt SemiBold" panose="00000700000000000000" pitchFamily="2" charset="0"/>
              </a:rPr>
              <a:t>của</a:t>
            </a:r>
            <a:r>
              <a:rPr lang="en-US" sz="8000" dirty="0">
                <a:latin typeface="#9Slide04 Rokkitt SemiBold" panose="00000700000000000000" pitchFamily="2" charset="0"/>
              </a:rPr>
              <a:t> </a:t>
            </a:r>
            <a:r>
              <a:rPr lang="en-US" sz="8000" dirty="0" err="1">
                <a:latin typeface="#9Slide04 Rokkitt SemiBold" panose="00000700000000000000" pitchFamily="2" charset="0"/>
              </a:rPr>
              <a:t>văn</a:t>
            </a:r>
            <a:r>
              <a:rPr lang="en-US" sz="8000" dirty="0">
                <a:latin typeface="#9Slide04 Rokkitt SemiBold" panose="00000700000000000000" pitchFamily="2" charset="0"/>
              </a:rPr>
              <a:t> </a:t>
            </a:r>
            <a:r>
              <a:rPr lang="en-US" sz="8000" dirty="0" err="1">
                <a:latin typeface="#9Slide04 Rokkitt SemiBold" panose="00000700000000000000" pitchFamily="2" charset="0"/>
              </a:rPr>
              <a:t>bản</a:t>
            </a:r>
            <a:endParaRPr lang="en-US" sz="8000" dirty="0">
              <a:latin typeface="#9Slide04 Rokkit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8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-4824748" y="51896"/>
            <a:ext cx="8390799" cy="62087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56758" y="6501605"/>
            <a:ext cx="4468056" cy="44918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310990">
            <a:off x="15848264" y="-5151780"/>
            <a:ext cx="5729729" cy="90231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44253" y="777320"/>
            <a:ext cx="1288173" cy="12982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71697" y="7272218"/>
            <a:ext cx="3164472" cy="5656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6CE478-91C1-1814-F2DE-FD82F490AAAF}"/>
              </a:ext>
            </a:extLst>
          </p:cNvPr>
          <p:cNvSpPr/>
          <p:nvPr/>
        </p:nvSpPr>
        <p:spPr>
          <a:xfrm>
            <a:off x="5080152" y="2437703"/>
            <a:ext cx="125313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latin typeface="#9Slide04 Rokkitt SemiBold" panose="00000700000000000000" pitchFamily="2" charset="0"/>
              </a:rPr>
              <a:t>2. </a:t>
            </a:r>
          </a:p>
          <a:p>
            <a:pPr algn="ctr"/>
            <a:r>
              <a:rPr lang="en-US" sz="7200" dirty="0" err="1">
                <a:latin typeface="#9Slide04 Rokkitt SemiBold" panose="00000700000000000000" pitchFamily="2" charset="0"/>
              </a:rPr>
              <a:t>Cách</a:t>
            </a:r>
            <a:r>
              <a:rPr lang="en-US" sz="7200" dirty="0">
                <a:latin typeface="#9Slide04 Rokkitt SemiBold" panose="00000700000000000000" pitchFamily="2" charset="0"/>
              </a:rPr>
              <a:t> </a:t>
            </a:r>
            <a:r>
              <a:rPr lang="en-US" sz="7200" dirty="0" err="1">
                <a:latin typeface="#9Slide04 Rokkitt SemiBold" panose="00000700000000000000" pitchFamily="2" charset="0"/>
              </a:rPr>
              <a:t>triển</a:t>
            </a:r>
            <a:r>
              <a:rPr lang="en-US" sz="7200" dirty="0">
                <a:latin typeface="#9Slide04 Rokkitt SemiBold" panose="00000700000000000000" pitchFamily="2" charset="0"/>
              </a:rPr>
              <a:t> </a:t>
            </a:r>
            <a:r>
              <a:rPr lang="en-US" sz="7200" dirty="0" err="1">
                <a:latin typeface="#9Slide04 Rokkitt SemiBold" panose="00000700000000000000" pitchFamily="2" charset="0"/>
              </a:rPr>
              <a:t>khai</a:t>
            </a:r>
            <a:r>
              <a:rPr lang="en-US" sz="7200" dirty="0">
                <a:latin typeface="#9Slide04 Rokkitt SemiBold" panose="00000700000000000000" pitchFamily="2" charset="0"/>
              </a:rPr>
              <a:t> </a:t>
            </a:r>
            <a:r>
              <a:rPr lang="en-US" sz="7200" dirty="0" err="1">
                <a:latin typeface="#9Slide04 Rokkitt SemiBold" panose="00000700000000000000" pitchFamily="2" charset="0"/>
              </a:rPr>
              <a:t>thông</a:t>
            </a:r>
            <a:r>
              <a:rPr lang="en-US" sz="7200" dirty="0">
                <a:latin typeface="#9Slide04 Rokkitt SemiBold" panose="00000700000000000000" pitchFamily="2" charset="0"/>
              </a:rPr>
              <a:t> tin </a:t>
            </a:r>
          </a:p>
          <a:p>
            <a:pPr algn="ctr"/>
            <a:r>
              <a:rPr lang="en-US" sz="7200" dirty="0" err="1">
                <a:latin typeface="#9Slide04 Rokkitt SemiBold" panose="00000700000000000000" pitchFamily="2" charset="0"/>
              </a:rPr>
              <a:t>trong</a:t>
            </a:r>
            <a:r>
              <a:rPr lang="en-US" sz="7200" dirty="0">
                <a:latin typeface="#9Slide04 Rokkitt SemiBold" panose="00000700000000000000" pitchFamily="2" charset="0"/>
              </a:rPr>
              <a:t> </a:t>
            </a:r>
            <a:r>
              <a:rPr lang="en-US" sz="7200" dirty="0" err="1">
                <a:latin typeface="#9Slide04 Rokkitt SemiBold" panose="00000700000000000000" pitchFamily="2" charset="0"/>
              </a:rPr>
              <a:t>văn</a:t>
            </a:r>
            <a:r>
              <a:rPr lang="en-US" sz="7200" dirty="0">
                <a:latin typeface="#9Slide04 Rokkitt SemiBold" panose="00000700000000000000" pitchFamily="2" charset="0"/>
              </a:rPr>
              <a:t> </a:t>
            </a:r>
            <a:r>
              <a:rPr lang="en-US" sz="7200" dirty="0" err="1">
                <a:latin typeface="#9Slide04 Rokkitt SemiBold" panose="00000700000000000000" pitchFamily="2" charset="0"/>
              </a:rPr>
              <a:t>bản</a:t>
            </a:r>
            <a:endParaRPr lang="en-US" sz="7200" dirty="0">
              <a:latin typeface="#9Slide04 Rokkitt SemiBold" panose="00000700000000000000" pitchFamily="2" charset="0"/>
            </a:endParaRPr>
          </a:p>
        </p:txBody>
      </p:sp>
      <p:pic>
        <p:nvPicPr>
          <p:cNvPr id="2" name="Picture 6" descr="Lá Cờ Thêu Sáu Chữ Vàng | Tải Sách, Đọc Sách Miễn Phí">
            <a:extLst>
              <a:ext uri="{FF2B5EF4-FFF2-40B4-BE49-F238E27FC236}">
                <a16:creationId xmlns:a16="http://schemas.microsoft.com/office/drawing/2014/main" id="{CBD4BD1F-EAD5-A563-E3CE-62CD602F6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8167" l="1171" r="89930">
                        <a14:foregroundMark x1="9368" y1="60500" x2="15222" y2="81000"/>
                        <a14:foregroundMark x1="15222" y1="81000" x2="41218" y2="94667"/>
                        <a14:foregroundMark x1="41218" y1="94667" x2="52225" y2="93500"/>
                        <a14:foregroundMark x1="52225" y1="93500" x2="52927" y2="93167"/>
                        <a14:foregroundMark x1="70258" y1="93833" x2="45667" y2="97333"/>
                        <a14:foregroundMark x1="45667" y1="97333" x2="18501" y2="96000"/>
                        <a14:foregroundMark x1="18501" y1="96000" x2="7260" y2="85333"/>
                        <a14:foregroundMark x1="7260" y1="85333" x2="4684" y2="72667"/>
                        <a14:foregroundMark x1="4684" y1="72667" x2="6557" y2="70000"/>
                        <a14:foregroundMark x1="6089" y1="47667" x2="2108" y2="55667"/>
                        <a14:foregroundMark x1="2108" y1="55667" x2="1171" y2="66000"/>
                        <a14:foregroundMark x1="1171" y1="66000" x2="4450" y2="70167"/>
                        <a14:foregroundMark x1="4684" y1="99333" x2="55504" y2="97000"/>
                        <a14:foregroundMark x1="55504" y1="97000" x2="60890" y2="98333"/>
                        <a14:foregroundMark x1="49180" y1="20500" x2="54567" y2="21833"/>
                        <a14:foregroundMark x1="40047" y1="8833" x2="42623" y2="9667"/>
                        <a14:foregroundMark x1="49180" y1="6667" x2="50351" y2="10833"/>
                        <a14:foregroundMark x1="33255" y1="41667" x2="8665" y2="45333"/>
                        <a14:foregroundMark x1="8665" y1="45333" x2="11007" y2="48667"/>
                        <a14:foregroundMark x1="55269" y1="41167" x2="67916" y2="42167"/>
                        <a14:foregroundMark x1="67916" y1="42167" x2="70023" y2="47667"/>
                        <a14:foregroundMark x1="70023" y1="47667" x2="67681" y2="55833"/>
                        <a14:foregroundMark x1="8899" y1="37167" x2="6089" y2="54167"/>
                        <a14:foregroundMark x1="22951" y1="6833" x2="22717" y2="21167"/>
                        <a14:foregroundMark x1="19204" y1="13000" x2="10070" y2="20833"/>
                        <a14:foregroundMark x1="30211" y1="11000" x2="38642" y2="2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929" y="314970"/>
            <a:ext cx="7229443" cy="997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82174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16F7EF-57C7-D9CB-4334-686E5EBF9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57187"/>
            <a:ext cx="18135600" cy="957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16F7EF-57C7-D9CB-4334-686E5EBF9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85"/>
          <a:stretch/>
        </p:blipFill>
        <p:spPr>
          <a:xfrm>
            <a:off x="1143000" y="4457700"/>
            <a:ext cx="16459200" cy="2297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2792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16F7EF-57C7-D9CB-4334-686E5EBF9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55" t="22289" r="-421" b="26767"/>
          <a:stretch/>
        </p:blipFill>
        <p:spPr>
          <a:xfrm>
            <a:off x="371475" y="1409700"/>
            <a:ext cx="17916525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1626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1240</Words>
  <Application>Microsoft Office PowerPoint</Application>
  <PresentationFormat>Custom</PresentationFormat>
  <Paragraphs>114</Paragraphs>
  <Slides>27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Calibri</vt:lpstr>
      <vt:lpstr>#9Slide05 Brannboll Ny</vt:lpstr>
      <vt:lpstr>#9Slide07 Staccato </vt:lpstr>
      <vt:lpstr>#9Slide04 Rokkitt Medium</vt:lpstr>
      <vt:lpstr>#9Slide04 Pridi SemiBold</vt:lpstr>
      <vt:lpstr>#9Slide05 LP Bambus Light</vt:lpstr>
      <vt:lpstr>#9Slide04 Vollkorn Bold</vt:lpstr>
      <vt:lpstr>#9Slide04 Rokkitt SemiBold</vt:lpstr>
      <vt:lpstr>Arial</vt:lpstr>
      <vt:lpstr>Wingdings</vt:lpstr>
      <vt:lpstr>Times New Roman</vt:lpstr>
      <vt:lpstr>#9Slide05 SVNReklame Script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1.2 Lá cờ thêu sáu chữ vàng</dc:title>
  <cp:lastModifiedBy>ADMIN</cp:lastModifiedBy>
  <cp:revision>96</cp:revision>
  <dcterms:created xsi:type="dcterms:W3CDTF">2006-08-16T00:00:00Z</dcterms:created>
  <dcterms:modified xsi:type="dcterms:W3CDTF">2024-06-16T02:31:53Z</dcterms:modified>
  <dc:identifier>DAFf2_-uKMI</dc:identifier>
</cp:coreProperties>
</file>