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5" r:id="rId1"/>
  </p:sldMasterIdLst>
  <p:notesMasterIdLst>
    <p:notesMasterId r:id="rId16"/>
  </p:notesMasterIdLst>
  <p:sldIdLst>
    <p:sldId id="256" r:id="rId2"/>
    <p:sldId id="259" r:id="rId3"/>
    <p:sldId id="258" r:id="rId4"/>
    <p:sldId id="317" r:id="rId5"/>
    <p:sldId id="318" r:id="rId6"/>
    <p:sldId id="326" r:id="rId7"/>
    <p:sldId id="262" r:id="rId8"/>
    <p:sldId id="320" r:id="rId9"/>
    <p:sldId id="321" r:id="rId10"/>
    <p:sldId id="322" r:id="rId11"/>
    <p:sldId id="324" r:id="rId12"/>
    <p:sldId id="269" r:id="rId13"/>
    <p:sldId id="323" r:id="rId14"/>
    <p:sldId id="268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Lato" panose="020F0502020204030203" pitchFamily="34" charset="0"/>
      <p:regular r:id="rId21"/>
      <p:bold r:id="rId22"/>
      <p:italic r:id="rId23"/>
      <p:boldItalic r:id="rId24"/>
    </p:embeddedFont>
    <p:embeddedFont>
      <p:font typeface="Lato Black" panose="020B0604020202020204" pitchFamily="34" charset="0"/>
      <p:bold r:id="rId25"/>
      <p:boldItalic r:id="rId26"/>
    </p:embeddedFont>
    <p:embeddedFont>
      <p:font typeface="Open Sans" panose="020B0606030504020204" pitchFamily="34" charset="0"/>
      <p:regular r:id="rId27"/>
      <p:bold r:id="rId28"/>
      <p:italic r:id="rId29"/>
      <p:boldItalic r:id="rId30"/>
    </p:embeddedFont>
    <p:embeddedFont>
      <p:font typeface="Raleway" panose="020B0604020202020204" pitchFamily="2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E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7A7A248-8A8C-43C1-A576-014AB75F46AB}">
  <a:tblStyle styleId="{87A7A248-8A8C-43C1-A576-014AB75F46A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684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5" name="Google Shape;18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3" name="Google Shape;2643;gdc65556dd2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4" name="Google Shape;2644;gdc65556dd2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gdd38a1c0d5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5" name="Google Shape;2585;gdd38a1c0d5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gda8862fd89_1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9" name="Google Shape;1989;gda8862fd89_1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1" name="Google Shape;1961;gd919e83c9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2" name="Google Shape;1962;gd919e83c9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da8862fd89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da8862fd89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314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da8862fd89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da8862fd89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2474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2" name="Google Shape;1942;gda8862fd89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" name="Google Shape;1943;gda8862fd89_1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4667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db204041f5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db204041f5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Google Shape;2073;gdb204041f5_1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4" name="Google Shape;2074;gdb204041f5_1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5594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7" name="Google Shape;2187;gdb204041f5_1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8" name="Google Shape;2188;gdb204041f5_1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0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66650" y="4413175"/>
            <a:ext cx="8410818" cy="363074"/>
          </a:xfrm>
          <a:custGeom>
            <a:avLst/>
            <a:gdLst/>
            <a:ahLst/>
            <a:cxnLst/>
            <a:rect l="l" t="t" r="r" b="b"/>
            <a:pathLst>
              <a:path w="66102" h="3014" extrusionOk="0">
                <a:moveTo>
                  <a:pt x="0" y="1"/>
                </a:moveTo>
                <a:lnTo>
                  <a:pt x="0" y="3013"/>
                </a:lnTo>
                <a:lnTo>
                  <a:pt x="66101" y="3013"/>
                </a:lnTo>
                <a:lnTo>
                  <a:pt x="661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7;p2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8" name="Google Shape;18;p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" name="Google Shape;22;p2"/>
          <p:cNvGrpSpPr/>
          <p:nvPr/>
        </p:nvGrpSpPr>
        <p:grpSpPr>
          <a:xfrm>
            <a:off x="551419" y="4490101"/>
            <a:ext cx="8034130" cy="186957"/>
            <a:chOff x="551419" y="4502346"/>
            <a:chExt cx="8034130" cy="186957"/>
          </a:xfrm>
        </p:grpSpPr>
        <p:sp>
          <p:nvSpPr>
            <p:cNvPr id="23" name="Google Shape;23;p2"/>
            <p:cNvSpPr/>
            <p:nvPr/>
          </p:nvSpPr>
          <p:spPr>
            <a:xfrm>
              <a:off x="551419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906764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61261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352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615757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20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971102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325599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680096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037033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394076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75027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20" y="681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1" y="1339"/>
                  </a:lnTo>
                  <a:lnTo>
                    <a:pt x="1502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07207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32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353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46425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820338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177381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3" y="1761"/>
                  </a:lnTo>
                  <a:lnTo>
                    <a:pt x="353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534318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90512" y="4502346"/>
              <a:ext cx="197674" cy="186957"/>
            </a:xfrm>
            <a:custGeom>
              <a:avLst/>
              <a:gdLst/>
              <a:ahLst/>
              <a:cxnLst/>
              <a:rect l="l" t="t" r="r" b="b"/>
              <a:pathLst>
                <a:path w="1863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63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247555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52" y="1761"/>
                  </a:lnTo>
                  <a:lnTo>
                    <a:pt x="931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604492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961535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318443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674637" y="4502346"/>
              <a:ext cx="197674" cy="186957"/>
            </a:xfrm>
            <a:custGeom>
              <a:avLst/>
              <a:gdLst/>
              <a:ahLst/>
              <a:cxnLst/>
              <a:rect l="l" t="t" r="r" b="b"/>
              <a:pathLst>
                <a:path w="1863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63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803168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52" y="1761"/>
                  </a:lnTo>
                  <a:lnTo>
                    <a:pt x="931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8388617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" name="Google Shape;46;p2"/>
          <p:cNvSpPr txBox="1">
            <a:spLocks noGrp="1"/>
          </p:cNvSpPr>
          <p:nvPr>
            <p:ph type="ctrTitle"/>
          </p:nvPr>
        </p:nvSpPr>
        <p:spPr>
          <a:xfrm>
            <a:off x="1985738" y="1421811"/>
            <a:ext cx="51726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7" name="Google Shape;47;p2"/>
          <p:cNvSpPr txBox="1">
            <a:spLocks noGrp="1"/>
          </p:cNvSpPr>
          <p:nvPr>
            <p:ph type="subTitle" idx="1"/>
          </p:nvPr>
        </p:nvSpPr>
        <p:spPr>
          <a:xfrm>
            <a:off x="2765438" y="3436100"/>
            <a:ext cx="3613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8"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4" name="Google Shape;1344;p28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45" name="Google Shape;1345;p28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346" name="Google Shape;1346;p28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347" name="Google Shape;1347;p28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28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28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28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1" name="Google Shape;1351;p28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352" name="Google Shape;1352;p28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28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28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28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56" name="Google Shape;1356;p28"/>
          <p:cNvSpPr txBox="1">
            <a:spLocks noGrp="1"/>
          </p:cNvSpPr>
          <p:nvPr>
            <p:ph type="title"/>
          </p:nvPr>
        </p:nvSpPr>
        <p:spPr>
          <a:xfrm>
            <a:off x="2245350" y="1055300"/>
            <a:ext cx="4653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5"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32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32"/>
          <p:cNvSpPr txBox="1">
            <a:spLocks noGrp="1"/>
          </p:cNvSpPr>
          <p:nvPr>
            <p:ph type="title"/>
          </p:nvPr>
        </p:nvSpPr>
        <p:spPr>
          <a:xfrm>
            <a:off x="739541" y="2786163"/>
            <a:ext cx="40788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08" name="Google Shape;1508;p32"/>
          <p:cNvSpPr txBox="1">
            <a:spLocks noGrp="1"/>
          </p:cNvSpPr>
          <p:nvPr>
            <p:ph type="title" idx="2" hasCustomPrompt="1"/>
          </p:nvPr>
        </p:nvSpPr>
        <p:spPr>
          <a:xfrm>
            <a:off x="1387451" y="1529848"/>
            <a:ext cx="8106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09" name="Google Shape;1509;p32"/>
          <p:cNvSpPr txBox="1">
            <a:spLocks noGrp="1"/>
          </p:cNvSpPr>
          <p:nvPr>
            <p:ph type="subTitle" idx="1"/>
          </p:nvPr>
        </p:nvSpPr>
        <p:spPr>
          <a:xfrm>
            <a:off x="739541" y="3768538"/>
            <a:ext cx="4438800" cy="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510" name="Google Shape;1510;p32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511" name="Google Shape;1511;p32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512" name="Google Shape;1512;p3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3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3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16" name="Google Shape;1516;p32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517" name="Google Shape;1517;p3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21" name="Google Shape;1521;p32"/>
          <p:cNvGrpSpPr/>
          <p:nvPr/>
        </p:nvGrpSpPr>
        <p:grpSpPr>
          <a:xfrm>
            <a:off x="8414301" y="731375"/>
            <a:ext cx="363074" cy="4049243"/>
            <a:chOff x="366626" y="731375"/>
            <a:chExt cx="363074" cy="4049243"/>
          </a:xfrm>
        </p:grpSpPr>
        <p:sp>
          <p:nvSpPr>
            <p:cNvPr id="1522" name="Google Shape;1522;p32"/>
            <p:cNvSpPr/>
            <p:nvPr/>
          </p:nvSpPr>
          <p:spPr>
            <a:xfrm rot="5400000">
              <a:off x="-1476459" y="2574460"/>
              <a:ext cx="4049243" cy="363074"/>
            </a:xfrm>
            <a:custGeom>
              <a:avLst/>
              <a:gdLst/>
              <a:ahLst/>
              <a:cxnLst/>
              <a:rect l="l" t="t" r="r" b="b"/>
              <a:pathLst>
                <a:path w="66102" h="3014" extrusionOk="0">
                  <a:moveTo>
                    <a:pt x="0" y="1"/>
                  </a:moveTo>
                  <a:lnTo>
                    <a:pt x="0" y="3013"/>
                  </a:lnTo>
                  <a:lnTo>
                    <a:pt x="66101" y="3013"/>
                  </a:lnTo>
                  <a:lnTo>
                    <a:pt x="661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23" name="Google Shape;1523;p32"/>
            <p:cNvGrpSpPr/>
            <p:nvPr/>
          </p:nvGrpSpPr>
          <p:grpSpPr>
            <a:xfrm>
              <a:off x="454685" y="879637"/>
              <a:ext cx="186957" cy="3752719"/>
              <a:chOff x="465813" y="916146"/>
              <a:chExt cx="186957" cy="3752719"/>
            </a:xfrm>
          </p:grpSpPr>
          <p:sp>
            <p:nvSpPr>
              <p:cNvPr id="1524" name="Google Shape;1524;p32"/>
              <p:cNvSpPr/>
              <p:nvPr/>
            </p:nvSpPr>
            <p:spPr>
              <a:xfrm rot="5400000">
                <a:off x="460880" y="921080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2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2"/>
              <p:cNvSpPr/>
              <p:nvPr/>
            </p:nvSpPr>
            <p:spPr>
              <a:xfrm rot="5400000">
                <a:off x="460880" y="1276426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924" y="1339"/>
                    </a:lnTo>
                    <a:lnTo>
                      <a:pt x="1495" y="1761"/>
                    </a:lnTo>
                    <a:lnTo>
                      <a:pt x="1268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35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2"/>
              <p:cNvSpPr/>
              <p:nvPr/>
            </p:nvSpPr>
            <p:spPr>
              <a:xfrm rot="5400000">
                <a:off x="460880" y="1630922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2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352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32"/>
              <p:cNvSpPr/>
              <p:nvPr/>
            </p:nvSpPr>
            <p:spPr>
              <a:xfrm rot="5400000">
                <a:off x="460880" y="1985419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2" y="1"/>
                    </a:moveTo>
                    <a:lnTo>
                      <a:pt x="720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32"/>
              <p:cNvSpPr/>
              <p:nvPr/>
            </p:nvSpPr>
            <p:spPr>
              <a:xfrm rot="5400000">
                <a:off x="460880" y="2340764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924" y="1339"/>
                    </a:lnTo>
                    <a:lnTo>
                      <a:pt x="1495" y="1761"/>
                    </a:lnTo>
                    <a:lnTo>
                      <a:pt x="1268" y="1088"/>
                    </a:lnTo>
                    <a:lnTo>
                      <a:pt x="1855" y="674"/>
                    </a:lnTo>
                    <a:lnTo>
                      <a:pt x="1135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2"/>
              <p:cNvSpPr/>
              <p:nvPr/>
            </p:nvSpPr>
            <p:spPr>
              <a:xfrm rot="5400000">
                <a:off x="460880" y="2695261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924" y="1339"/>
                    </a:lnTo>
                    <a:lnTo>
                      <a:pt x="1503" y="1761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2"/>
              <p:cNvSpPr/>
              <p:nvPr/>
            </p:nvSpPr>
            <p:spPr>
              <a:xfrm rot="5400000">
                <a:off x="460880" y="3049757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2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2"/>
              <p:cNvSpPr/>
              <p:nvPr/>
            </p:nvSpPr>
            <p:spPr>
              <a:xfrm rot="5400000">
                <a:off x="460826" y="3406747"/>
                <a:ext cx="196931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762" extrusionOk="0">
                    <a:moveTo>
                      <a:pt x="924" y="1"/>
                    </a:moveTo>
                    <a:lnTo>
                      <a:pt x="713" y="681"/>
                    </a:lnTo>
                    <a:lnTo>
                      <a:pt x="1" y="674"/>
                    </a:lnTo>
                    <a:lnTo>
                      <a:pt x="1" y="674"/>
                    </a:lnTo>
                    <a:lnTo>
                      <a:pt x="580" y="1088"/>
                    </a:lnTo>
                    <a:lnTo>
                      <a:pt x="353" y="1761"/>
                    </a:lnTo>
                    <a:lnTo>
                      <a:pt x="924" y="1339"/>
                    </a:lnTo>
                    <a:lnTo>
                      <a:pt x="1503" y="1761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32"/>
              <p:cNvSpPr/>
              <p:nvPr/>
            </p:nvSpPr>
            <p:spPr>
              <a:xfrm rot="5400000">
                <a:off x="460880" y="3763737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3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3" y="1761"/>
                    </a:lnTo>
                    <a:lnTo>
                      <a:pt x="924" y="1339"/>
                    </a:lnTo>
                    <a:lnTo>
                      <a:pt x="1495" y="1761"/>
                    </a:lnTo>
                    <a:lnTo>
                      <a:pt x="1268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35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32"/>
              <p:cNvSpPr/>
              <p:nvPr/>
            </p:nvSpPr>
            <p:spPr>
              <a:xfrm rot="5400000">
                <a:off x="460880" y="4119931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1" y="1"/>
                    </a:moveTo>
                    <a:lnTo>
                      <a:pt x="720" y="681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1" y="1339"/>
                    </a:lnTo>
                    <a:lnTo>
                      <a:pt x="1502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32"/>
              <p:cNvSpPr/>
              <p:nvPr/>
            </p:nvSpPr>
            <p:spPr>
              <a:xfrm rot="5400000">
                <a:off x="460826" y="4476921"/>
                <a:ext cx="196931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762" extrusionOk="0">
                    <a:moveTo>
                      <a:pt x="932" y="1"/>
                    </a:moveTo>
                    <a:lnTo>
                      <a:pt x="713" y="681"/>
                    </a:lnTo>
                    <a:lnTo>
                      <a:pt x="1" y="674"/>
                    </a:lnTo>
                    <a:lnTo>
                      <a:pt x="580" y="1088"/>
                    </a:lnTo>
                    <a:lnTo>
                      <a:pt x="353" y="1761"/>
                    </a:lnTo>
                    <a:lnTo>
                      <a:pt x="353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2">
    <p:spTree>
      <p:nvGrpSpPr>
        <p:cNvPr id="1" name="Shape 1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" name="Google Shape;1809;p36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10" name="Google Shape;1810;p36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811" name="Google Shape;1811;p36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812" name="Google Shape;1812;p36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36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36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36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6" name="Google Shape;1816;p36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817" name="Google Shape;1817;p36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36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36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2_1"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" name="Google Shape;1822;p37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23" name="Google Shape;1823;p37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824" name="Google Shape;1824;p37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825" name="Google Shape;1825;p37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37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37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37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9" name="Google Shape;1829;p37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830" name="Google Shape;1830;p37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37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37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3" name="Google Shape;1833;p37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34" name="Google Shape;1834;p37"/>
          <p:cNvSpPr/>
          <p:nvPr/>
        </p:nvSpPr>
        <p:spPr>
          <a:xfrm>
            <a:off x="366650" y="4413175"/>
            <a:ext cx="8410818" cy="363074"/>
          </a:xfrm>
          <a:custGeom>
            <a:avLst/>
            <a:gdLst/>
            <a:ahLst/>
            <a:cxnLst/>
            <a:rect l="l" t="t" r="r" b="b"/>
            <a:pathLst>
              <a:path w="66102" h="3014" extrusionOk="0">
                <a:moveTo>
                  <a:pt x="0" y="1"/>
                </a:moveTo>
                <a:lnTo>
                  <a:pt x="0" y="3013"/>
                </a:lnTo>
                <a:lnTo>
                  <a:pt x="66101" y="3013"/>
                </a:lnTo>
                <a:lnTo>
                  <a:pt x="66101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5" name="Google Shape;1835;p37"/>
          <p:cNvGrpSpPr/>
          <p:nvPr/>
        </p:nvGrpSpPr>
        <p:grpSpPr>
          <a:xfrm>
            <a:off x="551419" y="4490101"/>
            <a:ext cx="8034130" cy="186957"/>
            <a:chOff x="551419" y="4502346"/>
            <a:chExt cx="8034130" cy="186957"/>
          </a:xfrm>
        </p:grpSpPr>
        <p:sp>
          <p:nvSpPr>
            <p:cNvPr id="1836" name="Google Shape;1836;p37"/>
            <p:cNvSpPr/>
            <p:nvPr/>
          </p:nvSpPr>
          <p:spPr>
            <a:xfrm>
              <a:off x="551419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7"/>
            <p:cNvSpPr/>
            <p:nvPr/>
          </p:nvSpPr>
          <p:spPr>
            <a:xfrm>
              <a:off x="906764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7"/>
            <p:cNvSpPr/>
            <p:nvPr/>
          </p:nvSpPr>
          <p:spPr>
            <a:xfrm>
              <a:off x="1261261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352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7"/>
            <p:cNvSpPr/>
            <p:nvPr/>
          </p:nvSpPr>
          <p:spPr>
            <a:xfrm>
              <a:off x="1615757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20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37"/>
            <p:cNvSpPr/>
            <p:nvPr/>
          </p:nvSpPr>
          <p:spPr>
            <a:xfrm>
              <a:off x="1971102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37"/>
            <p:cNvSpPr/>
            <p:nvPr/>
          </p:nvSpPr>
          <p:spPr>
            <a:xfrm>
              <a:off x="2325599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7"/>
            <p:cNvSpPr/>
            <p:nvPr/>
          </p:nvSpPr>
          <p:spPr>
            <a:xfrm>
              <a:off x="2680096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7"/>
            <p:cNvSpPr/>
            <p:nvPr/>
          </p:nvSpPr>
          <p:spPr>
            <a:xfrm>
              <a:off x="3037033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7"/>
            <p:cNvSpPr/>
            <p:nvPr/>
          </p:nvSpPr>
          <p:spPr>
            <a:xfrm>
              <a:off x="3394076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7"/>
            <p:cNvSpPr/>
            <p:nvPr/>
          </p:nvSpPr>
          <p:spPr>
            <a:xfrm>
              <a:off x="375027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20" y="681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60" y="1761"/>
                  </a:lnTo>
                  <a:lnTo>
                    <a:pt x="931" y="1339"/>
                  </a:lnTo>
                  <a:lnTo>
                    <a:pt x="1502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7"/>
            <p:cNvSpPr/>
            <p:nvPr/>
          </p:nvSpPr>
          <p:spPr>
            <a:xfrm>
              <a:off x="4107207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32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353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7"/>
            <p:cNvSpPr/>
            <p:nvPr/>
          </p:nvSpPr>
          <p:spPr>
            <a:xfrm>
              <a:off x="446425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7"/>
            <p:cNvSpPr/>
            <p:nvPr/>
          </p:nvSpPr>
          <p:spPr>
            <a:xfrm>
              <a:off x="4820338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7"/>
            <p:cNvSpPr/>
            <p:nvPr/>
          </p:nvSpPr>
          <p:spPr>
            <a:xfrm>
              <a:off x="5177381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2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3" y="1761"/>
                  </a:lnTo>
                  <a:lnTo>
                    <a:pt x="353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7"/>
            <p:cNvSpPr/>
            <p:nvPr/>
          </p:nvSpPr>
          <p:spPr>
            <a:xfrm>
              <a:off x="5534318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7"/>
            <p:cNvSpPr/>
            <p:nvPr/>
          </p:nvSpPr>
          <p:spPr>
            <a:xfrm>
              <a:off x="5890512" y="4502346"/>
              <a:ext cx="197674" cy="186957"/>
            </a:xfrm>
            <a:custGeom>
              <a:avLst/>
              <a:gdLst/>
              <a:ahLst/>
              <a:cxnLst/>
              <a:rect l="l" t="t" r="r" b="b"/>
              <a:pathLst>
                <a:path w="1863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63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7"/>
            <p:cNvSpPr/>
            <p:nvPr/>
          </p:nvSpPr>
          <p:spPr>
            <a:xfrm>
              <a:off x="6247555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52" y="1761"/>
                  </a:lnTo>
                  <a:lnTo>
                    <a:pt x="931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7"/>
            <p:cNvSpPr/>
            <p:nvPr/>
          </p:nvSpPr>
          <p:spPr>
            <a:xfrm>
              <a:off x="6604492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7"/>
            <p:cNvSpPr/>
            <p:nvPr/>
          </p:nvSpPr>
          <p:spPr>
            <a:xfrm>
              <a:off x="6961535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24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79" y="1088"/>
                  </a:lnTo>
                  <a:lnTo>
                    <a:pt x="352" y="1761"/>
                  </a:lnTo>
                  <a:lnTo>
                    <a:pt x="924" y="1339"/>
                  </a:lnTo>
                  <a:lnTo>
                    <a:pt x="1495" y="1761"/>
                  </a:lnTo>
                  <a:lnTo>
                    <a:pt x="1268" y="1088"/>
                  </a:lnTo>
                  <a:lnTo>
                    <a:pt x="1855" y="674"/>
                  </a:lnTo>
                  <a:lnTo>
                    <a:pt x="1135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7"/>
            <p:cNvSpPr/>
            <p:nvPr/>
          </p:nvSpPr>
          <p:spPr>
            <a:xfrm>
              <a:off x="7318443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7"/>
            <p:cNvSpPr/>
            <p:nvPr/>
          </p:nvSpPr>
          <p:spPr>
            <a:xfrm>
              <a:off x="7674637" y="4502346"/>
              <a:ext cx="197674" cy="186957"/>
            </a:xfrm>
            <a:custGeom>
              <a:avLst/>
              <a:gdLst/>
              <a:ahLst/>
              <a:cxnLst/>
              <a:rect l="l" t="t" r="r" b="b"/>
              <a:pathLst>
                <a:path w="1863" h="1762" extrusionOk="0">
                  <a:moveTo>
                    <a:pt x="932" y="1"/>
                  </a:moveTo>
                  <a:lnTo>
                    <a:pt x="721" y="681"/>
                  </a:lnTo>
                  <a:lnTo>
                    <a:pt x="1" y="674"/>
                  </a:lnTo>
                  <a:lnTo>
                    <a:pt x="588" y="1088"/>
                  </a:lnTo>
                  <a:lnTo>
                    <a:pt x="361" y="1761"/>
                  </a:lnTo>
                  <a:lnTo>
                    <a:pt x="932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63" y="674"/>
                  </a:lnTo>
                  <a:lnTo>
                    <a:pt x="1143" y="681"/>
                  </a:lnTo>
                  <a:lnTo>
                    <a:pt x="93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7"/>
            <p:cNvSpPr/>
            <p:nvPr/>
          </p:nvSpPr>
          <p:spPr>
            <a:xfrm>
              <a:off x="8031680" y="4502346"/>
              <a:ext cx="196825" cy="186957"/>
            </a:xfrm>
            <a:custGeom>
              <a:avLst/>
              <a:gdLst/>
              <a:ahLst/>
              <a:cxnLst/>
              <a:rect l="l" t="t" r="r" b="b"/>
              <a:pathLst>
                <a:path w="1855" h="1762" extrusionOk="0">
                  <a:moveTo>
                    <a:pt x="931" y="1"/>
                  </a:moveTo>
                  <a:lnTo>
                    <a:pt x="712" y="681"/>
                  </a:lnTo>
                  <a:lnTo>
                    <a:pt x="0" y="674"/>
                  </a:lnTo>
                  <a:lnTo>
                    <a:pt x="0" y="674"/>
                  </a:lnTo>
                  <a:lnTo>
                    <a:pt x="587" y="1088"/>
                  </a:lnTo>
                  <a:lnTo>
                    <a:pt x="352" y="1761"/>
                  </a:lnTo>
                  <a:lnTo>
                    <a:pt x="931" y="1339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3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7"/>
            <p:cNvSpPr/>
            <p:nvPr/>
          </p:nvSpPr>
          <p:spPr>
            <a:xfrm>
              <a:off x="8388617" y="4502346"/>
              <a:ext cx="196931" cy="186957"/>
            </a:xfrm>
            <a:custGeom>
              <a:avLst/>
              <a:gdLst/>
              <a:ahLst/>
              <a:cxnLst/>
              <a:rect l="l" t="t" r="r" b="b"/>
              <a:pathLst>
                <a:path w="1856" h="1762" extrusionOk="0">
                  <a:moveTo>
                    <a:pt x="924" y="1"/>
                  </a:moveTo>
                  <a:lnTo>
                    <a:pt x="713" y="681"/>
                  </a:lnTo>
                  <a:lnTo>
                    <a:pt x="1" y="674"/>
                  </a:lnTo>
                  <a:lnTo>
                    <a:pt x="1" y="674"/>
                  </a:lnTo>
                  <a:lnTo>
                    <a:pt x="580" y="1088"/>
                  </a:lnTo>
                  <a:lnTo>
                    <a:pt x="353" y="1761"/>
                  </a:lnTo>
                  <a:lnTo>
                    <a:pt x="924" y="1339"/>
                  </a:lnTo>
                  <a:lnTo>
                    <a:pt x="1503" y="1761"/>
                  </a:lnTo>
                  <a:lnTo>
                    <a:pt x="1503" y="1761"/>
                  </a:lnTo>
                  <a:lnTo>
                    <a:pt x="1276" y="1088"/>
                  </a:lnTo>
                  <a:lnTo>
                    <a:pt x="1855" y="674"/>
                  </a:lnTo>
                  <a:lnTo>
                    <a:pt x="1855" y="674"/>
                  </a:lnTo>
                  <a:lnTo>
                    <a:pt x="1143" y="681"/>
                  </a:lnTo>
                  <a:lnTo>
                    <a:pt x="92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2532600" y="2786163"/>
            <a:ext cx="4078800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4027050" y="1518513"/>
            <a:ext cx="10899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2352600" y="3768538"/>
            <a:ext cx="4438800" cy="33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53" name="Google Shape;53;p3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54" name="Google Shape;54;p3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55" name="Google Shape;55;p3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3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/>
          <p:nvPr/>
        </p:nvSpPr>
        <p:spPr>
          <a:xfrm>
            <a:off x="366625" y="365700"/>
            <a:ext cx="8410800" cy="4412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4"/>
          <p:cNvGrpSpPr/>
          <p:nvPr/>
        </p:nvGrpSpPr>
        <p:grpSpPr>
          <a:xfrm>
            <a:off x="2415786" y="-476508"/>
            <a:ext cx="4312422" cy="936483"/>
            <a:chOff x="2415786" y="-106391"/>
            <a:chExt cx="4312422" cy="936483"/>
          </a:xfrm>
        </p:grpSpPr>
        <p:grpSp>
          <p:nvGrpSpPr>
            <p:cNvPr id="67" name="Google Shape;67;p4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68" name="Google Shape;68;p4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" name="Google Shape;72;p4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73" name="Google Shape;73;p4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4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7" name="Google Shape;77;p4"/>
          <p:cNvSpPr txBox="1">
            <a:spLocks noGrp="1"/>
          </p:cNvSpPr>
          <p:nvPr>
            <p:ph type="title"/>
          </p:nvPr>
        </p:nvSpPr>
        <p:spPr>
          <a:xfrm>
            <a:off x="1790550" y="731375"/>
            <a:ext cx="55629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"/>
          <p:cNvSpPr txBox="1">
            <a:spLocks noGrp="1"/>
          </p:cNvSpPr>
          <p:nvPr>
            <p:ph type="body" idx="1"/>
          </p:nvPr>
        </p:nvSpPr>
        <p:spPr>
          <a:xfrm>
            <a:off x="733250" y="1268975"/>
            <a:ext cx="7677600" cy="314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Open Sans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79" name="Google Shape;79;p4"/>
          <p:cNvGrpSpPr/>
          <p:nvPr/>
        </p:nvGrpSpPr>
        <p:grpSpPr>
          <a:xfrm>
            <a:off x="464188" y="4557269"/>
            <a:ext cx="8215713" cy="43500"/>
            <a:chOff x="333288" y="337069"/>
            <a:chExt cx="8215713" cy="43500"/>
          </a:xfrm>
        </p:grpSpPr>
        <p:sp>
          <p:nvSpPr>
            <p:cNvPr id="80" name="Google Shape;80;p4"/>
            <p:cNvSpPr/>
            <p:nvPr/>
          </p:nvSpPr>
          <p:spPr>
            <a:xfrm>
              <a:off x="333288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49688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4846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47249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4603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4481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4359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237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1160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3994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3872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37504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8" y="1344"/>
                    <a:pt x="1738" y="858"/>
                  </a:cubicBezTo>
                  <a:cubicBezTo>
                    <a:pt x="1738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3628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35071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33854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263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31415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0198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8981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776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654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5326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4109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289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167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045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19236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8020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680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58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436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13147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1193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1071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949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827488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7058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841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46188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08361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8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2" y="244"/>
                  </a:cubicBezTo>
                  <a:cubicBezTo>
                    <a:pt x="1588" y="82"/>
                    <a:pt x="1368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20526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8505525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8379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82574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81357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8013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78918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7770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76484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7526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7404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2829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7161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70395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6917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67956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66739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6552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6430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6308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6186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6065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943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58211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699463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5577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54561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53338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"/>
          <p:cNvSpPr/>
          <p:nvPr/>
        </p:nvSpPr>
        <p:spPr>
          <a:xfrm>
            <a:off x="366625" y="731375"/>
            <a:ext cx="42090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0" name="Google Shape;370;p9"/>
          <p:cNvGrpSpPr/>
          <p:nvPr/>
        </p:nvGrpSpPr>
        <p:grpSpPr>
          <a:xfrm>
            <a:off x="949499" y="-95508"/>
            <a:ext cx="358097" cy="936483"/>
            <a:chOff x="1872499" y="-301466"/>
            <a:chExt cx="358097" cy="936483"/>
          </a:xfrm>
        </p:grpSpPr>
        <p:sp>
          <p:nvSpPr>
            <p:cNvPr id="371" name="Google Shape;371;p9"/>
            <p:cNvSpPr/>
            <p:nvPr/>
          </p:nvSpPr>
          <p:spPr>
            <a:xfrm>
              <a:off x="1872499" y="-301466"/>
              <a:ext cx="358097" cy="936483"/>
            </a:xfrm>
            <a:custGeom>
              <a:avLst/>
              <a:gdLst/>
              <a:ahLst/>
              <a:cxnLst/>
              <a:rect l="l" t="t" r="r" b="b"/>
              <a:pathLst>
                <a:path w="3178" h="8311" extrusionOk="0">
                  <a:moveTo>
                    <a:pt x="3021" y="6456"/>
                  </a:moveTo>
                  <a:lnTo>
                    <a:pt x="2247" y="6456"/>
                  </a:lnTo>
                  <a:cubicBezTo>
                    <a:pt x="2192" y="5916"/>
                    <a:pt x="2145" y="5439"/>
                    <a:pt x="2145" y="5392"/>
                  </a:cubicBezTo>
                  <a:cubicBezTo>
                    <a:pt x="2145" y="5392"/>
                    <a:pt x="2184" y="5360"/>
                    <a:pt x="2231" y="5329"/>
                  </a:cubicBezTo>
                  <a:cubicBezTo>
                    <a:pt x="2348" y="5251"/>
                    <a:pt x="2481" y="5149"/>
                    <a:pt x="2481" y="4961"/>
                  </a:cubicBezTo>
                  <a:cubicBezTo>
                    <a:pt x="2481" y="4805"/>
                    <a:pt x="2364" y="4640"/>
                    <a:pt x="2184" y="4523"/>
                  </a:cubicBezTo>
                  <a:cubicBezTo>
                    <a:pt x="2043" y="4421"/>
                    <a:pt x="1871" y="4359"/>
                    <a:pt x="1699" y="4335"/>
                  </a:cubicBezTo>
                  <a:lnTo>
                    <a:pt x="1699" y="1"/>
                  </a:lnTo>
                  <a:lnTo>
                    <a:pt x="1441" y="1"/>
                  </a:lnTo>
                  <a:lnTo>
                    <a:pt x="1441" y="4351"/>
                  </a:lnTo>
                  <a:cubicBezTo>
                    <a:pt x="1284" y="4374"/>
                    <a:pt x="1136" y="4437"/>
                    <a:pt x="1010" y="4523"/>
                  </a:cubicBezTo>
                  <a:cubicBezTo>
                    <a:pt x="830" y="4640"/>
                    <a:pt x="705" y="4805"/>
                    <a:pt x="705" y="4961"/>
                  </a:cubicBezTo>
                  <a:cubicBezTo>
                    <a:pt x="705" y="5149"/>
                    <a:pt x="846" y="5251"/>
                    <a:pt x="963" y="5329"/>
                  </a:cubicBezTo>
                  <a:cubicBezTo>
                    <a:pt x="1010" y="5368"/>
                    <a:pt x="1049" y="5392"/>
                    <a:pt x="1049" y="5399"/>
                  </a:cubicBezTo>
                  <a:cubicBezTo>
                    <a:pt x="1042" y="5446"/>
                    <a:pt x="1002" y="5916"/>
                    <a:pt x="956" y="6456"/>
                  </a:cubicBezTo>
                  <a:lnTo>
                    <a:pt x="157" y="6456"/>
                  </a:lnTo>
                  <a:cubicBezTo>
                    <a:pt x="71" y="6456"/>
                    <a:pt x="1" y="6526"/>
                    <a:pt x="1" y="6612"/>
                  </a:cubicBezTo>
                  <a:lnTo>
                    <a:pt x="1" y="8154"/>
                  </a:lnTo>
                  <a:cubicBezTo>
                    <a:pt x="1" y="8232"/>
                    <a:pt x="71" y="8302"/>
                    <a:pt x="157" y="8302"/>
                  </a:cubicBezTo>
                  <a:lnTo>
                    <a:pt x="556" y="8302"/>
                  </a:lnTo>
                  <a:cubicBezTo>
                    <a:pt x="556" y="8161"/>
                    <a:pt x="666" y="8044"/>
                    <a:pt x="799" y="8028"/>
                  </a:cubicBezTo>
                  <a:lnTo>
                    <a:pt x="791" y="8138"/>
                  </a:lnTo>
                  <a:cubicBezTo>
                    <a:pt x="791" y="8240"/>
                    <a:pt x="940" y="8248"/>
                    <a:pt x="956" y="8146"/>
                  </a:cubicBezTo>
                  <a:lnTo>
                    <a:pt x="963" y="8060"/>
                  </a:lnTo>
                  <a:cubicBezTo>
                    <a:pt x="1057" y="8115"/>
                    <a:pt x="1112" y="8208"/>
                    <a:pt x="1112" y="8310"/>
                  </a:cubicBezTo>
                  <a:lnTo>
                    <a:pt x="2067" y="8310"/>
                  </a:lnTo>
                  <a:cubicBezTo>
                    <a:pt x="2067" y="8201"/>
                    <a:pt x="2129" y="8107"/>
                    <a:pt x="2231" y="8060"/>
                  </a:cubicBezTo>
                  <a:lnTo>
                    <a:pt x="2239" y="8154"/>
                  </a:lnTo>
                  <a:cubicBezTo>
                    <a:pt x="2239" y="8201"/>
                    <a:pt x="2278" y="8232"/>
                    <a:pt x="2325" y="8232"/>
                  </a:cubicBezTo>
                  <a:cubicBezTo>
                    <a:pt x="2372" y="8224"/>
                    <a:pt x="2403" y="8185"/>
                    <a:pt x="2403" y="8146"/>
                  </a:cubicBezTo>
                  <a:lnTo>
                    <a:pt x="2395" y="8044"/>
                  </a:lnTo>
                  <a:cubicBezTo>
                    <a:pt x="2520" y="8068"/>
                    <a:pt x="2614" y="8177"/>
                    <a:pt x="2622" y="8310"/>
                  </a:cubicBezTo>
                  <a:lnTo>
                    <a:pt x="3021" y="8310"/>
                  </a:lnTo>
                  <a:cubicBezTo>
                    <a:pt x="3099" y="8310"/>
                    <a:pt x="3170" y="8240"/>
                    <a:pt x="3178" y="8154"/>
                  </a:cubicBezTo>
                  <a:lnTo>
                    <a:pt x="3178" y="6612"/>
                  </a:lnTo>
                  <a:cubicBezTo>
                    <a:pt x="3178" y="6526"/>
                    <a:pt x="3107" y="6448"/>
                    <a:pt x="3021" y="6456"/>
                  </a:cubicBezTo>
                  <a:close/>
                  <a:moveTo>
                    <a:pt x="1981" y="5423"/>
                  </a:moveTo>
                  <a:cubicBezTo>
                    <a:pt x="1988" y="5470"/>
                    <a:pt x="2027" y="5932"/>
                    <a:pt x="2074" y="6456"/>
                  </a:cubicBezTo>
                  <a:lnTo>
                    <a:pt x="1112" y="6456"/>
                  </a:lnTo>
                  <a:cubicBezTo>
                    <a:pt x="1167" y="5932"/>
                    <a:pt x="1214" y="5478"/>
                    <a:pt x="1214" y="5423"/>
                  </a:cubicBezTo>
                  <a:cubicBezTo>
                    <a:pt x="1229" y="5321"/>
                    <a:pt x="1151" y="5266"/>
                    <a:pt x="1057" y="5196"/>
                  </a:cubicBezTo>
                  <a:cubicBezTo>
                    <a:pt x="956" y="5133"/>
                    <a:pt x="869" y="5063"/>
                    <a:pt x="869" y="4961"/>
                  </a:cubicBezTo>
                  <a:cubicBezTo>
                    <a:pt x="869" y="4860"/>
                    <a:pt x="963" y="4750"/>
                    <a:pt x="1096" y="4656"/>
                  </a:cubicBezTo>
                  <a:cubicBezTo>
                    <a:pt x="1198" y="4586"/>
                    <a:pt x="1315" y="4539"/>
                    <a:pt x="1441" y="4515"/>
                  </a:cubicBezTo>
                  <a:lnTo>
                    <a:pt x="1441" y="4586"/>
                  </a:lnTo>
                  <a:cubicBezTo>
                    <a:pt x="1433" y="4672"/>
                    <a:pt x="1511" y="4742"/>
                    <a:pt x="1597" y="4719"/>
                  </a:cubicBezTo>
                  <a:cubicBezTo>
                    <a:pt x="1660" y="4703"/>
                    <a:pt x="1707" y="4640"/>
                    <a:pt x="1699" y="4570"/>
                  </a:cubicBezTo>
                  <a:lnTo>
                    <a:pt x="1699" y="4507"/>
                  </a:lnTo>
                  <a:cubicBezTo>
                    <a:pt x="1840" y="4523"/>
                    <a:pt x="1973" y="4578"/>
                    <a:pt x="2090" y="4656"/>
                  </a:cubicBezTo>
                  <a:cubicBezTo>
                    <a:pt x="2223" y="4750"/>
                    <a:pt x="2317" y="4867"/>
                    <a:pt x="2317" y="4961"/>
                  </a:cubicBezTo>
                  <a:cubicBezTo>
                    <a:pt x="2317" y="5063"/>
                    <a:pt x="2215" y="5141"/>
                    <a:pt x="2129" y="5196"/>
                  </a:cubicBezTo>
                  <a:cubicBezTo>
                    <a:pt x="2043" y="5259"/>
                    <a:pt x="1965" y="5321"/>
                    <a:pt x="1981" y="54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1879992" y="431064"/>
              <a:ext cx="343111" cy="180063"/>
            </a:xfrm>
            <a:custGeom>
              <a:avLst/>
              <a:gdLst/>
              <a:ahLst/>
              <a:cxnLst/>
              <a:rect l="l" t="t" r="r" b="b"/>
              <a:pathLst>
                <a:path w="3045" h="1598" extrusionOk="0">
                  <a:moveTo>
                    <a:pt x="149" y="1"/>
                  </a:moveTo>
                  <a:lnTo>
                    <a:pt x="2903" y="1"/>
                  </a:lnTo>
                  <a:cubicBezTo>
                    <a:pt x="2982" y="1"/>
                    <a:pt x="3044" y="63"/>
                    <a:pt x="3044" y="150"/>
                  </a:cubicBezTo>
                  <a:lnTo>
                    <a:pt x="3044" y="1456"/>
                  </a:lnTo>
                  <a:cubicBezTo>
                    <a:pt x="3044" y="1534"/>
                    <a:pt x="2982" y="1597"/>
                    <a:pt x="2903" y="1597"/>
                  </a:cubicBezTo>
                  <a:lnTo>
                    <a:pt x="2536" y="1597"/>
                  </a:lnTo>
                  <a:cubicBezTo>
                    <a:pt x="2528" y="1261"/>
                    <a:pt x="2019" y="1261"/>
                    <a:pt x="2019" y="1597"/>
                  </a:cubicBezTo>
                  <a:lnTo>
                    <a:pt x="1025" y="1597"/>
                  </a:lnTo>
                  <a:cubicBezTo>
                    <a:pt x="1025" y="1261"/>
                    <a:pt x="517" y="1261"/>
                    <a:pt x="517" y="1597"/>
                  </a:cubicBezTo>
                  <a:lnTo>
                    <a:pt x="149" y="1597"/>
                  </a:lnTo>
                  <a:cubicBezTo>
                    <a:pt x="63" y="1597"/>
                    <a:pt x="0" y="1534"/>
                    <a:pt x="0" y="1456"/>
                  </a:cubicBezTo>
                  <a:lnTo>
                    <a:pt x="0" y="150"/>
                  </a:lnTo>
                  <a:cubicBezTo>
                    <a:pt x="0" y="71"/>
                    <a:pt x="63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885750" y="436424"/>
              <a:ext cx="331603" cy="169351"/>
            </a:xfrm>
            <a:custGeom>
              <a:avLst/>
              <a:gdLst/>
              <a:ahLst/>
              <a:cxnLst/>
              <a:rect l="l" t="t" r="r" b="b"/>
              <a:pathLst>
                <a:path w="2943" h="1402" extrusionOk="0">
                  <a:moveTo>
                    <a:pt x="133" y="1"/>
                  </a:moveTo>
                  <a:lnTo>
                    <a:pt x="2809" y="1"/>
                  </a:lnTo>
                  <a:cubicBezTo>
                    <a:pt x="2887" y="8"/>
                    <a:pt x="2942" y="63"/>
                    <a:pt x="2942" y="141"/>
                  </a:cubicBezTo>
                  <a:lnTo>
                    <a:pt x="2942" y="1268"/>
                  </a:lnTo>
                  <a:cubicBezTo>
                    <a:pt x="2942" y="1339"/>
                    <a:pt x="2880" y="1401"/>
                    <a:pt x="2809" y="1401"/>
                  </a:cubicBezTo>
                  <a:lnTo>
                    <a:pt x="2465" y="1401"/>
                  </a:lnTo>
                  <a:cubicBezTo>
                    <a:pt x="2488" y="1065"/>
                    <a:pt x="1964" y="1065"/>
                    <a:pt x="1988" y="1401"/>
                  </a:cubicBezTo>
                  <a:lnTo>
                    <a:pt x="963" y="1401"/>
                  </a:lnTo>
                  <a:cubicBezTo>
                    <a:pt x="978" y="1065"/>
                    <a:pt x="462" y="1065"/>
                    <a:pt x="477" y="1401"/>
                  </a:cubicBezTo>
                  <a:lnTo>
                    <a:pt x="133" y="1401"/>
                  </a:lnTo>
                  <a:cubicBezTo>
                    <a:pt x="63" y="1401"/>
                    <a:pt x="0" y="1339"/>
                    <a:pt x="0" y="1268"/>
                  </a:cubicBezTo>
                  <a:lnTo>
                    <a:pt x="0" y="141"/>
                  </a:lnTo>
                  <a:cubicBezTo>
                    <a:pt x="0" y="63"/>
                    <a:pt x="55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962023" y="424733"/>
              <a:ext cx="179049" cy="187950"/>
            </a:xfrm>
            <a:custGeom>
              <a:avLst/>
              <a:gdLst/>
              <a:ahLst/>
              <a:cxnLst/>
              <a:rect l="l" t="t" r="r" b="b"/>
              <a:pathLst>
                <a:path w="1589" h="1668" extrusionOk="0">
                  <a:moveTo>
                    <a:pt x="1440" y="0"/>
                  </a:moveTo>
                  <a:lnTo>
                    <a:pt x="1276" y="8"/>
                  </a:lnTo>
                  <a:cubicBezTo>
                    <a:pt x="1323" y="509"/>
                    <a:pt x="1385" y="1174"/>
                    <a:pt x="1425" y="1612"/>
                  </a:cubicBezTo>
                  <a:cubicBezTo>
                    <a:pt x="1444" y="1604"/>
                    <a:pt x="1464" y="1601"/>
                    <a:pt x="1483" y="1601"/>
                  </a:cubicBezTo>
                  <a:cubicBezTo>
                    <a:pt x="1503" y="1601"/>
                    <a:pt x="1522" y="1604"/>
                    <a:pt x="1542" y="1612"/>
                  </a:cubicBezTo>
                  <a:cubicBezTo>
                    <a:pt x="1558" y="1612"/>
                    <a:pt x="1573" y="1628"/>
                    <a:pt x="1589" y="1628"/>
                  </a:cubicBezTo>
                  <a:cubicBezTo>
                    <a:pt x="1550" y="1190"/>
                    <a:pt x="1487" y="501"/>
                    <a:pt x="1440" y="0"/>
                  </a:cubicBezTo>
                  <a:close/>
                  <a:moveTo>
                    <a:pt x="149" y="0"/>
                  </a:moveTo>
                  <a:cubicBezTo>
                    <a:pt x="94" y="501"/>
                    <a:pt x="40" y="1158"/>
                    <a:pt x="1" y="1589"/>
                  </a:cubicBezTo>
                  <a:cubicBezTo>
                    <a:pt x="55" y="1597"/>
                    <a:pt x="110" y="1628"/>
                    <a:pt x="157" y="1667"/>
                  </a:cubicBezTo>
                  <a:cubicBezTo>
                    <a:pt x="196" y="1229"/>
                    <a:pt x="259" y="525"/>
                    <a:pt x="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5" name="Google Shape;375;p9"/>
          <p:cNvGrpSpPr/>
          <p:nvPr/>
        </p:nvGrpSpPr>
        <p:grpSpPr>
          <a:xfrm>
            <a:off x="3634649" y="-95508"/>
            <a:ext cx="358097" cy="936483"/>
            <a:chOff x="1872499" y="-301466"/>
            <a:chExt cx="358097" cy="936483"/>
          </a:xfrm>
        </p:grpSpPr>
        <p:sp>
          <p:nvSpPr>
            <p:cNvPr id="376" name="Google Shape;376;p9"/>
            <p:cNvSpPr/>
            <p:nvPr/>
          </p:nvSpPr>
          <p:spPr>
            <a:xfrm>
              <a:off x="1872499" y="-301466"/>
              <a:ext cx="358097" cy="936483"/>
            </a:xfrm>
            <a:custGeom>
              <a:avLst/>
              <a:gdLst/>
              <a:ahLst/>
              <a:cxnLst/>
              <a:rect l="l" t="t" r="r" b="b"/>
              <a:pathLst>
                <a:path w="3178" h="8311" extrusionOk="0">
                  <a:moveTo>
                    <a:pt x="3021" y="6456"/>
                  </a:moveTo>
                  <a:lnTo>
                    <a:pt x="2247" y="6456"/>
                  </a:lnTo>
                  <a:cubicBezTo>
                    <a:pt x="2192" y="5916"/>
                    <a:pt x="2145" y="5439"/>
                    <a:pt x="2145" y="5392"/>
                  </a:cubicBezTo>
                  <a:cubicBezTo>
                    <a:pt x="2145" y="5392"/>
                    <a:pt x="2184" y="5360"/>
                    <a:pt x="2231" y="5329"/>
                  </a:cubicBezTo>
                  <a:cubicBezTo>
                    <a:pt x="2348" y="5251"/>
                    <a:pt x="2481" y="5149"/>
                    <a:pt x="2481" y="4961"/>
                  </a:cubicBezTo>
                  <a:cubicBezTo>
                    <a:pt x="2481" y="4805"/>
                    <a:pt x="2364" y="4640"/>
                    <a:pt x="2184" y="4523"/>
                  </a:cubicBezTo>
                  <a:cubicBezTo>
                    <a:pt x="2043" y="4421"/>
                    <a:pt x="1871" y="4359"/>
                    <a:pt x="1699" y="4335"/>
                  </a:cubicBezTo>
                  <a:lnTo>
                    <a:pt x="1699" y="1"/>
                  </a:lnTo>
                  <a:lnTo>
                    <a:pt x="1441" y="1"/>
                  </a:lnTo>
                  <a:lnTo>
                    <a:pt x="1441" y="4351"/>
                  </a:lnTo>
                  <a:cubicBezTo>
                    <a:pt x="1284" y="4374"/>
                    <a:pt x="1136" y="4437"/>
                    <a:pt x="1010" y="4523"/>
                  </a:cubicBezTo>
                  <a:cubicBezTo>
                    <a:pt x="830" y="4640"/>
                    <a:pt x="705" y="4805"/>
                    <a:pt x="705" y="4961"/>
                  </a:cubicBezTo>
                  <a:cubicBezTo>
                    <a:pt x="705" y="5149"/>
                    <a:pt x="846" y="5251"/>
                    <a:pt x="963" y="5329"/>
                  </a:cubicBezTo>
                  <a:cubicBezTo>
                    <a:pt x="1010" y="5368"/>
                    <a:pt x="1049" y="5392"/>
                    <a:pt x="1049" y="5399"/>
                  </a:cubicBezTo>
                  <a:cubicBezTo>
                    <a:pt x="1042" y="5446"/>
                    <a:pt x="1002" y="5916"/>
                    <a:pt x="956" y="6456"/>
                  </a:cubicBezTo>
                  <a:lnTo>
                    <a:pt x="157" y="6456"/>
                  </a:lnTo>
                  <a:cubicBezTo>
                    <a:pt x="71" y="6456"/>
                    <a:pt x="1" y="6526"/>
                    <a:pt x="1" y="6612"/>
                  </a:cubicBezTo>
                  <a:lnTo>
                    <a:pt x="1" y="8154"/>
                  </a:lnTo>
                  <a:cubicBezTo>
                    <a:pt x="1" y="8232"/>
                    <a:pt x="71" y="8302"/>
                    <a:pt x="157" y="8302"/>
                  </a:cubicBezTo>
                  <a:lnTo>
                    <a:pt x="556" y="8302"/>
                  </a:lnTo>
                  <a:cubicBezTo>
                    <a:pt x="556" y="8161"/>
                    <a:pt x="666" y="8044"/>
                    <a:pt x="799" y="8028"/>
                  </a:cubicBezTo>
                  <a:lnTo>
                    <a:pt x="791" y="8138"/>
                  </a:lnTo>
                  <a:cubicBezTo>
                    <a:pt x="791" y="8240"/>
                    <a:pt x="940" y="8248"/>
                    <a:pt x="956" y="8146"/>
                  </a:cubicBezTo>
                  <a:lnTo>
                    <a:pt x="963" y="8060"/>
                  </a:lnTo>
                  <a:cubicBezTo>
                    <a:pt x="1057" y="8115"/>
                    <a:pt x="1112" y="8208"/>
                    <a:pt x="1112" y="8310"/>
                  </a:cubicBezTo>
                  <a:lnTo>
                    <a:pt x="2067" y="8310"/>
                  </a:lnTo>
                  <a:cubicBezTo>
                    <a:pt x="2067" y="8201"/>
                    <a:pt x="2129" y="8107"/>
                    <a:pt x="2231" y="8060"/>
                  </a:cubicBezTo>
                  <a:lnTo>
                    <a:pt x="2239" y="8154"/>
                  </a:lnTo>
                  <a:cubicBezTo>
                    <a:pt x="2239" y="8201"/>
                    <a:pt x="2278" y="8232"/>
                    <a:pt x="2325" y="8232"/>
                  </a:cubicBezTo>
                  <a:cubicBezTo>
                    <a:pt x="2372" y="8224"/>
                    <a:pt x="2403" y="8185"/>
                    <a:pt x="2403" y="8146"/>
                  </a:cubicBezTo>
                  <a:lnTo>
                    <a:pt x="2395" y="8044"/>
                  </a:lnTo>
                  <a:cubicBezTo>
                    <a:pt x="2520" y="8068"/>
                    <a:pt x="2614" y="8177"/>
                    <a:pt x="2622" y="8310"/>
                  </a:cubicBezTo>
                  <a:lnTo>
                    <a:pt x="3021" y="8310"/>
                  </a:lnTo>
                  <a:cubicBezTo>
                    <a:pt x="3099" y="8310"/>
                    <a:pt x="3170" y="8240"/>
                    <a:pt x="3178" y="8154"/>
                  </a:cubicBezTo>
                  <a:lnTo>
                    <a:pt x="3178" y="6612"/>
                  </a:lnTo>
                  <a:cubicBezTo>
                    <a:pt x="3178" y="6526"/>
                    <a:pt x="3107" y="6448"/>
                    <a:pt x="3021" y="6456"/>
                  </a:cubicBezTo>
                  <a:close/>
                  <a:moveTo>
                    <a:pt x="1981" y="5423"/>
                  </a:moveTo>
                  <a:cubicBezTo>
                    <a:pt x="1988" y="5470"/>
                    <a:pt x="2027" y="5932"/>
                    <a:pt x="2074" y="6456"/>
                  </a:cubicBezTo>
                  <a:lnTo>
                    <a:pt x="1112" y="6456"/>
                  </a:lnTo>
                  <a:cubicBezTo>
                    <a:pt x="1167" y="5932"/>
                    <a:pt x="1214" y="5478"/>
                    <a:pt x="1214" y="5423"/>
                  </a:cubicBezTo>
                  <a:cubicBezTo>
                    <a:pt x="1229" y="5321"/>
                    <a:pt x="1151" y="5266"/>
                    <a:pt x="1057" y="5196"/>
                  </a:cubicBezTo>
                  <a:cubicBezTo>
                    <a:pt x="956" y="5133"/>
                    <a:pt x="869" y="5063"/>
                    <a:pt x="869" y="4961"/>
                  </a:cubicBezTo>
                  <a:cubicBezTo>
                    <a:pt x="869" y="4860"/>
                    <a:pt x="963" y="4750"/>
                    <a:pt x="1096" y="4656"/>
                  </a:cubicBezTo>
                  <a:cubicBezTo>
                    <a:pt x="1198" y="4586"/>
                    <a:pt x="1315" y="4539"/>
                    <a:pt x="1441" y="4515"/>
                  </a:cubicBezTo>
                  <a:lnTo>
                    <a:pt x="1441" y="4586"/>
                  </a:lnTo>
                  <a:cubicBezTo>
                    <a:pt x="1433" y="4672"/>
                    <a:pt x="1511" y="4742"/>
                    <a:pt x="1597" y="4719"/>
                  </a:cubicBezTo>
                  <a:cubicBezTo>
                    <a:pt x="1660" y="4703"/>
                    <a:pt x="1707" y="4640"/>
                    <a:pt x="1699" y="4570"/>
                  </a:cubicBezTo>
                  <a:lnTo>
                    <a:pt x="1699" y="4507"/>
                  </a:lnTo>
                  <a:cubicBezTo>
                    <a:pt x="1840" y="4523"/>
                    <a:pt x="1973" y="4578"/>
                    <a:pt x="2090" y="4656"/>
                  </a:cubicBezTo>
                  <a:cubicBezTo>
                    <a:pt x="2223" y="4750"/>
                    <a:pt x="2317" y="4867"/>
                    <a:pt x="2317" y="4961"/>
                  </a:cubicBezTo>
                  <a:cubicBezTo>
                    <a:pt x="2317" y="5063"/>
                    <a:pt x="2215" y="5141"/>
                    <a:pt x="2129" y="5196"/>
                  </a:cubicBezTo>
                  <a:cubicBezTo>
                    <a:pt x="2043" y="5259"/>
                    <a:pt x="1965" y="5321"/>
                    <a:pt x="1981" y="542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879992" y="431064"/>
              <a:ext cx="343111" cy="180063"/>
            </a:xfrm>
            <a:custGeom>
              <a:avLst/>
              <a:gdLst/>
              <a:ahLst/>
              <a:cxnLst/>
              <a:rect l="l" t="t" r="r" b="b"/>
              <a:pathLst>
                <a:path w="3045" h="1598" extrusionOk="0">
                  <a:moveTo>
                    <a:pt x="149" y="1"/>
                  </a:moveTo>
                  <a:lnTo>
                    <a:pt x="2903" y="1"/>
                  </a:lnTo>
                  <a:cubicBezTo>
                    <a:pt x="2982" y="1"/>
                    <a:pt x="3044" y="63"/>
                    <a:pt x="3044" y="150"/>
                  </a:cubicBezTo>
                  <a:lnTo>
                    <a:pt x="3044" y="1456"/>
                  </a:lnTo>
                  <a:cubicBezTo>
                    <a:pt x="3044" y="1534"/>
                    <a:pt x="2982" y="1597"/>
                    <a:pt x="2903" y="1597"/>
                  </a:cubicBezTo>
                  <a:lnTo>
                    <a:pt x="2536" y="1597"/>
                  </a:lnTo>
                  <a:cubicBezTo>
                    <a:pt x="2528" y="1261"/>
                    <a:pt x="2019" y="1261"/>
                    <a:pt x="2019" y="1597"/>
                  </a:cubicBezTo>
                  <a:lnTo>
                    <a:pt x="1025" y="1597"/>
                  </a:lnTo>
                  <a:cubicBezTo>
                    <a:pt x="1025" y="1261"/>
                    <a:pt x="517" y="1261"/>
                    <a:pt x="517" y="1597"/>
                  </a:cubicBezTo>
                  <a:lnTo>
                    <a:pt x="149" y="1597"/>
                  </a:lnTo>
                  <a:cubicBezTo>
                    <a:pt x="63" y="1597"/>
                    <a:pt x="0" y="1534"/>
                    <a:pt x="0" y="1456"/>
                  </a:cubicBezTo>
                  <a:lnTo>
                    <a:pt x="0" y="150"/>
                  </a:lnTo>
                  <a:cubicBezTo>
                    <a:pt x="0" y="71"/>
                    <a:pt x="63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1885750" y="436424"/>
              <a:ext cx="331603" cy="169351"/>
            </a:xfrm>
            <a:custGeom>
              <a:avLst/>
              <a:gdLst/>
              <a:ahLst/>
              <a:cxnLst/>
              <a:rect l="l" t="t" r="r" b="b"/>
              <a:pathLst>
                <a:path w="2943" h="1402" extrusionOk="0">
                  <a:moveTo>
                    <a:pt x="133" y="1"/>
                  </a:moveTo>
                  <a:lnTo>
                    <a:pt x="2809" y="1"/>
                  </a:lnTo>
                  <a:cubicBezTo>
                    <a:pt x="2887" y="8"/>
                    <a:pt x="2942" y="63"/>
                    <a:pt x="2942" y="141"/>
                  </a:cubicBezTo>
                  <a:lnTo>
                    <a:pt x="2942" y="1268"/>
                  </a:lnTo>
                  <a:cubicBezTo>
                    <a:pt x="2942" y="1339"/>
                    <a:pt x="2880" y="1401"/>
                    <a:pt x="2809" y="1401"/>
                  </a:cubicBezTo>
                  <a:lnTo>
                    <a:pt x="2465" y="1401"/>
                  </a:lnTo>
                  <a:cubicBezTo>
                    <a:pt x="2488" y="1065"/>
                    <a:pt x="1964" y="1065"/>
                    <a:pt x="1988" y="1401"/>
                  </a:cubicBezTo>
                  <a:lnTo>
                    <a:pt x="963" y="1401"/>
                  </a:lnTo>
                  <a:cubicBezTo>
                    <a:pt x="978" y="1065"/>
                    <a:pt x="462" y="1065"/>
                    <a:pt x="477" y="1401"/>
                  </a:cubicBezTo>
                  <a:lnTo>
                    <a:pt x="133" y="1401"/>
                  </a:lnTo>
                  <a:cubicBezTo>
                    <a:pt x="63" y="1401"/>
                    <a:pt x="0" y="1339"/>
                    <a:pt x="0" y="1268"/>
                  </a:cubicBezTo>
                  <a:lnTo>
                    <a:pt x="0" y="141"/>
                  </a:lnTo>
                  <a:cubicBezTo>
                    <a:pt x="0" y="63"/>
                    <a:pt x="55" y="1"/>
                    <a:pt x="13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1962023" y="424733"/>
              <a:ext cx="179049" cy="187950"/>
            </a:xfrm>
            <a:custGeom>
              <a:avLst/>
              <a:gdLst/>
              <a:ahLst/>
              <a:cxnLst/>
              <a:rect l="l" t="t" r="r" b="b"/>
              <a:pathLst>
                <a:path w="1589" h="1668" extrusionOk="0">
                  <a:moveTo>
                    <a:pt x="1440" y="0"/>
                  </a:moveTo>
                  <a:lnTo>
                    <a:pt x="1276" y="8"/>
                  </a:lnTo>
                  <a:cubicBezTo>
                    <a:pt x="1323" y="509"/>
                    <a:pt x="1385" y="1174"/>
                    <a:pt x="1425" y="1612"/>
                  </a:cubicBezTo>
                  <a:cubicBezTo>
                    <a:pt x="1444" y="1604"/>
                    <a:pt x="1464" y="1601"/>
                    <a:pt x="1483" y="1601"/>
                  </a:cubicBezTo>
                  <a:cubicBezTo>
                    <a:pt x="1503" y="1601"/>
                    <a:pt x="1522" y="1604"/>
                    <a:pt x="1542" y="1612"/>
                  </a:cubicBezTo>
                  <a:cubicBezTo>
                    <a:pt x="1558" y="1612"/>
                    <a:pt x="1573" y="1628"/>
                    <a:pt x="1589" y="1628"/>
                  </a:cubicBezTo>
                  <a:cubicBezTo>
                    <a:pt x="1550" y="1190"/>
                    <a:pt x="1487" y="501"/>
                    <a:pt x="1440" y="0"/>
                  </a:cubicBezTo>
                  <a:close/>
                  <a:moveTo>
                    <a:pt x="149" y="0"/>
                  </a:moveTo>
                  <a:cubicBezTo>
                    <a:pt x="94" y="501"/>
                    <a:pt x="40" y="1158"/>
                    <a:pt x="1" y="1589"/>
                  </a:cubicBezTo>
                  <a:cubicBezTo>
                    <a:pt x="55" y="1597"/>
                    <a:pt x="110" y="1628"/>
                    <a:pt x="157" y="1667"/>
                  </a:cubicBezTo>
                  <a:cubicBezTo>
                    <a:pt x="196" y="1229"/>
                    <a:pt x="259" y="525"/>
                    <a:pt x="3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0" name="Google Shape;380;p9"/>
          <p:cNvSpPr txBox="1">
            <a:spLocks noGrp="1"/>
          </p:cNvSpPr>
          <p:nvPr>
            <p:ph type="title"/>
          </p:nvPr>
        </p:nvSpPr>
        <p:spPr>
          <a:xfrm>
            <a:off x="366550" y="1636325"/>
            <a:ext cx="42093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1" name="Google Shape;381;p9"/>
          <p:cNvSpPr txBox="1">
            <a:spLocks noGrp="1"/>
          </p:cNvSpPr>
          <p:nvPr>
            <p:ph type="subTitle" idx="1"/>
          </p:nvPr>
        </p:nvSpPr>
        <p:spPr>
          <a:xfrm>
            <a:off x="733925" y="2477875"/>
            <a:ext cx="3474300" cy="17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0"/>
          <p:cNvSpPr txBox="1">
            <a:spLocks noGrp="1"/>
          </p:cNvSpPr>
          <p:nvPr>
            <p:ph type="body" idx="1"/>
          </p:nvPr>
        </p:nvSpPr>
        <p:spPr>
          <a:xfrm>
            <a:off x="6387250" y="1897925"/>
            <a:ext cx="2080200" cy="17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5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3"/>
          <p:cNvSpPr/>
          <p:nvPr/>
        </p:nvSpPr>
        <p:spPr>
          <a:xfrm>
            <a:off x="734100" y="1367925"/>
            <a:ext cx="7675800" cy="30441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2" name="Google Shape;402;p13"/>
          <p:cNvGrpSpPr/>
          <p:nvPr/>
        </p:nvGrpSpPr>
        <p:grpSpPr>
          <a:xfrm>
            <a:off x="2415786" y="-122625"/>
            <a:ext cx="4312422" cy="1649401"/>
            <a:chOff x="2415786" y="-122625"/>
            <a:chExt cx="4312422" cy="1649401"/>
          </a:xfrm>
        </p:grpSpPr>
        <p:grpSp>
          <p:nvGrpSpPr>
            <p:cNvPr id="403" name="Google Shape;403;p13"/>
            <p:cNvGrpSpPr/>
            <p:nvPr/>
          </p:nvGrpSpPr>
          <p:grpSpPr>
            <a:xfrm>
              <a:off x="2415786" y="590292"/>
              <a:ext cx="4312422" cy="936483"/>
              <a:chOff x="2415786" y="-106391"/>
              <a:chExt cx="4312422" cy="936483"/>
            </a:xfrm>
          </p:grpSpPr>
          <p:grpSp>
            <p:nvGrpSpPr>
              <p:cNvPr id="404" name="Google Shape;404;p13"/>
              <p:cNvGrpSpPr/>
              <p:nvPr/>
            </p:nvGrpSpPr>
            <p:grpSpPr>
              <a:xfrm>
                <a:off x="2415786" y="-106391"/>
                <a:ext cx="358097" cy="936483"/>
                <a:chOff x="1872499" y="-301466"/>
                <a:chExt cx="358097" cy="936483"/>
              </a:xfrm>
            </p:grpSpPr>
            <p:sp>
              <p:nvSpPr>
                <p:cNvPr id="405" name="Google Shape;405;p13"/>
                <p:cNvSpPr/>
                <p:nvPr/>
              </p:nvSpPr>
              <p:spPr>
                <a:xfrm>
                  <a:off x="1872499" y="-301466"/>
                  <a:ext cx="358097" cy="9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8" h="8311" extrusionOk="0">
                      <a:moveTo>
                        <a:pt x="3021" y="6456"/>
                      </a:moveTo>
                      <a:lnTo>
                        <a:pt x="2247" y="6456"/>
                      </a:lnTo>
                      <a:cubicBezTo>
                        <a:pt x="2192" y="5916"/>
                        <a:pt x="2145" y="5439"/>
                        <a:pt x="2145" y="5392"/>
                      </a:cubicBezTo>
                      <a:cubicBezTo>
                        <a:pt x="2145" y="5392"/>
                        <a:pt x="2184" y="5360"/>
                        <a:pt x="2231" y="5329"/>
                      </a:cubicBezTo>
                      <a:cubicBezTo>
                        <a:pt x="2348" y="5251"/>
                        <a:pt x="2481" y="5149"/>
                        <a:pt x="2481" y="4961"/>
                      </a:cubicBezTo>
                      <a:cubicBezTo>
                        <a:pt x="2481" y="4805"/>
                        <a:pt x="2364" y="4640"/>
                        <a:pt x="2184" y="4523"/>
                      </a:cubicBezTo>
                      <a:cubicBezTo>
                        <a:pt x="2043" y="4421"/>
                        <a:pt x="1871" y="4359"/>
                        <a:pt x="1699" y="4335"/>
                      </a:cubicBezTo>
                      <a:lnTo>
                        <a:pt x="1699" y="1"/>
                      </a:lnTo>
                      <a:lnTo>
                        <a:pt x="1441" y="1"/>
                      </a:lnTo>
                      <a:lnTo>
                        <a:pt x="1441" y="4351"/>
                      </a:lnTo>
                      <a:cubicBezTo>
                        <a:pt x="1284" y="4374"/>
                        <a:pt x="1136" y="4437"/>
                        <a:pt x="1010" y="4523"/>
                      </a:cubicBezTo>
                      <a:cubicBezTo>
                        <a:pt x="830" y="4640"/>
                        <a:pt x="705" y="4805"/>
                        <a:pt x="705" y="4961"/>
                      </a:cubicBezTo>
                      <a:cubicBezTo>
                        <a:pt x="705" y="5149"/>
                        <a:pt x="846" y="5251"/>
                        <a:pt x="963" y="5329"/>
                      </a:cubicBezTo>
                      <a:cubicBezTo>
                        <a:pt x="1010" y="5368"/>
                        <a:pt x="1049" y="5392"/>
                        <a:pt x="1049" y="5399"/>
                      </a:cubicBezTo>
                      <a:cubicBezTo>
                        <a:pt x="1042" y="5446"/>
                        <a:pt x="1002" y="5916"/>
                        <a:pt x="956" y="6456"/>
                      </a:cubicBezTo>
                      <a:lnTo>
                        <a:pt x="157" y="6456"/>
                      </a:lnTo>
                      <a:cubicBezTo>
                        <a:pt x="71" y="6456"/>
                        <a:pt x="1" y="6526"/>
                        <a:pt x="1" y="6612"/>
                      </a:cubicBezTo>
                      <a:lnTo>
                        <a:pt x="1" y="8154"/>
                      </a:lnTo>
                      <a:cubicBezTo>
                        <a:pt x="1" y="8232"/>
                        <a:pt x="71" y="8302"/>
                        <a:pt x="157" y="8302"/>
                      </a:cubicBezTo>
                      <a:lnTo>
                        <a:pt x="556" y="8302"/>
                      </a:lnTo>
                      <a:cubicBezTo>
                        <a:pt x="556" y="8161"/>
                        <a:pt x="666" y="8044"/>
                        <a:pt x="799" y="8028"/>
                      </a:cubicBezTo>
                      <a:lnTo>
                        <a:pt x="791" y="8138"/>
                      </a:lnTo>
                      <a:cubicBezTo>
                        <a:pt x="791" y="8240"/>
                        <a:pt x="940" y="8248"/>
                        <a:pt x="956" y="8146"/>
                      </a:cubicBezTo>
                      <a:lnTo>
                        <a:pt x="963" y="8060"/>
                      </a:lnTo>
                      <a:cubicBezTo>
                        <a:pt x="1057" y="8115"/>
                        <a:pt x="1112" y="8208"/>
                        <a:pt x="1112" y="8310"/>
                      </a:cubicBezTo>
                      <a:lnTo>
                        <a:pt x="2067" y="8310"/>
                      </a:lnTo>
                      <a:cubicBezTo>
                        <a:pt x="2067" y="8201"/>
                        <a:pt x="2129" y="8107"/>
                        <a:pt x="2231" y="8060"/>
                      </a:cubicBezTo>
                      <a:lnTo>
                        <a:pt x="2239" y="8154"/>
                      </a:lnTo>
                      <a:cubicBezTo>
                        <a:pt x="2239" y="8201"/>
                        <a:pt x="2278" y="8232"/>
                        <a:pt x="2325" y="8232"/>
                      </a:cubicBezTo>
                      <a:cubicBezTo>
                        <a:pt x="2372" y="8224"/>
                        <a:pt x="2403" y="8185"/>
                        <a:pt x="2403" y="8146"/>
                      </a:cubicBezTo>
                      <a:lnTo>
                        <a:pt x="2395" y="8044"/>
                      </a:lnTo>
                      <a:cubicBezTo>
                        <a:pt x="2520" y="8068"/>
                        <a:pt x="2614" y="8177"/>
                        <a:pt x="2622" y="8310"/>
                      </a:cubicBezTo>
                      <a:lnTo>
                        <a:pt x="3021" y="8310"/>
                      </a:lnTo>
                      <a:cubicBezTo>
                        <a:pt x="3099" y="8310"/>
                        <a:pt x="3170" y="8240"/>
                        <a:pt x="3178" y="8154"/>
                      </a:cubicBezTo>
                      <a:lnTo>
                        <a:pt x="3178" y="6612"/>
                      </a:lnTo>
                      <a:cubicBezTo>
                        <a:pt x="3178" y="6526"/>
                        <a:pt x="3107" y="6448"/>
                        <a:pt x="3021" y="6456"/>
                      </a:cubicBezTo>
                      <a:close/>
                      <a:moveTo>
                        <a:pt x="1981" y="5423"/>
                      </a:moveTo>
                      <a:cubicBezTo>
                        <a:pt x="1988" y="5470"/>
                        <a:pt x="2027" y="5932"/>
                        <a:pt x="2074" y="6456"/>
                      </a:cubicBezTo>
                      <a:lnTo>
                        <a:pt x="1112" y="6456"/>
                      </a:lnTo>
                      <a:cubicBezTo>
                        <a:pt x="1167" y="5932"/>
                        <a:pt x="1214" y="5478"/>
                        <a:pt x="1214" y="5423"/>
                      </a:cubicBezTo>
                      <a:cubicBezTo>
                        <a:pt x="1229" y="5321"/>
                        <a:pt x="1151" y="5266"/>
                        <a:pt x="1057" y="5196"/>
                      </a:cubicBezTo>
                      <a:cubicBezTo>
                        <a:pt x="956" y="5133"/>
                        <a:pt x="869" y="5063"/>
                        <a:pt x="869" y="4961"/>
                      </a:cubicBezTo>
                      <a:cubicBezTo>
                        <a:pt x="869" y="4860"/>
                        <a:pt x="963" y="4750"/>
                        <a:pt x="1096" y="4656"/>
                      </a:cubicBezTo>
                      <a:cubicBezTo>
                        <a:pt x="1198" y="4586"/>
                        <a:pt x="1315" y="4539"/>
                        <a:pt x="1441" y="4515"/>
                      </a:cubicBezTo>
                      <a:lnTo>
                        <a:pt x="1441" y="4586"/>
                      </a:lnTo>
                      <a:cubicBezTo>
                        <a:pt x="1433" y="4672"/>
                        <a:pt x="1511" y="4742"/>
                        <a:pt x="1597" y="4719"/>
                      </a:cubicBezTo>
                      <a:cubicBezTo>
                        <a:pt x="1660" y="4703"/>
                        <a:pt x="1707" y="4640"/>
                        <a:pt x="1699" y="4570"/>
                      </a:cubicBezTo>
                      <a:lnTo>
                        <a:pt x="1699" y="4507"/>
                      </a:lnTo>
                      <a:cubicBezTo>
                        <a:pt x="1840" y="4523"/>
                        <a:pt x="1973" y="4578"/>
                        <a:pt x="2090" y="4656"/>
                      </a:cubicBezTo>
                      <a:cubicBezTo>
                        <a:pt x="2223" y="4750"/>
                        <a:pt x="2317" y="4867"/>
                        <a:pt x="2317" y="4961"/>
                      </a:cubicBezTo>
                      <a:cubicBezTo>
                        <a:pt x="2317" y="5063"/>
                        <a:pt x="2215" y="5141"/>
                        <a:pt x="2129" y="5196"/>
                      </a:cubicBezTo>
                      <a:cubicBezTo>
                        <a:pt x="2043" y="5259"/>
                        <a:pt x="1965" y="5321"/>
                        <a:pt x="1981" y="5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3"/>
                <p:cNvSpPr/>
                <p:nvPr/>
              </p:nvSpPr>
              <p:spPr>
                <a:xfrm>
                  <a:off x="1879992" y="431064"/>
                  <a:ext cx="343111" cy="1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1598" extrusionOk="0">
                      <a:moveTo>
                        <a:pt x="149" y="1"/>
                      </a:moveTo>
                      <a:lnTo>
                        <a:pt x="2903" y="1"/>
                      </a:lnTo>
                      <a:cubicBezTo>
                        <a:pt x="2982" y="1"/>
                        <a:pt x="3044" y="63"/>
                        <a:pt x="3044" y="150"/>
                      </a:cubicBezTo>
                      <a:lnTo>
                        <a:pt x="3044" y="1456"/>
                      </a:lnTo>
                      <a:cubicBezTo>
                        <a:pt x="3044" y="1534"/>
                        <a:pt x="2982" y="1597"/>
                        <a:pt x="2903" y="1597"/>
                      </a:cubicBezTo>
                      <a:lnTo>
                        <a:pt x="2536" y="1597"/>
                      </a:lnTo>
                      <a:cubicBezTo>
                        <a:pt x="2528" y="1261"/>
                        <a:pt x="2019" y="1261"/>
                        <a:pt x="2019" y="1597"/>
                      </a:cubicBezTo>
                      <a:lnTo>
                        <a:pt x="1025" y="1597"/>
                      </a:lnTo>
                      <a:cubicBezTo>
                        <a:pt x="1025" y="1261"/>
                        <a:pt x="517" y="1261"/>
                        <a:pt x="517" y="1597"/>
                      </a:cubicBezTo>
                      <a:lnTo>
                        <a:pt x="149" y="1597"/>
                      </a:lnTo>
                      <a:cubicBezTo>
                        <a:pt x="63" y="1597"/>
                        <a:pt x="0" y="1534"/>
                        <a:pt x="0" y="1456"/>
                      </a:cubicBezTo>
                      <a:lnTo>
                        <a:pt x="0" y="150"/>
                      </a:lnTo>
                      <a:cubicBezTo>
                        <a:pt x="0" y="71"/>
                        <a:pt x="63" y="1"/>
                        <a:pt x="1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3"/>
                <p:cNvSpPr/>
                <p:nvPr/>
              </p:nvSpPr>
              <p:spPr>
                <a:xfrm>
                  <a:off x="1885750" y="436424"/>
                  <a:ext cx="331603" cy="16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402" extrusionOk="0">
                      <a:moveTo>
                        <a:pt x="133" y="1"/>
                      </a:moveTo>
                      <a:lnTo>
                        <a:pt x="2809" y="1"/>
                      </a:lnTo>
                      <a:cubicBezTo>
                        <a:pt x="2887" y="8"/>
                        <a:pt x="2942" y="63"/>
                        <a:pt x="2942" y="141"/>
                      </a:cubicBezTo>
                      <a:lnTo>
                        <a:pt x="2942" y="1268"/>
                      </a:lnTo>
                      <a:cubicBezTo>
                        <a:pt x="2942" y="1339"/>
                        <a:pt x="2880" y="1401"/>
                        <a:pt x="2809" y="1401"/>
                      </a:cubicBezTo>
                      <a:lnTo>
                        <a:pt x="2465" y="1401"/>
                      </a:lnTo>
                      <a:cubicBezTo>
                        <a:pt x="2488" y="1065"/>
                        <a:pt x="1964" y="1065"/>
                        <a:pt x="1988" y="1401"/>
                      </a:cubicBezTo>
                      <a:lnTo>
                        <a:pt x="963" y="1401"/>
                      </a:lnTo>
                      <a:cubicBezTo>
                        <a:pt x="978" y="1065"/>
                        <a:pt x="462" y="1065"/>
                        <a:pt x="477" y="1401"/>
                      </a:cubicBezTo>
                      <a:lnTo>
                        <a:pt x="133" y="1401"/>
                      </a:lnTo>
                      <a:cubicBezTo>
                        <a:pt x="63" y="1401"/>
                        <a:pt x="0" y="1339"/>
                        <a:pt x="0" y="1268"/>
                      </a:cubicBezTo>
                      <a:lnTo>
                        <a:pt x="0" y="141"/>
                      </a:lnTo>
                      <a:cubicBezTo>
                        <a:pt x="0" y="63"/>
                        <a:pt x="55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8" name="Google Shape;408;p13"/>
                <p:cNvSpPr/>
                <p:nvPr/>
              </p:nvSpPr>
              <p:spPr>
                <a:xfrm>
                  <a:off x="1962023" y="424733"/>
                  <a:ext cx="179049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1668" extrusionOk="0">
                      <a:moveTo>
                        <a:pt x="1440" y="0"/>
                      </a:moveTo>
                      <a:lnTo>
                        <a:pt x="1276" y="8"/>
                      </a:lnTo>
                      <a:cubicBezTo>
                        <a:pt x="1323" y="509"/>
                        <a:pt x="1385" y="1174"/>
                        <a:pt x="1425" y="1612"/>
                      </a:cubicBezTo>
                      <a:cubicBezTo>
                        <a:pt x="1444" y="1604"/>
                        <a:pt x="1464" y="1601"/>
                        <a:pt x="1483" y="1601"/>
                      </a:cubicBezTo>
                      <a:cubicBezTo>
                        <a:pt x="1503" y="1601"/>
                        <a:pt x="1522" y="1604"/>
                        <a:pt x="1542" y="1612"/>
                      </a:cubicBezTo>
                      <a:cubicBezTo>
                        <a:pt x="1558" y="1612"/>
                        <a:pt x="1573" y="1628"/>
                        <a:pt x="1589" y="1628"/>
                      </a:cubicBezTo>
                      <a:cubicBezTo>
                        <a:pt x="1550" y="1190"/>
                        <a:pt x="1487" y="501"/>
                        <a:pt x="1440" y="0"/>
                      </a:cubicBezTo>
                      <a:close/>
                      <a:moveTo>
                        <a:pt x="149" y="0"/>
                      </a:moveTo>
                      <a:cubicBezTo>
                        <a:pt x="94" y="501"/>
                        <a:pt x="40" y="1158"/>
                        <a:pt x="1" y="1589"/>
                      </a:cubicBezTo>
                      <a:cubicBezTo>
                        <a:pt x="55" y="1597"/>
                        <a:pt x="110" y="1628"/>
                        <a:pt x="157" y="1667"/>
                      </a:cubicBezTo>
                      <a:cubicBezTo>
                        <a:pt x="196" y="1229"/>
                        <a:pt x="259" y="525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09" name="Google Shape;409;p13"/>
              <p:cNvGrpSpPr/>
              <p:nvPr/>
            </p:nvGrpSpPr>
            <p:grpSpPr>
              <a:xfrm>
                <a:off x="6370111" y="-106391"/>
                <a:ext cx="358097" cy="936483"/>
                <a:chOff x="1872499" y="-301466"/>
                <a:chExt cx="358097" cy="936483"/>
              </a:xfrm>
            </p:grpSpPr>
            <p:sp>
              <p:nvSpPr>
                <p:cNvPr id="410" name="Google Shape;410;p13"/>
                <p:cNvSpPr/>
                <p:nvPr/>
              </p:nvSpPr>
              <p:spPr>
                <a:xfrm>
                  <a:off x="1872499" y="-301466"/>
                  <a:ext cx="358097" cy="9364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8" h="8311" extrusionOk="0">
                      <a:moveTo>
                        <a:pt x="3021" y="6456"/>
                      </a:moveTo>
                      <a:lnTo>
                        <a:pt x="2247" y="6456"/>
                      </a:lnTo>
                      <a:cubicBezTo>
                        <a:pt x="2192" y="5916"/>
                        <a:pt x="2145" y="5439"/>
                        <a:pt x="2145" y="5392"/>
                      </a:cubicBezTo>
                      <a:cubicBezTo>
                        <a:pt x="2145" y="5392"/>
                        <a:pt x="2184" y="5360"/>
                        <a:pt x="2231" y="5329"/>
                      </a:cubicBezTo>
                      <a:cubicBezTo>
                        <a:pt x="2348" y="5251"/>
                        <a:pt x="2481" y="5149"/>
                        <a:pt x="2481" y="4961"/>
                      </a:cubicBezTo>
                      <a:cubicBezTo>
                        <a:pt x="2481" y="4805"/>
                        <a:pt x="2364" y="4640"/>
                        <a:pt x="2184" y="4523"/>
                      </a:cubicBezTo>
                      <a:cubicBezTo>
                        <a:pt x="2043" y="4421"/>
                        <a:pt x="1871" y="4359"/>
                        <a:pt x="1699" y="4335"/>
                      </a:cubicBezTo>
                      <a:lnTo>
                        <a:pt x="1699" y="1"/>
                      </a:lnTo>
                      <a:lnTo>
                        <a:pt x="1441" y="1"/>
                      </a:lnTo>
                      <a:lnTo>
                        <a:pt x="1441" y="4351"/>
                      </a:lnTo>
                      <a:cubicBezTo>
                        <a:pt x="1284" y="4374"/>
                        <a:pt x="1136" y="4437"/>
                        <a:pt x="1010" y="4523"/>
                      </a:cubicBezTo>
                      <a:cubicBezTo>
                        <a:pt x="830" y="4640"/>
                        <a:pt x="705" y="4805"/>
                        <a:pt x="705" y="4961"/>
                      </a:cubicBezTo>
                      <a:cubicBezTo>
                        <a:pt x="705" y="5149"/>
                        <a:pt x="846" y="5251"/>
                        <a:pt x="963" y="5329"/>
                      </a:cubicBezTo>
                      <a:cubicBezTo>
                        <a:pt x="1010" y="5368"/>
                        <a:pt x="1049" y="5392"/>
                        <a:pt x="1049" y="5399"/>
                      </a:cubicBezTo>
                      <a:cubicBezTo>
                        <a:pt x="1042" y="5446"/>
                        <a:pt x="1002" y="5916"/>
                        <a:pt x="956" y="6456"/>
                      </a:cubicBezTo>
                      <a:lnTo>
                        <a:pt x="157" y="6456"/>
                      </a:lnTo>
                      <a:cubicBezTo>
                        <a:pt x="71" y="6456"/>
                        <a:pt x="1" y="6526"/>
                        <a:pt x="1" y="6612"/>
                      </a:cubicBezTo>
                      <a:lnTo>
                        <a:pt x="1" y="8154"/>
                      </a:lnTo>
                      <a:cubicBezTo>
                        <a:pt x="1" y="8232"/>
                        <a:pt x="71" y="8302"/>
                        <a:pt x="157" y="8302"/>
                      </a:cubicBezTo>
                      <a:lnTo>
                        <a:pt x="556" y="8302"/>
                      </a:lnTo>
                      <a:cubicBezTo>
                        <a:pt x="556" y="8161"/>
                        <a:pt x="666" y="8044"/>
                        <a:pt x="799" y="8028"/>
                      </a:cubicBezTo>
                      <a:lnTo>
                        <a:pt x="791" y="8138"/>
                      </a:lnTo>
                      <a:cubicBezTo>
                        <a:pt x="791" y="8240"/>
                        <a:pt x="940" y="8248"/>
                        <a:pt x="956" y="8146"/>
                      </a:cubicBezTo>
                      <a:lnTo>
                        <a:pt x="963" y="8060"/>
                      </a:lnTo>
                      <a:cubicBezTo>
                        <a:pt x="1057" y="8115"/>
                        <a:pt x="1112" y="8208"/>
                        <a:pt x="1112" y="8310"/>
                      </a:cubicBezTo>
                      <a:lnTo>
                        <a:pt x="2067" y="8310"/>
                      </a:lnTo>
                      <a:cubicBezTo>
                        <a:pt x="2067" y="8201"/>
                        <a:pt x="2129" y="8107"/>
                        <a:pt x="2231" y="8060"/>
                      </a:cubicBezTo>
                      <a:lnTo>
                        <a:pt x="2239" y="8154"/>
                      </a:lnTo>
                      <a:cubicBezTo>
                        <a:pt x="2239" y="8201"/>
                        <a:pt x="2278" y="8232"/>
                        <a:pt x="2325" y="8232"/>
                      </a:cubicBezTo>
                      <a:cubicBezTo>
                        <a:pt x="2372" y="8224"/>
                        <a:pt x="2403" y="8185"/>
                        <a:pt x="2403" y="8146"/>
                      </a:cubicBezTo>
                      <a:lnTo>
                        <a:pt x="2395" y="8044"/>
                      </a:lnTo>
                      <a:cubicBezTo>
                        <a:pt x="2520" y="8068"/>
                        <a:pt x="2614" y="8177"/>
                        <a:pt x="2622" y="8310"/>
                      </a:cubicBezTo>
                      <a:lnTo>
                        <a:pt x="3021" y="8310"/>
                      </a:lnTo>
                      <a:cubicBezTo>
                        <a:pt x="3099" y="8310"/>
                        <a:pt x="3170" y="8240"/>
                        <a:pt x="3178" y="8154"/>
                      </a:cubicBezTo>
                      <a:lnTo>
                        <a:pt x="3178" y="6612"/>
                      </a:lnTo>
                      <a:cubicBezTo>
                        <a:pt x="3178" y="6526"/>
                        <a:pt x="3107" y="6448"/>
                        <a:pt x="3021" y="6456"/>
                      </a:cubicBezTo>
                      <a:close/>
                      <a:moveTo>
                        <a:pt x="1981" y="5423"/>
                      </a:moveTo>
                      <a:cubicBezTo>
                        <a:pt x="1988" y="5470"/>
                        <a:pt x="2027" y="5932"/>
                        <a:pt x="2074" y="6456"/>
                      </a:cubicBezTo>
                      <a:lnTo>
                        <a:pt x="1112" y="6456"/>
                      </a:lnTo>
                      <a:cubicBezTo>
                        <a:pt x="1167" y="5932"/>
                        <a:pt x="1214" y="5478"/>
                        <a:pt x="1214" y="5423"/>
                      </a:cubicBezTo>
                      <a:cubicBezTo>
                        <a:pt x="1229" y="5321"/>
                        <a:pt x="1151" y="5266"/>
                        <a:pt x="1057" y="5196"/>
                      </a:cubicBezTo>
                      <a:cubicBezTo>
                        <a:pt x="956" y="5133"/>
                        <a:pt x="869" y="5063"/>
                        <a:pt x="869" y="4961"/>
                      </a:cubicBezTo>
                      <a:cubicBezTo>
                        <a:pt x="869" y="4860"/>
                        <a:pt x="963" y="4750"/>
                        <a:pt x="1096" y="4656"/>
                      </a:cubicBezTo>
                      <a:cubicBezTo>
                        <a:pt x="1198" y="4586"/>
                        <a:pt x="1315" y="4539"/>
                        <a:pt x="1441" y="4515"/>
                      </a:cubicBezTo>
                      <a:lnTo>
                        <a:pt x="1441" y="4586"/>
                      </a:lnTo>
                      <a:cubicBezTo>
                        <a:pt x="1433" y="4672"/>
                        <a:pt x="1511" y="4742"/>
                        <a:pt x="1597" y="4719"/>
                      </a:cubicBezTo>
                      <a:cubicBezTo>
                        <a:pt x="1660" y="4703"/>
                        <a:pt x="1707" y="4640"/>
                        <a:pt x="1699" y="4570"/>
                      </a:cubicBezTo>
                      <a:lnTo>
                        <a:pt x="1699" y="4507"/>
                      </a:lnTo>
                      <a:cubicBezTo>
                        <a:pt x="1840" y="4523"/>
                        <a:pt x="1973" y="4578"/>
                        <a:pt x="2090" y="4656"/>
                      </a:cubicBezTo>
                      <a:cubicBezTo>
                        <a:pt x="2223" y="4750"/>
                        <a:pt x="2317" y="4867"/>
                        <a:pt x="2317" y="4961"/>
                      </a:cubicBezTo>
                      <a:cubicBezTo>
                        <a:pt x="2317" y="5063"/>
                        <a:pt x="2215" y="5141"/>
                        <a:pt x="2129" y="5196"/>
                      </a:cubicBezTo>
                      <a:cubicBezTo>
                        <a:pt x="2043" y="5259"/>
                        <a:pt x="1965" y="5321"/>
                        <a:pt x="1981" y="542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1" name="Google Shape;411;p13"/>
                <p:cNvSpPr/>
                <p:nvPr/>
              </p:nvSpPr>
              <p:spPr>
                <a:xfrm>
                  <a:off x="1879992" y="431064"/>
                  <a:ext cx="343111" cy="1800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5" h="1598" extrusionOk="0">
                      <a:moveTo>
                        <a:pt x="149" y="1"/>
                      </a:moveTo>
                      <a:lnTo>
                        <a:pt x="2903" y="1"/>
                      </a:lnTo>
                      <a:cubicBezTo>
                        <a:pt x="2982" y="1"/>
                        <a:pt x="3044" y="63"/>
                        <a:pt x="3044" y="150"/>
                      </a:cubicBezTo>
                      <a:lnTo>
                        <a:pt x="3044" y="1456"/>
                      </a:lnTo>
                      <a:cubicBezTo>
                        <a:pt x="3044" y="1534"/>
                        <a:pt x="2982" y="1597"/>
                        <a:pt x="2903" y="1597"/>
                      </a:cubicBezTo>
                      <a:lnTo>
                        <a:pt x="2536" y="1597"/>
                      </a:lnTo>
                      <a:cubicBezTo>
                        <a:pt x="2528" y="1261"/>
                        <a:pt x="2019" y="1261"/>
                        <a:pt x="2019" y="1597"/>
                      </a:cubicBezTo>
                      <a:lnTo>
                        <a:pt x="1025" y="1597"/>
                      </a:lnTo>
                      <a:cubicBezTo>
                        <a:pt x="1025" y="1261"/>
                        <a:pt x="517" y="1261"/>
                        <a:pt x="517" y="1597"/>
                      </a:cubicBezTo>
                      <a:lnTo>
                        <a:pt x="149" y="1597"/>
                      </a:lnTo>
                      <a:cubicBezTo>
                        <a:pt x="63" y="1597"/>
                        <a:pt x="0" y="1534"/>
                        <a:pt x="0" y="1456"/>
                      </a:cubicBezTo>
                      <a:lnTo>
                        <a:pt x="0" y="150"/>
                      </a:lnTo>
                      <a:cubicBezTo>
                        <a:pt x="0" y="71"/>
                        <a:pt x="63" y="1"/>
                        <a:pt x="14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2" name="Google Shape;412;p13"/>
                <p:cNvSpPr/>
                <p:nvPr/>
              </p:nvSpPr>
              <p:spPr>
                <a:xfrm>
                  <a:off x="1885750" y="436424"/>
                  <a:ext cx="331603" cy="1693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3" h="1402" extrusionOk="0">
                      <a:moveTo>
                        <a:pt x="133" y="1"/>
                      </a:moveTo>
                      <a:lnTo>
                        <a:pt x="2809" y="1"/>
                      </a:lnTo>
                      <a:cubicBezTo>
                        <a:pt x="2887" y="8"/>
                        <a:pt x="2942" y="63"/>
                        <a:pt x="2942" y="141"/>
                      </a:cubicBezTo>
                      <a:lnTo>
                        <a:pt x="2942" y="1268"/>
                      </a:lnTo>
                      <a:cubicBezTo>
                        <a:pt x="2942" y="1339"/>
                        <a:pt x="2880" y="1401"/>
                        <a:pt x="2809" y="1401"/>
                      </a:cubicBezTo>
                      <a:lnTo>
                        <a:pt x="2465" y="1401"/>
                      </a:lnTo>
                      <a:cubicBezTo>
                        <a:pt x="2488" y="1065"/>
                        <a:pt x="1964" y="1065"/>
                        <a:pt x="1988" y="1401"/>
                      </a:cubicBezTo>
                      <a:lnTo>
                        <a:pt x="963" y="1401"/>
                      </a:lnTo>
                      <a:cubicBezTo>
                        <a:pt x="978" y="1065"/>
                        <a:pt x="462" y="1065"/>
                        <a:pt x="477" y="1401"/>
                      </a:cubicBezTo>
                      <a:lnTo>
                        <a:pt x="133" y="1401"/>
                      </a:lnTo>
                      <a:cubicBezTo>
                        <a:pt x="63" y="1401"/>
                        <a:pt x="0" y="1339"/>
                        <a:pt x="0" y="1268"/>
                      </a:cubicBezTo>
                      <a:lnTo>
                        <a:pt x="0" y="141"/>
                      </a:lnTo>
                      <a:cubicBezTo>
                        <a:pt x="0" y="63"/>
                        <a:pt x="55" y="1"/>
                        <a:pt x="13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3" name="Google Shape;413;p13"/>
                <p:cNvSpPr/>
                <p:nvPr/>
              </p:nvSpPr>
              <p:spPr>
                <a:xfrm>
                  <a:off x="1962023" y="424733"/>
                  <a:ext cx="179049" cy="1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9" h="1668" extrusionOk="0">
                      <a:moveTo>
                        <a:pt x="1440" y="0"/>
                      </a:moveTo>
                      <a:lnTo>
                        <a:pt x="1276" y="8"/>
                      </a:lnTo>
                      <a:cubicBezTo>
                        <a:pt x="1323" y="509"/>
                        <a:pt x="1385" y="1174"/>
                        <a:pt x="1425" y="1612"/>
                      </a:cubicBezTo>
                      <a:cubicBezTo>
                        <a:pt x="1444" y="1604"/>
                        <a:pt x="1464" y="1601"/>
                        <a:pt x="1483" y="1601"/>
                      </a:cubicBezTo>
                      <a:cubicBezTo>
                        <a:pt x="1503" y="1601"/>
                        <a:pt x="1522" y="1604"/>
                        <a:pt x="1542" y="1612"/>
                      </a:cubicBezTo>
                      <a:cubicBezTo>
                        <a:pt x="1558" y="1612"/>
                        <a:pt x="1573" y="1628"/>
                        <a:pt x="1589" y="1628"/>
                      </a:cubicBezTo>
                      <a:cubicBezTo>
                        <a:pt x="1550" y="1190"/>
                        <a:pt x="1487" y="501"/>
                        <a:pt x="1440" y="0"/>
                      </a:cubicBezTo>
                      <a:close/>
                      <a:moveTo>
                        <a:pt x="149" y="0"/>
                      </a:moveTo>
                      <a:cubicBezTo>
                        <a:pt x="94" y="501"/>
                        <a:pt x="40" y="1158"/>
                        <a:pt x="1" y="1589"/>
                      </a:cubicBezTo>
                      <a:cubicBezTo>
                        <a:pt x="55" y="1597"/>
                        <a:pt x="110" y="1628"/>
                        <a:pt x="157" y="1667"/>
                      </a:cubicBezTo>
                      <a:cubicBezTo>
                        <a:pt x="196" y="1229"/>
                        <a:pt x="259" y="525"/>
                        <a:pt x="3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cxnSp>
          <p:nvCxnSpPr>
            <p:cNvPr id="414" name="Google Shape;414;p13"/>
            <p:cNvCxnSpPr/>
            <p:nvPr/>
          </p:nvCxnSpPr>
          <p:spPr>
            <a:xfrm rot="10800000">
              <a:off x="2594588" y="-122625"/>
              <a:ext cx="0" cy="7743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3"/>
            <p:cNvCxnSpPr/>
            <p:nvPr/>
          </p:nvCxnSpPr>
          <p:spPr>
            <a:xfrm rot="10800000">
              <a:off x="6547450" y="-95650"/>
              <a:ext cx="0" cy="774300"/>
            </a:xfrm>
            <a:prstGeom prst="straightConnector1">
              <a:avLst/>
            </a:prstGeom>
            <a:noFill/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16" name="Google Shape;416;p13"/>
          <p:cNvSpPr txBox="1">
            <a:spLocks noGrp="1"/>
          </p:cNvSpPr>
          <p:nvPr>
            <p:ph type="title"/>
          </p:nvPr>
        </p:nvSpPr>
        <p:spPr>
          <a:xfrm>
            <a:off x="1790550" y="731375"/>
            <a:ext cx="55629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13"/>
          <p:cNvSpPr txBox="1">
            <a:spLocks noGrp="1"/>
          </p:cNvSpPr>
          <p:nvPr>
            <p:ph type="title" idx="2" hasCustomPrompt="1"/>
          </p:nvPr>
        </p:nvSpPr>
        <p:spPr>
          <a:xfrm>
            <a:off x="1265931" y="1886900"/>
            <a:ext cx="7422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18" name="Google Shape;418;p13"/>
          <p:cNvSpPr txBox="1">
            <a:spLocks noGrp="1"/>
          </p:cNvSpPr>
          <p:nvPr>
            <p:ph type="title" idx="3"/>
          </p:nvPr>
        </p:nvSpPr>
        <p:spPr>
          <a:xfrm>
            <a:off x="2019575" y="1866225"/>
            <a:ext cx="21888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9" name="Google Shape;419;p13"/>
          <p:cNvSpPr txBox="1">
            <a:spLocks noGrp="1"/>
          </p:cNvSpPr>
          <p:nvPr>
            <p:ph type="subTitle" idx="1"/>
          </p:nvPr>
        </p:nvSpPr>
        <p:spPr>
          <a:xfrm>
            <a:off x="2010351" y="2258625"/>
            <a:ext cx="22863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0" name="Google Shape;420;p13"/>
          <p:cNvSpPr txBox="1">
            <a:spLocks noGrp="1"/>
          </p:cNvSpPr>
          <p:nvPr>
            <p:ph type="title" idx="4" hasCustomPrompt="1"/>
          </p:nvPr>
        </p:nvSpPr>
        <p:spPr>
          <a:xfrm>
            <a:off x="4847331" y="1886900"/>
            <a:ext cx="7422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1" name="Google Shape;421;p13"/>
          <p:cNvSpPr txBox="1">
            <a:spLocks noGrp="1"/>
          </p:cNvSpPr>
          <p:nvPr>
            <p:ph type="title" idx="5"/>
          </p:nvPr>
        </p:nvSpPr>
        <p:spPr>
          <a:xfrm>
            <a:off x="5600975" y="1866225"/>
            <a:ext cx="21888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2" name="Google Shape;422;p13"/>
          <p:cNvSpPr txBox="1">
            <a:spLocks noGrp="1"/>
          </p:cNvSpPr>
          <p:nvPr>
            <p:ph type="subTitle" idx="6"/>
          </p:nvPr>
        </p:nvSpPr>
        <p:spPr>
          <a:xfrm>
            <a:off x="5591751" y="2258625"/>
            <a:ext cx="22863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3" name="Google Shape;423;p13"/>
          <p:cNvSpPr txBox="1">
            <a:spLocks noGrp="1"/>
          </p:cNvSpPr>
          <p:nvPr>
            <p:ph type="title" idx="7" hasCustomPrompt="1"/>
          </p:nvPr>
        </p:nvSpPr>
        <p:spPr>
          <a:xfrm>
            <a:off x="1265931" y="3074475"/>
            <a:ext cx="7422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4" name="Google Shape;424;p13"/>
          <p:cNvSpPr txBox="1">
            <a:spLocks noGrp="1"/>
          </p:cNvSpPr>
          <p:nvPr>
            <p:ph type="title" idx="8"/>
          </p:nvPr>
        </p:nvSpPr>
        <p:spPr>
          <a:xfrm>
            <a:off x="2019575" y="3053800"/>
            <a:ext cx="21888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5" name="Google Shape;425;p13"/>
          <p:cNvSpPr txBox="1">
            <a:spLocks noGrp="1"/>
          </p:cNvSpPr>
          <p:nvPr>
            <p:ph type="subTitle" idx="9"/>
          </p:nvPr>
        </p:nvSpPr>
        <p:spPr>
          <a:xfrm>
            <a:off x="2010351" y="3446200"/>
            <a:ext cx="22863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26" name="Google Shape;426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7331" y="3074475"/>
            <a:ext cx="742200" cy="4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7" name="Google Shape;427;p13"/>
          <p:cNvSpPr txBox="1">
            <a:spLocks noGrp="1"/>
          </p:cNvSpPr>
          <p:nvPr>
            <p:ph type="title" idx="14"/>
          </p:nvPr>
        </p:nvSpPr>
        <p:spPr>
          <a:xfrm>
            <a:off x="5600975" y="3053800"/>
            <a:ext cx="21888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28" name="Google Shape;428;p13"/>
          <p:cNvSpPr txBox="1">
            <a:spLocks noGrp="1"/>
          </p:cNvSpPr>
          <p:nvPr>
            <p:ph type="subTitle" idx="15"/>
          </p:nvPr>
        </p:nvSpPr>
        <p:spPr>
          <a:xfrm>
            <a:off x="5591751" y="3446200"/>
            <a:ext cx="22863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3">
    <p:bg>
      <p:bgPr>
        <a:solidFill>
          <a:schemeClr val="accent3"/>
        </a:solidFill>
        <a:effectLst/>
      </p:bgPr>
    </p:bg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4"/>
          <p:cNvSpPr/>
          <p:nvPr/>
        </p:nvSpPr>
        <p:spPr>
          <a:xfrm>
            <a:off x="733250" y="731375"/>
            <a:ext cx="7677468" cy="3680758"/>
          </a:xfrm>
          <a:custGeom>
            <a:avLst/>
            <a:gdLst/>
            <a:ahLst/>
            <a:cxnLst/>
            <a:rect l="l" t="t" r="r" b="b"/>
            <a:pathLst>
              <a:path w="26190" h="15086" extrusionOk="0">
                <a:moveTo>
                  <a:pt x="580" y="0"/>
                </a:moveTo>
                <a:cubicBezTo>
                  <a:pt x="1" y="0"/>
                  <a:pt x="1" y="869"/>
                  <a:pt x="580" y="869"/>
                </a:cubicBezTo>
                <a:lnTo>
                  <a:pt x="580" y="931"/>
                </a:lnTo>
                <a:cubicBezTo>
                  <a:pt x="9" y="955"/>
                  <a:pt x="9" y="1792"/>
                  <a:pt x="580" y="1823"/>
                </a:cubicBezTo>
                <a:lnTo>
                  <a:pt x="580" y="1886"/>
                </a:lnTo>
                <a:cubicBezTo>
                  <a:pt x="9" y="1909"/>
                  <a:pt x="9" y="2747"/>
                  <a:pt x="580" y="2778"/>
                </a:cubicBezTo>
                <a:lnTo>
                  <a:pt x="580" y="2841"/>
                </a:lnTo>
                <a:cubicBezTo>
                  <a:pt x="337" y="2856"/>
                  <a:pt x="142" y="3052"/>
                  <a:pt x="126" y="3294"/>
                </a:cubicBezTo>
                <a:cubicBezTo>
                  <a:pt x="126" y="3537"/>
                  <a:pt x="322" y="3740"/>
                  <a:pt x="572" y="3740"/>
                </a:cubicBezTo>
                <a:cubicBezTo>
                  <a:pt x="322" y="3740"/>
                  <a:pt x="126" y="3936"/>
                  <a:pt x="126" y="4186"/>
                </a:cubicBezTo>
                <a:cubicBezTo>
                  <a:pt x="126" y="4429"/>
                  <a:pt x="384" y="4624"/>
                  <a:pt x="580" y="4624"/>
                </a:cubicBezTo>
                <a:lnTo>
                  <a:pt x="580" y="4687"/>
                </a:lnTo>
                <a:cubicBezTo>
                  <a:pt x="16" y="4718"/>
                  <a:pt x="16" y="5556"/>
                  <a:pt x="580" y="5579"/>
                </a:cubicBezTo>
                <a:lnTo>
                  <a:pt x="580" y="5642"/>
                </a:lnTo>
                <a:cubicBezTo>
                  <a:pt x="16" y="5673"/>
                  <a:pt x="16" y="6510"/>
                  <a:pt x="580" y="6534"/>
                </a:cubicBezTo>
                <a:lnTo>
                  <a:pt x="580" y="6596"/>
                </a:lnTo>
                <a:cubicBezTo>
                  <a:pt x="384" y="6596"/>
                  <a:pt x="126" y="6784"/>
                  <a:pt x="126" y="7027"/>
                </a:cubicBezTo>
                <a:cubicBezTo>
                  <a:pt x="126" y="7264"/>
                  <a:pt x="322" y="7457"/>
                  <a:pt x="558" y="7457"/>
                </a:cubicBezTo>
                <a:cubicBezTo>
                  <a:pt x="562" y="7457"/>
                  <a:pt x="567" y="7457"/>
                  <a:pt x="571" y="7457"/>
                </a:cubicBezTo>
                <a:lnTo>
                  <a:pt x="571" y="7457"/>
                </a:lnTo>
                <a:cubicBezTo>
                  <a:pt x="321" y="7465"/>
                  <a:pt x="126" y="7676"/>
                  <a:pt x="126" y="7919"/>
                </a:cubicBezTo>
                <a:cubicBezTo>
                  <a:pt x="149" y="8161"/>
                  <a:pt x="337" y="8357"/>
                  <a:pt x="580" y="8388"/>
                </a:cubicBezTo>
                <a:lnTo>
                  <a:pt x="580" y="8451"/>
                </a:lnTo>
                <a:cubicBezTo>
                  <a:pt x="16" y="8474"/>
                  <a:pt x="16" y="9311"/>
                  <a:pt x="580" y="9343"/>
                </a:cubicBezTo>
                <a:lnTo>
                  <a:pt x="580" y="9405"/>
                </a:lnTo>
                <a:cubicBezTo>
                  <a:pt x="16" y="9429"/>
                  <a:pt x="16" y="10274"/>
                  <a:pt x="580" y="10297"/>
                </a:cubicBezTo>
                <a:lnTo>
                  <a:pt x="580" y="10360"/>
                </a:lnTo>
                <a:cubicBezTo>
                  <a:pt x="337" y="10383"/>
                  <a:pt x="149" y="10571"/>
                  <a:pt x="126" y="10814"/>
                </a:cubicBezTo>
                <a:cubicBezTo>
                  <a:pt x="126" y="11064"/>
                  <a:pt x="321" y="11267"/>
                  <a:pt x="572" y="11275"/>
                </a:cubicBezTo>
                <a:lnTo>
                  <a:pt x="572" y="11275"/>
                </a:lnTo>
                <a:cubicBezTo>
                  <a:pt x="567" y="11275"/>
                  <a:pt x="562" y="11275"/>
                  <a:pt x="558" y="11275"/>
                </a:cubicBezTo>
                <a:cubicBezTo>
                  <a:pt x="322" y="11275"/>
                  <a:pt x="126" y="11468"/>
                  <a:pt x="134" y="11706"/>
                </a:cubicBezTo>
                <a:cubicBezTo>
                  <a:pt x="134" y="11956"/>
                  <a:pt x="384" y="12144"/>
                  <a:pt x="580" y="12144"/>
                </a:cubicBezTo>
                <a:lnTo>
                  <a:pt x="580" y="12206"/>
                </a:lnTo>
                <a:cubicBezTo>
                  <a:pt x="16" y="12238"/>
                  <a:pt x="16" y="13075"/>
                  <a:pt x="580" y="13098"/>
                </a:cubicBezTo>
                <a:lnTo>
                  <a:pt x="580" y="13161"/>
                </a:lnTo>
                <a:cubicBezTo>
                  <a:pt x="16" y="13192"/>
                  <a:pt x="16" y="14029"/>
                  <a:pt x="580" y="14061"/>
                </a:cubicBezTo>
                <a:lnTo>
                  <a:pt x="580" y="14123"/>
                </a:lnTo>
                <a:cubicBezTo>
                  <a:pt x="384" y="14123"/>
                  <a:pt x="126" y="14358"/>
                  <a:pt x="126" y="14601"/>
                </a:cubicBezTo>
                <a:cubicBezTo>
                  <a:pt x="126" y="14851"/>
                  <a:pt x="322" y="14992"/>
                  <a:pt x="572" y="15086"/>
                </a:cubicBezTo>
                <a:lnTo>
                  <a:pt x="25602" y="15086"/>
                </a:lnTo>
                <a:cubicBezTo>
                  <a:pt x="26189" y="15086"/>
                  <a:pt x="26189" y="14209"/>
                  <a:pt x="25602" y="14209"/>
                </a:cubicBezTo>
                <a:lnTo>
                  <a:pt x="25618" y="14209"/>
                </a:lnTo>
                <a:lnTo>
                  <a:pt x="25618" y="14108"/>
                </a:lnTo>
                <a:lnTo>
                  <a:pt x="25602" y="14108"/>
                </a:lnTo>
                <a:cubicBezTo>
                  <a:pt x="25845" y="14108"/>
                  <a:pt x="26048" y="13865"/>
                  <a:pt x="26048" y="13623"/>
                </a:cubicBezTo>
                <a:cubicBezTo>
                  <a:pt x="26048" y="13372"/>
                  <a:pt x="25853" y="13130"/>
                  <a:pt x="25602" y="13130"/>
                </a:cubicBezTo>
                <a:cubicBezTo>
                  <a:pt x="26189" y="13130"/>
                  <a:pt x="26189" y="12253"/>
                  <a:pt x="25602" y="12253"/>
                </a:cubicBezTo>
                <a:cubicBezTo>
                  <a:pt x="25845" y="12253"/>
                  <a:pt x="26048" y="12011"/>
                  <a:pt x="26048" y="11760"/>
                </a:cubicBezTo>
                <a:cubicBezTo>
                  <a:pt x="26048" y="11518"/>
                  <a:pt x="25853" y="11275"/>
                  <a:pt x="25602" y="11275"/>
                </a:cubicBezTo>
                <a:cubicBezTo>
                  <a:pt x="26189" y="11275"/>
                  <a:pt x="26189" y="10391"/>
                  <a:pt x="25602" y="10391"/>
                </a:cubicBezTo>
                <a:lnTo>
                  <a:pt x="25618" y="10391"/>
                </a:lnTo>
                <a:lnTo>
                  <a:pt x="25618" y="10297"/>
                </a:lnTo>
                <a:lnTo>
                  <a:pt x="25602" y="10297"/>
                </a:lnTo>
                <a:cubicBezTo>
                  <a:pt x="25845" y="10297"/>
                  <a:pt x="26048" y="10149"/>
                  <a:pt x="26048" y="9906"/>
                </a:cubicBezTo>
                <a:cubicBezTo>
                  <a:pt x="26048" y="9656"/>
                  <a:pt x="25853" y="9515"/>
                  <a:pt x="25602" y="9515"/>
                </a:cubicBezTo>
                <a:lnTo>
                  <a:pt x="25618" y="9515"/>
                </a:lnTo>
                <a:lnTo>
                  <a:pt x="25618" y="9413"/>
                </a:lnTo>
                <a:lnTo>
                  <a:pt x="25602" y="9413"/>
                </a:lnTo>
                <a:cubicBezTo>
                  <a:pt x="26189" y="9413"/>
                  <a:pt x="26189" y="8537"/>
                  <a:pt x="25602" y="8537"/>
                </a:cubicBezTo>
                <a:lnTo>
                  <a:pt x="25618" y="8537"/>
                </a:lnTo>
                <a:lnTo>
                  <a:pt x="25618" y="8435"/>
                </a:lnTo>
                <a:lnTo>
                  <a:pt x="25602" y="8435"/>
                </a:lnTo>
                <a:cubicBezTo>
                  <a:pt x="26189" y="8435"/>
                  <a:pt x="26189" y="7559"/>
                  <a:pt x="25602" y="7559"/>
                </a:cubicBezTo>
                <a:cubicBezTo>
                  <a:pt x="26189" y="7559"/>
                  <a:pt x="26189" y="6674"/>
                  <a:pt x="25602" y="6674"/>
                </a:cubicBezTo>
                <a:lnTo>
                  <a:pt x="25618" y="6674"/>
                </a:lnTo>
                <a:lnTo>
                  <a:pt x="25618" y="6581"/>
                </a:lnTo>
                <a:lnTo>
                  <a:pt x="25602" y="6581"/>
                </a:lnTo>
                <a:cubicBezTo>
                  <a:pt x="26189" y="6581"/>
                  <a:pt x="26189" y="5696"/>
                  <a:pt x="25602" y="5696"/>
                </a:cubicBezTo>
                <a:lnTo>
                  <a:pt x="25618" y="5696"/>
                </a:lnTo>
                <a:lnTo>
                  <a:pt x="25618" y="5603"/>
                </a:lnTo>
                <a:lnTo>
                  <a:pt x="25602" y="5603"/>
                </a:lnTo>
                <a:cubicBezTo>
                  <a:pt x="26189" y="5603"/>
                  <a:pt x="26189" y="4718"/>
                  <a:pt x="25602" y="4718"/>
                </a:cubicBezTo>
                <a:lnTo>
                  <a:pt x="25618" y="4718"/>
                </a:lnTo>
                <a:lnTo>
                  <a:pt x="25618" y="4624"/>
                </a:lnTo>
                <a:lnTo>
                  <a:pt x="25602" y="4624"/>
                </a:lnTo>
                <a:cubicBezTo>
                  <a:pt x="25845" y="4624"/>
                  <a:pt x="26048" y="4476"/>
                  <a:pt x="26048" y="4233"/>
                </a:cubicBezTo>
                <a:cubicBezTo>
                  <a:pt x="26048" y="3983"/>
                  <a:pt x="25853" y="3842"/>
                  <a:pt x="25602" y="3842"/>
                </a:cubicBezTo>
                <a:cubicBezTo>
                  <a:pt x="25845" y="3842"/>
                  <a:pt x="26048" y="3599"/>
                  <a:pt x="26048" y="3349"/>
                </a:cubicBezTo>
                <a:cubicBezTo>
                  <a:pt x="26048" y="3107"/>
                  <a:pt x="25853" y="2864"/>
                  <a:pt x="25602" y="2864"/>
                </a:cubicBezTo>
                <a:cubicBezTo>
                  <a:pt x="25845" y="2864"/>
                  <a:pt x="26048" y="2621"/>
                  <a:pt x="26048" y="2371"/>
                </a:cubicBezTo>
                <a:cubicBezTo>
                  <a:pt x="26048" y="2128"/>
                  <a:pt x="25853" y="1886"/>
                  <a:pt x="25602" y="1886"/>
                </a:cubicBezTo>
                <a:lnTo>
                  <a:pt x="25595" y="1886"/>
                </a:lnTo>
                <a:cubicBezTo>
                  <a:pt x="26181" y="1886"/>
                  <a:pt x="26181" y="1002"/>
                  <a:pt x="25595" y="1002"/>
                </a:cubicBezTo>
                <a:lnTo>
                  <a:pt x="25618" y="1002"/>
                </a:lnTo>
                <a:lnTo>
                  <a:pt x="25618" y="908"/>
                </a:lnTo>
                <a:lnTo>
                  <a:pt x="25595" y="908"/>
                </a:lnTo>
                <a:cubicBezTo>
                  <a:pt x="26181" y="908"/>
                  <a:pt x="26181" y="24"/>
                  <a:pt x="25595" y="24"/>
                </a:cubicBezTo>
                <a:lnTo>
                  <a:pt x="580" y="24"/>
                </a:lnTo>
                <a:lnTo>
                  <a:pt x="580" y="0"/>
                </a:lnTo>
                <a:close/>
              </a:path>
            </a:pathLst>
          </a:custGeom>
          <a:solidFill>
            <a:srgbClr val="F6F0E8"/>
          </a:solidFill>
          <a:ln>
            <a:noFill/>
          </a:ln>
          <a:effectLst>
            <a:outerShdw blurRad="57150" dist="28575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1" name="Google Shape;431;p14"/>
          <p:cNvGrpSpPr/>
          <p:nvPr/>
        </p:nvGrpSpPr>
        <p:grpSpPr>
          <a:xfrm>
            <a:off x="333288" y="337069"/>
            <a:ext cx="8473638" cy="4462475"/>
            <a:chOff x="333288" y="337069"/>
            <a:chExt cx="8473638" cy="4462475"/>
          </a:xfrm>
        </p:grpSpPr>
        <p:grpSp>
          <p:nvGrpSpPr>
            <p:cNvPr id="432" name="Google Shape;432;p14"/>
            <p:cNvGrpSpPr/>
            <p:nvPr/>
          </p:nvGrpSpPr>
          <p:grpSpPr>
            <a:xfrm>
              <a:off x="333288" y="337069"/>
              <a:ext cx="8469763" cy="43500"/>
              <a:chOff x="333288" y="337069"/>
              <a:chExt cx="8469763" cy="43500"/>
            </a:xfrm>
          </p:grpSpPr>
          <p:sp>
            <p:nvSpPr>
              <p:cNvPr id="433" name="Google Shape;433;p14"/>
              <p:cNvSpPr/>
              <p:nvPr/>
            </p:nvSpPr>
            <p:spPr>
              <a:xfrm>
                <a:off x="333288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7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1" y="244"/>
                    </a:cubicBezTo>
                    <a:cubicBezTo>
                      <a:pt x="1588" y="82"/>
                      <a:pt x="1367" y="1"/>
                      <a:pt x="1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4"/>
              <p:cNvSpPr/>
              <p:nvPr/>
            </p:nvSpPr>
            <p:spPr>
              <a:xfrm>
                <a:off x="49688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4"/>
              <p:cNvSpPr/>
              <p:nvPr/>
            </p:nvSpPr>
            <p:spPr>
              <a:xfrm>
                <a:off x="48466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4"/>
              <p:cNvSpPr/>
              <p:nvPr/>
            </p:nvSpPr>
            <p:spPr>
              <a:xfrm>
                <a:off x="47249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4"/>
              <p:cNvSpPr/>
              <p:nvPr/>
            </p:nvSpPr>
            <p:spPr>
              <a:xfrm>
                <a:off x="4603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4"/>
              <p:cNvSpPr/>
              <p:nvPr/>
            </p:nvSpPr>
            <p:spPr>
              <a:xfrm>
                <a:off x="44816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4"/>
              <p:cNvSpPr/>
              <p:nvPr/>
            </p:nvSpPr>
            <p:spPr>
              <a:xfrm>
                <a:off x="4359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4"/>
              <p:cNvSpPr/>
              <p:nvPr/>
            </p:nvSpPr>
            <p:spPr>
              <a:xfrm>
                <a:off x="4237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4"/>
              <p:cNvSpPr/>
              <p:nvPr/>
            </p:nvSpPr>
            <p:spPr>
              <a:xfrm>
                <a:off x="41160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4"/>
              <p:cNvSpPr/>
              <p:nvPr/>
            </p:nvSpPr>
            <p:spPr>
              <a:xfrm>
                <a:off x="3994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4"/>
              <p:cNvSpPr/>
              <p:nvPr/>
            </p:nvSpPr>
            <p:spPr>
              <a:xfrm>
                <a:off x="3872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4"/>
              <p:cNvSpPr/>
              <p:nvPr/>
            </p:nvSpPr>
            <p:spPr>
              <a:xfrm>
                <a:off x="37504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14"/>
              <p:cNvSpPr/>
              <p:nvPr/>
            </p:nvSpPr>
            <p:spPr>
              <a:xfrm>
                <a:off x="3628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14"/>
              <p:cNvSpPr/>
              <p:nvPr/>
            </p:nvSpPr>
            <p:spPr>
              <a:xfrm>
                <a:off x="35071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4"/>
              <p:cNvSpPr/>
              <p:nvPr/>
            </p:nvSpPr>
            <p:spPr>
              <a:xfrm>
                <a:off x="33854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4"/>
              <p:cNvSpPr/>
              <p:nvPr/>
            </p:nvSpPr>
            <p:spPr>
              <a:xfrm>
                <a:off x="3263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4"/>
              <p:cNvSpPr/>
              <p:nvPr/>
            </p:nvSpPr>
            <p:spPr>
              <a:xfrm>
                <a:off x="31415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4"/>
              <p:cNvSpPr/>
              <p:nvPr/>
            </p:nvSpPr>
            <p:spPr>
              <a:xfrm>
                <a:off x="30198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4"/>
              <p:cNvSpPr/>
              <p:nvPr/>
            </p:nvSpPr>
            <p:spPr>
              <a:xfrm>
                <a:off x="28981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4"/>
              <p:cNvSpPr/>
              <p:nvPr/>
            </p:nvSpPr>
            <p:spPr>
              <a:xfrm>
                <a:off x="27765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14"/>
              <p:cNvSpPr/>
              <p:nvPr/>
            </p:nvSpPr>
            <p:spPr>
              <a:xfrm>
                <a:off x="26542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4"/>
              <p:cNvSpPr/>
              <p:nvPr/>
            </p:nvSpPr>
            <p:spPr>
              <a:xfrm>
                <a:off x="25326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14"/>
              <p:cNvSpPr/>
              <p:nvPr/>
            </p:nvSpPr>
            <p:spPr>
              <a:xfrm>
                <a:off x="24109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4"/>
              <p:cNvSpPr/>
              <p:nvPr/>
            </p:nvSpPr>
            <p:spPr>
              <a:xfrm>
                <a:off x="22892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14"/>
              <p:cNvSpPr/>
              <p:nvPr/>
            </p:nvSpPr>
            <p:spPr>
              <a:xfrm>
                <a:off x="21675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4"/>
              <p:cNvSpPr/>
              <p:nvPr/>
            </p:nvSpPr>
            <p:spPr>
              <a:xfrm>
                <a:off x="20453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14"/>
              <p:cNvSpPr/>
              <p:nvPr/>
            </p:nvSpPr>
            <p:spPr>
              <a:xfrm>
                <a:off x="19236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4"/>
              <p:cNvSpPr/>
              <p:nvPr/>
            </p:nvSpPr>
            <p:spPr>
              <a:xfrm>
                <a:off x="18020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4"/>
              <p:cNvSpPr/>
              <p:nvPr/>
            </p:nvSpPr>
            <p:spPr>
              <a:xfrm>
                <a:off x="16803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4"/>
              <p:cNvSpPr/>
              <p:nvPr/>
            </p:nvSpPr>
            <p:spPr>
              <a:xfrm>
                <a:off x="1558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4"/>
              <p:cNvSpPr/>
              <p:nvPr/>
            </p:nvSpPr>
            <p:spPr>
              <a:xfrm>
                <a:off x="14364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4"/>
              <p:cNvSpPr/>
              <p:nvPr/>
            </p:nvSpPr>
            <p:spPr>
              <a:xfrm>
                <a:off x="13147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4"/>
              <p:cNvSpPr/>
              <p:nvPr/>
            </p:nvSpPr>
            <p:spPr>
              <a:xfrm>
                <a:off x="1193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4"/>
              <p:cNvSpPr/>
              <p:nvPr/>
            </p:nvSpPr>
            <p:spPr>
              <a:xfrm>
                <a:off x="10714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4"/>
              <p:cNvSpPr/>
              <p:nvPr/>
            </p:nvSpPr>
            <p:spPr>
              <a:xfrm>
                <a:off x="9491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4"/>
              <p:cNvSpPr/>
              <p:nvPr/>
            </p:nvSpPr>
            <p:spPr>
              <a:xfrm>
                <a:off x="827488" y="337069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4"/>
              <p:cNvSpPr/>
              <p:nvPr/>
            </p:nvSpPr>
            <p:spPr>
              <a:xfrm>
                <a:off x="7058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4"/>
              <p:cNvSpPr/>
              <p:nvPr/>
            </p:nvSpPr>
            <p:spPr>
              <a:xfrm>
                <a:off x="5841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4"/>
              <p:cNvSpPr/>
              <p:nvPr/>
            </p:nvSpPr>
            <p:spPr>
              <a:xfrm>
                <a:off x="46188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4"/>
              <p:cNvSpPr/>
              <p:nvPr/>
            </p:nvSpPr>
            <p:spPr>
              <a:xfrm>
                <a:off x="5083613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8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2" y="244"/>
                    </a:cubicBezTo>
                    <a:cubicBezTo>
                      <a:pt x="1588" y="82"/>
                      <a:pt x="1368" y="1"/>
                      <a:pt x="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4"/>
              <p:cNvSpPr/>
              <p:nvPr/>
            </p:nvSpPr>
            <p:spPr>
              <a:xfrm>
                <a:off x="5205263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7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1" y="244"/>
                    </a:cubicBezTo>
                    <a:cubicBezTo>
                      <a:pt x="1588" y="82"/>
                      <a:pt x="1367" y="1"/>
                      <a:pt x="1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4"/>
              <p:cNvSpPr/>
              <p:nvPr/>
            </p:nvSpPr>
            <p:spPr>
              <a:xfrm>
                <a:off x="86319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4"/>
              <p:cNvSpPr/>
              <p:nvPr/>
            </p:nvSpPr>
            <p:spPr>
              <a:xfrm>
                <a:off x="8505525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4"/>
              <p:cNvSpPr/>
              <p:nvPr/>
            </p:nvSpPr>
            <p:spPr>
              <a:xfrm>
                <a:off x="8379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4"/>
              <p:cNvSpPr/>
              <p:nvPr/>
            </p:nvSpPr>
            <p:spPr>
              <a:xfrm>
                <a:off x="825741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4"/>
              <p:cNvSpPr/>
              <p:nvPr/>
            </p:nvSpPr>
            <p:spPr>
              <a:xfrm>
                <a:off x="81357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4"/>
              <p:cNvSpPr/>
              <p:nvPr/>
            </p:nvSpPr>
            <p:spPr>
              <a:xfrm>
                <a:off x="80135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4"/>
              <p:cNvSpPr/>
              <p:nvPr/>
            </p:nvSpPr>
            <p:spPr>
              <a:xfrm>
                <a:off x="78918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4"/>
              <p:cNvSpPr/>
              <p:nvPr/>
            </p:nvSpPr>
            <p:spPr>
              <a:xfrm>
                <a:off x="77701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4"/>
              <p:cNvSpPr/>
              <p:nvPr/>
            </p:nvSpPr>
            <p:spPr>
              <a:xfrm>
                <a:off x="76484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14"/>
              <p:cNvSpPr/>
              <p:nvPr/>
            </p:nvSpPr>
            <p:spPr>
              <a:xfrm>
                <a:off x="75262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14"/>
              <p:cNvSpPr/>
              <p:nvPr/>
            </p:nvSpPr>
            <p:spPr>
              <a:xfrm>
                <a:off x="74045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14"/>
              <p:cNvSpPr/>
              <p:nvPr/>
            </p:nvSpPr>
            <p:spPr>
              <a:xfrm>
                <a:off x="72829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14"/>
              <p:cNvSpPr/>
              <p:nvPr/>
            </p:nvSpPr>
            <p:spPr>
              <a:xfrm>
                <a:off x="71612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14"/>
              <p:cNvSpPr/>
              <p:nvPr/>
            </p:nvSpPr>
            <p:spPr>
              <a:xfrm>
                <a:off x="70395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14"/>
              <p:cNvSpPr/>
              <p:nvPr/>
            </p:nvSpPr>
            <p:spPr>
              <a:xfrm>
                <a:off x="6917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14"/>
              <p:cNvSpPr/>
              <p:nvPr/>
            </p:nvSpPr>
            <p:spPr>
              <a:xfrm>
                <a:off x="67956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14"/>
              <p:cNvSpPr/>
              <p:nvPr/>
            </p:nvSpPr>
            <p:spPr>
              <a:xfrm>
                <a:off x="66739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14"/>
              <p:cNvSpPr/>
              <p:nvPr/>
            </p:nvSpPr>
            <p:spPr>
              <a:xfrm>
                <a:off x="6552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14"/>
              <p:cNvSpPr/>
              <p:nvPr/>
            </p:nvSpPr>
            <p:spPr>
              <a:xfrm>
                <a:off x="64300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14"/>
              <p:cNvSpPr/>
              <p:nvPr/>
            </p:nvSpPr>
            <p:spPr>
              <a:xfrm>
                <a:off x="6308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14"/>
              <p:cNvSpPr/>
              <p:nvPr/>
            </p:nvSpPr>
            <p:spPr>
              <a:xfrm>
                <a:off x="6186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14"/>
              <p:cNvSpPr/>
              <p:nvPr/>
            </p:nvSpPr>
            <p:spPr>
              <a:xfrm>
                <a:off x="60650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14"/>
              <p:cNvSpPr/>
              <p:nvPr/>
            </p:nvSpPr>
            <p:spPr>
              <a:xfrm>
                <a:off x="5943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14"/>
              <p:cNvSpPr/>
              <p:nvPr/>
            </p:nvSpPr>
            <p:spPr>
              <a:xfrm>
                <a:off x="58211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14"/>
              <p:cNvSpPr/>
              <p:nvPr/>
            </p:nvSpPr>
            <p:spPr>
              <a:xfrm>
                <a:off x="5699463" y="337069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14"/>
              <p:cNvSpPr/>
              <p:nvPr/>
            </p:nvSpPr>
            <p:spPr>
              <a:xfrm>
                <a:off x="5577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14"/>
              <p:cNvSpPr/>
              <p:nvPr/>
            </p:nvSpPr>
            <p:spPr>
              <a:xfrm>
                <a:off x="545611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4"/>
              <p:cNvSpPr/>
              <p:nvPr/>
            </p:nvSpPr>
            <p:spPr>
              <a:xfrm>
                <a:off x="53338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14"/>
              <p:cNvSpPr/>
              <p:nvPr/>
            </p:nvSpPr>
            <p:spPr>
              <a:xfrm>
                <a:off x="8759575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3" name="Google Shape;503;p14"/>
            <p:cNvGrpSpPr/>
            <p:nvPr/>
          </p:nvGrpSpPr>
          <p:grpSpPr>
            <a:xfrm>
              <a:off x="337163" y="4756044"/>
              <a:ext cx="8469763" cy="43500"/>
              <a:chOff x="333288" y="337069"/>
              <a:chExt cx="8469763" cy="43500"/>
            </a:xfrm>
          </p:grpSpPr>
          <p:sp>
            <p:nvSpPr>
              <p:cNvPr id="504" name="Google Shape;504;p14"/>
              <p:cNvSpPr/>
              <p:nvPr/>
            </p:nvSpPr>
            <p:spPr>
              <a:xfrm>
                <a:off x="333288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7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1" y="244"/>
                    </a:cubicBezTo>
                    <a:cubicBezTo>
                      <a:pt x="1588" y="82"/>
                      <a:pt x="1367" y="1"/>
                      <a:pt x="1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4"/>
              <p:cNvSpPr/>
              <p:nvPr/>
            </p:nvSpPr>
            <p:spPr>
              <a:xfrm>
                <a:off x="49688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4"/>
              <p:cNvSpPr/>
              <p:nvPr/>
            </p:nvSpPr>
            <p:spPr>
              <a:xfrm>
                <a:off x="48466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4"/>
              <p:cNvSpPr/>
              <p:nvPr/>
            </p:nvSpPr>
            <p:spPr>
              <a:xfrm>
                <a:off x="47249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4"/>
              <p:cNvSpPr/>
              <p:nvPr/>
            </p:nvSpPr>
            <p:spPr>
              <a:xfrm>
                <a:off x="4603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4"/>
              <p:cNvSpPr/>
              <p:nvPr/>
            </p:nvSpPr>
            <p:spPr>
              <a:xfrm>
                <a:off x="44816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4"/>
              <p:cNvSpPr/>
              <p:nvPr/>
            </p:nvSpPr>
            <p:spPr>
              <a:xfrm>
                <a:off x="4359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4"/>
              <p:cNvSpPr/>
              <p:nvPr/>
            </p:nvSpPr>
            <p:spPr>
              <a:xfrm>
                <a:off x="4237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4"/>
              <p:cNvSpPr/>
              <p:nvPr/>
            </p:nvSpPr>
            <p:spPr>
              <a:xfrm>
                <a:off x="41160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4"/>
              <p:cNvSpPr/>
              <p:nvPr/>
            </p:nvSpPr>
            <p:spPr>
              <a:xfrm>
                <a:off x="3994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4"/>
              <p:cNvSpPr/>
              <p:nvPr/>
            </p:nvSpPr>
            <p:spPr>
              <a:xfrm>
                <a:off x="3872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4"/>
              <p:cNvSpPr/>
              <p:nvPr/>
            </p:nvSpPr>
            <p:spPr>
              <a:xfrm>
                <a:off x="37504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4"/>
              <p:cNvSpPr/>
              <p:nvPr/>
            </p:nvSpPr>
            <p:spPr>
              <a:xfrm>
                <a:off x="3628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4"/>
              <p:cNvSpPr/>
              <p:nvPr/>
            </p:nvSpPr>
            <p:spPr>
              <a:xfrm>
                <a:off x="35071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14"/>
              <p:cNvSpPr/>
              <p:nvPr/>
            </p:nvSpPr>
            <p:spPr>
              <a:xfrm>
                <a:off x="33854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14"/>
              <p:cNvSpPr/>
              <p:nvPr/>
            </p:nvSpPr>
            <p:spPr>
              <a:xfrm>
                <a:off x="3263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14"/>
              <p:cNvSpPr/>
              <p:nvPr/>
            </p:nvSpPr>
            <p:spPr>
              <a:xfrm>
                <a:off x="31415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14"/>
              <p:cNvSpPr/>
              <p:nvPr/>
            </p:nvSpPr>
            <p:spPr>
              <a:xfrm>
                <a:off x="30198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14"/>
              <p:cNvSpPr/>
              <p:nvPr/>
            </p:nvSpPr>
            <p:spPr>
              <a:xfrm>
                <a:off x="28981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14"/>
              <p:cNvSpPr/>
              <p:nvPr/>
            </p:nvSpPr>
            <p:spPr>
              <a:xfrm>
                <a:off x="27765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14"/>
              <p:cNvSpPr/>
              <p:nvPr/>
            </p:nvSpPr>
            <p:spPr>
              <a:xfrm>
                <a:off x="26542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14"/>
              <p:cNvSpPr/>
              <p:nvPr/>
            </p:nvSpPr>
            <p:spPr>
              <a:xfrm>
                <a:off x="25326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14"/>
              <p:cNvSpPr/>
              <p:nvPr/>
            </p:nvSpPr>
            <p:spPr>
              <a:xfrm>
                <a:off x="24109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14"/>
              <p:cNvSpPr/>
              <p:nvPr/>
            </p:nvSpPr>
            <p:spPr>
              <a:xfrm>
                <a:off x="22892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14"/>
              <p:cNvSpPr/>
              <p:nvPr/>
            </p:nvSpPr>
            <p:spPr>
              <a:xfrm>
                <a:off x="21675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14"/>
              <p:cNvSpPr/>
              <p:nvPr/>
            </p:nvSpPr>
            <p:spPr>
              <a:xfrm>
                <a:off x="20453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14"/>
              <p:cNvSpPr/>
              <p:nvPr/>
            </p:nvSpPr>
            <p:spPr>
              <a:xfrm>
                <a:off x="19236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14"/>
              <p:cNvSpPr/>
              <p:nvPr/>
            </p:nvSpPr>
            <p:spPr>
              <a:xfrm>
                <a:off x="18020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14"/>
              <p:cNvSpPr/>
              <p:nvPr/>
            </p:nvSpPr>
            <p:spPr>
              <a:xfrm>
                <a:off x="16803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14"/>
              <p:cNvSpPr/>
              <p:nvPr/>
            </p:nvSpPr>
            <p:spPr>
              <a:xfrm>
                <a:off x="1558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14"/>
              <p:cNvSpPr/>
              <p:nvPr/>
            </p:nvSpPr>
            <p:spPr>
              <a:xfrm>
                <a:off x="14364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14"/>
              <p:cNvSpPr/>
              <p:nvPr/>
            </p:nvSpPr>
            <p:spPr>
              <a:xfrm>
                <a:off x="13147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14"/>
              <p:cNvSpPr/>
              <p:nvPr/>
            </p:nvSpPr>
            <p:spPr>
              <a:xfrm>
                <a:off x="1193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14"/>
              <p:cNvSpPr/>
              <p:nvPr/>
            </p:nvSpPr>
            <p:spPr>
              <a:xfrm>
                <a:off x="10714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14"/>
              <p:cNvSpPr/>
              <p:nvPr/>
            </p:nvSpPr>
            <p:spPr>
              <a:xfrm>
                <a:off x="9491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14"/>
              <p:cNvSpPr/>
              <p:nvPr/>
            </p:nvSpPr>
            <p:spPr>
              <a:xfrm>
                <a:off x="827488" y="337069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4"/>
              <p:cNvSpPr/>
              <p:nvPr/>
            </p:nvSpPr>
            <p:spPr>
              <a:xfrm>
                <a:off x="7058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4"/>
              <p:cNvSpPr/>
              <p:nvPr/>
            </p:nvSpPr>
            <p:spPr>
              <a:xfrm>
                <a:off x="5841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4"/>
              <p:cNvSpPr/>
              <p:nvPr/>
            </p:nvSpPr>
            <p:spPr>
              <a:xfrm>
                <a:off x="46188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4"/>
              <p:cNvSpPr/>
              <p:nvPr/>
            </p:nvSpPr>
            <p:spPr>
              <a:xfrm>
                <a:off x="5083613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8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2" y="244"/>
                    </a:cubicBezTo>
                    <a:cubicBezTo>
                      <a:pt x="1588" y="82"/>
                      <a:pt x="1368" y="1"/>
                      <a:pt x="114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4"/>
              <p:cNvSpPr/>
              <p:nvPr/>
            </p:nvSpPr>
            <p:spPr>
              <a:xfrm>
                <a:off x="5205263" y="337219"/>
                <a:ext cx="57950" cy="43200"/>
              </a:xfrm>
              <a:custGeom>
                <a:avLst/>
                <a:gdLst/>
                <a:ahLst/>
                <a:cxnLst/>
                <a:rect l="l" t="t" r="r" b="b"/>
                <a:pathLst>
                  <a:path w="2318" h="1728" extrusionOk="0">
                    <a:moveTo>
                      <a:pt x="1147" y="1"/>
                    </a:moveTo>
                    <a:cubicBezTo>
                      <a:pt x="927" y="1"/>
                      <a:pt x="707" y="82"/>
                      <a:pt x="533" y="244"/>
                    </a:cubicBezTo>
                    <a:cubicBezTo>
                      <a:pt x="0" y="777"/>
                      <a:pt x="371" y="1704"/>
                      <a:pt x="1159" y="1727"/>
                    </a:cubicBezTo>
                    <a:cubicBezTo>
                      <a:pt x="1924" y="1704"/>
                      <a:pt x="2318" y="777"/>
                      <a:pt x="1761" y="244"/>
                    </a:cubicBezTo>
                    <a:cubicBezTo>
                      <a:pt x="1588" y="82"/>
                      <a:pt x="1367" y="1"/>
                      <a:pt x="11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4"/>
              <p:cNvSpPr/>
              <p:nvPr/>
            </p:nvSpPr>
            <p:spPr>
              <a:xfrm>
                <a:off x="86319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4"/>
              <p:cNvSpPr/>
              <p:nvPr/>
            </p:nvSpPr>
            <p:spPr>
              <a:xfrm>
                <a:off x="8505525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4"/>
              <p:cNvSpPr/>
              <p:nvPr/>
            </p:nvSpPr>
            <p:spPr>
              <a:xfrm>
                <a:off x="83790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4"/>
              <p:cNvSpPr/>
              <p:nvPr/>
            </p:nvSpPr>
            <p:spPr>
              <a:xfrm>
                <a:off x="825741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4"/>
              <p:cNvSpPr/>
              <p:nvPr/>
            </p:nvSpPr>
            <p:spPr>
              <a:xfrm>
                <a:off x="81357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4"/>
              <p:cNvSpPr/>
              <p:nvPr/>
            </p:nvSpPr>
            <p:spPr>
              <a:xfrm>
                <a:off x="80135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4"/>
              <p:cNvSpPr/>
              <p:nvPr/>
            </p:nvSpPr>
            <p:spPr>
              <a:xfrm>
                <a:off x="78918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4"/>
              <p:cNvSpPr/>
              <p:nvPr/>
            </p:nvSpPr>
            <p:spPr>
              <a:xfrm>
                <a:off x="77701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4"/>
              <p:cNvSpPr/>
              <p:nvPr/>
            </p:nvSpPr>
            <p:spPr>
              <a:xfrm>
                <a:off x="76484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4"/>
              <p:cNvSpPr/>
              <p:nvPr/>
            </p:nvSpPr>
            <p:spPr>
              <a:xfrm>
                <a:off x="75262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14"/>
              <p:cNvSpPr/>
              <p:nvPr/>
            </p:nvSpPr>
            <p:spPr>
              <a:xfrm>
                <a:off x="74045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4"/>
              <p:cNvSpPr/>
              <p:nvPr/>
            </p:nvSpPr>
            <p:spPr>
              <a:xfrm>
                <a:off x="72829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4"/>
              <p:cNvSpPr/>
              <p:nvPr/>
            </p:nvSpPr>
            <p:spPr>
              <a:xfrm>
                <a:off x="71612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4"/>
              <p:cNvSpPr/>
              <p:nvPr/>
            </p:nvSpPr>
            <p:spPr>
              <a:xfrm>
                <a:off x="70395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4"/>
              <p:cNvSpPr/>
              <p:nvPr/>
            </p:nvSpPr>
            <p:spPr>
              <a:xfrm>
                <a:off x="6917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4"/>
              <p:cNvSpPr/>
              <p:nvPr/>
            </p:nvSpPr>
            <p:spPr>
              <a:xfrm>
                <a:off x="6795638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4"/>
              <p:cNvSpPr/>
              <p:nvPr/>
            </p:nvSpPr>
            <p:spPr>
              <a:xfrm>
                <a:off x="66739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65523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64300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6308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618671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6065063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4"/>
              <p:cNvSpPr/>
              <p:nvPr/>
            </p:nvSpPr>
            <p:spPr>
              <a:xfrm>
                <a:off x="59433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4"/>
              <p:cNvSpPr/>
              <p:nvPr/>
            </p:nvSpPr>
            <p:spPr>
              <a:xfrm>
                <a:off x="582113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4"/>
              <p:cNvSpPr/>
              <p:nvPr/>
            </p:nvSpPr>
            <p:spPr>
              <a:xfrm>
                <a:off x="5699463" y="337069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14"/>
              <p:cNvSpPr/>
              <p:nvPr/>
            </p:nvSpPr>
            <p:spPr>
              <a:xfrm>
                <a:off x="5577788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14"/>
              <p:cNvSpPr/>
              <p:nvPr/>
            </p:nvSpPr>
            <p:spPr>
              <a:xfrm>
                <a:off x="545611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14"/>
              <p:cNvSpPr/>
              <p:nvPr/>
            </p:nvSpPr>
            <p:spPr>
              <a:xfrm>
                <a:off x="5333863" y="337081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14"/>
              <p:cNvSpPr/>
              <p:nvPr/>
            </p:nvSpPr>
            <p:spPr>
              <a:xfrm>
                <a:off x="8759575" y="337081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4" name="Google Shape;574;p14"/>
            <p:cNvGrpSpPr/>
            <p:nvPr/>
          </p:nvGrpSpPr>
          <p:grpSpPr>
            <a:xfrm>
              <a:off x="344869" y="456138"/>
              <a:ext cx="43500" cy="4213475"/>
              <a:chOff x="344869" y="465663"/>
              <a:chExt cx="43500" cy="4213475"/>
            </a:xfrm>
          </p:grpSpPr>
          <p:sp>
            <p:nvSpPr>
              <p:cNvPr id="575" name="Google Shape;575;p14"/>
              <p:cNvSpPr/>
              <p:nvPr/>
            </p:nvSpPr>
            <p:spPr>
              <a:xfrm rot="-5400000" flipH="1">
                <a:off x="344881" y="46356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4"/>
              <p:cNvSpPr/>
              <p:nvPr/>
            </p:nvSpPr>
            <p:spPr>
              <a:xfrm rot="-5400000" flipH="1">
                <a:off x="344881" y="4499700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4"/>
              <p:cNvSpPr/>
              <p:nvPr/>
            </p:nvSpPr>
            <p:spPr>
              <a:xfrm rot="-5400000" flipH="1">
                <a:off x="344881" y="43631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 rot="-5400000" flipH="1">
                <a:off x="344881" y="42414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4"/>
              <p:cNvSpPr/>
              <p:nvPr/>
            </p:nvSpPr>
            <p:spPr>
              <a:xfrm rot="-5400000" flipH="1">
                <a:off x="344881" y="41198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4"/>
              <p:cNvSpPr/>
              <p:nvPr/>
            </p:nvSpPr>
            <p:spPr>
              <a:xfrm rot="-5400000" flipH="1">
                <a:off x="344881" y="39981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4"/>
              <p:cNvSpPr/>
              <p:nvPr/>
            </p:nvSpPr>
            <p:spPr>
              <a:xfrm rot="-5400000" flipH="1">
                <a:off x="344881" y="38764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4"/>
              <p:cNvSpPr/>
              <p:nvPr/>
            </p:nvSpPr>
            <p:spPr>
              <a:xfrm rot="-5400000" flipH="1">
                <a:off x="344881" y="37542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4"/>
              <p:cNvSpPr/>
              <p:nvPr/>
            </p:nvSpPr>
            <p:spPr>
              <a:xfrm rot="-5400000" flipH="1">
                <a:off x="344881" y="36325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4"/>
              <p:cNvSpPr/>
              <p:nvPr/>
            </p:nvSpPr>
            <p:spPr>
              <a:xfrm rot="-5400000" flipH="1">
                <a:off x="344881" y="35108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4"/>
              <p:cNvSpPr/>
              <p:nvPr/>
            </p:nvSpPr>
            <p:spPr>
              <a:xfrm rot="-5400000" flipH="1">
                <a:off x="344869" y="338922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4"/>
              <p:cNvSpPr/>
              <p:nvPr/>
            </p:nvSpPr>
            <p:spPr>
              <a:xfrm rot="-5400000" flipH="1">
                <a:off x="344881" y="32675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4"/>
              <p:cNvSpPr/>
              <p:nvPr/>
            </p:nvSpPr>
            <p:spPr>
              <a:xfrm rot="-5400000" flipH="1">
                <a:off x="344881" y="31453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4"/>
              <p:cNvSpPr/>
              <p:nvPr/>
            </p:nvSpPr>
            <p:spPr>
              <a:xfrm rot="-5400000" flipH="1">
                <a:off x="344881" y="30236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4"/>
              <p:cNvSpPr/>
              <p:nvPr/>
            </p:nvSpPr>
            <p:spPr>
              <a:xfrm rot="-5400000" flipH="1">
                <a:off x="344881" y="29019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14"/>
              <p:cNvSpPr/>
              <p:nvPr/>
            </p:nvSpPr>
            <p:spPr>
              <a:xfrm rot="-5400000" flipH="1">
                <a:off x="344881" y="27802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14"/>
              <p:cNvSpPr/>
              <p:nvPr/>
            </p:nvSpPr>
            <p:spPr>
              <a:xfrm rot="-5400000" flipH="1">
                <a:off x="344881" y="26580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14"/>
              <p:cNvSpPr/>
              <p:nvPr/>
            </p:nvSpPr>
            <p:spPr>
              <a:xfrm rot="-5400000" flipH="1">
                <a:off x="344881" y="25363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14"/>
              <p:cNvSpPr/>
              <p:nvPr/>
            </p:nvSpPr>
            <p:spPr>
              <a:xfrm rot="-5400000" flipH="1">
                <a:off x="344881" y="24147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14"/>
              <p:cNvSpPr/>
              <p:nvPr/>
            </p:nvSpPr>
            <p:spPr>
              <a:xfrm rot="-5400000" flipH="1">
                <a:off x="344881" y="22930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14"/>
              <p:cNvSpPr/>
              <p:nvPr/>
            </p:nvSpPr>
            <p:spPr>
              <a:xfrm rot="-5400000" flipH="1">
                <a:off x="344881" y="21713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14"/>
              <p:cNvSpPr/>
              <p:nvPr/>
            </p:nvSpPr>
            <p:spPr>
              <a:xfrm rot="-5400000" flipH="1">
                <a:off x="344881" y="20491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7" name="Google Shape;597;p14"/>
              <p:cNvSpPr/>
              <p:nvPr/>
            </p:nvSpPr>
            <p:spPr>
              <a:xfrm rot="-5400000" flipH="1">
                <a:off x="344869" y="1927450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8" name="Google Shape;598;p14"/>
              <p:cNvSpPr/>
              <p:nvPr/>
            </p:nvSpPr>
            <p:spPr>
              <a:xfrm rot="-5400000" flipH="1">
                <a:off x="344881" y="18057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14"/>
              <p:cNvSpPr/>
              <p:nvPr/>
            </p:nvSpPr>
            <p:spPr>
              <a:xfrm rot="-5400000" flipH="1">
                <a:off x="344881" y="16841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14"/>
              <p:cNvSpPr/>
              <p:nvPr/>
            </p:nvSpPr>
            <p:spPr>
              <a:xfrm rot="-5400000" flipH="1">
                <a:off x="344881" y="15618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14"/>
              <p:cNvSpPr/>
              <p:nvPr/>
            </p:nvSpPr>
            <p:spPr>
              <a:xfrm rot="-5400000" flipH="1">
                <a:off x="344881" y="14401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14"/>
              <p:cNvSpPr/>
              <p:nvPr/>
            </p:nvSpPr>
            <p:spPr>
              <a:xfrm rot="-5400000" flipH="1">
                <a:off x="344881" y="13185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14"/>
              <p:cNvSpPr/>
              <p:nvPr/>
            </p:nvSpPr>
            <p:spPr>
              <a:xfrm rot="-5400000" flipH="1">
                <a:off x="344881" y="11968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 rot="-5400000" flipH="1">
                <a:off x="344881" y="10751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14"/>
              <p:cNvSpPr/>
              <p:nvPr/>
            </p:nvSpPr>
            <p:spPr>
              <a:xfrm rot="-5400000" flipH="1">
                <a:off x="344881" y="9529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14"/>
              <p:cNvSpPr/>
              <p:nvPr/>
            </p:nvSpPr>
            <p:spPr>
              <a:xfrm rot="-5400000" flipH="1">
                <a:off x="344881" y="831250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14"/>
              <p:cNvSpPr/>
              <p:nvPr/>
            </p:nvSpPr>
            <p:spPr>
              <a:xfrm rot="-5400000" flipH="1">
                <a:off x="344881" y="7095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14"/>
              <p:cNvSpPr/>
              <p:nvPr/>
            </p:nvSpPr>
            <p:spPr>
              <a:xfrm rot="-5400000" flipH="1">
                <a:off x="344869" y="58792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14"/>
              <p:cNvSpPr/>
              <p:nvPr/>
            </p:nvSpPr>
            <p:spPr>
              <a:xfrm rot="-5400000" flipH="1">
                <a:off x="344869" y="46567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0" name="Google Shape;610;p14"/>
            <p:cNvGrpSpPr/>
            <p:nvPr/>
          </p:nvGrpSpPr>
          <p:grpSpPr>
            <a:xfrm>
              <a:off x="8755719" y="455314"/>
              <a:ext cx="43500" cy="4213475"/>
              <a:chOff x="344869" y="465663"/>
              <a:chExt cx="43500" cy="4213475"/>
            </a:xfrm>
          </p:grpSpPr>
          <p:sp>
            <p:nvSpPr>
              <p:cNvPr id="611" name="Google Shape;611;p14"/>
              <p:cNvSpPr/>
              <p:nvPr/>
            </p:nvSpPr>
            <p:spPr>
              <a:xfrm rot="-5400000" flipH="1">
                <a:off x="344881" y="46356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14"/>
              <p:cNvSpPr/>
              <p:nvPr/>
            </p:nvSpPr>
            <p:spPr>
              <a:xfrm rot="-5400000" flipH="1">
                <a:off x="344881" y="4499700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14"/>
              <p:cNvSpPr/>
              <p:nvPr/>
            </p:nvSpPr>
            <p:spPr>
              <a:xfrm rot="-5400000" flipH="1">
                <a:off x="344881" y="43631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4"/>
              <p:cNvSpPr/>
              <p:nvPr/>
            </p:nvSpPr>
            <p:spPr>
              <a:xfrm rot="-5400000" flipH="1">
                <a:off x="344881" y="42414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14"/>
              <p:cNvSpPr/>
              <p:nvPr/>
            </p:nvSpPr>
            <p:spPr>
              <a:xfrm rot="-5400000" flipH="1">
                <a:off x="344881" y="41198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14"/>
              <p:cNvSpPr/>
              <p:nvPr/>
            </p:nvSpPr>
            <p:spPr>
              <a:xfrm rot="-5400000" flipH="1">
                <a:off x="344881" y="39981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14"/>
              <p:cNvSpPr/>
              <p:nvPr/>
            </p:nvSpPr>
            <p:spPr>
              <a:xfrm rot="-5400000" flipH="1">
                <a:off x="344881" y="38764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14"/>
              <p:cNvSpPr/>
              <p:nvPr/>
            </p:nvSpPr>
            <p:spPr>
              <a:xfrm rot="-5400000" flipH="1">
                <a:off x="344881" y="37542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8" y="1344"/>
                      <a:pt x="1738" y="858"/>
                    </a:cubicBezTo>
                    <a:cubicBezTo>
                      <a:pt x="1738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14"/>
              <p:cNvSpPr/>
              <p:nvPr/>
            </p:nvSpPr>
            <p:spPr>
              <a:xfrm rot="-5400000" flipH="1">
                <a:off x="344881" y="36325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14"/>
              <p:cNvSpPr/>
              <p:nvPr/>
            </p:nvSpPr>
            <p:spPr>
              <a:xfrm rot="-5400000" flipH="1">
                <a:off x="344881" y="35108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14"/>
              <p:cNvSpPr/>
              <p:nvPr/>
            </p:nvSpPr>
            <p:spPr>
              <a:xfrm rot="-5400000" flipH="1">
                <a:off x="344869" y="338922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14"/>
              <p:cNvSpPr/>
              <p:nvPr/>
            </p:nvSpPr>
            <p:spPr>
              <a:xfrm rot="-5400000" flipH="1">
                <a:off x="344881" y="32675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14"/>
              <p:cNvSpPr/>
              <p:nvPr/>
            </p:nvSpPr>
            <p:spPr>
              <a:xfrm rot="-5400000" flipH="1">
                <a:off x="344881" y="31453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14"/>
              <p:cNvSpPr/>
              <p:nvPr/>
            </p:nvSpPr>
            <p:spPr>
              <a:xfrm rot="-5400000" flipH="1">
                <a:off x="344881" y="30236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4"/>
              <p:cNvSpPr/>
              <p:nvPr/>
            </p:nvSpPr>
            <p:spPr>
              <a:xfrm rot="-5400000" flipH="1">
                <a:off x="344881" y="29019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4"/>
              <p:cNvSpPr/>
              <p:nvPr/>
            </p:nvSpPr>
            <p:spPr>
              <a:xfrm rot="-5400000" flipH="1">
                <a:off x="344881" y="27802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4"/>
              <p:cNvSpPr/>
              <p:nvPr/>
            </p:nvSpPr>
            <p:spPr>
              <a:xfrm rot="-5400000" flipH="1">
                <a:off x="344881" y="26580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4"/>
              <p:cNvSpPr/>
              <p:nvPr/>
            </p:nvSpPr>
            <p:spPr>
              <a:xfrm rot="-5400000" flipH="1">
                <a:off x="344881" y="25363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4"/>
              <p:cNvSpPr/>
              <p:nvPr/>
            </p:nvSpPr>
            <p:spPr>
              <a:xfrm rot="-5400000" flipH="1">
                <a:off x="344881" y="24147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14"/>
              <p:cNvSpPr/>
              <p:nvPr/>
            </p:nvSpPr>
            <p:spPr>
              <a:xfrm rot="-5400000" flipH="1">
                <a:off x="344881" y="22930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1" name="Google Shape;631;p14"/>
              <p:cNvSpPr/>
              <p:nvPr/>
            </p:nvSpPr>
            <p:spPr>
              <a:xfrm rot="-5400000" flipH="1">
                <a:off x="344881" y="21713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14"/>
              <p:cNvSpPr/>
              <p:nvPr/>
            </p:nvSpPr>
            <p:spPr>
              <a:xfrm rot="-5400000" flipH="1">
                <a:off x="344881" y="20491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14"/>
              <p:cNvSpPr/>
              <p:nvPr/>
            </p:nvSpPr>
            <p:spPr>
              <a:xfrm rot="-5400000" flipH="1">
                <a:off x="344869" y="1927450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14"/>
              <p:cNvSpPr/>
              <p:nvPr/>
            </p:nvSpPr>
            <p:spPr>
              <a:xfrm rot="-5400000" flipH="1">
                <a:off x="344881" y="18057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14"/>
              <p:cNvSpPr/>
              <p:nvPr/>
            </p:nvSpPr>
            <p:spPr>
              <a:xfrm rot="-5400000" flipH="1">
                <a:off x="344881" y="16841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5" y="1738"/>
                      <a:pt x="1738" y="1344"/>
                      <a:pt x="1738" y="858"/>
                    </a:cubicBezTo>
                    <a:cubicBezTo>
                      <a:pt x="1738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14"/>
              <p:cNvSpPr/>
              <p:nvPr/>
            </p:nvSpPr>
            <p:spPr>
              <a:xfrm rot="-5400000" flipH="1">
                <a:off x="344881" y="15618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14"/>
              <p:cNvSpPr/>
              <p:nvPr/>
            </p:nvSpPr>
            <p:spPr>
              <a:xfrm rot="-5400000" flipH="1">
                <a:off x="344881" y="14401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14"/>
              <p:cNvSpPr/>
              <p:nvPr/>
            </p:nvSpPr>
            <p:spPr>
              <a:xfrm rot="-5400000" flipH="1">
                <a:off x="344881" y="131851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1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14"/>
              <p:cNvSpPr/>
              <p:nvPr/>
            </p:nvSpPr>
            <p:spPr>
              <a:xfrm rot="-5400000" flipH="1">
                <a:off x="344881" y="1196863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14"/>
              <p:cNvSpPr/>
              <p:nvPr/>
            </p:nvSpPr>
            <p:spPr>
              <a:xfrm rot="-5400000" flipH="1">
                <a:off x="344881" y="10751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0" y="371"/>
                      <a:pt x="0" y="858"/>
                    </a:cubicBezTo>
                    <a:cubicBezTo>
                      <a:pt x="0" y="1344"/>
                      <a:pt x="371" y="1738"/>
                      <a:pt x="858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14"/>
              <p:cNvSpPr/>
              <p:nvPr/>
            </p:nvSpPr>
            <p:spPr>
              <a:xfrm rot="-5400000" flipH="1">
                <a:off x="344881" y="95293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81" y="0"/>
                    </a:moveTo>
                    <a:cubicBezTo>
                      <a:pt x="394" y="0"/>
                      <a:pt x="0" y="371"/>
                      <a:pt x="0" y="858"/>
                    </a:cubicBezTo>
                    <a:cubicBezTo>
                      <a:pt x="0" y="1344"/>
                      <a:pt x="394" y="1738"/>
                      <a:pt x="881" y="1738"/>
                    </a:cubicBezTo>
                    <a:cubicBezTo>
                      <a:pt x="1344" y="1738"/>
                      <a:pt x="1738" y="1344"/>
                      <a:pt x="1738" y="858"/>
                    </a:cubicBezTo>
                    <a:cubicBezTo>
                      <a:pt x="1738" y="371"/>
                      <a:pt x="1344" y="0"/>
                      <a:pt x="8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14"/>
              <p:cNvSpPr/>
              <p:nvPr/>
            </p:nvSpPr>
            <p:spPr>
              <a:xfrm rot="-5400000" flipH="1">
                <a:off x="344881" y="831250"/>
                <a:ext cx="43475" cy="43500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40" extrusionOk="0">
                    <a:moveTo>
                      <a:pt x="920" y="0"/>
                    </a:moveTo>
                    <a:cubicBezTo>
                      <a:pt x="907" y="0"/>
                      <a:pt x="894" y="0"/>
                      <a:pt x="881" y="1"/>
                    </a:cubicBezTo>
                    <a:cubicBezTo>
                      <a:pt x="394" y="1"/>
                      <a:pt x="0" y="372"/>
                      <a:pt x="0" y="859"/>
                    </a:cubicBezTo>
                    <a:cubicBezTo>
                      <a:pt x="0" y="1345"/>
                      <a:pt x="394" y="1739"/>
                      <a:pt x="881" y="1739"/>
                    </a:cubicBezTo>
                    <a:cubicBezTo>
                      <a:pt x="1345" y="1739"/>
                      <a:pt x="1739" y="1345"/>
                      <a:pt x="1739" y="859"/>
                    </a:cubicBezTo>
                    <a:cubicBezTo>
                      <a:pt x="1739" y="386"/>
                      <a:pt x="1366" y="0"/>
                      <a:pt x="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14"/>
              <p:cNvSpPr/>
              <p:nvPr/>
            </p:nvSpPr>
            <p:spPr>
              <a:xfrm rot="-5400000" flipH="1">
                <a:off x="344881" y="709588"/>
                <a:ext cx="4347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739" extrusionOk="0">
                    <a:moveTo>
                      <a:pt x="858" y="0"/>
                    </a:moveTo>
                    <a:cubicBezTo>
                      <a:pt x="371" y="0"/>
                      <a:pt x="1" y="371"/>
                      <a:pt x="1" y="858"/>
                    </a:cubicBezTo>
                    <a:cubicBezTo>
                      <a:pt x="1" y="1344"/>
                      <a:pt x="371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14"/>
              <p:cNvSpPr/>
              <p:nvPr/>
            </p:nvSpPr>
            <p:spPr>
              <a:xfrm rot="-5400000" flipH="1">
                <a:off x="344869" y="58792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58" y="0"/>
                    </a:moveTo>
                    <a:cubicBezTo>
                      <a:pt x="372" y="0"/>
                      <a:pt x="1" y="371"/>
                      <a:pt x="1" y="858"/>
                    </a:cubicBezTo>
                    <a:cubicBezTo>
                      <a:pt x="1" y="1344"/>
                      <a:pt x="372" y="1738"/>
                      <a:pt x="858" y="1738"/>
                    </a:cubicBezTo>
                    <a:cubicBezTo>
                      <a:pt x="1345" y="1738"/>
                      <a:pt x="1739" y="1344"/>
                      <a:pt x="1739" y="858"/>
                    </a:cubicBezTo>
                    <a:cubicBezTo>
                      <a:pt x="1739" y="371"/>
                      <a:pt x="1345" y="0"/>
                      <a:pt x="8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14"/>
              <p:cNvSpPr/>
              <p:nvPr/>
            </p:nvSpPr>
            <p:spPr>
              <a:xfrm rot="-5400000" flipH="1">
                <a:off x="344869" y="465675"/>
                <a:ext cx="43500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1739" extrusionOk="0">
                    <a:moveTo>
                      <a:pt x="882" y="0"/>
                    </a:moveTo>
                    <a:cubicBezTo>
                      <a:pt x="395" y="0"/>
                      <a:pt x="1" y="371"/>
                      <a:pt x="1" y="858"/>
                    </a:cubicBezTo>
                    <a:cubicBezTo>
                      <a:pt x="1" y="1344"/>
                      <a:pt x="395" y="1738"/>
                      <a:pt x="882" y="1738"/>
                    </a:cubicBezTo>
                    <a:cubicBezTo>
                      <a:pt x="1368" y="1738"/>
                      <a:pt x="1739" y="1344"/>
                      <a:pt x="1739" y="858"/>
                    </a:cubicBezTo>
                    <a:cubicBezTo>
                      <a:pt x="1739" y="371"/>
                      <a:pt x="1368" y="0"/>
                      <a:pt x="8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6" name="Google Shape;646;p14"/>
          <p:cNvSpPr txBox="1">
            <a:spLocks noGrp="1"/>
          </p:cNvSpPr>
          <p:nvPr>
            <p:ph type="subTitle" idx="1"/>
          </p:nvPr>
        </p:nvSpPr>
        <p:spPr>
          <a:xfrm>
            <a:off x="1503000" y="1569950"/>
            <a:ext cx="6138000" cy="130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>
            <a:endParaRPr/>
          </a:p>
        </p:txBody>
      </p:sp>
      <p:sp>
        <p:nvSpPr>
          <p:cNvPr id="647" name="Google Shape;647;p14"/>
          <p:cNvSpPr txBox="1">
            <a:spLocks noGrp="1"/>
          </p:cNvSpPr>
          <p:nvPr>
            <p:ph type="title"/>
          </p:nvPr>
        </p:nvSpPr>
        <p:spPr>
          <a:xfrm>
            <a:off x="2701200" y="3181150"/>
            <a:ext cx="37416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"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7"/>
          <p:cNvSpPr/>
          <p:nvPr/>
        </p:nvSpPr>
        <p:spPr>
          <a:xfrm>
            <a:off x="366600" y="731375"/>
            <a:ext cx="84108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8" name="Google Shape;1318;p27"/>
          <p:cNvGrpSpPr/>
          <p:nvPr/>
        </p:nvGrpSpPr>
        <p:grpSpPr>
          <a:xfrm>
            <a:off x="2415786" y="-95508"/>
            <a:ext cx="4312422" cy="936483"/>
            <a:chOff x="2415786" y="-106391"/>
            <a:chExt cx="4312422" cy="936483"/>
          </a:xfrm>
        </p:grpSpPr>
        <p:grpSp>
          <p:nvGrpSpPr>
            <p:cNvPr id="1319" name="Google Shape;1319;p27"/>
            <p:cNvGrpSpPr/>
            <p:nvPr/>
          </p:nvGrpSpPr>
          <p:grpSpPr>
            <a:xfrm>
              <a:off x="2415786" y="-106391"/>
              <a:ext cx="358097" cy="936483"/>
              <a:chOff x="1872499" y="-301466"/>
              <a:chExt cx="358097" cy="936483"/>
            </a:xfrm>
          </p:grpSpPr>
          <p:sp>
            <p:nvSpPr>
              <p:cNvPr id="1320" name="Google Shape;1320;p27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1" name="Google Shape;1321;p27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2" name="Google Shape;1322;p27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3" name="Google Shape;1323;p27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24" name="Google Shape;1324;p27"/>
            <p:cNvGrpSpPr/>
            <p:nvPr/>
          </p:nvGrpSpPr>
          <p:grpSpPr>
            <a:xfrm>
              <a:off x="6370111" y="-106391"/>
              <a:ext cx="358097" cy="936483"/>
              <a:chOff x="1872499" y="-301466"/>
              <a:chExt cx="358097" cy="936483"/>
            </a:xfrm>
          </p:grpSpPr>
          <p:sp>
            <p:nvSpPr>
              <p:cNvPr id="1325" name="Google Shape;1325;p27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6" name="Google Shape;1326;p27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27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27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29" name="Google Shape;1329;p27"/>
          <p:cNvSpPr txBox="1">
            <a:spLocks noGrp="1"/>
          </p:cNvSpPr>
          <p:nvPr>
            <p:ph type="title"/>
          </p:nvPr>
        </p:nvSpPr>
        <p:spPr>
          <a:xfrm>
            <a:off x="2245350" y="1055300"/>
            <a:ext cx="46533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330" name="Google Shape;1330;p27"/>
          <p:cNvSpPr txBox="1">
            <a:spLocks noGrp="1"/>
          </p:cNvSpPr>
          <p:nvPr>
            <p:ph type="title" idx="2"/>
          </p:nvPr>
        </p:nvSpPr>
        <p:spPr>
          <a:xfrm>
            <a:off x="741913" y="1906225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1" name="Google Shape;1331;p27"/>
          <p:cNvSpPr txBox="1">
            <a:spLocks noGrp="1"/>
          </p:cNvSpPr>
          <p:nvPr>
            <p:ph type="subTitle" idx="1"/>
          </p:nvPr>
        </p:nvSpPr>
        <p:spPr>
          <a:xfrm>
            <a:off x="741913" y="2269944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2" name="Google Shape;1332;p27"/>
          <p:cNvSpPr txBox="1">
            <a:spLocks noGrp="1"/>
          </p:cNvSpPr>
          <p:nvPr>
            <p:ph type="title" idx="3"/>
          </p:nvPr>
        </p:nvSpPr>
        <p:spPr>
          <a:xfrm>
            <a:off x="3417138" y="1906225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3" name="Google Shape;1333;p27"/>
          <p:cNvSpPr txBox="1">
            <a:spLocks noGrp="1"/>
          </p:cNvSpPr>
          <p:nvPr>
            <p:ph type="subTitle" idx="4"/>
          </p:nvPr>
        </p:nvSpPr>
        <p:spPr>
          <a:xfrm>
            <a:off x="3417138" y="2269944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4" name="Google Shape;1334;p27"/>
          <p:cNvSpPr txBox="1">
            <a:spLocks noGrp="1"/>
          </p:cNvSpPr>
          <p:nvPr>
            <p:ph type="title" idx="5"/>
          </p:nvPr>
        </p:nvSpPr>
        <p:spPr>
          <a:xfrm>
            <a:off x="6092363" y="1906225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5" name="Google Shape;1335;p27"/>
          <p:cNvSpPr txBox="1">
            <a:spLocks noGrp="1"/>
          </p:cNvSpPr>
          <p:nvPr>
            <p:ph type="subTitle" idx="6"/>
          </p:nvPr>
        </p:nvSpPr>
        <p:spPr>
          <a:xfrm>
            <a:off x="6092363" y="2269944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6" name="Google Shape;1336;p27"/>
          <p:cNvSpPr txBox="1">
            <a:spLocks noGrp="1"/>
          </p:cNvSpPr>
          <p:nvPr>
            <p:ph type="title" idx="7"/>
          </p:nvPr>
        </p:nvSpPr>
        <p:spPr>
          <a:xfrm>
            <a:off x="741913" y="3201624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7" name="Google Shape;1337;p27"/>
          <p:cNvSpPr txBox="1">
            <a:spLocks noGrp="1"/>
          </p:cNvSpPr>
          <p:nvPr>
            <p:ph type="subTitle" idx="8"/>
          </p:nvPr>
        </p:nvSpPr>
        <p:spPr>
          <a:xfrm>
            <a:off x="741913" y="3565343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38" name="Google Shape;1338;p27"/>
          <p:cNvSpPr txBox="1">
            <a:spLocks noGrp="1"/>
          </p:cNvSpPr>
          <p:nvPr>
            <p:ph type="title" idx="9"/>
          </p:nvPr>
        </p:nvSpPr>
        <p:spPr>
          <a:xfrm>
            <a:off x="3417138" y="3201624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39" name="Google Shape;1339;p27"/>
          <p:cNvSpPr txBox="1">
            <a:spLocks noGrp="1"/>
          </p:cNvSpPr>
          <p:nvPr>
            <p:ph type="subTitle" idx="13"/>
          </p:nvPr>
        </p:nvSpPr>
        <p:spPr>
          <a:xfrm>
            <a:off x="3417138" y="3565343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0" name="Google Shape;1340;p27"/>
          <p:cNvSpPr txBox="1">
            <a:spLocks noGrp="1"/>
          </p:cNvSpPr>
          <p:nvPr>
            <p:ph type="title" idx="14"/>
          </p:nvPr>
        </p:nvSpPr>
        <p:spPr>
          <a:xfrm>
            <a:off x="6092363" y="3201624"/>
            <a:ext cx="23097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41" name="Google Shape;1341;p27"/>
          <p:cNvSpPr txBox="1">
            <a:spLocks noGrp="1"/>
          </p:cNvSpPr>
          <p:nvPr>
            <p:ph type="subTitle" idx="15"/>
          </p:nvPr>
        </p:nvSpPr>
        <p:spPr>
          <a:xfrm>
            <a:off x="6092363" y="3565343"/>
            <a:ext cx="2309700" cy="53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42" name="Google Shape;1342;p27"/>
          <p:cNvSpPr/>
          <p:nvPr/>
        </p:nvSpPr>
        <p:spPr>
          <a:xfrm rot="-1654264">
            <a:off x="307561" y="4820686"/>
            <a:ext cx="241873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33250" y="731375"/>
            <a:ext cx="7677600" cy="6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sz="2800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33250" y="1152475"/>
            <a:ext cx="7677600" cy="32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  <a:defRPr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●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○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aleway"/>
              <a:buChar char="■"/>
              <a:defRPr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5" r:id="rId4"/>
    <p:sldLayoutId id="2147483656" r:id="rId5"/>
    <p:sldLayoutId id="2147483658" r:id="rId6"/>
    <p:sldLayoutId id="2147483659" r:id="rId7"/>
    <p:sldLayoutId id="2147483660" r:id="rId8"/>
    <p:sldLayoutId id="2147483673" r:id="rId9"/>
    <p:sldLayoutId id="2147483674" r:id="rId10"/>
    <p:sldLayoutId id="2147483678" r:id="rId11"/>
    <p:sldLayoutId id="2147483682" r:id="rId12"/>
    <p:sldLayoutId id="2147483683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7" name="Google Shape;1867;p40"/>
          <p:cNvGrpSpPr/>
          <p:nvPr/>
        </p:nvGrpSpPr>
        <p:grpSpPr>
          <a:xfrm>
            <a:off x="680693" y="2005410"/>
            <a:ext cx="1213728" cy="1132669"/>
            <a:chOff x="439325" y="809000"/>
            <a:chExt cx="1292575" cy="1206250"/>
          </a:xfrm>
        </p:grpSpPr>
        <p:grpSp>
          <p:nvGrpSpPr>
            <p:cNvPr id="1868" name="Google Shape;1868;p40"/>
            <p:cNvGrpSpPr/>
            <p:nvPr/>
          </p:nvGrpSpPr>
          <p:grpSpPr>
            <a:xfrm>
              <a:off x="439325" y="827300"/>
              <a:ext cx="1255425" cy="394950"/>
              <a:chOff x="439325" y="827300"/>
              <a:chExt cx="1255425" cy="394950"/>
            </a:xfrm>
          </p:grpSpPr>
          <p:sp>
            <p:nvSpPr>
              <p:cNvPr id="1869" name="Google Shape;1869;p40"/>
              <p:cNvSpPr/>
              <p:nvPr/>
            </p:nvSpPr>
            <p:spPr>
              <a:xfrm>
                <a:off x="1260050" y="869150"/>
                <a:ext cx="293475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11739" h="5692" extrusionOk="0">
                    <a:moveTo>
                      <a:pt x="3871" y="0"/>
                    </a:moveTo>
                    <a:lnTo>
                      <a:pt x="0" y="963"/>
                    </a:lnTo>
                    <a:lnTo>
                      <a:pt x="7868" y="5692"/>
                    </a:lnTo>
                    <a:lnTo>
                      <a:pt x="11738" y="4729"/>
                    </a:lnTo>
                    <a:lnTo>
                      <a:pt x="38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40"/>
              <p:cNvSpPr/>
              <p:nvPr/>
            </p:nvSpPr>
            <p:spPr>
              <a:xfrm>
                <a:off x="920550" y="953375"/>
                <a:ext cx="292975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11719" h="5692" extrusionOk="0">
                    <a:moveTo>
                      <a:pt x="3872" y="0"/>
                    </a:moveTo>
                    <a:lnTo>
                      <a:pt x="1" y="963"/>
                    </a:lnTo>
                    <a:lnTo>
                      <a:pt x="7847" y="5691"/>
                    </a:lnTo>
                    <a:lnTo>
                      <a:pt x="11718" y="4750"/>
                    </a:lnTo>
                    <a:lnTo>
                      <a:pt x="387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40"/>
              <p:cNvSpPr/>
              <p:nvPr/>
            </p:nvSpPr>
            <p:spPr>
              <a:xfrm>
                <a:off x="439325" y="1079950"/>
                <a:ext cx="264700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10588" h="5692" extrusionOk="0">
                    <a:moveTo>
                      <a:pt x="2741" y="1"/>
                    </a:moveTo>
                    <a:lnTo>
                      <a:pt x="0" y="670"/>
                    </a:lnTo>
                    <a:lnTo>
                      <a:pt x="272" y="1800"/>
                    </a:lnTo>
                    <a:lnTo>
                      <a:pt x="6738" y="5692"/>
                    </a:lnTo>
                    <a:lnTo>
                      <a:pt x="10588" y="4729"/>
                    </a:lnTo>
                    <a:lnTo>
                      <a:pt x="274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40"/>
              <p:cNvSpPr/>
              <p:nvPr/>
            </p:nvSpPr>
            <p:spPr>
              <a:xfrm>
                <a:off x="1090050" y="911525"/>
                <a:ext cx="293475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11739" h="5692" extrusionOk="0">
                    <a:moveTo>
                      <a:pt x="3871" y="0"/>
                    </a:moveTo>
                    <a:lnTo>
                      <a:pt x="0" y="963"/>
                    </a:lnTo>
                    <a:lnTo>
                      <a:pt x="7867" y="5691"/>
                    </a:lnTo>
                    <a:lnTo>
                      <a:pt x="11738" y="4729"/>
                    </a:lnTo>
                    <a:lnTo>
                      <a:pt x="38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40"/>
              <p:cNvSpPr/>
              <p:nvPr/>
            </p:nvSpPr>
            <p:spPr>
              <a:xfrm>
                <a:off x="750550" y="995725"/>
                <a:ext cx="293475" cy="142325"/>
              </a:xfrm>
              <a:custGeom>
                <a:avLst/>
                <a:gdLst/>
                <a:ahLst/>
                <a:cxnLst/>
                <a:rect l="l" t="t" r="r" b="b"/>
                <a:pathLst>
                  <a:path w="11739" h="5693" extrusionOk="0">
                    <a:moveTo>
                      <a:pt x="3872" y="1"/>
                    </a:moveTo>
                    <a:lnTo>
                      <a:pt x="1" y="963"/>
                    </a:lnTo>
                    <a:lnTo>
                      <a:pt x="7868" y="5692"/>
                    </a:lnTo>
                    <a:lnTo>
                      <a:pt x="11739" y="4730"/>
                    </a:lnTo>
                    <a:lnTo>
                      <a:pt x="387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40"/>
              <p:cNvSpPr/>
              <p:nvPr/>
            </p:nvSpPr>
            <p:spPr>
              <a:xfrm>
                <a:off x="580550" y="1037575"/>
                <a:ext cx="293475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11739" h="5713" extrusionOk="0">
                    <a:moveTo>
                      <a:pt x="3871" y="1"/>
                    </a:moveTo>
                    <a:lnTo>
                      <a:pt x="1" y="963"/>
                    </a:lnTo>
                    <a:lnTo>
                      <a:pt x="7868" y="5713"/>
                    </a:lnTo>
                    <a:lnTo>
                      <a:pt x="11739" y="4750"/>
                    </a:lnTo>
                    <a:lnTo>
                      <a:pt x="3871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40"/>
              <p:cNvSpPr/>
              <p:nvPr/>
            </p:nvSpPr>
            <p:spPr>
              <a:xfrm>
                <a:off x="1429525" y="827300"/>
                <a:ext cx="265225" cy="142300"/>
              </a:xfrm>
              <a:custGeom>
                <a:avLst/>
                <a:gdLst/>
                <a:ahLst/>
                <a:cxnLst/>
                <a:rect l="l" t="t" r="r" b="b"/>
                <a:pathLst>
                  <a:path w="10609" h="5692" extrusionOk="0">
                    <a:moveTo>
                      <a:pt x="3871" y="0"/>
                    </a:moveTo>
                    <a:lnTo>
                      <a:pt x="1" y="942"/>
                    </a:lnTo>
                    <a:lnTo>
                      <a:pt x="7868" y="5692"/>
                    </a:lnTo>
                    <a:lnTo>
                      <a:pt x="10609" y="5001"/>
                    </a:lnTo>
                    <a:lnTo>
                      <a:pt x="10337" y="3871"/>
                    </a:lnTo>
                    <a:lnTo>
                      <a:pt x="387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76" name="Google Shape;1876;p40"/>
            <p:cNvSpPr/>
            <p:nvPr/>
          </p:nvSpPr>
          <p:spPr>
            <a:xfrm>
              <a:off x="464425" y="1198175"/>
              <a:ext cx="70125" cy="56000"/>
            </a:xfrm>
            <a:custGeom>
              <a:avLst/>
              <a:gdLst/>
              <a:ahLst/>
              <a:cxnLst/>
              <a:rect l="l" t="t" r="r" b="b"/>
              <a:pathLst>
                <a:path w="2805" h="2240" extrusionOk="0">
                  <a:moveTo>
                    <a:pt x="1" y="0"/>
                  </a:moveTo>
                  <a:lnTo>
                    <a:pt x="565" y="2239"/>
                  </a:lnTo>
                  <a:lnTo>
                    <a:pt x="2804" y="169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77" name="Google Shape;1877;p40"/>
            <p:cNvGrpSpPr/>
            <p:nvPr/>
          </p:nvGrpSpPr>
          <p:grpSpPr>
            <a:xfrm>
              <a:off x="446125" y="809000"/>
              <a:ext cx="1241825" cy="431575"/>
              <a:chOff x="446125" y="809000"/>
              <a:chExt cx="1241825" cy="431575"/>
            </a:xfrm>
          </p:grpSpPr>
          <p:sp>
            <p:nvSpPr>
              <p:cNvPr id="1878" name="Google Shape;1878;p40"/>
              <p:cNvSpPr/>
              <p:nvPr/>
            </p:nvSpPr>
            <p:spPr>
              <a:xfrm>
                <a:off x="446125" y="1124925"/>
                <a:ext cx="161650" cy="115650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4626" extrusionOk="0">
                    <a:moveTo>
                      <a:pt x="0" y="1"/>
                    </a:moveTo>
                    <a:lnTo>
                      <a:pt x="733" y="2930"/>
                    </a:lnTo>
                    <a:lnTo>
                      <a:pt x="3536" y="4625"/>
                    </a:lnTo>
                    <a:lnTo>
                      <a:pt x="6466" y="3893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40"/>
              <p:cNvSpPr/>
              <p:nvPr/>
            </p:nvSpPr>
            <p:spPr>
              <a:xfrm>
                <a:off x="507850" y="1061650"/>
                <a:ext cx="2694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5462" extrusionOk="0">
                    <a:moveTo>
                      <a:pt x="2909" y="0"/>
                    </a:moveTo>
                    <a:lnTo>
                      <a:pt x="0" y="733"/>
                    </a:lnTo>
                    <a:lnTo>
                      <a:pt x="7847" y="5461"/>
                    </a:lnTo>
                    <a:lnTo>
                      <a:pt x="10776" y="4750"/>
                    </a:lnTo>
                    <a:lnTo>
                      <a:pt x="29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40"/>
              <p:cNvSpPr/>
              <p:nvPr/>
            </p:nvSpPr>
            <p:spPr>
              <a:xfrm>
                <a:off x="677325" y="1019800"/>
                <a:ext cx="269925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5462" extrusionOk="0">
                    <a:moveTo>
                      <a:pt x="2930" y="0"/>
                    </a:moveTo>
                    <a:lnTo>
                      <a:pt x="0" y="712"/>
                    </a:lnTo>
                    <a:lnTo>
                      <a:pt x="7868" y="5461"/>
                    </a:lnTo>
                    <a:lnTo>
                      <a:pt x="10797" y="4729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1" name="Google Shape;1881;p40"/>
              <p:cNvSpPr/>
              <p:nvPr/>
            </p:nvSpPr>
            <p:spPr>
              <a:xfrm>
                <a:off x="847325" y="977425"/>
                <a:ext cx="269425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77" h="5462" extrusionOk="0">
                    <a:moveTo>
                      <a:pt x="2930" y="1"/>
                    </a:moveTo>
                    <a:lnTo>
                      <a:pt x="1" y="733"/>
                    </a:lnTo>
                    <a:lnTo>
                      <a:pt x="7868" y="5462"/>
                    </a:lnTo>
                    <a:lnTo>
                      <a:pt x="10776" y="4729"/>
                    </a:lnTo>
                    <a:lnTo>
                      <a:pt x="293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2" name="Google Shape;1882;p40"/>
              <p:cNvSpPr/>
              <p:nvPr/>
            </p:nvSpPr>
            <p:spPr>
              <a:xfrm>
                <a:off x="1017325" y="935575"/>
                <a:ext cx="269425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77" h="5462" extrusionOk="0">
                    <a:moveTo>
                      <a:pt x="2909" y="1"/>
                    </a:moveTo>
                    <a:lnTo>
                      <a:pt x="1" y="712"/>
                    </a:lnTo>
                    <a:lnTo>
                      <a:pt x="7847" y="5462"/>
                    </a:lnTo>
                    <a:lnTo>
                      <a:pt x="10776" y="4729"/>
                    </a:lnTo>
                    <a:lnTo>
                      <a:pt x="290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40"/>
              <p:cNvSpPr/>
              <p:nvPr/>
            </p:nvSpPr>
            <p:spPr>
              <a:xfrm>
                <a:off x="1186825" y="893200"/>
                <a:ext cx="269925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97" h="5462" extrusionOk="0">
                    <a:moveTo>
                      <a:pt x="2929" y="1"/>
                    </a:moveTo>
                    <a:lnTo>
                      <a:pt x="0" y="733"/>
                    </a:lnTo>
                    <a:lnTo>
                      <a:pt x="7867" y="5462"/>
                    </a:lnTo>
                    <a:lnTo>
                      <a:pt x="10797" y="4730"/>
                    </a:lnTo>
                    <a:lnTo>
                      <a:pt x="292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40"/>
              <p:cNvSpPr/>
              <p:nvPr/>
            </p:nvSpPr>
            <p:spPr>
              <a:xfrm>
                <a:off x="1356825" y="850850"/>
                <a:ext cx="269400" cy="136550"/>
              </a:xfrm>
              <a:custGeom>
                <a:avLst/>
                <a:gdLst/>
                <a:ahLst/>
                <a:cxnLst/>
                <a:rect l="l" t="t" r="r" b="b"/>
                <a:pathLst>
                  <a:path w="10776" h="5462" extrusionOk="0">
                    <a:moveTo>
                      <a:pt x="2909" y="0"/>
                    </a:moveTo>
                    <a:lnTo>
                      <a:pt x="0" y="732"/>
                    </a:lnTo>
                    <a:lnTo>
                      <a:pt x="7867" y="5461"/>
                    </a:lnTo>
                    <a:lnTo>
                      <a:pt x="10776" y="4750"/>
                    </a:lnTo>
                    <a:lnTo>
                      <a:pt x="29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5" name="Google Shape;1885;p40"/>
              <p:cNvSpPr/>
              <p:nvPr/>
            </p:nvSpPr>
            <p:spPr>
              <a:xfrm>
                <a:off x="1526300" y="809000"/>
                <a:ext cx="161650" cy="115100"/>
              </a:xfrm>
              <a:custGeom>
                <a:avLst/>
                <a:gdLst/>
                <a:ahLst/>
                <a:cxnLst/>
                <a:rect l="l" t="t" r="r" b="b"/>
                <a:pathLst>
                  <a:path w="6466" h="4604" extrusionOk="0">
                    <a:moveTo>
                      <a:pt x="2930" y="0"/>
                    </a:moveTo>
                    <a:lnTo>
                      <a:pt x="0" y="732"/>
                    </a:lnTo>
                    <a:lnTo>
                      <a:pt x="6466" y="4603"/>
                    </a:lnTo>
                    <a:lnTo>
                      <a:pt x="5734" y="1695"/>
                    </a:lnTo>
                    <a:lnTo>
                      <a:pt x="293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6" name="Google Shape;1886;p40"/>
            <p:cNvGrpSpPr/>
            <p:nvPr/>
          </p:nvGrpSpPr>
          <p:grpSpPr>
            <a:xfrm>
              <a:off x="478025" y="1254150"/>
              <a:ext cx="1253875" cy="761100"/>
              <a:chOff x="478025" y="1254150"/>
              <a:chExt cx="1253875" cy="761100"/>
            </a:xfrm>
          </p:grpSpPr>
          <p:sp>
            <p:nvSpPr>
              <p:cNvPr id="1887" name="Google Shape;1887;p40"/>
              <p:cNvSpPr/>
              <p:nvPr/>
            </p:nvSpPr>
            <p:spPr>
              <a:xfrm>
                <a:off x="478550" y="1254150"/>
                <a:ext cx="57575" cy="58075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23" extrusionOk="0">
                    <a:moveTo>
                      <a:pt x="0" y="0"/>
                    </a:moveTo>
                    <a:lnTo>
                      <a:pt x="0" y="2323"/>
                    </a:lnTo>
                    <a:lnTo>
                      <a:pt x="230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40"/>
              <p:cNvSpPr/>
              <p:nvPr/>
            </p:nvSpPr>
            <p:spPr>
              <a:xfrm>
                <a:off x="478025" y="1254150"/>
                <a:ext cx="1253875" cy="761100"/>
              </a:xfrm>
              <a:custGeom>
                <a:avLst/>
                <a:gdLst/>
                <a:ahLst/>
                <a:cxnLst/>
                <a:rect l="l" t="t" r="r" b="b"/>
                <a:pathLst>
                  <a:path w="50155" h="30444" extrusionOk="0">
                    <a:moveTo>
                      <a:pt x="26322" y="0"/>
                    </a:moveTo>
                    <a:lnTo>
                      <a:pt x="18058" y="8286"/>
                    </a:lnTo>
                    <a:lnTo>
                      <a:pt x="16551" y="6779"/>
                    </a:lnTo>
                    <a:lnTo>
                      <a:pt x="23309" y="21"/>
                    </a:lnTo>
                    <a:lnTo>
                      <a:pt x="19334" y="21"/>
                    </a:lnTo>
                    <a:lnTo>
                      <a:pt x="11069" y="8286"/>
                    </a:lnTo>
                    <a:lnTo>
                      <a:pt x="9563" y="6779"/>
                    </a:lnTo>
                    <a:lnTo>
                      <a:pt x="16321" y="21"/>
                    </a:lnTo>
                    <a:lnTo>
                      <a:pt x="12345" y="21"/>
                    </a:lnTo>
                    <a:lnTo>
                      <a:pt x="4060" y="8286"/>
                    </a:lnTo>
                    <a:lnTo>
                      <a:pt x="2574" y="6779"/>
                    </a:lnTo>
                    <a:lnTo>
                      <a:pt x="9332" y="21"/>
                    </a:lnTo>
                    <a:lnTo>
                      <a:pt x="5336" y="21"/>
                    </a:lnTo>
                    <a:lnTo>
                      <a:pt x="1" y="5357"/>
                    </a:lnTo>
                    <a:lnTo>
                      <a:pt x="1" y="27577"/>
                    </a:lnTo>
                    <a:cubicBezTo>
                      <a:pt x="1" y="29147"/>
                      <a:pt x="1277" y="30423"/>
                      <a:pt x="2867" y="30444"/>
                    </a:cubicBezTo>
                    <a:lnTo>
                      <a:pt x="47288" y="30444"/>
                    </a:lnTo>
                    <a:cubicBezTo>
                      <a:pt x="48857" y="30444"/>
                      <a:pt x="50154" y="29147"/>
                      <a:pt x="50154" y="27577"/>
                    </a:cubicBezTo>
                    <a:lnTo>
                      <a:pt x="50154" y="4185"/>
                    </a:lnTo>
                    <a:lnTo>
                      <a:pt x="46053" y="8286"/>
                    </a:lnTo>
                    <a:lnTo>
                      <a:pt x="44547" y="6779"/>
                    </a:lnTo>
                    <a:lnTo>
                      <a:pt x="50154" y="1193"/>
                    </a:lnTo>
                    <a:lnTo>
                      <a:pt x="50154" y="21"/>
                    </a:lnTo>
                    <a:lnTo>
                      <a:pt x="47330" y="21"/>
                    </a:lnTo>
                    <a:lnTo>
                      <a:pt x="39065" y="8286"/>
                    </a:lnTo>
                    <a:lnTo>
                      <a:pt x="37558" y="6779"/>
                    </a:lnTo>
                    <a:lnTo>
                      <a:pt x="44317" y="21"/>
                    </a:lnTo>
                    <a:lnTo>
                      <a:pt x="40320" y="21"/>
                    </a:lnTo>
                    <a:lnTo>
                      <a:pt x="32055" y="8286"/>
                    </a:lnTo>
                    <a:lnTo>
                      <a:pt x="30549" y="6779"/>
                    </a:lnTo>
                    <a:lnTo>
                      <a:pt x="37307" y="21"/>
                    </a:lnTo>
                    <a:lnTo>
                      <a:pt x="33332" y="21"/>
                    </a:lnTo>
                    <a:lnTo>
                      <a:pt x="25067" y="8286"/>
                    </a:lnTo>
                    <a:lnTo>
                      <a:pt x="23561" y="6779"/>
                    </a:lnTo>
                    <a:lnTo>
                      <a:pt x="303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9" name="Google Shape;1889;p40"/>
            <p:cNvGrpSpPr/>
            <p:nvPr/>
          </p:nvGrpSpPr>
          <p:grpSpPr>
            <a:xfrm>
              <a:off x="478550" y="1254150"/>
              <a:ext cx="1253350" cy="206625"/>
              <a:chOff x="478550" y="1254150"/>
              <a:chExt cx="1253350" cy="206625"/>
            </a:xfrm>
          </p:grpSpPr>
          <p:sp>
            <p:nvSpPr>
              <p:cNvPr id="1890" name="Google Shape;1890;p40"/>
              <p:cNvSpPr/>
              <p:nvPr/>
            </p:nvSpPr>
            <p:spPr>
              <a:xfrm>
                <a:off x="1591675" y="1283425"/>
                <a:ext cx="140225" cy="177350"/>
              </a:xfrm>
              <a:custGeom>
                <a:avLst/>
                <a:gdLst/>
                <a:ahLst/>
                <a:cxnLst/>
                <a:rect l="l" t="t" r="r" b="b"/>
                <a:pathLst>
                  <a:path w="5609" h="7094" extrusionOk="0">
                    <a:moveTo>
                      <a:pt x="5608" y="1"/>
                    </a:moveTo>
                    <a:lnTo>
                      <a:pt x="1" y="5587"/>
                    </a:lnTo>
                    <a:lnTo>
                      <a:pt x="1507" y="7094"/>
                    </a:lnTo>
                    <a:lnTo>
                      <a:pt x="5608" y="3014"/>
                    </a:lnTo>
                    <a:lnTo>
                      <a:pt x="560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40"/>
              <p:cNvSpPr/>
              <p:nvPr/>
            </p:nvSpPr>
            <p:spPr>
              <a:xfrm>
                <a:off x="1416975" y="1254150"/>
                <a:ext cx="24430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8265" extrusionOk="0">
                    <a:moveTo>
                      <a:pt x="6759" y="0"/>
                    </a:moveTo>
                    <a:lnTo>
                      <a:pt x="0" y="6758"/>
                    </a:lnTo>
                    <a:lnTo>
                      <a:pt x="1507" y="8265"/>
                    </a:lnTo>
                    <a:lnTo>
                      <a:pt x="97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40"/>
              <p:cNvSpPr/>
              <p:nvPr/>
            </p:nvSpPr>
            <p:spPr>
              <a:xfrm>
                <a:off x="1241725" y="1254150"/>
                <a:ext cx="244325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3" h="8265" extrusionOk="0">
                    <a:moveTo>
                      <a:pt x="6759" y="0"/>
                    </a:moveTo>
                    <a:lnTo>
                      <a:pt x="1" y="6758"/>
                    </a:lnTo>
                    <a:lnTo>
                      <a:pt x="1507" y="8265"/>
                    </a:lnTo>
                    <a:lnTo>
                      <a:pt x="97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40"/>
              <p:cNvSpPr/>
              <p:nvPr/>
            </p:nvSpPr>
            <p:spPr>
              <a:xfrm>
                <a:off x="1067025" y="1254150"/>
                <a:ext cx="24430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8265" extrusionOk="0">
                    <a:moveTo>
                      <a:pt x="6759" y="0"/>
                    </a:moveTo>
                    <a:lnTo>
                      <a:pt x="1" y="6758"/>
                    </a:lnTo>
                    <a:lnTo>
                      <a:pt x="1507" y="8265"/>
                    </a:lnTo>
                    <a:lnTo>
                      <a:pt x="97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4" name="Google Shape;1894;p40"/>
              <p:cNvSpPr/>
              <p:nvPr/>
            </p:nvSpPr>
            <p:spPr>
              <a:xfrm>
                <a:off x="891800" y="1254150"/>
                <a:ext cx="24430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8265" extrusionOk="0">
                    <a:moveTo>
                      <a:pt x="6758" y="0"/>
                    </a:moveTo>
                    <a:lnTo>
                      <a:pt x="0" y="6758"/>
                    </a:lnTo>
                    <a:lnTo>
                      <a:pt x="1507" y="8265"/>
                    </a:lnTo>
                    <a:lnTo>
                      <a:pt x="97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40"/>
              <p:cNvSpPr/>
              <p:nvPr/>
            </p:nvSpPr>
            <p:spPr>
              <a:xfrm>
                <a:off x="717075" y="1254150"/>
                <a:ext cx="24430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8265" extrusionOk="0">
                    <a:moveTo>
                      <a:pt x="6759" y="0"/>
                    </a:moveTo>
                    <a:lnTo>
                      <a:pt x="1" y="6758"/>
                    </a:lnTo>
                    <a:lnTo>
                      <a:pt x="1507" y="8265"/>
                    </a:lnTo>
                    <a:lnTo>
                      <a:pt x="977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40"/>
              <p:cNvSpPr/>
              <p:nvPr/>
            </p:nvSpPr>
            <p:spPr>
              <a:xfrm>
                <a:off x="542375" y="1254150"/>
                <a:ext cx="244300" cy="206625"/>
              </a:xfrm>
              <a:custGeom>
                <a:avLst/>
                <a:gdLst/>
                <a:ahLst/>
                <a:cxnLst/>
                <a:rect l="l" t="t" r="r" b="b"/>
                <a:pathLst>
                  <a:path w="9772" h="8265" extrusionOk="0">
                    <a:moveTo>
                      <a:pt x="6758" y="0"/>
                    </a:moveTo>
                    <a:lnTo>
                      <a:pt x="0" y="6758"/>
                    </a:lnTo>
                    <a:lnTo>
                      <a:pt x="1486" y="8265"/>
                    </a:lnTo>
                    <a:lnTo>
                      <a:pt x="977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40"/>
              <p:cNvSpPr/>
              <p:nvPr/>
            </p:nvSpPr>
            <p:spPr>
              <a:xfrm>
                <a:off x="478550" y="1254150"/>
                <a:ext cx="132900" cy="133400"/>
              </a:xfrm>
              <a:custGeom>
                <a:avLst/>
                <a:gdLst/>
                <a:ahLst/>
                <a:cxnLst/>
                <a:rect l="l" t="t" r="r" b="b"/>
                <a:pathLst>
                  <a:path w="5316" h="5336" extrusionOk="0">
                    <a:moveTo>
                      <a:pt x="2302" y="0"/>
                    </a:moveTo>
                    <a:lnTo>
                      <a:pt x="0" y="2323"/>
                    </a:lnTo>
                    <a:lnTo>
                      <a:pt x="0" y="5336"/>
                    </a:lnTo>
                    <a:lnTo>
                      <a:pt x="531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98" name="Google Shape;1898;p40"/>
            <p:cNvSpPr/>
            <p:nvPr/>
          </p:nvSpPr>
          <p:spPr>
            <a:xfrm>
              <a:off x="501050" y="1192650"/>
              <a:ext cx="218675" cy="224200"/>
            </a:xfrm>
            <a:custGeom>
              <a:avLst/>
              <a:gdLst/>
              <a:ahLst/>
              <a:cxnLst/>
              <a:rect l="l" t="t" r="r" b="b"/>
              <a:pathLst>
                <a:path w="8747" h="8968" extrusionOk="0">
                  <a:moveTo>
                    <a:pt x="1420" y="0"/>
                  </a:moveTo>
                  <a:cubicBezTo>
                    <a:pt x="695" y="0"/>
                    <a:pt x="0" y="556"/>
                    <a:pt x="0" y="1414"/>
                  </a:cubicBezTo>
                  <a:lnTo>
                    <a:pt x="0" y="7545"/>
                  </a:lnTo>
                  <a:cubicBezTo>
                    <a:pt x="0" y="8319"/>
                    <a:pt x="628" y="8967"/>
                    <a:pt x="1423" y="8967"/>
                  </a:cubicBezTo>
                  <a:lnTo>
                    <a:pt x="6884" y="8967"/>
                  </a:lnTo>
                  <a:cubicBezTo>
                    <a:pt x="8098" y="8946"/>
                    <a:pt x="8746" y="7503"/>
                    <a:pt x="7930" y="6603"/>
                  </a:cubicBezTo>
                  <a:lnTo>
                    <a:pt x="2469" y="472"/>
                  </a:lnTo>
                  <a:cubicBezTo>
                    <a:pt x="2171" y="146"/>
                    <a:pt x="1792" y="0"/>
                    <a:pt x="14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0"/>
            <p:cNvSpPr/>
            <p:nvPr/>
          </p:nvSpPr>
          <p:spPr>
            <a:xfrm>
              <a:off x="534000" y="1335225"/>
              <a:ext cx="56000" cy="56000"/>
            </a:xfrm>
            <a:custGeom>
              <a:avLst/>
              <a:gdLst/>
              <a:ahLst/>
              <a:cxnLst/>
              <a:rect l="l" t="t" r="r" b="b"/>
              <a:pathLst>
                <a:path w="2240" h="2240" extrusionOk="0">
                  <a:moveTo>
                    <a:pt x="1109" y="0"/>
                  </a:moveTo>
                  <a:cubicBezTo>
                    <a:pt x="503" y="0"/>
                    <a:pt x="0" y="502"/>
                    <a:pt x="0" y="1130"/>
                  </a:cubicBezTo>
                  <a:cubicBezTo>
                    <a:pt x="0" y="1737"/>
                    <a:pt x="503" y="2239"/>
                    <a:pt x="1109" y="2239"/>
                  </a:cubicBezTo>
                  <a:cubicBezTo>
                    <a:pt x="1737" y="2239"/>
                    <a:pt x="2239" y="1737"/>
                    <a:pt x="2239" y="1130"/>
                  </a:cubicBezTo>
                  <a:cubicBezTo>
                    <a:pt x="2239" y="502"/>
                    <a:pt x="1737" y="0"/>
                    <a:pt x="1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0" name="Google Shape;1900;p40"/>
            <p:cNvGrpSpPr/>
            <p:nvPr/>
          </p:nvGrpSpPr>
          <p:grpSpPr>
            <a:xfrm>
              <a:off x="553875" y="1515175"/>
              <a:ext cx="1102175" cy="390750"/>
              <a:chOff x="553875" y="1515175"/>
              <a:chExt cx="1102175" cy="390750"/>
            </a:xfrm>
          </p:grpSpPr>
          <p:sp>
            <p:nvSpPr>
              <p:cNvPr id="1901" name="Google Shape;1901;p40"/>
              <p:cNvSpPr/>
              <p:nvPr/>
            </p:nvSpPr>
            <p:spPr>
              <a:xfrm>
                <a:off x="553875" y="1905900"/>
                <a:ext cx="110217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44087" h="1" fill="none" extrusionOk="0">
                    <a:moveTo>
                      <a:pt x="0" y="1"/>
                    </a:moveTo>
                    <a:lnTo>
                      <a:pt x="44086" y="1"/>
                    </a:lnTo>
                  </a:path>
                </a:pathLst>
              </a:custGeom>
              <a:solidFill>
                <a:schemeClr val="accent3"/>
              </a:solidFill>
              <a:ln w="15175" cap="rnd" cmpd="sng">
                <a:solidFill>
                  <a:schemeClr val="accent3"/>
                </a:solidFill>
                <a:prstDash val="solid"/>
                <a:miter lim="20923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02" name="Google Shape;1902;p40"/>
              <p:cNvGrpSpPr/>
              <p:nvPr/>
            </p:nvGrpSpPr>
            <p:grpSpPr>
              <a:xfrm>
                <a:off x="553875" y="1515175"/>
                <a:ext cx="1102175" cy="390750"/>
                <a:chOff x="553875" y="1515175"/>
                <a:chExt cx="1102175" cy="390750"/>
              </a:xfrm>
            </p:grpSpPr>
            <p:sp>
              <p:nvSpPr>
                <p:cNvPr id="1903" name="Google Shape;1903;p40"/>
                <p:cNvSpPr/>
                <p:nvPr/>
              </p:nvSpPr>
              <p:spPr>
                <a:xfrm>
                  <a:off x="553875" y="1515175"/>
                  <a:ext cx="1102175" cy="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7" fill="none" extrusionOk="0">
                      <a:moveTo>
                        <a:pt x="0" y="0"/>
                      </a:moveTo>
                      <a:lnTo>
                        <a:pt x="44086" y="0"/>
                      </a:lnTo>
                    </a:path>
                  </a:pathLst>
                </a:custGeom>
                <a:solidFill>
                  <a:schemeClr val="accent3"/>
                </a:solidFill>
                <a:ln w="1412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4" name="Google Shape;1904;p40"/>
                <p:cNvSpPr/>
                <p:nvPr/>
              </p:nvSpPr>
              <p:spPr>
                <a:xfrm>
                  <a:off x="553875" y="1586300"/>
                  <a:ext cx="11021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7" h="1" fill="none" extrusionOk="0">
                      <a:moveTo>
                        <a:pt x="0" y="1"/>
                      </a:moveTo>
                      <a:lnTo>
                        <a:pt x="44086" y="1"/>
                      </a:lnTo>
                    </a:path>
                  </a:pathLst>
                </a:custGeom>
                <a:solidFill>
                  <a:schemeClr val="accent3"/>
                </a:solidFill>
                <a:ln w="1412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5" name="Google Shape;1905;p40"/>
                <p:cNvSpPr/>
                <p:nvPr/>
              </p:nvSpPr>
              <p:spPr>
                <a:xfrm>
                  <a:off x="553875" y="1657450"/>
                  <a:ext cx="11021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7" h="1" fill="none" extrusionOk="0">
                      <a:moveTo>
                        <a:pt x="0" y="0"/>
                      </a:moveTo>
                      <a:lnTo>
                        <a:pt x="44086" y="0"/>
                      </a:lnTo>
                    </a:path>
                  </a:pathLst>
                </a:custGeom>
                <a:solidFill>
                  <a:schemeClr val="accent3"/>
                </a:solidFill>
                <a:ln w="1412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6" name="Google Shape;1906;p40"/>
                <p:cNvSpPr/>
                <p:nvPr/>
              </p:nvSpPr>
              <p:spPr>
                <a:xfrm>
                  <a:off x="553875" y="1776700"/>
                  <a:ext cx="110217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87" h="1" fill="none" extrusionOk="0">
                      <a:moveTo>
                        <a:pt x="0" y="1"/>
                      </a:moveTo>
                      <a:lnTo>
                        <a:pt x="44086" y="1"/>
                      </a:lnTo>
                    </a:path>
                  </a:pathLst>
                </a:custGeom>
                <a:solidFill>
                  <a:schemeClr val="accent3"/>
                </a:solidFill>
                <a:ln w="1517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7" name="Google Shape;1907;p40"/>
                <p:cNvSpPr/>
                <p:nvPr/>
              </p:nvSpPr>
              <p:spPr>
                <a:xfrm>
                  <a:off x="726500" y="1776700"/>
                  <a:ext cx="25" cy="1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169" fill="none" extrusionOk="0">
                      <a:moveTo>
                        <a:pt x="0" y="1"/>
                      </a:moveTo>
                      <a:lnTo>
                        <a:pt x="0" y="5169"/>
                      </a:lnTo>
                    </a:path>
                  </a:pathLst>
                </a:custGeom>
                <a:solidFill>
                  <a:schemeClr val="accent3"/>
                </a:solidFill>
                <a:ln w="1517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8" name="Google Shape;1908;p40"/>
                <p:cNvSpPr/>
                <p:nvPr/>
              </p:nvSpPr>
              <p:spPr>
                <a:xfrm>
                  <a:off x="1105200" y="1776700"/>
                  <a:ext cx="25" cy="1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169" fill="none" extrusionOk="0">
                      <a:moveTo>
                        <a:pt x="1" y="1"/>
                      </a:moveTo>
                      <a:lnTo>
                        <a:pt x="1" y="5169"/>
                      </a:lnTo>
                    </a:path>
                  </a:pathLst>
                </a:custGeom>
                <a:solidFill>
                  <a:schemeClr val="accent3"/>
                </a:solidFill>
                <a:ln w="1517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09" name="Google Shape;1909;p40"/>
                <p:cNvSpPr/>
                <p:nvPr/>
              </p:nvSpPr>
              <p:spPr>
                <a:xfrm>
                  <a:off x="1483400" y="1776700"/>
                  <a:ext cx="25" cy="1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5169" fill="none" extrusionOk="0">
                      <a:moveTo>
                        <a:pt x="1" y="1"/>
                      </a:moveTo>
                      <a:lnTo>
                        <a:pt x="1" y="5169"/>
                      </a:lnTo>
                    </a:path>
                  </a:pathLst>
                </a:custGeom>
                <a:solidFill>
                  <a:schemeClr val="accent3"/>
                </a:solidFill>
                <a:ln w="15175" cap="rnd" cmpd="sng">
                  <a:solidFill>
                    <a:schemeClr val="accent3"/>
                  </a:solidFill>
                  <a:prstDash val="solid"/>
                  <a:miter lim="20923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10" name="Google Shape;1910;p40"/>
          <p:cNvGrpSpPr/>
          <p:nvPr/>
        </p:nvGrpSpPr>
        <p:grpSpPr>
          <a:xfrm>
            <a:off x="7518150" y="1874660"/>
            <a:ext cx="672460" cy="1394167"/>
            <a:chOff x="7518150" y="1874660"/>
            <a:chExt cx="672460" cy="1394167"/>
          </a:xfrm>
        </p:grpSpPr>
        <p:grpSp>
          <p:nvGrpSpPr>
            <p:cNvPr id="1911" name="Google Shape;1911;p40"/>
            <p:cNvGrpSpPr/>
            <p:nvPr/>
          </p:nvGrpSpPr>
          <p:grpSpPr>
            <a:xfrm>
              <a:off x="7644944" y="2138557"/>
              <a:ext cx="380332" cy="1130270"/>
              <a:chOff x="7644944" y="2138557"/>
              <a:chExt cx="380332" cy="1130270"/>
            </a:xfrm>
          </p:grpSpPr>
          <p:sp>
            <p:nvSpPr>
              <p:cNvPr id="1912" name="Google Shape;1912;p40"/>
              <p:cNvSpPr/>
              <p:nvPr/>
            </p:nvSpPr>
            <p:spPr>
              <a:xfrm>
                <a:off x="7644944" y="2138557"/>
                <a:ext cx="154769" cy="1130270"/>
              </a:xfrm>
              <a:custGeom>
                <a:avLst/>
                <a:gdLst/>
                <a:ahLst/>
                <a:cxnLst/>
                <a:rect l="l" t="t" r="r" b="b"/>
                <a:pathLst>
                  <a:path w="3076" h="22465" extrusionOk="0">
                    <a:moveTo>
                      <a:pt x="1236" y="0"/>
                    </a:moveTo>
                    <a:cubicBezTo>
                      <a:pt x="532" y="0"/>
                      <a:pt x="0" y="493"/>
                      <a:pt x="39" y="1111"/>
                    </a:cubicBezTo>
                    <a:cubicBezTo>
                      <a:pt x="477" y="8231"/>
                      <a:pt x="923" y="15352"/>
                      <a:pt x="1369" y="22464"/>
                    </a:cubicBezTo>
                    <a:lnTo>
                      <a:pt x="3075" y="22464"/>
                    </a:lnTo>
                    <a:cubicBezTo>
                      <a:pt x="2895" y="15344"/>
                      <a:pt x="2715" y="8231"/>
                      <a:pt x="2535" y="1111"/>
                    </a:cubicBezTo>
                    <a:cubicBezTo>
                      <a:pt x="2520" y="493"/>
                      <a:pt x="1941" y="0"/>
                      <a:pt x="1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3" name="Google Shape;1913;p40"/>
              <p:cNvSpPr/>
              <p:nvPr/>
            </p:nvSpPr>
            <p:spPr>
              <a:xfrm>
                <a:off x="7885451" y="2138557"/>
                <a:ext cx="139825" cy="1130270"/>
              </a:xfrm>
              <a:custGeom>
                <a:avLst/>
                <a:gdLst/>
                <a:ahLst/>
                <a:cxnLst/>
                <a:rect l="l" t="t" r="r" b="b"/>
                <a:pathLst>
                  <a:path w="2779" h="22465" extrusionOk="0">
                    <a:moveTo>
                      <a:pt x="1527" y="0"/>
                    </a:moveTo>
                    <a:cubicBezTo>
                      <a:pt x="830" y="0"/>
                      <a:pt x="259" y="493"/>
                      <a:pt x="251" y="1111"/>
                    </a:cubicBezTo>
                    <a:cubicBezTo>
                      <a:pt x="165" y="8231"/>
                      <a:pt x="87" y="15352"/>
                      <a:pt x="1" y="22464"/>
                    </a:cubicBezTo>
                    <a:lnTo>
                      <a:pt x="1714" y="22464"/>
                    </a:lnTo>
                    <a:cubicBezTo>
                      <a:pt x="2059" y="15344"/>
                      <a:pt x="2403" y="8231"/>
                      <a:pt x="2747" y="1111"/>
                    </a:cubicBezTo>
                    <a:cubicBezTo>
                      <a:pt x="2779" y="493"/>
                      <a:pt x="2231" y="0"/>
                      <a:pt x="152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4" name="Google Shape;1914;p40"/>
            <p:cNvGrpSpPr/>
            <p:nvPr/>
          </p:nvGrpSpPr>
          <p:grpSpPr>
            <a:xfrm>
              <a:off x="7518150" y="2138557"/>
              <a:ext cx="633116" cy="1130270"/>
              <a:chOff x="7518150" y="2138557"/>
              <a:chExt cx="633116" cy="1130270"/>
            </a:xfrm>
          </p:grpSpPr>
          <p:sp>
            <p:nvSpPr>
              <p:cNvPr id="1915" name="Google Shape;1915;p40"/>
              <p:cNvSpPr/>
              <p:nvPr/>
            </p:nvSpPr>
            <p:spPr>
              <a:xfrm>
                <a:off x="7518150" y="2138557"/>
                <a:ext cx="195725" cy="1130270"/>
              </a:xfrm>
              <a:custGeom>
                <a:avLst/>
                <a:gdLst/>
                <a:ahLst/>
                <a:cxnLst/>
                <a:rect l="l" t="t" r="r" b="b"/>
                <a:pathLst>
                  <a:path w="3890" h="22465" extrusionOk="0">
                    <a:moveTo>
                      <a:pt x="1213" y="0"/>
                    </a:moveTo>
                    <a:cubicBezTo>
                      <a:pt x="517" y="0"/>
                      <a:pt x="1" y="493"/>
                      <a:pt x="55" y="1111"/>
                    </a:cubicBezTo>
                    <a:cubicBezTo>
                      <a:pt x="752" y="8091"/>
                      <a:pt x="1448" y="15070"/>
                      <a:pt x="2137" y="22049"/>
                    </a:cubicBezTo>
                    <a:cubicBezTo>
                      <a:pt x="2160" y="22284"/>
                      <a:pt x="2364" y="22464"/>
                      <a:pt x="2598" y="22464"/>
                    </a:cubicBezTo>
                    <a:lnTo>
                      <a:pt x="3889" y="22464"/>
                    </a:lnTo>
                    <a:cubicBezTo>
                      <a:pt x="3443" y="15344"/>
                      <a:pt x="2997" y="8231"/>
                      <a:pt x="2559" y="1111"/>
                    </a:cubicBezTo>
                    <a:cubicBezTo>
                      <a:pt x="2520" y="493"/>
                      <a:pt x="1918" y="0"/>
                      <a:pt x="121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40"/>
              <p:cNvSpPr/>
              <p:nvPr/>
            </p:nvSpPr>
            <p:spPr>
              <a:xfrm>
                <a:off x="7771286" y="2138557"/>
                <a:ext cx="127247" cy="1130270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22465" extrusionOk="0">
                    <a:moveTo>
                      <a:pt x="1261" y="0"/>
                    </a:moveTo>
                    <a:cubicBezTo>
                      <a:pt x="556" y="0"/>
                      <a:pt x="1" y="493"/>
                      <a:pt x="16" y="1111"/>
                    </a:cubicBezTo>
                    <a:cubicBezTo>
                      <a:pt x="204" y="8231"/>
                      <a:pt x="384" y="15352"/>
                      <a:pt x="564" y="22464"/>
                    </a:cubicBezTo>
                    <a:lnTo>
                      <a:pt x="2270" y="22464"/>
                    </a:lnTo>
                    <a:cubicBezTo>
                      <a:pt x="2356" y="15344"/>
                      <a:pt x="2434" y="8231"/>
                      <a:pt x="2520" y="1111"/>
                    </a:cubicBezTo>
                    <a:cubicBezTo>
                      <a:pt x="2528" y="493"/>
                      <a:pt x="1965" y="0"/>
                      <a:pt x="126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7" name="Google Shape;1917;p40"/>
              <p:cNvSpPr/>
              <p:nvPr/>
            </p:nvSpPr>
            <p:spPr>
              <a:xfrm>
                <a:off x="7971289" y="2138557"/>
                <a:ext cx="179977" cy="1130270"/>
              </a:xfrm>
              <a:custGeom>
                <a:avLst/>
                <a:gdLst/>
                <a:ahLst/>
                <a:cxnLst/>
                <a:rect l="l" t="t" r="r" b="b"/>
                <a:pathLst>
                  <a:path w="3577" h="22465" extrusionOk="0">
                    <a:moveTo>
                      <a:pt x="2356" y="0"/>
                    </a:moveTo>
                    <a:cubicBezTo>
                      <a:pt x="1652" y="0"/>
                      <a:pt x="1057" y="493"/>
                      <a:pt x="1034" y="1111"/>
                    </a:cubicBezTo>
                    <a:cubicBezTo>
                      <a:pt x="689" y="8231"/>
                      <a:pt x="345" y="15352"/>
                      <a:pt x="1" y="22464"/>
                    </a:cubicBezTo>
                    <a:lnTo>
                      <a:pt x="1284" y="22464"/>
                    </a:lnTo>
                    <a:cubicBezTo>
                      <a:pt x="1526" y="22464"/>
                      <a:pt x="1722" y="22284"/>
                      <a:pt x="1746" y="22049"/>
                    </a:cubicBezTo>
                    <a:cubicBezTo>
                      <a:pt x="2340" y="15062"/>
                      <a:pt x="2935" y="8083"/>
                      <a:pt x="3530" y="1111"/>
                    </a:cubicBezTo>
                    <a:cubicBezTo>
                      <a:pt x="3576" y="493"/>
                      <a:pt x="3052" y="0"/>
                      <a:pt x="23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8" name="Google Shape;1918;p40"/>
            <p:cNvSpPr/>
            <p:nvPr/>
          </p:nvSpPr>
          <p:spPr>
            <a:xfrm>
              <a:off x="7521320" y="1874660"/>
              <a:ext cx="669290" cy="272996"/>
            </a:xfrm>
            <a:custGeom>
              <a:avLst/>
              <a:gdLst/>
              <a:ahLst/>
              <a:cxnLst/>
              <a:rect l="l" t="t" r="r" b="b"/>
              <a:pathLst>
                <a:path w="13302" h="5426" extrusionOk="0">
                  <a:moveTo>
                    <a:pt x="5603" y="1"/>
                  </a:moveTo>
                  <a:cubicBezTo>
                    <a:pt x="4914" y="1"/>
                    <a:pt x="4343" y="558"/>
                    <a:pt x="4351" y="1262"/>
                  </a:cubicBezTo>
                  <a:lnTo>
                    <a:pt x="4351" y="1302"/>
                  </a:lnTo>
                  <a:cubicBezTo>
                    <a:pt x="4249" y="1278"/>
                    <a:pt x="4139" y="1262"/>
                    <a:pt x="4038" y="1262"/>
                  </a:cubicBezTo>
                  <a:cubicBezTo>
                    <a:pt x="3467" y="1262"/>
                    <a:pt x="2958" y="1654"/>
                    <a:pt x="2817" y="2209"/>
                  </a:cubicBezTo>
                  <a:cubicBezTo>
                    <a:pt x="2573" y="1985"/>
                    <a:pt x="2264" y="1872"/>
                    <a:pt x="1955" y="1872"/>
                  </a:cubicBezTo>
                  <a:cubicBezTo>
                    <a:pt x="1659" y="1872"/>
                    <a:pt x="1364" y="1975"/>
                    <a:pt x="1127" y="2186"/>
                  </a:cubicBezTo>
                  <a:cubicBezTo>
                    <a:pt x="642" y="2616"/>
                    <a:pt x="564" y="3352"/>
                    <a:pt x="939" y="3876"/>
                  </a:cubicBezTo>
                  <a:cubicBezTo>
                    <a:pt x="392" y="4017"/>
                    <a:pt x="8" y="4517"/>
                    <a:pt x="0" y="5089"/>
                  </a:cubicBezTo>
                  <a:cubicBezTo>
                    <a:pt x="8" y="5159"/>
                    <a:pt x="8" y="5237"/>
                    <a:pt x="24" y="5308"/>
                  </a:cubicBezTo>
                  <a:cubicBezTo>
                    <a:pt x="329" y="5018"/>
                    <a:pt x="736" y="4870"/>
                    <a:pt x="1150" y="4870"/>
                  </a:cubicBezTo>
                  <a:cubicBezTo>
                    <a:pt x="1636" y="4870"/>
                    <a:pt x="2105" y="5073"/>
                    <a:pt x="2449" y="5425"/>
                  </a:cubicBezTo>
                  <a:cubicBezTo>
                    <a:pt x="2465" y="5402"/>
                    <a:pt x="2473" y="5386"/>
                    <a:pt x="2488" y="5370"/>
                  </a:cubicBezTo>
                  <a:cubicBezTo>
                    <a:pt x="2795" y="5056"/>
                    <a:pt x="3221" y="4877"/>
                    <a:pt x="3658" y="4877"/>
                  </a:cubicBezTo>
                  <a:cubicBezTo>
                    <a:pt x="3667" y="4877"/>
                    <a:pt x="3676" y="4877"/>
                    <a:pt x="3686" y="4877"/>
                  </a:cubicBezTo>
                  <a:cubicBezTo>
                    <a:pt x="3695" y="4877"/>
                    <a:pt x="3704" y="4877"/>
                    <a:pt x="3714" y="4877"/>
                  </a:cubicBezTo>
                  <a:cubicBezTo>
                    <a:pt x="4189" y="4877"/>
                    <a:pt x="4647" y="5072"/>
                    <a:pt x="4969" y="5417"/>
                  </a:cubicBezTo>
                  <a:cubicBezTo>
                    <a:pt x="4984" y="5402"/>
                    <a:pt x="5000" y="5386"/>
                    <a:pt x="5016" y="5362"/>
                  </a:cubicBezTo>
                  <a:cubicBezTo>
                    <a:pt x="5330" y="5056"/>
                    <a:pt x="5756" y="4877"/>
                    <a:pt x="6200" y="4877"/>
                  </a:cubicBezTo>
                  <a:cubicBezTo>
                    <a:pt x="6210" y="4877"/>
                    <a:pt x="6219" y="4877"/>
                    <a:pt x="6229" y="4877"/>
                  </a:cubicBezTo>
                  <a:cubicBezTo>
                    <a:pt x="6238" y="4877"/>
                    <a:pt x="6248" y="4877"/>
                    <a:pt x="6257" y="4877"/>
                  </a:cubicBezTo>
                  <a:cubicBezTo>
                    <a:pt x="6701" y="4877"/>
                    <a:pt x="7127" y="5056"/>
                    <a:pt x="7441" y="5362"/>
                  </a:cubicBezTo>
                  <a:cubicBezTo>
                    <a:pt x="7457" y="5386"/>
                    <a:pt x="7480" y="5402"/>
                    <a:pt x="7496" y="5417"/>
                  </a:cubicBezTo>
                  <a:cubicBezTo>
                    <a:pt x="7819" y="5079"/>
                    <a:pt x="8269" y="4877"/>
                    <a:pt x="8737" y="4877"/>
                  </a:cubicBezTo>
                  <a:cubicBezTo>
                    <a:pt x="8746" y="4877"/>
                    <a:pt x="8755" y="4877"/>
                    <a:pt x="8764" y="4877"/>
                  </a:cubicBezTo>
                  <a:cubicBezTo>
                    <a:pt x="8773" y="4877"/>
                    <a:pt x="8783" y="4877"/>
                    <a:pt x="8792" y="4877"/>
                  </a:cubicBezTo>
                  <a:cubicBezTo>
                    <a:pt x="9235" y="4877"/>
                    <a:pt x="9655" y="5056"/>
                    <a:pt x="9969" y="5370"/>
                  </a:cubicBezTo>
                  <a:cubicBezTo>
                    <a:pt x="9984" y="5386"/>
                    <a:pt x="10000" y="5402"/>
                    <a:pt x="10008" y="5417"/>
                  </a:cubicBezTo>
                  <a:cubicBezTo>
                    <a:pt x="10338" y="5072"/>
                    <a:pt x="10788" y="4877"/>
                    <a:pt x="11263" y="4877"/>
                  </a:cubicBezTo>
                  <a:cubicBezTo>
                    <a:pt x="11272" y="4877"/>
                    <a:pt x="11282" y="4877"/>
                    <a:pt x="11291" y="4877"/>
                  </a:cubicBezTo>
                  <a:cubicBezTo>
                    <a:pt x="11301" y="4877"/>
                    <a:pt x="11311" y="4877"/>
                    <a:pt x="11321" y="4877"/>
                  </a:cubicBezTo>
                  <a:cubicBezTo>
                    <a:pt x="11733" y="4877"/>
                    <a:pt x="12120" y="5033"/>
                    <a:pt x="12418" y="5308"/>
                  </a:cubicBezTo>
                  <a:cubicBezTo>
                    <a:pt x="12433" y="5237"/>
                    <a:pt x="12441" y="5167"/>
                    <a:pt x="12441" y="5089"/>
                  </a:cubicBezTo>
                  <a:cubicBezTo>
                    <a:pt x="12441" y="4948"/>
                    <a:pt x="12418" y="4799"/>
                    <a:pt x="12363" y="4666"/>
                  </a:cubicBezTo>
                  <a:cubicBezTo>
                    <a:pt x="13028" y="4369"/>
                    <a:pt x="13302" y="3563"/>
                    <a:pt x="12958" y="2921"/>
                  </a:cubicBezTo>
                  <a:cubicBezTo>
                    <a:pt x="12725" y="2497"/>
                    <a:pt x="12289" y="2260"/>
                    <a:pt x="11842" y="2260"/>
                  </a:cubicBezTo>
                  <a:cubicBezTo>
                    <a:pt x="11614" y="2260"/>
                    <a:pt x="11383" y="2322"/>
                    <a:pt x="11174" y="2452"/>
                  </a:cubicBezTo>
                  <a:cubicBezTo>
                    <a:pt x="11118" y="1719"/>
                    <a:pt x="10518" y="1291"/>
                    <a:pt x="9911" y="1291"/>
                  </a:cubicBezTo>
                  <a:cubicBezTo>
                    <a:pt x="9494" y="1291"/>
                    <a:pt x="9075" y="1493"/>
                    <a:pt x="8826" y="1935"/>
                  </a:cubicBezTo>
                  <a:cubicBezTo>
                    <a:pt x="8651" y="1850"/>
                    <a:pt x="8461" y="1806"/>
                    <a:pt x="8270" y="1806"/>
                  </a:cubicBezTo>
                  <a:cubicBezTo>
                    <a:pt x="8128" y="1806"/>
                    <a:pt x="7985" y="1831"/>
                    <a:pt x="7848" y="1881"/>
                  </a:cubicBezTo>
                  <a:cubicBezTo>
                    <a:pt x="7618" y="1582"/>
                    <a:pt x="7261" y="1403"/>
                    <a:pt x="6886" y="1403"/>
                  </a:cubicBezTo>
                  <a:cubicBezTo>
                    <a:pt x="6878" y="1403"/>
                    <a:pt x="6870" y="1403"/>
                    <a:pt x="6862" y="1403"/>
                  </a:cubicBezTo>
                  <a:cubicBezTo>
                    <a:pt x="6941" y="683"/>
                    <a:pt x="6401" y="42"/>
                    <a:pt x="5673" y="3"/>
                  </a:cubicBezTo>
                  <a:cubicBezTo>
                    <a:pt x="5650" y="1"/>
                    <a:pt x="5626" y="1"/>
                    <a:pt x="56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9" name="Google Shape;1919;p40"/>
            <p:cNvGrpSpPr/>
            <p:nvPr/>
          </p:nvGrpSpPr>
          <p:grpSpPr>
            <a:xfrm>
              <a:off x="7605145" y="2529446"/>
              <a:ext cx="476030" cy="309070"/>
              <a:chOff x="7605145" y="2529446"/>
              <a:chExt cx="476030" cy="309070"/>
            </a:xfrm>
          </p:grpSpPr>
          <p:sp>
            <p:nvSpPr>
              <p:cNvPr id="1920" name="Google Shape;1920;p40"/>
              <p:cNvSpPr/>
              <p:nvPr/>
            </p:nvSpPr>
            <p:spPr>
              <a:xfrm>
                <a:off x="7605145" y="2529446"/>
                <a:ext cx="476030" cy="309070"/>
              </a:xfrm>
              <a:custGeom>
                <a:avLst/>
                <a:gdLst/>
                <a:ahLst/>
                <a:cxnLst/>
                <a:rect l="l" t="t" r="r" b="b"/>
                <a:pathLst>
                  <a:path w="9461" h="6143" extrusionOk="0">
                    <a:moveTo>
                      <a:pt x="1550" y="1"/>
                    </a:moveTo>
                    <a:cubicBezTo>
                      <a:pt x="1550" y="854"/>
                      <a:pt x="854" y="1550"/>
                      <a:pt x="1" y="1550"/>
                    </a:cubicBezTo>
                    <a:lnTo>
                      <a:pt x="1" y="4594"/>
                    </a:lnTo>
                    <a:cubicBezTo>
                      <a:pt x="854" y="4594"/>
                      <a:pt x="1550" y="5290"/>
                      <a:pt x="1550" y="6143"/>
                    </a:cubicBezTo>
                    <a:lnTo>
                      <a:pt x="7911" y="6143"/>
                    </a:lnTo>
                    <a:cubicBezTo>
                      <a:pt x="7911" y="5290"/>
                      <a:pt x="8608" y="4594"/>
                      <a:pt x="9461" y="4594"/>
                    </a:cubicBezTo>
                    <a:lnTo>
                      <a:pt x="9461" y="1550"/>
                    </a:lnTo>
                    <a:cubicBezTo>
                      <a:pt x="8608" y="1550"/>
                      <a:pt x="7911" y="854"/>
                      <a:pt x="79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1" name="Google Shape;1921;p40"/>
              <p:cNvSpPr/>
              <p:nvPr/>
            </p:nvSpPr>
            <p:spPr>
              <a:xfrm>
                <a:off x="7642177" y="2566477"/>
                <a:ext cx="402017" cy="235060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4672" fill="none" extrusionOk="0">
                    <a:moveTo>
                      <a:pt x="1018" y="4671"/>
                    </a:moveTo>
                    <a:cubicBezTo>
                      <a:pt x="830" y="4210"/>
                      <a:pt x="462" y="3842"/>
                      <a:pt x="0" y="3646"/>
                    </a:cubicBezTo>
                    <a:lnTo>
                      <a:pt x="0" y="1025"/>
                    </a:lnTo>
                    <a:cubicBezTo>
                      <a:pt x="462" y="830"/>
                      <a:pt x="830" y="462"/>
                      <a:pt x="1018" y="0"/>
                    </a:cubicBezTo>
                    <a:lnTo>
                      <a:pt x="6964" y="0"/>
                    </a:lnTo>
                    <a:cubicBezTo>
                      <a:pt x="7160" y="462"/>
                      <a:pt x="7528" y="830"/>
                      <a:pt x="7989" y="1025"/>
                    </a:cubicBezTo>
                    <a:lnTo>
                      <a:pt x="7989" y="3646"/>
                    </a:lnTo>
                    <a:cubicBezTo>
                      <a:pt x="7528" y="3842"/>
                      <a:pt x="7160" y="4210"/>
                      <a:pt x="6964" y="4671"/>
                    </a:cubicBezTo>
                    <a:close/>
                  </a:path>
                </a:pathLst>
              </a:custGeom>
              <a:noFill/>
              <a:ln w="5475" cap="rnd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22" name="Google Shape;1922;p40"/>
          <p:cNvSpPr txBox="1">
            <a:spLocks noGrp="1"/>
          </p:cNvSpPr>
          <p:nvPr>
            <p:ph type="ctrTitle"/>
          </p:nvPr>
        </p:nvSpPr>
        <p:spPr>
          <a:xfrm>
            <a:off x="1985738" y="1513959"/>
            <a:ext cx="5172600" cy="17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Unit 7: </a:t>
            </a:r>
            <a:br>
              <a:rPr lang="en" sz="6600" dirty="0"/>
            </a:br>
            <a:r>
              <a:rPr lang="en" sz="6600" dirty="0"/>
              <a:t>TELEVISION</a:t>
            </a:r>
            <a:endParaRPr sz="6600" dirty="0">
              <a:solidFill>
                <a:srgbClr val="EC646C"/>
              </a:solidFill>
            </a:endParaRPr>
          </a:p>
        </p:txBody>
      </p:sp>
      <p:sp>
        <p:nvSpPr>
          <p:cNvPr id="1923" name="Google Shape;1923;p40"/>
          <p:cNvSpPr txBox="1">
            <a:spLocks noGrp="1"/>
          </p:cNvSpPr>
          <p:nvPr>
            <p:ph type="subTitle" idx="1"/>
          </p:nvPr>
        </p:nvSpPr>
        <p:spPr>
          <a:xfrm>
            <a:off x="2765438" y="3627484"/>
            <a:ext cx="3613200" cy="37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 </a:t>
            </a:r>
            <a:endParaRPr sz="2400" dirty="0"/>
          </a:p>
        </p:txBody>
      </p:sp>
      <p:cxnSp>
        <p:nvCxnSpPr>
          <p:cNvPr id="1924" name="Google Shape;1924;p40"/>
          <p:cNvCxnSpPr/>
          <p:nvPr/>
        </p:nvCxnSpPr>
        <p:spPr>
          <a:xfrm>
            <a:off x="2174850" y="1277447"/>
            <a:ext cx="4794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25" name="Google Shape;1925;p40"/>
          <p:cNvCxnSpPr/>
          <p:nvPr/>
        </p:nvCxnSpPr>
        <p:spPr>
          <a:xfrm>
            <a:off x="2174850" y="3490859"/>
            <a:ext cx="47946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26" name="Google Shape;1926;p40"/>
          <p:cNvGrpSpPr/>
          <p:nvPr/>
        </p:nvGrpSpPr>
        <p:grpSpPr>
          <a:xfrm>
            <a:off x="8152450" y="3846025"/>
            <a:ext cx="319800" cy="319800"/>
            <a:chOff x="1961500" y="1795075"/>
            <a:chExt cx="319800" cy="319800"/>
          </a:xfrm>
        </p:grpSpPr>
        <p:sp>
          <p:nvSpPr>
            <p:cNvPr id="1927" name="Google Shape;1927;p40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9" name="Google Shape;1939;p40"/>
          <p:cNvSpPr/>
          <p:nvPr/>
        </p:nvSpPr>
        <p:spPr>
          <a:xfrm rot="943396">
            <a:off x="612312" y="887273"/>
            <a:ext cx="241874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" name="Google Shape;1940;p40"/>
          <p:cNvSpPr/>
          <p:nvPr/>
        </p:nvSpPr>
        <p:spPr>
          <a:xfrm rot="-1276099">
            <a:off x="746740" y="451567"/>
            <a:ext cx="387818" cy="369362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E443E1-305A-C938-A26B-5A05A6C11769}"/>
              </a:ext>
            </a:extLst>
          </p:cNvPr>
          <p:cNvSpPr/>
          <p:nvPr/>
        </p:nvSpPr>
        <p:spPr>
          <a:xfrm>
            <a:off x="265981" y="357434"/>
            <a:ext cx="8633637" cy="528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Ex2: Use the words in the box to complete the text.</a:t>
            </a:r>
          </a:p>
          <a:p>
            <a:endParaRPr lang="en-US" sz="2400" b="1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D2F6909-B236-0AAC-8903-8E1F303E258E}"/>
              </a:ext>
            </a:extLst>
          </p:cNvPr>
          <p:cNvGraphicFramePr>
            <a:graphicFrameLocks noGrp="1"/>
          </p:cNvGraphicFramePr>
          <p:nvPr/>
        </p:nvGraphicFramePr>
        <p:xfrm>
          <a:off x="500737" y="806150"/>
          <a:ext cx="8178525" cy="432250"/>
        </p:xfrm>
        <a:graphic>
          <a:graphicData uri="http://schemas.openxmlformats.org/drawingml/2006/table">
            <a:tbl>
              <a:tblPr firstRow="1" bandRow="1">
                <a:tableStyleId>{87A7A248-8A8C-43C1-A576-014AB75F46AB}</a:tableStyleId>
              </a:tblPr>
              <a:tblGrid>
                <a:gridCol w="1635705">
                  <a:extLst>
                    <a:ext uri="{9D8B030D-6E8A-4147-A177-3AD203B41FA5}">
                      <a16:colId xmlns:a16="http://schemas.microsoft.com/office/drawing/2014/main" val="3200376291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245245399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1748456214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1444254164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4189315450"/>
                    </a:ext>
                  </a:extLst>
                </a:gridCol>
              </a:tblGrid>
              <a:tr h="4322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viewers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funny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educational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sports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animal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92100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9CD060-E2D2-A8B4-AF19-3DAC77110491}"/>
              </a:ext>
            </a:extLst>
          </p:cNvPr>
          <p:cNvSpPr/>
          <p:nvPr/>
        </p:nvSpPr>
        <p:spPr>
          <a:xfrm>
            <a:off x="136800" y="1425600"/>
            <a:ext cx="5882400" cy="357840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VTV1 is a popular TV channel in Viet Nam. It attracts many (1)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 because it has interesting </a:t>
            </a:r>
            <a:r>
              <a:rPr lang="en-US" sz="18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. The (2)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 show tigers and giraffes in nature. People watch races or football matches on (3)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8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. Comedies make people laugh because they are (4)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 . Game shows are both fun and (5)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</a:t>
            </a:r>
            <a:r>
              <a:rPr lang="en-US" sz="1800" dirty="0">
                <a:solidFill>
                  <a:schemeClr val="bg2"/>
                </a:solidFill>
                <a:latin typeface="Raleway" pitchFamily="2" charset="0"/>
              </a:rPr>
              <a:t>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5B99287-3957-0673-F7E0-CD1F3CDE35A1}"/>
              </a:ext>
            </a:extLst>
          </p:cNvPr>
          <p:cNvSpPr/>
          <p:nvPr/>
        </p:nvSpPr>
        <p:spPr>
          <a:xfrm>
            <a:off x="6206400" y="1540800"/>
            <a:ext cx="2815200" cy="3261600"/>
          </a:xfrm>
          <a:prstGeom prst="roundRect">
            <a:avLst/>
          </a:prstGeom>
          <a:solidFill>
            <a:srgbClr val="FFFFC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endParaRPr lang="en-US" sz="18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ct val="150000"/>
              </a:lnSpc>
            </a:pPr>
            <a:endParaRPr lang="en-US" sz="1800" dirty="0">
              <a:solidFill>
                <a:srgbClr val="000000"/>
              </a:solidFill>
              <a:latin typeface="Raleway" pitchFamily="2" charset="0"/>
            </a:endParaRP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- viewers (n): khán giả</a:t>
            </a: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- funny (adj): hài hước</a:t>
            </a: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- educational (adj): mang tính giáo dục</a:t>
            </a: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- sports (n): thể thao</a:t>
            </a:r>
          </a:p>
          <a:p>
            <a:pPr algn="l">
              <a:lnSpc>
                <a:spcPct val="150000"/>
              </a:lnSpc>
            </a:pPr>
            <a: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- animal (n): động vật</a:t>
            </a:r>
            <a:b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br>
              <a:rPr lang="vi-VN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</a:br>
            <a:endParaRPr lang="en-US" sz="1800" dirty="0">
              <a:latin typeface="Raleway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C704352-C421-6938-71B3-DD2516D6F49E}"/>
              </a:ext>
            </a:extLst>
          </p:cNvPr>
          <p:cNvSpPr txBox="1"/>
          <p:nvPr/>
        </p:nvSpPr>
        <p:spPr>
          <a:xfrm>
            <a:off x="1539659" y="20448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viewers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C47817-6DCB-67C3-1E3B-FF90A9258428}"/>
              </a:ext>
            </a:extLst>
          </p:cNvPr>
          <p:cNvSpPr txBox="1"/>
          <p:nvPr/>
        </p:nvSpPr>
        <p:spPr>
          <a:xfrm>
            <a:off x="2622093" y="244920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animal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81F20A-8947-30BB-58E9-F18F1B5A0E86}"/>
              </a:ext>
            </a:extLst>
          </p:cNvPr>
          <p:cNvSpPr txBox="1"/>
          <p:nvPr/>
        </p:nvSpPr>
        <p:spPr>
          <a:xfrm>
            <a:off x="3156837" y="3284432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sports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FAEF99-982D-965B-030E-3D38ACA7F664}"/>
              </a:ext>
            </a:extLst>
          </p:cNvPr>
          <p:cNvSpPr txBox="1"/>
          <p:nvPr/>
        </p:nvSpPr>
        <p:spPr>
          <a:xfrm>
            <a:off x="454339" y="4103802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funny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2073834-B2EB-4EC6-4023-AE4F5E916CAC}"/>
              </a:ext>
            </a:extLst>
          </p:cNvPr>
          <p:cNvSpPr txBox="1"/>
          <p:nvPr/>
        </p:nvSpPr>
        <p:spPr>
          <a:xfrm>
            <a:off x="898281" y="4487534"/>
            <a:ext cx="1574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educational</a:t>
            </a:r>
          </a:p>
        </p:txBody>
      </p:sp>
    </p:spTree>
    <p:extLst>
      <p:ext uri="{BB962C8B-B14F-4D97-AF65-F5344CB8AC3E}">
        <p14:creationId xmlns:p14="http://schemas.microsoft.com/office/powerpoint/2010/main" val="328425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0" name="Google Shape;2190;p46"/>
          <p:cNvGrpSpPr/>
          <p:nvPr/>
        </p:nvGrpSpPr>
        <p:grpSpPr>
          <a:xfrm>
            <a:off x="3607875" y="1553742"/>
            <a:ext cx="1934800" cy="1079871"/>
            <a:chOff x="3607875" y="1353500"/>
            <a:chExt cx="1934800" cy="1079871"/>
          </a:xfrm>
        </p:grpSpPr>
        <p:grpSp>
          <p:nvGrpSpPr>
            <p:cNvPr id="2191" name="Google Shape;2191;p46"/>
            <p:cNvGrpSpPr/>
            <p:nvPr/>
          </p:nvGrpSpPr>
          <p:grpSpPr>
            <a:xfrm>
              <a:off x="3611385" y="1359648"/>
              <a:ext cx="1931182" cy="1073723"/>
              <a:chOff x="971816" y="1340492"/>
              <a:chExt cx="1827560" cy="1016110"/>
            </a:xfrm>
          </p:grpSpPr>
          <p:sp>
            <p:nvSpPr>
              <p:cNvPr id="2192" name="Google Shape;2192;p46"/>
              <p:cNvSpPr/>
              <p:nvPr/>
            </p:nvSpPr>
            <p:spPr>
              <a:xfrm>
                <a:off x="971816" y="1340492"/>
                <a:ext cx="1827226" cy="1016110"/>
              </a:xfrm>
              <a:custGeom>
                <a:avLst/>
                <a:gdLst/>
                <a:ahLst/>
                <a:cxnLst/>
                <a:rect l="l" t="t" r="r" b="b"/>
                <a:pathLst>
                  <a:path w="38373" h="21339" extrusionOk="0">
                    <a:moveTo>
                      <a:pt x="1" y="1"/>
                    </a:moveTo>
                    <a:lnTo>
                      <a:pt x="1" y="21338"/>
                    </a:lnTo>
                    <a:lnTo>
                      <a:pt x="38372" y="21338"/>
                    </a:lnTo>
                    <a:lnTo>
                      <a:pt x="383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6"/>
              <p:cNvSpPr/>
              <p:nvPr/>
            </p:nvSpPr>
            <p:spPr>
              <a:xfrm>
                <a:off x="1885400" y="1474582"/>
                <a:ext cx="432224" cy="597742"/>
              </a:xfrm>
              <a:custGeom>
                <a:avLst/>
                <a:gdLst/>
                <a:ahLst/>
                <a:cxnLst/>
                <a:rect l="l" t="t" r="r" b="b"/>
                <a:pathLst>
                  <a:path w="9077" h="12553" extrusionOk="0">
                    <a:moveTo>
                      <a:pt x="82" y="1"/>
                    </a:moveTo>
                    <a:cubicBezTo>
                      <a:pt x="29" y="1"/>
                      <a:pt x="0" y="2"/>
                      <a:pt x="0" y="2"/>
                    </a:cubicBezTo>
                    <a:lnTo>
                      <a:pt x="0" y="7850"/>
                    </a:lnTo>
                    <a:lnTo>
                      <a:pt x="6291" y="12552"/>
                    </a:lnTo>
                    <a:cubicBezTo>
                      <a:pt x="6291" y="12552"/>
                      <a:pt x="9077" y="9211"/>
                      <a:pt x="7011" y="4313"/>
                    </a:cubicBezTo>
                    <a:cubicBezTo>
                      <a:pt x="5280" y="155"/>
                      <a:pt x="745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4" name="Google Shape;2194;p46"/>
              <p:cNvGrpSpPr/>
              <p:nvPr/>
            </p:nvGrpSpPr>
            <p:grpSpPr>
              <a:xfrm>
                <a:off x="971816" y="1340492"/>
                <a:ext cx="1827560" cy="1016110"/>
                <a:chOff x="971816" y="1340492"/>
                <a:chExt cx="1827560" cy="1016110"/>
              </a:xfrm>
            </p:grpSpPr>
            <p:sp>
              <p:nvSpPr>
                <p:cNvPr id="2195" name="Google Shape;2195;p46"/>
                <p:cNvSpPr/>
                <p:nvPr/>
              </p:nvSpPr>
              <p:spPr>
                <a:xfrm>
                  <a:off x="971816" y="1848329"/>
                  <a:ext cx="1827560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0" h="1" fill="none" extrusionOk="0">
                      <a:moveTo>
                        <a:pt x="1" y="1"/>
                      </a:moveTo>
                      <a:lnTo>
                        <a:pt x="3838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lt1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46"/>
                <p:cNvSpPr/>
                <p:nvPr/>
              </p:nvSpPr>
              <p:spPr>
                <a:xfrm>
                  <a:off x="1885400" y="1340492"/>
                  <a:ext cx="48" cy="1016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339" fill="none" extrusionOk="0">
                      <a:moveTo>
                        <a:pt x="0" y="1"/>
                      </a:moveTo>
                      <a:lnTo>
                        <a:pt x="0" y="21338"/>
                      </a:lnTo>
                    </a:path>
                  </a:pathLst>
                </a:custGeom>
                <a:noFill/>
                <a:ln w="4900" cap="flat" cmpd="sng">
                  <a:solidFill>
                    <a:schemeClr val="lt1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7" name="Google Shape;2197;p46"/>
              <p:cNvGrpSpPr/>
              <p:nvPr/>
            </p:nvGrpSpPr>
            <p:grpSpPr>
              <a:xfrm>
                <a:off x="1446131" y="1409061"/>
                <a:ext cx="878967" cy="878967"/>
                <a:chOff x="1446131" y="1409061"/>
                <a:chExt cx="878967" cy="878967"/>
              </a:xfrm>
            </p:grpSpPr>
            <p:sp>
              <p:nvSpPr>
                <p:cNvPr id="2198" name="Google Shape;2198;p46"/>
                <p:cNvSpPr/>
                <p:nvPr/>
              </p:nvSpPr>
              <p:spPr>
                <a:xfrm>
                  <a:off x="1511700" y="1474630"/>
                  <a:ext cx="747452" cy="747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7" h="15697" fill="none" extrusionOk="0">
                      <a:moveTo>
                        <a:pt x="15696" y="7849"/>
                      </a:moveTo>
                      <a:cubicBezTo>
                        <a:pt x="15696" y="12183"/>
                        <a:pt x="12183" y="15697"/>
                        <a:pt x="7848" y="15697"/>
                      </a:cubicBezTo>
                      <a:cubicBezTo>
                        <a:pt x="3514" y="15697"/>
                        <a:pt x="0" y="12183"/>
                        <a:pt x="0" y="7849"/>
                      </a:cubicBezTo>
                      <a:cubicBezTo>
                        <a:pt x="0" y="3514"/>
                        <a:pt x="3514" y="1"/>
                        <a:pt x="7848" y="1"/>
                      </a:cubicBezTo>
                      <a:cubicBezTo>
                        <a:pt x="12183" y="1"/>
                        <a:pt x="15696" y="3514"/>
                        <a:pt x="15696" y="7849"/>
                      </a:cubicBezTo>
                      <a:close/>
                    </a:path>
                  </a:pathLst>
                </a:custGeom>
                <a:noFill/>
                <a:ln w="14675" cap="flat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46"/>
                <p:cNvSpPr/>
                <p:nvPr/>
              </p:nvSpPr>
              <p:spPr>
                <a:xfrm>
                  <a:off x="1885400" y="1409061"/>
                  <a:ext cx="48" cy="6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8" fill="none" extrusionOk="0">
                      <a:moveTo>
                        <a:pt x="0" y="137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46"/>
                <p:cNvSpPr/>
                <p:nvPr/>
              </p:nvSpPr>
              <p:spPr>
                <a:xfrm>
                  <a:off x="1446131" y="1848329"/>
                  <a:ext cx="65617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" h="1" fill="none" extrusionOk="0">
                      <a:moveTo>
                        <a:pt x="1377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46"/>
                <p:cNvSpPr/>
                <p:nvPr/>
              </p:nvSpPr>
              <p:spPr>
                <a:xfrm>
                  <a:off x="1885400" y="2222410"/>
                  <a:ext cx="48" cy="6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8" fill="none" extrusionOk="0">
                      <a:moveTo>
                        <a:pt x="0" y="0"/>
                      </a:moveTo>
                      <a:lnTo>
                        <a:pt x="0" y="1377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46"/>
                <p:cNvSpPr/>
                <p:nvPr/>
              </p:nvSpPr>
              <p:spPr>
                <a:xfrm>
                  <a:off x="2259100" y="1848329"/>
                  <a:ext cx="65998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1" fill="none" extrusionOk="0">
                      <a:moveTo>
                        <a:pt x="0" y="1"/>
                      </a:moveTo>
                      <a:lnTo>
                        <a:pt x="1385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03" name="Google Shape;2203;p46"/>
            <p:cNvGrpSpPr/>
            <p:nvPr/>
          </p:nvGrpSpPr>
          <p:grpSpPr>
            <a:xfrm>
              <a:off x="3607875" y="1353500"/>
              <a:ext cx="1934800" cy="1076325"/>
              <a:chOff x="3607875" y="1353500"/>
              <a:chExt cx="1934800" cy="1076325"/>
            </a:xfrm>
          </p:grpSpPr>
          <p:cxnSp>
            <p:nvCxnSpPr>
              <p:cNvPr id="2204" name="Google Shape;2204;p46"/>
              <p:cNvCxnSpPr/>
              <p:nvPr/>
            </p:nvCxnSpPr>
            <p:spPr>
              <a:xfrm>
                <a:off x="3611875" y="1353500"/>
                <a:ext cx="1930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46"/>
              <p:cNvCxnSpPr/>
              <p:nvPr/>
            </p:nvCxnSpPr>
            <p:spPr>
              <a:xfrm>
                <a:off x="3607875" y="2429825"/>
                <a:ext cx="1930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06" name="Google Shape;2206;p46"/>
          <p:cNvSpPr txBox="1">
            <a:spLocks noGrp="1"/>
          </p:cNvSpPr>
          <p:nvPr>
            <p:ph type="title"/>
          </p:nvPr>
        </p:nvSpPr>
        <p:spPr>
          <a:xfrm>
            <a:off x="2076313" y="3058140"/>
            <a:ext cx="5000612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GRAMMAR</a:t>
            </a:r>
            <a:endParaRPr sz="5400" dirty="0"/>
          </a:p>
        </p:txBody>
      </p:sp>
      <p:sp>
        <p:nvSpPr>
          <p:cNvPr id="2207" name="Google Shape;2207;p46"/>
          <p:cNvSpPr txBox="1">
            <a:spLocks noGrp="1"/>
          </p:cNvSpPr>
          <p:nvPr>
            <p:ph type="title" idx="2"/>
          </p:nvPr>
        </p:nvSpPr>
        <p:spPr>
          <a:xfrm>
            <a:off x="4027050" y="1794955"/>
            <a:ext cx="10899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cxnSp>
        <p:nvCxnSpPr>
          <p:cNvPr id="2209" name="Google Shape;2209;p46"/>
          <p:cNvCxnSpPr/>
          <p:nvPr/>
        </p:nvCxnSpPr>
        <p:spPr>
          <a:xfrm>
            <a:off x="2971800" y="2956293"/>
            <a:ext cx="3223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0" name="Google Shape;2210;p46"/>
          <p:cNvCxnSpPr/>
          <p:nvPr/>
        </p:nvCxnSpPr>
        <p:spPr>
          <a:xfrm>
            <a:off x="2971800" y="3893295"/>
            <a:ext cx="3223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11" name="Google Shape;2211;p46"/>
          <p:cNvGrpSpPr/>
          <p:nvPr/>
        </p:nvGrpSpPr>
        <p:grpSpPr>
          <a:xfrm>
            <a:off x="464188" y="4557269"/>
            <a:ext cx="8215713" cy="43500"/>
            <a:chOff x="333288" y="337069"/>
            <a:chExt cx="8215713" cy="43500"/>
          </a:xfrm>
        </p:grpSpPr>
        <p:sp>
          <p:nvSpPr>
            <p:cNvPr id="2212" name="Google Shape;2212;p46"/>
            <p:cNvSpPr/>
            <p:nvPr/>
          </p:nvSpPr>
          <p:spPr>
            <a:xfrm>
              <a:off x="333288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6"/>
            <p:cNvSpPr/>
            <p:nvPr/>
          </p:nvSpPr>
          <p:spPr>
            <a:xfrm>
              <a:off x="49688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846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7249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6"/>
            <p:cNvSpPr/>
            <p:nvPr/>
          </p:nvSpPr>
          <p:spPr>
            <a:xfrm>
              <a:off x="4603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6"/>
            <p:cNvSpPr/>
            <p:nvPr/>
          </p:nvSpPr>
          <p:spPr>
            <a:xfrm>
              <a:off x="4481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4359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4237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41160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3994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3872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37504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8" y="1344"/>
                    <a:pt x="1738" y="858"/>
                  </a:cubicBezTo>
                  <a:cubicBezTo>
                    <a:pt x="1738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3628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35071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33854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3263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31415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30198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28981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2776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2654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25326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24109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2289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2167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2045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9236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6"/>
            <p:cNvSpPr/>
            <p:nvPr/>
          </p:nvSpPr>
          <p:spPr>
            <a:xfrm>
              <a:off x="18020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6"/>
            <p:cNvSpPr/>
            <p:nvPr/>
          </p:nvSpPr>
          <p:spPr>
            <a:xfrm>
              <a:off x="1680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558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36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3147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193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071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949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6"/>
            <p:cNvSpPr/>
            <p:nvPr/>
          </p:nvSpPr>
          <p:spPr>
            <a:xfrm>
              <a:off x="827488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6"/>
            <p:cNvSpPr/>
            <p:nvPr/>
          </p:nvSpPr>
          <p:spPr>
            <a:xfrm>
              <a:off x="7058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6"/>
            <p:cNvSpPr/>
            <p:nvPr/>
          </p:nvSpPr>
          <p:spPr>
            <a:xfrm>
              <a:off x="5841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6"/>
            <p:cNvSpPr/>
            <p:nvPr/>
          </p:nvSpPr>
          <p:spPr>
            <a:xfrm>
              <a:off x="46188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6"/>
            <p:cNvSpPr/>
            <p:nvPr/>
          </p:nvSpPr>
          <p:spPr>
            <a:xfrm>
              <a:off x="508361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8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2" y="244"/>
                  </a:cubicBezTo>
                  <a:cubicBezTo>
                    <a:pt x="1588" y="82"/>
                    <a:pt x="1368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520526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8505525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6"/>
            <p:cNvSpPr/>
            <p:nvPr/>
          </p:nvSpPr>
          <p:spPr>
            <a:xfrm>
              <a:off x="8379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6"/>
            <p:cNvSpPr/>
            <p:nvPr/>
          </p:nvSpPr>
          <p:spPr>
            <a:xfrm>
              <a:off x="82574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81357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8013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78918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7770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76484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6"/>
            <p:cNvSpPr/>
            <p:nvPr/>
          </p:nvSpPr>
          <p:spPr>
            <a:xfrm>
              <a:off x="7526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7404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6"/>
            <p:cNvSpPr/>
            <p:nvPr/>
          </p:nvSpPr>
          <p:spPr>
            <a:xfrm>
              <a:off x="72829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6"/>
            <p:cNvSpPr/>
            <p:nvPr/>
          </p:nvSpPr>
          <p:spPr>
            <a:xfrm>
              <a:off x="7161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6"/>
            <p:cNvSpPr/>
            <p:nvPr/>
          </p:nvSpPr>
          <p:spPr>
            <a:xfrm>
              <a:off x="70395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6917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6"/>
            <p:cNvSpPr/>
            <p:nvPr/>
          </p:nvSpPr>
          <p:spPr>
            <a:xfrm>
              <a:off x="67956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6"/>
            <p:cNvSpPr/>
            <p:nvPr/>
          </p:nvSpPr>
          <p:spPr>
            <a:xfrm>
              <a:off x="66739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6"/>
            <p:cNvSpPr/>
            <p:nvPr/>
          </p:nvSpPr>
          <p:spPr>
            <a:xfrm>
              <a:off x="6552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6"/>
            <p:cNvSpPr/>
            <p:nvPr/>
          </p:nvSpPr>
          <p:spPr>
            <a:xfrm>
              <a:off x="6430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6"/>
            <p:cNvSpPr/>
            <p:nvPr/>
          </p:nvSpPr>
          <p:spPr>
            <a:xfrm>
              <a:off x="6308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6"/>
            <p:cNvSpPr/>
            <p:nvPr/>
          </p:nvSpPr>
          <p:spPr>
            <a:xfrm>
              <a:off x="6186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6"/>
            <p:cNvSpPr/>
            <p:nvPr/>
          </p:nvSpPr>
          <p:spPr>
            <a:xfrm>
              <a:off x="6065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5943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6"/>
            <p:cNvSpPr/>
            <p:nvPr/>
          </p:nvSpPr>
          <p:spPr>
            <a:xfrm>
              <a:off x="58211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6"/>
            <p:cNvSpPr/>
            <p:nvPr/>
          </p:nvSpPr>
          <p:spPr>
            <a:xfrm>
              <a:off x="5699463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6"/>
            <p:cNvSpPr/>
            <p:nvPr/>
          </p:nvSpPr>
          <p:spPr>
            <a:xfrm>
              <a:off x="5577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6"/>
            <p:cNvSpPr/>
            <p:nvPr/>
          </p:nvSpPr>
          <p:spPr>
            <a:xfrm>
              <a:off x="54561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6"/>
            <p:cNvSpPr/>
            <p:nvPr/>
          </p:nvSpPr>
          <p:spPr>
            <a:xfrm>
              <a:off x="53338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0" name="Google Shape;2280;p46"/>
          <p:cNvSpPr/>
          <p:nvPr/>
        </p:nvSpPr>
        <p:spPr>
          <a:xfrm rot="1102382">
            <a:off x="640391" y="176537"/>
            <a:ext cx="411959" cy="392400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46"/>
          <p:cNvSpPr/>
          <p:nvPr/>
        </p:nvSpPr>
        <p:spPr>
          <a:xfrm rot="-1564450">
            <a:off x="8548339" y="237886"/>
            <a:ext cx="283127" cy="2697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46"/>
          <p:cNvSpPr/>
          <p:nvPr/>
        </p:nvSpPr>
        <p:spPr>
          <a:xfrm rot="751009">
            <a:off x="8307956" y="3714499"/>
            <a:ext cx="340815" cy="324628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46"/>
          <p:cNvSpPr/>
          <p:nvPr/>
        </p:nvSpPr>
        <p:spPr>
          <a:xfrm rot="943396">
            <a:off x="7779762" y="1210890"/>
            <a:ext cx="241874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46"/>
          <p:cNvSpPr/>
          <p:nvPr/>
        </p:nvSpPr>
        <p:spPr>
          <a:xfrm rot="-1654264">
            <a:off x="503786" y="4041773"/>
            <a:ext cx="241873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46"/>
          <p:cNvSpPr/>
          <p:nvPr/>
        </p:nvSpPr>
        <p:spPr>
          <a:xfrm rot="-900041">
            <a:off x="1292836" y="1728236"/>
            <a:ext cx="510381" cy="486138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46"/>
          <p:cNvSpPr/>
          <p:nvPr/>
        </p:nvSpPr>
        <p:spPr>
          <a:xfrm rot="-1654264">
            <a:off x="869111" y="3761611"/>
            <a:ext cx="241873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395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DE5CE6F-029D-B656-B84C-69AD5F6EC635}"/>
              </a:ext>
            </a:extLst>
          </p:cNvPr>
          <p:cNvSpPr txBox="1"/>
          <p:nvPr/>
        </p:nvSpPr>
        <p:spPr>
          <a:xfrm>
            <a:off x="608400" y="1448459"/>
            <a:ext cx="8413200" cy="3593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1. -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days a week do you go to class?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  - I go to class five days a week.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2. -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did you watch on TV last night?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  - I watched The Fox Teacher.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3. -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do you like the Wildlife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programme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?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  - Because I love animals.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4. -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is your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favourite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person on TV?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  - I like Minh </a:t>
            </a:r>
            <a:r>
              <a:rPr lang="en-US" sz="1800" b="0" i="0" dirty="0" err="1">
                <a:solidFill>
                  <a:srgbClr val="000000"/>
                </a:solidFill>
                <a:effectLst/>
                <a:latin typeface="Raleway" pitchFamily="2" charset="0"/>
              </a:rPr>
              <a:t>Phong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 in The Gift of Music.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5. -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_____________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hours a day do you watch TV?</a:t>
            </a:r>
          </a:p>
          <a:p>
            <a:pPr algn="just">
              <a:lnSpc>
                <a:spcPts val="2500"/>
              </a:lnSpc>
            </a:pPr>
            <a:r>
              <a:rPr lang="en-US" sz="18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   - About half an hour a day. I watch more at the weekend.</a:t>
            </a:r>
          </a:p>
          <a:p>
            <a:pPr>
              <a:lnSpc>
                <a:spcPts val="2500"/>
              </a:lnSpc>
            </a:pPr>
            <a:endParaRPr lang="en-US" sz="1800" dirty="0">
              <a:latin typeface="Raleway" pitchFamily="2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938931-9EB7-80E5-B8EC-961319C36452}"/>
              </a:ext>
            </a:extLst>
          </p:cNvPr>
          <p:cNvCxnSpPr>
            <a:cxnSpLocks/>
          </p:cNvCxnSpPr>
          <p:nvPr/>
        </p:nvCxnSpPr>
        <p:spPr>
          <a:xfrm>
            <a:off x="2390400" y="2068889"/>
            <a:ext cx="93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07A049E-65EA-7C40-C5EB-3AA52B7C2E26}"/>
              </a:ext>
            </a:extLst>
          </p:cNvPr>
          <p:cNvSpPr txBox="1"/>
          <p:nvPr/>
        </p:nvSpPr>
        <p:spPr>
          <a:xfrm>
            <a:off x="1152000" y="1431620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How many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4D1A78-7719-F2C9-92E2-E87AD9A11FA8}"/>
              </a:ext>
            </a:extLst>
          </p:cNvPr>
          <p:cNvCxnSpPr>
            <a:cxnSpLocks/>
          </p:cNvCxnSpPr>
          <p:nvPr/>
        </p:nvCxnSpPr>
        <p:spPr>
          <a:xfrm>
            <a:off x="1189200" y="2718202"/>
            <a:ext cx="2785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9EE011F-69B4-5540-8FD8-1E4D92186CEB}"/>
              </a:ext>
            </a:extLst>
          </p:cNvPr>
          <p:cNvSpPr txBox="1"/>
          <p:nvPr/>
        </p:nvSpPr>
        <p:spPr>
          <a:xfrm>
            <a:off x="1138768" y="2092291"/>
            <a:ext cx="845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What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98687E5-1E11-44B8-0B52-192BCBE98880}"/>
              </a:ext>
            </a:extLst>
          </p:cNvPr>
          <p:cNvCxnSpPr>
            <a:cxnSpLocks/>
          </p:cNvCxnSpPr>
          <p:nvPr/>
        </p:nvCxnSpPr>
        <p:spPr>
          <a:xfrm>
            <a:off x="1061103" y="3344717"/>
            <a:ext cx="9360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410E882E-3EDC-1E82-BE96-2589AC1A643C}"/>
              </a:ext>
            </a:extLst>
          </p:cNvPr>
          <p:cNvSpPr txBox="1"/>
          <p:nvPr/>
        </p:nvSpPr>
        <p:spPr>
          <a:xfrm>
            <a:off x="1152000" y="2733154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Why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5287198-817D-99A8-6651-0908346D1088}"/>
              </a:ext>
            </a:extLst>
          </p:cNvPr>
          <p:cNvCxnSpPr>
            <a:cxnSpLocks/>
          </p:cNvCxnSpPr>
          <p:nvPr/>
        </p:nvCxnSpPr>
        <p:spPr>
          <a:xfrm>
            <a:off x="1189200" y="3984056"/>
            <a:ext cx="1669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AF033CE-D991-884F-DD1A-9EA70D25D82A}"/>
              </a:ext>
            </a:extLst>
          </p:cNvPr>
          <p:cNvSpPr txBox="1"/>
          <p:nvPr/>
        </p:nvSpPr>
        <p:spPr>
          <a:xfrm>
            <a:off x="1152000" y="3358605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Who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8CF3B67-84C5-BBDC-9F9D-3C63858A7033}"/>
              </a:ext>
            </a:extLst>
          </p:cNvPr>
          <p:cNvCxnSpPr>
            <a:cxnSpLocks/>
          </p:cNvCxnSpPr>
          <p:nvPr/>
        </p:nvCxnSpPr>
        <p:spPr>
          <a:xfrm>
            <a:off x="1080751" y="4626000"/>
            <a:ext cx="2540849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0738932-8F2D-9BCA-070E-8550DEF3EDAF}"/>
              </a:ext>
            </a:extLst>
          </p:cNvPr>
          <p:cNvSpPr txBox="1"/>
          <p:nvPr/>
        </p:nvSpPr>
        <p:spPr>
          <a:xfrm>
            <a:off x="1152000" y="4007478"/>
            <a:ext cx="1359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Raleway" pitchFamily="2" charset="0"/>
              </a:rPr>
              <a:t>How many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636769B-38DA-CECD-465F-25EF2CFEF0A4}"/>
              </a:ext>
            </a:extLst>
          </p:cNvPr>
          <p:cNvSpPr/>
          <p:nvPr/>
        </p:nvSpPr>
        <p:spPr>
          <a:xfrm>
            <a:off x="460381" y="830331"/>
            <a:ext cx="8539619" cy="498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3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Ex3: Complete each question with a suitable question word.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7" grpId="0"/>
      <p:bldP spid="20" grpId="0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176C-97B5-6CDB-46B4-1AE28415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29" y="914101"/>
            <a:ext cx="8189259" cy="39240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bg2"/>
                </a:solidFill>
              </a:rPr>
              <a:t>Ex4: Use the conjunctions provided to connect the sentences.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A08C737-C921-F3E4-452B-060FF9173200}"/>
              </a:ext>
            </a:extLst>
          </p:cNvPr>
          <p:cNvSpPr txBox="1"/>
          <p:nvPr/>
        </p:nvSpPr>
        <p:spPr>
          <a:xfrm>
            <a:off x="551329" y="1452281"/>
            <a:ext cx="7806017" cy="3590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2500"/>
              </a:lnSpc>
            </a:pP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1. </a:t>
            </a:r>
            <a:r>
              <a:rPr lang="vi-VN" sz="1700" b="0" i="1" dirty="0">
                <a:solidFill>
                  <a:srgbClr val="000000"/>
                </a:solidFill>
                <a:effectLst/>
                <a:latin typeface="Raleway" pitchFamily="2" charset="0"/>
              </a:rPr>
              <a:t>Ocean Life</a:t>
            </a: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is on at 7.30. </a:t>
            </a:r>
            <a:r>
              <a:rPr lang="vi-VN" sz="1700" b="0" i="1" dirty="0">
                <a:solidFill>
                  <a:srgbClr val="000000"/>
                </a:solidFill>
                <a:effectLst/>
                <a:latin typeface="Raleway" pitchFamily="2" charset="0"/>
              </a:rPr>
              <a:t>Laughing out Loud</a:t>
            </a: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 comes next at 8.00. </a:t>
            </a:r>
            <a:r>
              <a:rPr lang="vi-VN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(and)</a:t>
            </a:r>
            <a:endParaRPr lang="vi-VN" sz="17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ts val="2500"/>
              </a:lnSpc>
            </a:pPr>
            <a:r>
              <a:rPr lang="vi-VN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→ 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Ocean Life is on at 7.30, </a:t>
            </a:r>
            <a:r>
              <a:rPr lang="en-US" sz="1700" b="1" i="1" u="sng" dirty="0">
                <a:solidFill>
                  <a:srgbClr val="FF0000"/>
                </a:solidFill>
                <a:effectLst/>
                <a:latin typeface="Raleway" pitchFamily="2" charset="0"/>
              </a:rPr>
              <a:t>and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Laughing out Loud comes next at 8.00.</a:t>
            </a:r>
          </a:p>
          <a:p>
            <a:pPr algn="l">
              <a:lnSpc>
                <a:spcPts val="2500"/>
              </a:lnSpc>
            </a:pP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2. I like The Seven Kitties very much. I watch it every day. </a:t>
            </a:r>
            <a:r>
              <a:rPr lang="vi-VN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(so)</a:t>
            </a:r>
            <a:endParaRPr lang="vi-VN" sz="17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ts val="2500"/>
              </a:lnSpc>
            </a:pPr>
            <a:r>
              <a:rPr lang="vi-VN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→ 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I like The Seven Kitties very much, </a:t>
            </a:r>
            <a:r>
              <a:rPr lang="en-US" sz="1700" b="1" i="1" u="sng" dirty="0">
                <a:solidFill>
                  <a:srgbClr val="FF0000"/>
                </a:solidFill>
                <a:effectLst/>
                <a:latin typeface="Raleway" pitchFamily="2" charset="0"/>
              </a:rPr>
              <a:t>so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I watch it every day.</a:t>
            </a:r>
          </a:p>
          <a:p>
            <a:pPr algn="l">
              <a:lnSpc>
                <a:spcPts val="2500"/>
              </a:lnSpc>
            </a:pP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3. BBC One is a British channel. VTV6 is a Vietnamese channel. </a:t>
            </a:r>
            <a:r>
              <a:rPr lang="vi-VN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(but)</a:t>
            </a:r>
            <a:endParaRPr lang="vi-VN" sz="17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ts val="2500"/>
              </a:lnSpc>
            </a:pPr>
            <a:r>
              <a:rPr lang="vi-VN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→ 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BBC One is a British channel, </a:t>
            </a:r>
            <a:r>
              <a:rPr lang="en-US" sz="1700" b="1" i="1" u="sng" dirty="0">
                <a:solidFill>
                  <a:srgbClr val="FF0000"/>
                </a:solidFill>
                <a:effectLst/>
                <a:latin typeface="Raleway" pitchFamily="2" charset="0"/>
              </a:rPr>
              <a:t>but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VTV6 is a Vietnamese channel.</a:t>
            </a:r>
          </a:p>
          <a:p>
            <a:pPr algn="l">
              <a:lnSpc>
                <a:spcPts val="2500"/>
              </a:lnSpc>
            </a:pP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4. Along the Coast is a famous TV series. I don’t like it. </a:t>
            </a:r>
            <a:r>
              <a:rPr lang="vi-VN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(but)</a:t>
            </a:r>
            <a:endParaRPr lang="vi-VN" sz="17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ts val="2500"/>
              </a:lnSpc>
            </a:pPr>
            <a:r>
              <a:rPr lang="vi-VN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→ 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Along the Coast is a famous TV series, </a:t>
            </a:r>
            <a:r>
              <a:rPr lang="en-US" sz="1700" b="1" i="1" u="sng" dirty="0">
                <a:solidFill>
                  <a:srgbClr val="FF0000"/>
                </a:solidFill>
                <a:effectLst/>
                <a:latin typeface="Raleway" pitchFamily="2" charset="0"/>
              </a:rPr>
              <a:t>but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I don’t like it.</a:t>
            </a:r>
          </a:p>
          <a:p>
            <a:pPr algn="l">
              <a:lnSpc>
                <a:spcPts val="2500"/>
              </a:lnSpc>
            </a:pPr>
            <a:r>
              <a:rPr lang="vi-VN" sz="1700" b="0" i="0" dirty="0">
                <a:solidFill>
                  <a:srgbClr val="000000"/>
                </a:solidFill>
                <a:effectLst/>
                <a:latin typeface="Raleway" pitchFamily="2" charset="0"/>
              </a:rPr>
              <a:t>5. I have a lot of homework tonight. I can’t watch Eight Feet Below. </a:t>
            </a:r>
            <a:r>
              <a:rPr lang="vi-VN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(so)</a:t>
            </a:r>
            <a:endParaRPr lang="vi-VN" sz="1700" b="0" i="0" dirty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l">
              <a:lnSpc>
                <a:spcPts val="2500"/>
              </a:lnSpc>
            </a:pPr>
            <a:r>
              <a:rPr lang="vi-VN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→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I have a lot of homework tonight, </a:t>
            </a:r>
            <a:r>
              <a:rPr lang="en-US" sz="1700" b="1" i="1" u="sng" dirty="0">
                <a:solidFill>
                  <a:srgbClr val="FF0000"/>
                </a:solidFill>
                <a:effectLst/>
                <a:latin typeface="Raleway" pitchFamily="2" charset="0"/>
              </a:rPr>
              <a:t>so</a:t>
            </a:r>
            <a:r>
              <a:rPr lang="en-US" sz="1700" i="0" dirty="0">
                <a:solidFill>
                  <a:srgbClr val="FF0000"/>
                </a:solidFill>
                <a:effectLst/>
                <a:latin typeface="Raleway" pitchFamily="2" charset="0"/>
              </a:rPr>
              <a:t> I can’t watch Eight Feet Below</a:t>
            </a:r>
            <a:r>
              <a:rPr lang="en-US" sz="1700" b="1" i="0" dirty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</a:p>
          <a:p>
            <a:pPr algn="l">
              <a:lnSpc>
                <a:spcPts val="2500"/>
              </a:lnSpc>
            </a:pPr>
            <a:endParaRPr lang="en-US" sz="1700" b="1" i="0" dirty="0">
              <a:solidFill>
                <a:srgbClr val="000000"/>
              </a:solidFill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48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7" name="Google Shape;2587;p52"/>
          <p:cNvSpPr/>
          <p:nvPr/>
        </p:nvSpPr>
        <p:spPr>
          <a:xfrm>
            <a:off x="6077200" y="731375"/>
            <a:ext cx="2700300" cy="4046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accen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8" name="Google Shape;2588;p52"/>
          <p:cNvGrpSpPr/>
          <p:nvPr/>
        </p:nvGrpSpPr>
        <p:grpSpPr>
          <a:xfrm>
            <a:off x="6591524" y="-102545"/>
            <a:ext cx="1671647" cy="936483"/>
            <a:chOff x="6524674" y="-102545"/>
            <a:chExt cx="1671647" cy="936483"/>
          </a:xfrm>
        </p:grpSpPr>
        <p:grpSp>
          <p:nvGrpSpPr>
            <p:cNvPr id="2589" name="Google Shape;2589;p52"/>
            <p:cNvGrpSpPr/>
            <p:nvPr/>
          </p:nvGrpSpPr>
          <p:grpSpPr>
            <a:xfrm>
              <a:off x="6524674" y="-102545"/>
              <a:ext cx="358097" cy="936483"/>
              <a:chOff x="1872499" y="-301466"/>
              <a:chExt cx="358097" cy="936483"/>
            </a:xfrm>
          </p:grpSpPr>
          <p:sp>
            <p:nvSpPr>
              <p:cNvPr id="2590" name="Google Shape;2590;p5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5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5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5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4" name="Google Shape;2594;p52"/>
            <p:cNvGrpSpPr/>
            <p:nvPr/>
          </p:nvGrpSpPr>
          <p:grpSpPr>
            <a:xfrm>
              <a:off x="7838224" y="-102545"/>
              <a:ext cx="358097" cy="936483"/>
              <a:chOff x="1872499" y="-301466"/>
              <a:chExt cx="358097" cy="936483"/>
            </a:xfrm>
          </p:grpSpPr>
          <p:sp>
            <p:nvSpPr>
              <p:cNvPr id="2595" name="Google Shape;2595;p52"/>
              <p:cNvSpPr/>
              <p:nvPr/>
            </p:nvSpPr>
            <p:spPr>
              <a:xfrm>
                <a:off x="1872499" y="-301466"/>
                <a:ext cx="358097" cy="936483"/>
              </a:xfrm>
              <a:custGeom>
                <a:avLst/>
                <a:gdLst/>
                <a:ahLst/>
                <a:cxnLst/>
                <a:rect l="l" t="t" r="r" b="b"/>
                <a:pathLst>
                  <a:path w="3178" h="8311" extrusionOk="0">
                    <a:moveTo>
                      <a:pt x="3021" y="6456"/>
                    </a:moveTo>
                    <a:lnTo>
                      <a:pt x="2247" y="6456"/>
                    </a:lnTo>
                    <a:cubicBezTo>
                      <a:pt x="2192" y="5916"/>
                      <a:pt x="2145" y="5439"/>
                      <a:pt x="2145" y="5392"/>
                    </a:cubicBezTo>
                    <a:cubicBezTo>
                      <a:pt x="2145" y="5392"/>
                      <a:pt x="2184" y="5360"/>
                      <a:pt x="2231" y="5329"/>
                    </a:cubicBezTo>
                    <a:cubicBezTo>
                      <a:pt x="2348" y="5251"/>
                      <a:pt x="2481" y="5149"/>
                      <a:pt x="2481" y="4961"/>
                    </a:cubicBezTo>
                    <a:cubicBezTo>
                      <a:pt x="2481" y="4805"/>
                      <a:pt x="2364" y="4640"/>
                      <a:pt x="2184" y="4523"/>
                    </a:cubicBezTo>
                    <a:cubicBezTo>
                      <a:pt x="2043" y="4421"/>
                      <a:pt x="1871" y="4359"/>
                      <a:pt x="1699" y="4335"/>
                    </a:cubicBezTo>
                    <a:lnTo>
                      <a:pt x="1699" y="1"/>
                    </a:lnTo>
                    <a:lnTo>
                      <a:pt x="1441" y="1"/>
                    </a:lnTo>
                    <a:lnTo>
                      <a:pt x="1441" y="4351"/>
                    </a:lnTo>
                    <a:cubicBezTo>
                      <a:pt x="1284" y="4374"/>
                      <a:pt x="1136" y="4437"/>
                      <a:pt x="1010" y="4523"/>
                    </a:cubicBezTo>
                    <a:cubicBezTo>
                      <a:pt x="830" y="4640"/>
                      <a:pt x="705" y="4805"/>
                      <a:pt x="705" y="4961"/>
                    </a:cubicBezTo>
                    <a:cubicBezTo>
                      <a:pt x="705" y="5149"/>
                      <a:pt x="846" y="5251"/>
                      <a:pt x="963" y="5329"/>
                    </a:cubicBezTo>
                    <a:cubicBezTo>
                      <a:pt x="1010" y="5368"/>
                      <a:pt x="1049" y="5392"/>
                      <a:pt x="1049" y="5399"/>
                    </a:cubicBezTo>
                    <a:cubicBezTo>
                      <a:pt x="1042" y="5446"/>
                      <a:pt x="1002" y="5916"/>
                      <a:pt x="956" y="6456"/>
                    </a:cubicBezTo>
                    <a:lnTo>
                      <a:pt x="157" y="6456"/>
                    </a:lnTo>
                    <a:cubicBezTo>
                      <a:pt x="71" y="6456"/>
                      <a:pt x="1" y="6526"/>
                      <a:pt x="1" y="6612"/>
                    </a:cubicBezTo>
                    <a:lnTo>
                      <a:pt x="1" y="8154"/>
                    </a:lnTo>
                    <a:cubicBezTo>
                      <a:pt x="1" y="8232"/>
                      <a:pt x="71" y="8302"/>
                      <a:pt x="157" y="8302"/>
                    </a:cubicBezTo>
                    <a:lnTo>
                      <a:pt x="556" y="8302"/>
                    </a:lnTo>
                    <a:cubicBezTo>
                      <a:pt x="556" y="8161"/>
                      <a:pt x="666" y="8044"/>
                      <a:pt x="799" y="8028"/>
                    </a:cubicBezTo>
                    <a:lnTo>
                      <a:pt x="791" y="8138"/>
                    </a:lnTo>
                    <a:cubicBezTo>
                      <a:pt x="791" y="8240"/>
                      <a:pt x="940" y="8248"/>
                      <a:pt x="956" y="8146"/>
                    </a:cubicBezTo>
                    <a:lnTo>
                      <a:pt x="963" y="8060"/>
                    </a:lnTo>
                    <a:cubicBezTo>
                      <a:pt x="1057" y="8115"/>
                      <a:pt x="1112" y="8208"/>
                      <a:pt x="1112" y="8310"/>
                    </a:cubicBezTo>
                    <a:lnTo>
                      <a:pt x="2067" y="8310"/>
                    </a:lnTo>
                    <a:cubicBezTo>
                      <a:pt x="2067" y="8201"/>
                      <a:pt x="2129" y="8107"/>
                      <a:pt x="2231" y="8060"/>
                    </a:cubicBezTo>
                    <a:lnTo>
                      <a:pt x="2239" y="8154"/>
                    </a:lnTo>
                    <a:cubicBezTo>
                      <a:pt x="2239" y="8201"/>
                      <a:pt x="2278" y="8232"/>
                      <a:pt x="2325" y="8232"/>
                    </a:cubicBezTo>
                    <a:cubicBezTo>
                      <a:pt x="2372" y="8224"/>
                      <a:pt x="2403" y="8185"/>
                      <a:pt x="2403" y="8146"/>
                    </a:cubicBezTo>
                    <a:lnTo>
                      <a:pt x="2395" y="8044"/>
                    </a:lnTo>
                    <a:cubicBezTo>
                      <a:pt x="2520" y="8068"/>
                      <a:pt x="2614" y="8177"/>
                      <a:pt x="2622" y="8310"/>
                    </a:cubicBezTo>
                    <a:lnTo>
                      <a:pt x="3021" y="8310"/>
                    </a:lnTo>
                    <a:cubicBezTo>
                      <a:pt x="3099" y="8310"/>
                      <a:pt x="3170" y="8240"/>
                      <a:pt x="3178" y="8154"/>
                    </a:cubicBezTo>
                    <a:lnTo>
                      <a:pt x="3178" y="6612"/>
                    </a:lnTo>
                    <a:cubicBezTo>
                      <a:pt x="3178" y="6526"/>
                      <a:pt x="3107" y="6448"/>
                      <a:pt x="3021" y="6456"/>
                    </a:cubicBezTo>
                    <a:close/>
                    <a:moveTo>
                      <a:pt x="1981" y="5423"/>
                    </a:moveTo>
                    <a:cubicBezTo>
                      <a:pt x="1988" y="5470"/>
                      <a:pt x="2027" y="5932"/>
                      <a:pt x="2074" y="6456"/>
                    </a:cubicBezTo>
                    <a:lnTo>
                      <a:pt x="1112" y="6456"/>
                    </a:lnTo>
                    <a:cubicBezTo>
                      <a:pt x="1167" y="5932"/>
                      <a:pt x="1214" y="5478"/>
                      <a:pt x="1214" y="5423"/>
                    </a:cubicBezTo>
                    <a:cubicBezTo>
                      <a:pt x="1229" y="5321"/>
                      <a:pt x="1151" y="5266"/>
                      <a:pt x="1057" y="5196"/>
                    </a:cubicBezTo>
                    <a:cubicBezTo>
                      <a:pt x="956" y="5133"/>
                      <a:pt x="869" y="5063"/>
                      <a:pt x="869" y="4961"/>
                    </a:cubicBezTo>
                    <a:cubicBezTo>
                      <a:pt x="869" y="4860"/>
                      <a:pt x="963" y="4750"/>
                      <a:pt x="1096" y="4656"/>
                    </a:cubicBezTo>
                    <a:cubicBezTo>
                      <a:pt x="1198" y="4586"/>
                      <a:pt x="1315" y="4539"/>
                      <a:pt x="1441" y="4515"/>
                    </a:cubicBezTo>
                    <a:lnTo>
                      <a:pt x="1441" y="4586"/>
                    </a:lnTo>
                    <a:cubicBezTo>
                      <a:pt x="1433" y="4672"/>
                      <a:pt x="1511" y="4742"/>
                      <a:pt x="1597" y="4719"/>
                    </a:cubicBezTo>
                    <a:cubicBezTo>
                      <a:pt x="1660" y="4703"/>
                      <a:pt x="1707" y="4640"/>
                      <a:pt x="1699" y="4570"/>
                    </a:cubicBezTo>
                    <a:lnTo>
                      <a:pt x="1699" y="4507"/>
                    </a:lnTo>
                    <a:cubicBezTo>
                      <a:pt x="1840" y="4523"/>
                      <a:pt x="1973" y="4578"/>
                      <a:pt x="2090" y="4656"/>
                    </a:cubicBezTo>
                    <a:cubicBezTo>
                      <a:pt x="2223" y="4750"/>
                      <a:pt x="2317" y="4867"/>
                      <a:pt x="2317" y="4961"/>
                    </a:cubicBezTo>
                    <a:cubicBezTo>
                      <a:pt x="2317" y="5063"/>
                      <a:pt x="2215" y="5141"/>
                      <a:pt x="2129" y="5196"/>
                    </a:cubicBezTo>
                    <a:cubicBezTo>
                      <a:pt x="2043" y="5259"/>
                      <a:pt x="1965" y="5321"/>
                      <a:pt x="1981" y="54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52"/>
              <p:cNvSpPr/>
              <p:nvPr/>
            </p:nvSpPr>
            <p:spPr>
              <a:xfrm>
                <a:off x="1879992" y="431064"/>
                <a:ext cx="343111" cy="180063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1598" extrusionOk="0">
                    <a:moveTo>
                      <a:pt x="149" y="1"/>
                    </a:moveTo>
                    <a:lnTo>
                      <a:pt x="2903" y="1"/>
                    </a:lnTo>
                    <a:cubicBezTo>
                      <a:pt x="2982" y="1"/>
                      <a:pt x="3044" y="63"/>
                      <a:pt x="3044" y="150"/>
                    </a:cubicBezTo>
                    <a:lnTo>
                      <a:pt x="3044" y="1456"/>
                    </a:lnTo>
                    <a:cubicBezTo>
                      <a:pt x="3044" y="1534"/>
                      <a:pt x="2982" y="1597"/>
                      <a:pt x="2903" y="1597"/>
                    </a:cubicBezTo>
                    <a:lnTo>
                      <a:pt x="2536" y="1597"/>
                    </a:lnTo>
                    <a:cubicBezTo>
                      <a:pt x="2528" y="1261"/>
                      <a:pt x="2019" y="1261"/>
                      <a:pt x="2019" y="1597"/>
                    </a:cubicBezTo>
                    <a:lnTo>
                      <a:pt x="1025" y="1597"/>
                    </a:lnTo>
                    <a:cubicBezTo>
                      <a:pt x="1025" y="1261"/>
                      <a:pt x="517" y="1261"/>
                      <a:pt x="517" y="1597"/>
                    </a:cubicBezTo>
                    <a:lnTo>
                      <a:pt x="149" y="1597"/>
                    </a:lnTo>
                    <a:cubicBezTo>
                      <a:pt x="63" y="1597"/>
                      <a:pt x="0" y="1534"/>
                      <a:pt x="0" y="1456"/>
                    </a:cubicBezTo>
                    <a:lnTo>
                      <a:pt x="0" y="150"/>
                    </a:lnTo>
                    <a:cubicBezTo>
                      <a:pt x="0" y="71"/>
                      <a:pt x="6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52"/>
              <p:cNvSpPr/>
              <p:nvPr/>
            </p:nvSpPr>
            <p:spPr>
              <a:xfrm>
                <a:off x="1885750" y="436424"/>
                <a:ext cx="331603" cy="169351"/>
              </a:xfrm>
              <a:custGeom>
                <a:avLst/>
                <a:gdLst/>
                <a:ahLst/>
                <a:cxnLst/>
                <a:rect l="l" t="t" r="r" b="b"/>
                <a:pathLst>
                  <a:path w="2943" h="1402" extrusionOk="0">
                    <a:moveTo>
                      <a:pt x="133" y="1"/>
                    </a:moveTo>
                    <a:lnTo>
                      <a:pt x="2809" y="1"/>
                    </a:lnTo>
                    <a:cubicBezTo>
                      <a:pt x="2887" y="8"/>
                      <a:pt x="2942" y="63"/>
                      <a:pt x="2942" y="141"/>
                    </a:cubicBezTo>
                    <a:lnTo>
                      <a:pt x="2942" y="1268"/>
                    </a:lnTo>
                    <a:cubicBezTo>
                      <a:pt x="2942" y="1339"/>
                      <a:pt x="2880" y="1401"/>
                      <a:pt x="2809" y="1401"/>
                    </a:cubicBezTo>
                    <a:lnTo>
                      <a:pt x="2465" y="1401"/>
                    </a:lnTo>
                    <a:cubicBezTo>
                      <a:pt x="2488" y="1065"/>
                      <a:pt x="1964" y="1065"/>
                      <a:pt x="1988" y="1401"/>
                    </a:cubicBezTo>
                    <a:lnTo>
                      <a:pt x="963" y="1401"/>
                    </a:lnTo>
                    <a:cubicBezTo>
                      <a:pt x="978" y="1065"/>
                      <a:pt x="462" y="1065"/>
                      <a:pt x="477" y="1401"/>
                    </a:cubicBezTo>
                    <a:lnTo>
                      <a:pt x="133" y="1401"/>
                    </a:lnTo>
                    <a:cubicBezTo>
                      <a:pt x="63" y="1401"/>
                      <a:pt x="0" y="1339"/>
                      <a:pt x="0" y="1268"/>
                    </a:cubicBezTo>
                    <a:lnTo>
                      <a:pt x="0" y="141"/>
                    </a:lnTo>
                    <a:cubicBezTo>
                      <a:pt x="0" y="63"/>
                      <a:pt x="55" y="1"/>
                      <a:pt x="1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52"/>
              <p:cNvSpPr/>
              <p:nvPr/>
            </p:nvSpPr>
            <p:spPr>
              <a:xfrm>
                <a:off x="1962023" y="424733"/>
                <a:ext cx="179049" cy="187950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1668" extrusionOk="0">
                    <a:moveTo>
                      <a:pt x="1440" y="0"/>
                    </a:moveTo>
                    <a:lnTo>
                      <a:pt x="1276" y="8"/>
                    </a:lnTo>
                    <a:cubicBezTo>
                      <a:pt x="1323" y="509"/>
                      <a:pt x="1385" y="1174"/>
                      <a:pt x="1425" y="1612"/>
                    </a:cubicBezTo>
                    <a:cubicBezTo>
                      <a:pt x="1444" y="1604"/>
                      <a:pt x="1464" y="1601"/>
                      <a:pt x="1483" y="1601"/>
                    </a:cubicBezTo>
                    <a:cubicBezTo>
                      <a:pt x="1503" y="1601"/>
                      <a:pt x="1522" y="1604"/>
                      <a:pt x="1542" y="1612"/>
                    </a:cubicBezTo>
                    <a:cubicBezTo>
                      <a:pt x="1558" y="1612"/>
                      <a:pt x="1573" y="1628"/>
                      <a:pt x="1589" y="1628"/>
                    </a:cubicBezTo>
                    <a:cubicBezTo>
                      <a:pt x="1550" y="1190"/>
                      <a:pt x="1487" y="501"/>
                      <a:pt x="1440" y="0"/>
                    </a:cubicBezTo>
                    <a:close/>
                    <a:moveTo>
                      <a:pt x="149" y="0"/>
                    </a:moveTo>
                    <a:cubicBezTo>
                      <a:pt x="94" y="501"/>
                      <a:pt x="40" y="1158"/>
                      <a:pt x="1" y="1589"/>
                    </a:cubicBezTo>
                    <a:cubicBezTo>
                      <a:pt x="55" y="1597"/>
                      <a:pt x="110" y="1628"/>
                      <a:pt x="157" y="1667"/>
                    </a:cubicBezTo>
                    <a:cubicBezTo>
                      <a:pt x="196" y="1229"/>
                      <a:pt x="259" y="525"/>
                      <a:pt x="3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599" name="Google Shape;2599;p52"/>
          <p:cNvGrpSpPr/>
          <p:nvPr/>
        </p:nvGrpSpPr>
        <p:grpSpPr>
          <a:xfrm>
            <a:off x="6077203" y="4413175"/>
            <a:ext cx="2700267" cy="363074"/>
            <a:chOff x="6077203" y="4413175"/>
            <a:chExt cx="2700267" cy="363074"/>
          </a:xfrm>
        </p:grpSpPr>
        <p:sp>
          <p:nvSpPr>
            <p:cNvPr id="2600" name="Google Shape;2600;p52"/>
            <p:cNvSpPr/>
            <p:nvPr/>
          </p:nvSpPr>
          <p:spPr>
            <a:xfrm>
              <a:off x="6077203" y="4413175"/>
              <a:ext cx="2700267" cy="363074"/>
            </a:xfrm>
            <a:custGeom>
              <a:avLst/>
              <a:gdLst/>
              <a:ahLst/>
              <a:cxnLst/>
              <a:rect l="l" t="t" r="r" b="b"/>
              <a:pathLst>
                <a:path w="66102" h="3014" extrusionOk="0">
                  <a:moveTo>
                    <a:pt x="0" y="1"/>
                  </a:moveTo>
                  <a:lnTo>
                    <a:pt x="0" y="3013"/>
                  </a:lnTo>
                  <a:lnTo>
                    <a:pt x="66101" y="3013"/>
                  </a:lnTo>
                  <a:lnTo>
                    <a:pt x="661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01" name="Google Shape;2601;p52"/>
            <p:cNvGrpSpPr/>
            <p:nvPr/>
          </p:nvGrpSpPr>
          <p:grpSpPr>
            <a:xfrm rot="-5400000">
              <a:off x="7333858" y="3428192"/>
              <a:ext cx="186957" cy="2333035"/>
              <a:chOff x="465813" y="2335830"/>
              <a:chExt cx="186957" cy="2333035"/>
            </a:xfrm>
          </p:grpSpPr>
          <p:sp>
            <p:nvSpPr>
              <p:cNvPr id="2602" name="Google Shape;2602;p52"/>
              <p:cNvSpPr/>
              <p:nvPr/>
            </p:nvSpPr>
            <p:spPr>
              <a:xfrm rot="5400000">
                <a:off x="460880" y="2340764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924" y="1339"/>
                    </a:lnTo>
                    <a:lnTo>
                      <a:pt x="1495" y="1761"/>
                    </a:lnTo>
                    <a:lnTo>
                      <a:pt x="1268" y="1088"/>
                    </a:lnTo>
                    <a:lnTo>
                      <a:pt x="1855" y="674"/>
                    </a:lnTo>
                    <a:lnTo>
                      <a:pt x="1135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52"/>
              <p:cNvSpPr/>
              <p:nvPr/>
            </p:nvSpPr>
            <p:spPr>
              <a:xfrm rot="5400000">
                <a:off x="460880" y="2695261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2" y="1761"/>
                    </a:lnTo>
                    <a:lnTo>
                      <a:pt x="924" y="1339"/>
                    </a:lnTo>
                    <a:lnTo>
                      <a:pt x="1503" y="1761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52"/>
              <p:cNvSpPr/>
              <p:nvPr/>
            </p:nvSpPr>
            <p:spPr>
              <a:xfrm rot="5400000">
                <a:off x="460880" y="3049757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2" y="1"/>
                    </a:moveTo>
                    <a:lnTo>
                      <a:pt x="712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52"/>
              <p:cNvSpPr/>
              <p:nvPr/>
            </p:nvSpPr>
            <p:spPr>
              <a:xfrm rot="5400000">
                <a:off x="460826" y="3406747"/>
                <a:ext cx="196931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762" extrusionOk="0">
                    <a:moveTo>
                      <a:pt x="924" y="1"/>
                    </a:moveTo>
                    <a:lnTo>
                      <a:pt x="713" y="681"/>
                    </a:lnTo>
                    <a:lnTo>
                      <a:pt x="1" y="674"/>
                    </a:lnTo>
                    <a:lnTo>
                      <a:pt x="1" y="674"/>
                    </a:lnTo>
                    <a:lnTo>
                      <a:pt x="580" y="1088"/>
                    </a:lnTo>
                    <a:lnTo>
                      <a:pt x="353" y="1761"/>
                    </a:lnTo>
                    <a:lnTo>
                      <a:pt x="924" y="1339"/>
                    </a:lnTo>
                    <a:lnTo>
                      <a:pt x="1503" y="1761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52"/>
              <p:cNvSpPr/>
              <p:nvPr/>
            </p:nvSpPr>
            <p:spPr>
              <a:xfrm rot="5400000">
                <a:off x="460880" y="3763737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24" y="1"/>
                    </a:moveTo>
                    <a:lnTo>
                      <a:pt x="713" y="681"/>
                    </a:lnTo>
                    <a:lnTo>
                      <a:pt x="0" y="674"/>
                    </a:lnTo>
                    <a:lnTo>
                      <a:pt x="0" y="674"/>
                    </a:lnTo>
                    <a:lnTo>
                      <a:pt x="579" y="1088"/>
                    </a:lnTo>
                    <a:lnTo>
                      <a:pt x="353" y="1761"/>
                    </a:lnTo>
                    <a:lnTo>
                      <a:pt x="924" y="1339"/>
                    </a:lnTo>
                    <a:lnTo>
                      <a:pt x="1495" y="1761"/>
                    </a:lnTo>
                    <a:lnTo>
                      <a:pt x="1268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35" y="681"/>
                    </a:lnTo>
                    <a:lnTo>
                      <a:pt x="924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52"/>
              <p:cNvSpPr/>
              <p:nvPr/>
            </p:nvSpPr>
            <p:spPr>
              <a:xfrm rot="5400000">
                <a:off x="460880" y="4119931"/>
                <a:ext cx="196825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762" extrusionOk="0">
                    <a:moveTo>
                      <a:pt x="931" y="1"/>
                    </a:moveTo>
                    <a:lnTo>
                      <a:pt x="720" y="681"/>
                    </a:lnTo>
                    <a:lnTo>
                      <a:pt x="0" y="674"/>
                    </a:lnTo>
                    <a:lnTo>
                      <a:pt x="587" y="1088"/>
                    </a:lnTo>
                    <a:lnTo>
                      <a:pt x="360" y="1761"/>
                    </a:lnTo>
                    <a:lnTo>
                      <a:pt x="931" y="1339"/>
                    </a:lnTo>
                    <a:lnTo>
                      <a:pt x="1502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52"/>
              <p:cNvSpPr/>
              <p:nvPr/>
            </p:nvSpPr>
            <p:spPr>
              <a:xfrm rot="5400000">
                <a:off x="460826" y="4476921"/>
                <a:ext cx="196931" cy="186957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762" extrusionOk="0">
                    <a:moveTo>
                      <a:pt x="932" y="1"/>
                    </a:moveTo>
                    <a:lnTo>
                      <a:pt x="713" y="681"/>
                    </a:lnTo>
                    <a:lnTo>
                      <a:pt x="1" y="674"/>
                    </a:lnTo>
                    <a:lnTo>
                      <a:pt x="580" y="1088"/>
                    </a:lnTo>
                    <a:lnTo>
                      <a:pt x="353" y="1761"/>
                    </a:lnTo>
                    <a:lnTo>
                      <a:pt x="353" y="1761"/>
                    </a:lnTo>
                    <a:lnTo>
                      <a:pt x="932" y="1339"/>
                    </a:lnTo>
                    <a:lnTo>
                      <a:pt x="1503" y="1761"/>
                    </a:lnTo>
                    <a:lnTo>
                      <a:pt x="1276" y="1088"/>
                    </a:lnTo>
                    <a:lnTo>
                      <a:pt x="1855" y="674"/>
                    </a:lnTo>
                    <a:lnTo>
                      <a:pt x="1855" y="674"/>
                    </a:lnTo>
                    <a:lnTo>
                      <a:pt x="1143" y="681"/>
                    </a:lnTo>
                    <a:lnTo>
                      <a:pt x="932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09" name="Google Shape;2609;p52"/>
          <p:cNvSpPr txBox="1">
            <a:spLocks noGrp="1"/>
          </p:cNvSpPr>
          <p:nvPr>
            <p:ph type="body" idx="1"/>
          </p:nvPr>
        </p:nvSpPr>
        <p:spPr>
          <a:xfrm>
            <a:off x="6185538" y="1897925"/>
            <a:ext cx="2563359" cy="171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 you!</a:t>
            </a:r>
            <a:endParaRPr sz="6600" dirty="0"/>
          </a:p>
        </p:txBody>
      </p:sp>
      <p:sp>
        <p:nvSpPr>
          <p:cNvPr id="2610" name="Google Shape;2610;p52"/>
          <p:cNvSpPr/>
          <p:nvPr/>
        </p:nvSpPr>
        <p:spPr>
          <a:xfrm rot="-1564450">
            <a:off x="8501589" y="130674"/>
            <a:ext cx="283127" cy="2697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1" name="Google Shape;2611;p52"/>
          <p:cNvSpPr/>
          <p:nvPr/>
        </p:nvSpPr>
        <p:spPr>
          <a:xfrm rot="943396">
            <a:off x="4778587" y="759848"/>
            <a:ext cx="241874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2" name="Google Shape;2612;p52"/>
          <p:cNvGrpSpPr/>
          <p:nvPr/>
        </p:nvGrpSpPr>
        <p:grpSpPr>
          <a:xfrm>
            <a:off x="4967603" y="4097484"/>
            <a:ext cx="230288" cy="230288"/>
            <a:chOff x="1961500" y="1795075"/>
            <a:chExt cx="319800" cy="319800"/>
          </a:xfrm>
        </p:grpSpPr>
        <p:sp>
          <p:nvSpPr>
            <p:cNvPr id="2613" name="Google Shape;2613;p52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52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52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52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52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52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52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52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52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52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52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52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25" name="Google Shape;2625;p52"/>
          <p:cNvSpPr/>
          <p:nvPr/>
        </p:nvSpPr>
        <p:spPr>
          <a:xfrm rot="1011001">
            <a:off x="4951032" y="2647813"/>
            <a:ext cx="346740" cy="330299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26" name="Google Shape;2626;p52"/>
          <p:cNvGrpSpPr/>
          <p:nvPr/>
        </p:nvGrpSpPr>
        <p:grpSpPr>
          <a:xfrm>
            <a:off x="6791686" y="1142115"/>
            <a:ext cx="295239" cy="295239"/>
            <a:chOff x="1961500" y="1795075"/>
            <a:chExt cx="319800" cy="319800"/>
          </a:xfrm>
        </p:grpSpPr>
        <p:sp>
          <p:nvSpPr>
            <p:cNvPr id="2627" name="Google Shape;2627;p52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52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52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52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52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52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52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52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52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52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52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52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639" name="Google Shape;2639;p52"/>
          <p:cNvCxnSpPr/>
          <p:nvPr/>
        </p:nvCxnSpPr>
        <p:spPr>
          <a:xfrm>
            <a:off x="6454150" y="1745525"/>
            <a:ext cx="1946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0" name="Google Shape;2640;p52"/>
          <p:cNvCxnSpPr/>
          <p:nvPr/>
        </p:nvCxnSpPr>
        <p:spPr>
          <a:xfrm>
            <a:off x="6454150" y="3763625"/>
            <a:ext cx="19464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41" name="Google Shape;2641;p52"/>
          <p:cNvSpPr/>
          <p:nvPr/>
        </p:nvSpPr>
        <p:spPr>
          <a:xfrm rot="-565466">
            <a:off x="5392187" y="2142548"/>
            <a:ext cx="241873" cy="230408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43"/>
          <p:cNvSpPr txBox="1">
            <a:spLocks noGrp="1"/>
          </p:cNvSpPr>
          <p:nvPr>
            <p:ph type="title"/>
          </p:nvPr>
        </p:nvSpPr>
        <p:spPr>
          <a:xfrm>
            <a:off x="366550" y="1636325"/>
            <a:ext cx="4209300" cy="63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OBJECTIVES</a:t>
            </a:r>
            <a:endParaRPr sz="4800" dirty="0"/>
          </a:p>
        </p:txBody>
      </p:sp>
      <p:sp>
        <p:nvSpPr>
          <p:cNvPr id="1992" name="Google Shape;1992;p43"/>
          <p:cNvSpPr txBox="1">
            <a:spLocks noGrp="1"/>
          </p:cNvSpPr>
          <p:nvPr>
            <p:ph type="subTitle" idx="1"/>
          </p:nvPr>
        </p:nvSpPr>
        <p:spPr>
          <a:xfrm>
            <a:off x="733925" y="2477875"/>
            <a:ext cx="3474300" cy="17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REVIEW THE VOCABULARY AND GRAMMAR OF UNIT 7</a:t>
            </a:r>
          </a:p>
        </p:txBody>
      </p:sp>
      <p:cxnSp>
        <p:nvCxnSpPr>
          <p:cNvPr id="1993" name="Google Shape;1993;p43"/>
          <p:cNvCxnSpPr/>
          <p:nvPr/>
        </p:nvCxnSpPr>
        <p:spPr>
          <a:xfrm>
            <a:off x="731026" y="1582875"/>
            <a:ext cx="3455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94" name="Google Shape;1994;p43"/>
          <p:cNvCxnSpPr/>
          <p:nvPr/>
        </p:nvCxnSpPr>
        <p:spPr>
          <a:xfrm>
            <a:off x="731026" y="2325475"/>
            <a:ext cx="34551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995" name="Google Shape;199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73100" y="1018650"/>
            <a:ext cx="4263350" cy="4263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6" name="Google Shape;1996;p43"/>
          <p:cNvPicPr preferRelativeResize="0"/>
          <p:nvPr/>
        </p:nvPicPr>
        <p:blipFill rotWithShape="1">
          <a:blip r:embed="rId4">
            <a:alphaModFix/>
          </a:blip>
          <a:srcRect l="18507" r="17385"/>
          <a:stretch/>
        </p:blipFill>
        <p:spPr>
          <a:xfrm>
            <a:off x="4679700" y="995200"/>
            <a:ext cx="2733150" cy="4263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7" name="Google Shape;1997;p43"/>
          <p:cNvSpPr/>
          <p:nvPr/>
        </p:nvSpPr>
        <p:spPr>
          <a:xfrm rot="-1104469">
            <a:off x="1084865" y="4559454"/>
            <a:ext cx="342628" cy="326392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98" name="Google Shape;1998;p43"/>
          <p:cNvGrpSpPr/>
          <p:nvPr/>
        </p:nvGrpSpPr>
        <p:grpSpPr>
          <a:xfrm>
            <a:off x="7917950" y="516050"/>
            <a:ext cx="319800" cy="319800"/>
            <a:chOff x="1961500" y="1795075"/>
            <a:chExt cx="319800" cy="319800"/>
          </a:xfrm>
        </p:grpSpPr>
        <p:sp>
          <p:nvSpPr>
            <p:cNvPr id="1999" name="Google Shape;1999;p43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43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43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43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3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43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43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43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43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43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43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43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11" name="Google Shape;2011;p43"/>
          <p:cNvSpPr/>
          <p:nvPr/>
        </p:nvSpPr>
        <p:spPr>
          <a:xfrm rot="401208">
            <a:off x="6715708" y="817169"/>
            <a:ext cx="304102" cy="28968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8" name="Google Shape;1968;p42"/>
          <p:cNvGrpSpPr/>
          <p:nvPr/>
        </p:nvGrpSpPr>
        <p:grpSpPr>
          <a:xfrm>
            <a:off x="7087611" y="534954"/>
            <a:ext cx="1916908" cy="1689940"/>
            <a:chOff x="6133011" y="1377179"/>
            <a:chExt cx="1916908" cy="1689940"/>
          </a:xfrm>
        </p:grpSpPr>
        <p:sp>
          <p:nvSpPr>
            <p:cNvPr id="1969" name="Google Shape;1969;p42"/>
            <p:cNvSpPr/>
            <p:nvPr/>
          </p:nvSpPr>
          <p:spPr>
            <a:xfrm rot="-684611">
              <a:off x="6767907" y="2331006"/>
              <a:ext cx="1252161" cy="426883"/>
            </a:xfrm>
            <a:custGeom>
              <a:avLst/>
              <a:gdLst/>
              <a:ahLst/>
              <a:cxnLst/>
              <a:rect l="l" t="t" r="r" b="b"/>
              <a:pathLst>
                <a:path w="14461" h="4930" extrusionOk="0">
                  <a:moveTo>
                    <a:pt x="12747" y="0"/>
                  </a:moveTo>
                  <a:cubicBezTo>
                    <a:pt x="12747" y="0"/>
                    <a:pt x="11039" y="4217"/>
                    <a:pt x="5391" y="4217"/>
                  </a:cubicBezTo>
                  <a:cubicBezTo>
                    <a:pt x="3887" y="4217"/>
                    <a:pt x="2105" y="3918"/>
                    <a:pt x="1" y="3161"/>
                  </a:cubicBezTo>
                  <a:lnTo>
                    <a:pt x="1" y="3161"/>
                  </a:lnTo>
                  <a:cubicBezTo>
                    <a:pt x="1" y="3161"/>
                    <a:pt x="2806" y="4930"/>
                    <a:pt x="6313" y="4930"/>
                  </a:cubicBezTo>
                  <a:cubicBezTo>
                    <a:pt x="8929" y="4930"/>
                    <a:pt x="11936" y="3945"/>
                    <a:pt x="14460" y="509"/>
                  </a:cubicBezTo>
                  <a:lnTo>
                    <a:pt x="127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42"/>
            <p:cNvSpPr/>
            <p:nvPr/>
          </p:nvSpPr>
          <p:spPr>
            <a:xfrm rot="-684611">
              <a:off x="6396410" y="1643669"/>
              <a:ext cx="1260907" cy="1146350"/>
            </a:xfrm>
            <a:custGeom>
              <a:avLst/>
              <a:gdLst/>
              <a:ahLst/>
              <a:cxnLst/>
              <a:rect l="l" t="t" r="r" b="b"/>
              <a:pathLst>
                <a:path w="14562" h="13239" extrusionOk="0">
                  <a:moveTo>
                    <a:pt x="7292" y="1"/>
                  </a:moveTo>
                  <a:cubicBezTo>
                    <a:pt x="6786" y="1"/>
                    <a:pt x="6273" y="59"/>
                    <a:pt x="5759" y="181"/>
                  </a:cubicBezTo>
                  <a:cubicBezTo>
                    <a:pt x="2207" y="1018"/>
                    <a:pt x="0" y="4579"/>
                    <a:pt x="845" y="8139"/>
                  </a:cubicBezTo>
                  <a:cubicBezTo>
                    <a:pt x="1562" y="11188"/>
                    <a:pt x="4276" y="13238"/>
                    <a:pt x="7277" y="13238"/>
                  </a:cubicBezTo>
                  <a:cubicBezTo>
                    <a:pt x="7780" y="13238"/>
                    <a:pt x="8292" y="13181"/>
                    <a:pt x="8803" y="13060"/>
                  </a:cubicBezTo>
                  <a:cubicBezTo>
                    <a:pt x="12363" y="12223"/>
                    <a:pt x="14562" y="8655"/>
                    <a:pt x="13724" y="5095"/>
                  </a:cubicBezTo>
                  <a:cubicBezTo>
                    <a:pt x="13008" y="2055"/>
                    <a:pt x="10292" y="1"/>
                    <a:pt x="7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42"/>
            <p:cNvSpPr/>
            <p:nvPr/>
          </p:nvSpPr>
          <p:spPr>
            <a:xfrm rot="-684611">
              <a:off x="6259337" y="1509609"/>
              <a:ext cx="1481189" cy="1425079"/>
            </a:xfrm>
            <a:custGeom>
              <a:avLst/>
              <a:gdLst/>
              <a:ahLst/>
              <a:cxnLst/>
              <a:rect l="l" t="t" r="r" b="b"/>
              <a:pathLst>
                <a:path w="17106" h="16458" extrusionOk="0">
                  <a:moveTo>
                    <a:pt x="8874" y="509"/>
                  </a:moveTo>
                  <a:cubicBezTo>
                    <a:pt x="11057" y="509"/>
                    <a:pt x="12144" y="3138"/>
                    <a:pt x="10603" y="4679"/>
                  </a:cubicBezTo>
                  <a:cubicBezTo>
                    <a:pt x="10104" y="5178"/>
                    <a:pt x="9491" y="5402"/>
                    <a:pt x="8890" y="5402"/>
                  </a:cubicBezTo>
                  <a:cubicBezTo>
                    <a:pt x="7635" y="5402"/>
                    <a:pt x="6433" y="4427"/>
                    <a:pt x="6433" y="2950"/>
                  </a:cubicBezTo>
                  <a:cubicBezTo>
                    <a:pt x="6433" y="1604"/>
                    <a:pt x="7528" y="509"/>
                    <a:pt x="8874" y="509"/>
                  </a:cubicBezTo>
                  <a:close/>
                  <a:moveTo>
                    <a:pt x="8070" y="6684"/>
                  </a:moveTo>
                  <a:cubicBezTo>
                    <a:pt x="8179" y="6684"/>
                    <a:pt x="8290" y="6725"/>
                    <a:pt x="8381" y="6816"/>
                  </a:cubicBezTo>
                  <a:cubicBezTo>
                    <a:pt x="8663" y="7097"/>
                    <a:pt x="8459" y="7575"/>
                    <a:pt x="8068" y="7575"/>
                  </a:cubicBezTo>
                  <a:cubicBezTo>
                    <a:pt x="7825" y="7567"/>
                    <a:pt x="7630" y="7371"/>
                    <a:pt x="7630" y="7129"/>
                  </a:cubicBezTo>
                  <a:lnTo>
                    <a:pt x="7622" y="7129"/>
                  </a:lnTo>
                  <a:cubicBezTo>
                    <a:pt x="7622" y="6863"/>
                    <a:pt x="7841" y="6684"/>
                    <a:pt x="8070" y="6684"/>
                  </a:cubicBezTo>
                  <a:close/>
                  <a:moveTo>
                    <a:pt x="9677" y="6684"/>
                  </a:moveTo>
                  <a:cubicBezTo>
                    <a:pt x="9906" y="6684"/>
                    <a:pt x="10126" y="6863"/>
                    <a:pt x="10126" y="7129"/>
                  </a:cubicBezTo>
                  <a:cubicBezTo>
                    <a:pt x="10126" y="7371"/>
                    <a:pt x="9922" y="7575"/>
                    <a:pt x="9680" y="7575"/>
                  </a:cubicBezTo>
                  <a:cubicBezTo>
                    <a:pt x="9281" y="7575"/>
                    <a:pt x="9085" y="7097"/>
                    <a:pt x="9367" y="6816"/>
                  </a:cubicBezTo>
                  <a:cubicBezTo>
                    <a:pt x="9457" y="6725"/>
                    <a:pt x="9568" y="6684"/>
                    <a:pt x="9677" y="6684"/>
                  </a:cubicBezTo>
                  <a:close/>
                  <a:moveTo>
                    <a:pt x="8872" y="7714"/>
                  </a:moveTo>
                  <a:cubicBezTo>
                    <a:pt x="9136" y="7714"/>
                    <a:pt x="9390" y="7917"/>
                    <a:pt x="9390" y="8224"/>
                  </a:cubicBezTo>
                  <a:cubicBezTo>
                    <a:pt x="9390" y="8513"/>
                    <a:pt x="9155" y="8740"/>
                    <a:pt x="8874" y="8740"/>
                  </a:cubicBezTo>
                  <a:cubicBezTo>
                    <a:pt x="8420" y="8740"/>
                    <a:pt x="8185" y="8185"/>
                    <a:pt x="8514" y="7864"/>
                  </a:cubicBezTo>
                  <a:cubicBezTo>
                    <a:pt x="8618" y="7760"/>
                    <a:pt x="8746" y="7714"/>
                    <a:pt x="8872" y="7714"/>
                  </a:cubicBezTo>
                  <a:close/>
                  <a:moveTo>
                    <a:pt x="3894" y="4134"/>
                  </a:moveTo>
                  <a:cubicBezTo>
                    <a:pt x="4494" y="4134"/>
                    <a:pt x="5105" y="4356"/>
                    <a:pt x="5603" y="4852"/>
                  </a:cubicBezTo>
                  <a:cubicBezTo>
                    <a:pt x="7145" y="6393"/>
                    <a:pt x="6057" y="9022"/>
                    <a:pt x="3882" y="9030"/>
                  </a:cubicBezTo>
                  <a:cubicBezTo>
                    <a:pt x="2528" y="9030"/>
                    <a:pt x="1433" y="7934"/>
                    <a:pt x="1433" y="6589"/>
                  </a:cubicBezTo>
                  <a:lnTo>
                    <a:pt x="1433" y="6581"/>
                  </a:lnTo>
                  <a:cubicBezTo>
                    <a:pt x="1433" y="5108"/>
                    <a:pt x="2637" y="4134"/>
                    <a:pt x="3894" y="4134"/>
                  </a:cubicBezTo>
                  <a:close/>
                  <a:moveTo>
                    <a:pt x="13850" y="4139"/>
                  </a:moveTo>
                  <a:cubicBezTo>
                    <a:pt x="15107" y="4139"/>
                    <a:pt x="16315" y="5116"/>
                    <a:pt x="16315" y="6589"/>
                  </a:cubicBezTo>
                  <a:cubicBezTo>
                    <a:pt x="16315" y="7942"/>
                    <a:pt x="15219" y="9030"/>
                    <a:pt x="13874" y="9038"/>
                  </a:cubicBezTo>
                  <a:lnTo>
                    <a:pt x="13874" y="9030"/>
                  </a:lnTo>
                  <a:cubicBezTo>
                    <a:pt x="11691" y="9030"/>
                    <a:pt x="10603" y="6401"/>
                    <a:pt x="12144" y="4859"/>
                  </a:cubicBezTo>
                  <a:cubicBezTo>
                    <a:pt x="12640" y="4361"/>
                    <a:pt x="13251" y="4139"/>
                    <a:pt x="13850" y="4139"/>
                  </a:cubicBezTo>
                  <a:close/>
                  <a:moveTo>
                    <a:pt x="7575" y="8216"/>
                  </a:moveTo>
                  <a:cubicBezTo>
                    <a:pt x="7817" y="8216"/>
                    <a:pt x="8021" y="8412"/>
                    <a:pt x="8021" y="8662"/>
                  </a:cubicBezTo>
                  <a:lnTo>
                    <a:pt x="8013" y="8654"/>
                  </a:lnTo>
                  <a:cubicBezTo>
                    <a:pt x="8013" y="8925"/>
                    <a:pt x="7793" y="9103"/>
                    <a:pt x="7566" y="9103"/>
                  </a:cubicBezTo>
                  <a:cubicBezTo>
                    <a:pt x="7459" y="9103"/>
                    <a:pt x="7350" y="9063"/>
                    <a:pt x="7262" y="8975"/>
                  </a:cubicBezTo>
                  <a:cubicBezTo>
                    <a:pt x="6980" y="8693"/>
                    <a:pt x="7176" y="8216"/>
                    <a:pt x="7575" y="8216"/>
                  </a:cubicBezTo>
                  <a:close/>
                  <a:moveTo>
                    <a:pt x="10173" y="8216"/>
                  </a:moveTo>
                  <a:cubicBezTo>
                    <a:pt x="10572" y="8216"/>
                    <a:pt x="10767" y="8693"/>
                    <a:pt x="10486" y="8975"/>
                  </a:cubicBezTo>
                  <a:cubicBezTo>
                    <a:pt x="10395" y="9063"/>
                    <a:pt x="10284" y="9103"/>
                    <a:pt x="10176" y="9103"/>
                  </a:cubicBezTo>
                  <a:cubicBezTo>
                    <a:pt x="9947" y="9103"/>
                    <a:pt x="9729" y="8927"/>
                    <a:pt x="9734" y="8662"/>
                  </a:cubicBezTo>
                  <a:cubicBezTo>
                    <a:pt x="9727" y="8412"/>
                    <a:pt x="9930" y="8216"/>
                    <a:pt x="10173" y="8216"/>
                  </a:cubicBezTo>
                  <a:close/>
                  <a:moveTo>
                    <a:pt x="8871" y="9160"/>
                  </a:moveTo>
                  <a:cubicBezTo>
                    <a:pt x="9100" y="9160"/>
                    <a:pt x="9320" y="9336"/>
                    <a:pt x="9320" y="9601"/>
                  </a:cubicBezTo>
                  <a:cubicBezTo>
                    <a:pt x="9320" y="9851"/>
                    <a:pt x="9116" y="10047"/>
                    <a:pt x="8874" y="10047"/>
                  </a:cubicBezTo>
                  <a:cubicBezTo>
                    <a:pt x="8483" y="10047"/>
                    <a:pt x="8279" y="9570"/>
                    <a:pt x="8561" y="9288"/>
                  </a:cubicBezTo>
                  <a:cubicBezTo>
                    <a:pt x="8651" y="9200"/>
                    <a:pt x="8762" y="9160"/>
                    <a:pt x="8871" y="9160"/>
                  </a:cubicBezTo>
                  <a:close/>
                  <a:moveTo>
                    <a:pt x="5771" y="10013"/>
                  </a:moveTo>
                  <a:cubicBezTo>
                    <a:pt x="7026" y="10013"/>
                    <a:pt x="8232" y="10988"/>
                    <a:pt x="8232" y="12465"/>
                  </a:cubicBezTo>
                  <a:cubicBezTo>
                    <a:pt x="8232" y="13811"/>
                    <a:pt x="7137" y="14906"/>
                    <a:pt x="5791" y="14906"/>
                  </a:cubicBezTo>
                  <a:cubicBezTo>
                    <a:pt x="3608" y="14906"/>
                    <a:pt x="2520" y="12277"/>
                    <a:pt x="4062" y="10736"/>
                  </a:cubicBezTo>
                  <a:cubicBezTo>
                    <a:pt x="4558" y="10237"/>
                    <a:pt x="5170" y="10013"/>
                    <a:pt x="5771" y="10013"/>
                  </a:cubicBezTo>
                  <a:close/>
                  <a:moveTo>
                    <a:pt x="11942" y="10013"/>
                  </a:moveTo>
                  <a:cubicBezTo>
                    <a:pt x="13200" y="10013"/>
                    <a:pt x="14406" y="10988"/>
                    <a:pt x="14406" y="12465"/>
                  </a:cubicBezTo>
                  <a:cubicBezTo>
                    <a:pt x="14406" y="13811"/>
                    <a:pt x="13310" y="14906"/>
                    <a:pt x="11957" y="14906"/>
                  </a:cubicBezTo>
                  <a:cubicBezTo>
                    <a:pt x="9781" y="14906"/>
                    <a:pt x="8686" y="12277"/>
                    <a:pt x="10227" y="10736"/>
                  </a:cubicBezTo>
                  <a:cubicBezTo>
                    <a:pt x="10726" y="10237"/>
                    <a:pt x="11340" y="10013"/>
                    <a:pt x="11942" y="10013"/>
                  </a:cubicBezTo>
                  <a:close/>
                  <a:moveTo>
                    <a:pt x="8874" y="0"/>
                  </a:moveTo>
                  <a:cubicBezTo>
                    <a:pt x="5548" y="0"/>
                    <a:pt x="2552" y="2004"/>
                    <a:pt x="1276" y="5079"/>
                  </a:cubicBezTo>
                  <a:cubicBezTo>
                    <a:pt x="1" y="8154"/>
                    <a:pt x="705" y="11690"/>
                    <a:pt x="3060" y="14045"/>
                  </a:cubicBezTo>
                  <a:cubicBezTo>
                    <a:pt x="4630" y="15620"/>
                    <a:pt x="6735" y="16457"/>
                    <a:pt x="8875" y="16457"/>
                  </a:cubicBezTo>
                  <a:cubicBezTo>
                    <a:pt x="9935" y="16457"/>
                    <a:pt x="11003" y="16252"/>
                    <a:pt x="12019" y="15829"/>
                  </a:cubicBezTo>
                  <a:cubicBezTo>
                    <a:pt x="15094" y="14554"/>
                    <a:pt x="17105" y="11557"/>
                    <a:pt x="17105" y="8232"/>
                  </a:cubicBezTo>
                  <a:cubicBezTo>
                    <a:pt x="17105" y="3686"/>
                    <a:pt x="13420" y="0"/>
                    <a:pt x="8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42"/>
            <p:cNvSpPr/>
            <p:nvPr/>
          </p:nvSpPr>
          <p:spPr>
            <a:xfrm rot="-684611">
              <a:off x="6776272" y="2034130"/>
              <a:ext cx="439785" cy="376748"/>
            </a:xfrm>
            <a:custGeom>
              <a:avLst/>
              <a:gdLst/>
              <a:ahLst/>
              <a:cxnLst/>
              <a:rect l="l" t="t" r="r" b="b"/>
              <a:pathLst>
                <a:path w="5079" h="4351" extrusionOk="0">
                  <a:moveTo>
                    <a:pt x="2108" y="635"/>
                  </a:moveTo>
                  <a:cubicBezTo>
                    <a:pt x="2217" y="635"/>
                    <a:pt x="2328" y="676"/>
                    <a:pt x="2419" y="767"/>
                  </a:cubicBezTo>
                  <a:cubicBezTo>
                    <a:pt x="2700" y="1048"/>
                    <a:pt x="2505" y="1526"/>
                    <a:pt x="2106" y="1526"/>
                  </a:cubicBezTo>
                  <a:cubicBezTo>
                    <a:pt x="1863" y="1526"/>
                    <a:pt x="1660" y="1330"/>
                    <a:pt x="1660" y="1080"/>
                  </a:cubicBezTo>
                  <a:lnTo>
                    <a:pt x="1668" y="1080"/>
                  </a:lnTo>
                  <a:cubicBezTo>
                    <a:pt x="1662" y="814"/>
                    <a:pt x="1880" y="635"/>
                    <a:pt x="2108" y="635"/>
                  </a:cubicBezTo>
                  <a:close/>
                  <a:moveTo>
                    <a:pt x="3717" y="635"/>
                  </a:moveTo>
                  <a:cubicBezTo>
                    <a:pt x="3825" y="635"/>
                    <a:pt x="3934" y="676"/>
                    <a:pt x="4023" y="767"/>
                  </a:cubicBezTo>
                  <a:cubicBezTo>
                    <a:pt x="4304" y="1048"/>
                    <a:pt x="4109" y="1526"/>
                    <a:pt x="3710" y="1526"/>
                  </a:cubicBezTo>
                  <a:cubicBezTo>
                    <a:pt x="3467" y="1526"/>
                    <a:pt x="3264" y="1330"/>
                    <a:pt x="3264" y="1080"/>
                  </a:cubicBezTo>
                  <a:lnTo>
                    <a:pt x="3272" y="1080"/>
                  </a:lnTo>
                  <a:cubicBezTo>
                    <a:pt x="3272" y="814"/>
                    <a:pt x="3491" y="635"/>
                    <a:pt x="3717" y="635"/>
                  </a:cubicBezTo>
                  <a:close/>
                  <a:moveTo>
                    <a:pt x="2906" y="1665"/>
                  </a:moveTo>
                  <a:cubicBezTo>
                    <a:pt x="3170" y="1665"/>
                    <a:pt x="3420" y="1868"/>
                    <a:pt x="3420" y="2175"/>
                  </a:cubicBezTo>
                  <a:cubicBezTo>
                    <a:pt x="3420" y="2463"/>
                    <a:pt x="3188" y="2689"/>
                    <a:pt x="2908" y="2691"/>
                  </a:cubicBezTo>
                  <a:lnTo>
                    <a:pt x="2908" y="2691"/>
                  </a:lnTo>
                  <a:cubicBezTo>
                    <a:pt x="2449" y="2688"/>
                    <a:pt x="2224" y="2135"/>
                    <a:pt x="2544" y="1815"/>
                  </a:cubicBezTo>
                  <a:cubicBezTo>
                    <a:pt x="2650" y="1711"/>
                    <a:pt x="2779" y="1665"/>
                    <a:pt x="2906" y="1665"/>
                  </a:cubicBezTo>
                  <a:close/>
                  <a:moveTo>
                    <a:pt x="1606" y="2167"/>
                  </a:moveTo>
                  <a:cubicBezTo>
                    <a:pt x="1834" y="2167"/>
                    <a:pt x="2051" y="2344"/>
                    <a:pt x="2051" y="2613"/>
                  </a:cubicBezTo>
                  <a:cubicBezTo>
                    <a:pt x="2051" y="2856"/>
                    <a:pt x="1855" y="3051"/>
                    <a:pt x="1613" y="3051"/>
                  </a:cubicBezTo>
                  <a:cubicBezTo>
                    <a:pt x="1214" y="3051"/>
                    <a:pt x="1018" y="2574"/>
                    <a:pt x="1292" y="2300"/>
                  </a:cubicBezTo>
                  <a:cubicBezTo>
                    <a:pt x="1384" y="2208"/>
                    <a:pt x="1496" y="2167"/>
                    <a:pt x="1606" y="2167"/>
                  </a:cubicBezTo>
                  <a:close/>
                  <a:moveTo>
                    <a:pt x="4208" y="2165"/>
                  </a:moveTo>
                  <a:cubicBezTo>
                    <a:pt x="4316" y="2165"/>
                    <a:pt x="4425" y="2204"/>
                    <a:pt x="4516" y="2292"/>
                  </a:cubicBezTo>
                  <a:cubicBezTo>
                    <a:pt x="4797" y="2574"/>
                    <a:pt x="4602" y="3051"/>
                    <a:pt x="4203" y="3051"/>
                  </a:cubicBezTo>
                  <a:cubicBezTo>
                    <a:pt x="3960" y="3051"/>
                    <a:pt x="3757" y="2856"/>
                    <a:pt x="3764" y="2613"/>
                  </a:cubicBezTo>
                  <a:cubicBezTo>
                    <a:pt x="3764" y="2342"/>
                    <a:pt x="3981" y="2165"/>
                    <a:pt x="4208" y="2165"/>
                  </a:cubicBezTo>
                  <a:close/>
                  <a:moveTo>
                    <a:pt x="2904" y="3111"/>
                  </a:moveTo>
                  <a:cubicBezTo>
                    <a:pt x="3130" y="3111"/>
                    <a:pt x="3350" y="3287"/>
                    <a:pt x="3350" y="3552"/>
                  </a:cubicBezTo>
                  <a:cubicBezTo>
                    <a:pt x="3350" y="3801"/>
                    <a:pt x="3156" y="3996"/>
                    <a:pt x="2908" y="3998"/>
                  </a:cubicBezTo>
                  <a:lnTo>
                    <a:pt x="2908" y="3998"/>
                  </a:lnTo>
                  <a:cubicBezTo>
                    <a:pt x="2511" y="3995"/>
                    <a:pt x="2318" y="3520"/>
                    <a:pt x="2599" y="3239"/>
                  </a:cubicBezTo>
                  <a:cubicBezTo>
                    <a:pt x="2687" y="3151"/>
                    <a:pt x="2796" y="3111"/>
                    <a:pt x="2904" y="3111"/>
                  </a:cubicBezTo>
                  <a:close/>
                  <a:moveTo>
                    <a:pt x="2890" y="1"/>
                  </a:moveTo>
                  <a:cubicBezTo>
                    <a:pt x="2357" y="1"/>
                    <a:pt x="1813" y="199"/>
                    <a:pt x="1370" y="641"/>
                  </a:cubicBezTo>
                  <a:cubicBezTo>
                    <a:pt x="1" y="2011"/>
                    <a:pt x="971" y="4350"/>
                    <a:pt x="2904" y="4350"/>
                  </a:cubicBezTo>
                  <a:cubicBezTo>
                    <a:pt x="4101" y="4350"/>
                    <a:pt x="5079" y="3380"/>
                    <a:pt x="5079" y="2183"/>
                  </a:cubicBezTo>
                  <a:cubicBezTo>
                    <a:pt x="5079" y="870"/>
                    <a:pt x="4007" y="1"/>
                    <a:pt x="28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73" name="Google Shape;1973;p42"/>
          <p:cNvSpPr/>
          <p:nvPr/>
        </p:nvSpPr>
        <p:spPr>
          <a:xfrm rot="1102382">
            <a:off x="8288716" y="121250"/>
            <a:ext cx="411959" cy="392400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4" name="Google Shape;1974;p42"/>
          <p:cNvSpPr/>
          <p:nvPr/>
        </p:nvSpPr>
        <p:spPr>
          <a:xfrm rot="-637413">
            <a:off x="8537513" y="2434888"/>
            <a:ext cx="287374" cy="273725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aleway" pitchFamily="2" charset="0"/>
            </a:endParaRPr>
          </a:p>
        </p:txBody>
      </p:sp>
      <p:sp>
        <p:nvSpPr>
          <p:cNvPr id="1984" name="Google Shape;1984;p42"/>
          <p:cNvSpPr/>
          <p:nvPr/>
        </p:nvSpPr>
        <p:spPr>
          <a:xfrm rot="1728308">
            <a:off x="6688287" y="404123"/>
            <a:ext cx="241875" cy="230406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5" name="Google Shape;1985;p42"/>
          <p:cNvSpPr/>
          <p:nvPr/>
        </p:nvSpPr>
        <p:spPr>
          <a:xfrm rot="-1049288">
            <a:off x="269942" y="4516324"/>
            <a:ext cx="411959" cy="392400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6" name="Google Shape;1986;p42"/>
          <p:cNvSpPr/>
          <p:nvPr/>
        </p:nvSpPr>
        <p:spPr>
          <a:xfrm rot="751027">
            <a:off x="1153863" y="4289837"/>
            <a:ext cx="287373" cy="273724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Raleway" pitchFamily="2" charset="0"/>
            </a:endParaRPr>
          </a:p>
        </p:txBody>
      </p:sp>
      <p:sp>
        <p:nvSpPr>
          <p:cNvPr id="4" name="Google Shape;1945;p41">
            <a:extLst>
              <a:ext uri="{FF2B5EF4-FFF2-40B4-BE49-F238E27FC236}">
                <a16:creationId xmlns:a16="http://schemas.microsoft.com/office/drawing/2014/main" id="{7CEB586F-1567-E37D-E41C-43761124149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0700" y="731838"/>
            <a:ext cx="5562600" cy="39211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VOCABULARY</a:t>
            </a:r>
            <a:endParaRPr sz="4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114A16-2E7E-ABC4-7F16-4028B632360C}"/>
              </a:ext>
            </a:extLst>
          </p:cNvPr>
          <p:cNvSpPr txBox="1"/>
          <p:nvPr/>
        </p:nvSpPr>
        <p:spPr>
          <a:xfrm>
            <a:off x="1127615" y="2325745"/>
            <a:ext cx="22862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Raleway" pitchFamily="2" charset="0"/>
              </a:rPr>
              <a:t>TV </a:t>
            </a:r>
            <a:r>
              <a:rPr lang="en-US" sz="2000" b="1" dirty="0" err="1">
                <a:latin typeface="Raleway" pitchFamily="2" charset="0"/>
              </a:rPr>
              <a:t>programmes</a:t>
            </a:r>
            <a:r>
              <a:rPr lang="en-US" sz="2000" b="1" dirty="0">
                <a:latin typeface="Raleway" pitchFamily="2" charset="0"/>
              </a:rPr>
              <a:t>: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37504C3-BE23-1E55-E0B6-E1A4316F1970}"/>
              </a:ext>
            </a:extLst>
          </p:cNvPr>
          <p:cNvSpPr txBox="1"/>
          <p:nvPr/>
        </p:nvSpPr>
        <p:spPr>
          <a:xfrm>
            <a:off x="1127615" y="2335883"/>
            <a:ext cx="69983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Raleway" pitchFamily="2" charset="0"/>
              </a:rPr>
              <a:t>                                TV host, educational, talent show, reality show, relaxing, cartoons, produce, interesting, game show, documentary, news, film, wildlife program, etc.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1"/>
          <p:cNvSpPr txBox="1">
            <a:spLocks noGrp="1"/>
          </p:cNvSpPr>
          <p:nvPr>
            <p:ph type="title"/>
          </p:nvPr>
        </p:nvSpPr>
        <p:spPr>
          <a:xfrm>
            <a:off x="1790550" y="545129"/>
            <a:ext cx="556290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PRONUNCIATION</a:t>
            </a:r>
            <a:endParaRPr sz="4400" dirty="0"/>
          </a:p>
        </p:txBody>
      </p:sp>
      <p:grpSp>
        <p:nvGrpSpPr>
          <p:cNvPr id="1947" name="Google Shape;1947;p41"/>
          <p:cNvGrpSpPr/>
          <p:nvPr/>
        </p:nvGrpSpPr>
        <p:grpSpPr>
          <a:xfrm>
            <a:off x="8250850" y="571475"/>
            <a:ext cx="319800" cy="319800"/>
            <a:chOff x="1961500" y="1795075"/>
            <a:chExt cx="319800" cy="319800"/>
          </a:xfrm>
        </p:grpSpPr>
        <p:sp>
          <p:nvSpPr>
            <p:cNvPr id="1948" name="Google Shape;1948;p41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7DF5DB3-D406-2499-823F-DB3FB77DF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220063"/>
              </p:ext>
            </p:extLst>
          </p:nvPr>
        </p:nvGraphicFramePr>
        <p:xfrm>
          <a:off x="364308" y="1062044"/>
          <a:ext cx="8406238" cy="3738556"/>
        </p:xfrm>
        <a:graphic>
          <a:graphicData uri="http://schemas.openxmlformats.org/drawingml/2006/table">
            <a:tbl>
              <a:tblPr firstRow="1" bandRow="1">
                <a:tableStyleId>{87A7A248-8A8C-43C1-A576-014AB75F46AB}</a:tableStyleId>
              </a:tblPr>
              <a:tblGrid>
                <a:gridCol w="4210198">
                  <a:extLst>
                    <a:ext uri="{9D8B030D-6E8A-4147-A177-3AD203B41FA5}">
                      <a16:colId xmlns:a16="http://schemas.microsoft.com/office/drawing/2014/main" val="2463051395"/>
                    </a:ext>
                  </a:extLst>
                </a:gridCol>
                <a:gridCol w="4196040">
                  <a:extLst>
                    <a:ext uri="{9D8B030D-6E8A-4147-A177-3AD203B41FA5}">
                      <a16:colId xmlns:a16="http://schemas.microsoft.com/office/drawing/2014/main" val="4201090665"/>
                    </a:ext>
                  </a:extLst>
                </a:gridCol>
              </a:tblGrid>
              <a:tr h="480793">
                <a:tc>
                  <a:txBody>
                    <a:bodyPr/>
                    <a:lstStyle/>
                    <a:p>
                      <a:pPr algn="ctr"/>
                      <a:r>
                        <a:rPr lang="el-GR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/θ/</a:t>
                      </a:r>
                      <a:endParaRPr lang="en-US" sz="24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/ð/</a:t>
                      </a:r>
                      <a:endParaRPr lang="en-US" sz="2400" dirty="0"/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272666"/>
                  </a:ext>
                </a:extLst>
              </a:tr>
              <a:tr h="1596603">
                <a:tc>
                  <a:txBody>
                    <a:bodyPr/>
                    <a:lstStyle/>
                    <a:p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Khi phát âm phụ âm </a:t>
                      </a:r>
                      <a:r>
                        <a:rPr lang="vi-VN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l-G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θ/</a:t>
                      </a:r>
                      <a:r>
                        <a:rPr lang="el-G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, </a:t>
                      </a: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các bạn cần: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Đặt đầu lưỡi ở giữa hai hàm răng, ngạc mềm được nâng lên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Sau đó, đẩy luồng khí thoát ra giữa đầu lưỡi và hàm răng trên sao cho các bạn nghe được tiếng luồng khí thoát ra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Và không làm rung dây thanh trong cổ họng khi phát âm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Khi phát âm phụ âm </a:t>
                      </a:r>
                      <a:r>
                        <a:rPr lang="vi-VN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/ð/</a:t>
                      </a: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 , các bạn cần: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Đặt đầu lưỡi ở giữa hai hàm răng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Sau đó, đẩy luồng khí thoát ra giữa đầu lưỡi và răng hàm trên sao cho các bạn nghe thấy tiếng luồng khí thoát ra (không mạnh bằng âm </a:t>
                      </a:r>
                      <a:r>
                        <a:rPr lang="vi-VN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/</a:t>
                      </a:r>
                      <a:r>
                        <a:rPr lang="el-GR" sz="14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θ/</a:t>
                      </a:r>
                      <a:r>
                        <a:rPr lang="el-GR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)</a:t>
                      </a:r>
                      <a:endParaRPr lang="en-US" sz="1400" b="0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vi-VN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Chú ý làm rung dây thanh trong cổ họng khi phát âm</a:t>
                      </a:r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910169"/>
                  </a:ext>
                </a:extLst>
              </a:tr>
              <a:tr h="145944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87968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C89FF71-92CD-36BE-5115-1CBBA1EA5014}"/>
              </a:ext>
            </a:extLst>
          </p:cNvPr>
          <p:cNvSpPr txBox="1"/>
          <p:nvPr/>
        </p:nvSpPr>
        <p:spPr>
          <a:xfrm>
            <a:off x="436704" y="3454289"/>
            <a:ext cx="41352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aleway" pitchFamily="2" charset="0"/>
              </a:rPr>
              <a:t>Thin, thank, through, birthday, healthy, bathroom, month, three, throat, author, mouth, thick, think, month, death, teeth, nothing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2CB3BF-ED79-0121-B53A-F94622173C10}"/>
              </a:ext>
            </a:extLst>
          </p:cNvPr>
          <p:cNvSpPr txBox="1"/>
          <p:nvPr/>
        </p:nvSpPr>
        <p:spPr>
          <a:xfrm>
            <a:off x="4652964" y="3454289"/>
            <a:ext cx="411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Raleway" pitchFamily="2" charset="0"/>
              </a:rPr>
              <a:t>They, this, these, mother, father, feather, bathe, breathe, smooth, that, them, gather, teethe, southern,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8B5137A-9360-720A-8159-1B589AEE7DC8}"/>
              </a:ext>
            </a:extLst>
          </p:cNvPr>
          <p:cNvSpPr/>
          <p:nvPr/>
        </p:nvSpPr>
        <p:spPr>
          <a:xfrm>
            <a:off x="408354" y="1584960"/>
            <a:ext cx="4135295" cy="171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E1543F-AE3E-CC76-2618-840CCECAE44C}"/>
              </a:ext>
            </a:extLst>
          </p:cNvPr>
          <p:cNvSpPr/>
          <p:nvPr/>
        </p:nvSpPr>
        <p:spPr>
          <a:xfrm>
            <a:off x="4600353" y="1592414"/>
            <a:ext cx="4135295" cy="171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499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1"/>
          <p:cNvSpPr txBox="1">
            <a:spLocks noGrp="1"/>
          </p:cNvSpPr>
          <p:nvPr>
            <p:ph type="title"/>
          </p:nvPr>
        </p:nvSpPr>
        <p:spPr>
          <a:xfrm>
            <a:off x="769080" y="143568"/>
            <a:ext cx="736503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GRAMMAR: Wh - question </a:t>
            </a:r>
            <a:endParaRPr sz="4400" dirty="0"/>
          </a:p>
        </p:txBody>
      </p:sp>
      <p:grpSp>
        <p:nvGrpSpPr>
          <p:cNvPr id="1947" name="Google Shape;1947;p41"/>
          <p:cNvGrpSpPr/>
          <p:nvPr/>
        </p:nvGrpSpPr>
        <p:grpSpPr>
          <a:xfrm>
            <a:off x="8250850" y="571475"/>
            <a:ext cx="319800" cy="319800"/>
            <a:chOff x="1961500" y="1795075"/>
            <a:chExt cx="319800" cy="319800"/>
          </a:xfrm>
        </p:grpSpPr>
        <p:sp>
          <p:nvSpPr>
            <p:cNvPr id="1948" name="Google Shape;1948;p41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C90ADD-C0C5-4744-6EBB-058A285D2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192558"/>
              </p:ext>
            </p:extLst>
          </p:nvPr>
        </p:nvGraphicFramePr>
        <p:xfrm>
          <a:off x="190722" y="744737"/>
          <a:ext cx="8785489" cy="32926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2357071706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1374253689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3546793579"/>
                    </a:ext>
                  </a:extLst>
                </a:gridCol>
              </a:tblGrid>
              <a:tr h="2958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Meaning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2823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903EA41-5EA3-17B1-5954-1310B792F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115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233954-B358-32F8-A19B-47A76A03D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094195"/>
              </p:ext>
            </p:extLst>
          </p:nvPr>
        </p:nvGraphicFramePr>
        <p:xfrm>
          <a:off x="190722" y="1074001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137933007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2833564236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202522742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time.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When does the film start?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93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FEDC3A-80FF-9917-3089-BC0E1CEC7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012152"/>
              </p:ext>
            </p:extLst>
          </p:nvPr>
        </p:nvGraphicFramePr>
        <p:xfrm>
          <a:off x="190722" y="1647105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462544237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3434503982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673742708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many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numbers.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many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does this channel have?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949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2EFDDB-8D40-20A1-F6BA-EAFA07A25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906005"/>
              </p:ext>
            </p:extLst>
          </p:nvPr>
        </p:nvGraphicFramePr>
        <p:xfrm>
          <a:off x="190722" y="2182829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3764244942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1758263314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1342263349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often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repetition.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How often do you watch movies?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11958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169CB0B-0607-0E7A-0DBC-3B818EB480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1965799"/>
              </p:ext>
            </p:extLst>
          </p:nvPr>
        </p:nvGraphicFramePr>
        <p:xfrm>
          <a:off x="190722" y="2755933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204943796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3111000922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4149511093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things.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What kind of movies do you prefer?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4739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F4305C4-6636-C72C-02B2-A0F1EED2C4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99486"/>
              </p:ext>
            </p:extLst>
          </p:nvPr>
        </p:nvGraphicFramePr>
        <p:xfrm>
          <a:off x="190722" y="3329037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363469384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2765896295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2642445099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a place.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Where do you go to see a movie?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36650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2A788808-41C9-B510-A1D0-9E1925E5E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75875"/>
              </p:ext>
            </p:extLst>
          </p:nvPr>
        </p:nvGraphicFramePr>
        <p:xfrm>
          <a:off x="190722" y="3902141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388885703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2163199822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2262793389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people.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Who do you often go to see a movie with?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7113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6DB6AD4-0039-DB9A-9BC1-C69C260D61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789648"/>
              </p:ext>
            </p:extLst>
          </p:nvPr>
        </p:nvGraphicFramePr>
        <p:xfrm>
          <a:off x="190722" y="4475245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2928905023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112654191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4182236150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question word used to ask information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about reason.</a:t>
                      </a:r>
                      <a:endParaRPr lang="en-US" sz="1600" b="1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Why do you like this film?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9560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044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1"/>
          <p:cNvSpPr txBox="1">
            <a:spLocks noGrp="1"/>
          </p:cNvSpPr>
          <p:nvPr>
            <p:ph type="title"/>
          </p:nvPr>
        </p:nvSpPr>
        <p:spPr>
          <a:xfrm>
            <a:off x="769080" y="608388"/>
            <a:ext cx="7365030" cy="39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sz="4400" dirty="0"/>
              <a:t>GRAMMAR: </a:t>
            </a:r>
            <a:r>
              <a:rPr lang="en-US" sz="3600" dirty="0"/>
              <a:t>conjunctions in compound sentences: </a:t>
            </a:r>
            <a:r>
              <a:rPr lang="en-US" sz="3600" i="1" dirty="0"/>
              <a:t>and, but, so</a:t>
            </a:r>
            <a:endParaRPr sz="4400" i="1" dirty="0"/>
          </a:p>
        </p:txBody>
      </p:sp>
      <p:grpSp>
        <p:nvGrpSpPr>
          <p:cNvPr id="1947" name="Google Shape;1947;p41"/>
          <p:cNvGrpSpPr/>
          <p:nvPr/>
        </p:nvGrpSpPr>
        <p:grpSpPr>
          <a:xfrm>
            <a:off x="8250850" y="1615415"/>
            <a:ext cx="319800" cy="319800"/>
            <a:chOff x="1961500" y="1795075"/>
            <a:chExt cx="319800" cy="319800"/>
          </a:xfrm>
        </p:grpSpPr>
        <p:sp>
          <p:nvSpPr>
            <p:cNvPr id="1948" name="Google Shape;1948;p41"/>
            <p:cNvSpPr/>
            <p:nvPr/>
          </p:nvSpPr>
          <p:spPr>
            <a:xfrm>
              <a:off x="2121400" y="1795075"/>
              <a:ext cx="74" cy="88685"/>
            </a:xfrm>
            <a:custGeom>
              <a:avLst/>
              <a:gdLst/>
              <a:ahLst/>
              <a:cxnLst/>
              <a:rect l="l" t="t" r="r" b="b"/>
              <a:pathLst>
                <a:path w="1" h="1198" fill="none" extrusionOk="0">
                  <a:moveTo>
                    <a:pt x="0" y="0"/>
                  </a:moveTo>
                  <a:lnTo>
                    <a:pt x="0" y="1198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1"/>
            <p:cNvSpPr/>
            <p:nvPr/>
          </p:nvSpPr>
          <p:spPr>
            <a:xfrm>
              <a:off x="2041450" y="1816469"/>
              <a:ext cx="44120" cy="76544"/>
            </a:xfrm>
            <a:custGeom>
              <a:avLst/>
              <a:gdLst/>
              <a:ahLst/>
              <a:cxnLst/>
              <a:rect l="l" t="t" r="r" b="b"/>
              <a:pathLst>
                <a:path w="596" h="1034" fill="none" extrusionOk="0">
                  <a:moveTo>
                    <a:pt x="0" y="1"/>
                  </a:moveTo>
                  <a:lnTo>
                    <a:pt x="595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1"/>
            <p:cNvSpPr/>
            <p:nvPr/>
          </p:nvSpPr>
          <p:spPr>
            <a:xfrm>
              <a:off x="1982968" y="1875025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0"/>
                  </a:moveTo>
                  <a:lnTo>
                    <a:pt x="1025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1"/>
            <p:cNvSpPr/>
            <p:nvPr/>
          </p:nvSpPr>
          <p:spPr>
            <a:xfrm>
              <a:off x="1961500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" y="1"/>
                  </a:moveTo>
                  <a:lnTo>
                    <a:pt x="119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1"/>
            <p:cNvSpPr/>
            <p:nvPr/>
          </p:nvSpPr>
          <p:spPr>
            <a:xfrm>
              <a:off x="1982968" y="1990878"/>
              <a:ext cx="75952" cy="44046"/>
            </a:xfrm>
            <a:custGeom>
              <a:avLst/>
              <a:gdLst/>
              <a:ahLst/>
              <a:cxnLst/>
              <a:rect l="l" t="t" r="r" b="b"/>
              <a:pathLst>
                <a:path w="1026" h="595" fill="none" extrusionOk="0">
                  <a:moveTo>
                    <a:pt x="0" y="595"/>
                  </a:moveTo>
                  <a:lnTo>
                    <a:pt x="102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1"/>
            <p:cNvSpPr/>
            <p:nvPr/>
          </p:nvSpPr>
          <p:spPr>
            <a:xfrm>
              <a:off x="2041450" y="2017528"/>
              <a:ext cx="44120" cy="75952"/>
            </a:xfrm>
            <a:custGeom>
              <a:avLst/>
              <a:gdLst/>
              <a:ahLst/>
              <a:cxnLst/>
              <a:rect l="l" t="t" r="r" b="b"/>
              <a:pathLst>
                <a:path w="596" h="1026" fill="none" extrusionOk="0">
                  <a:moveTo>
                    <a:pt x="0" y="1025"/>
                  </a:moveTo>
                  <a:lnTo>
                    <a:pt x="595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1"/>
            <p:cNvSpPr/>
            <p:nvPr/>
          </p:nvSpPr>
          <p:spPr>
            <a:xfrm>
              <a:off x="2121400" y="2026782"/>
              <a:ext cx="74" cy="88093"/>
            </a:xfrm>
            <a:custGeom>
              <a:avLst/>
              <a:gdLst/>
              <a:ahLst/>
              <a:cxnLst/>
              <a:rect l="l" t="t" r="r" b="b"/>
              <a:pathLst>
                <a:path w="1" h="1190" fill="none" extrusionOk="0">
                  <a:moveTo>
                    <a:pt x="0" y="1190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41"/>
            <p:cNvSpPr/>
            <p:nvPr/>
          </p:nvSpPr>
          <p:spPr>
            <a:xfrm>
              <a:off x="2157303" y="2017528"/>
              <a:ext cx="44046" cy="75952"/>
            </a:xfrm>
            <a:custGeom>
              <a:avLst/>
              <a:gdLst/>
              <a:ahLst/>
              <a:cxnLst/>
              <a:rect l="l" t="t" r="r" b="b"/>
              <a:pathLst>
                <a:path w="595" h="1026" fill="none" extrusionOk="0">
                  <a:moveTo>
                    <a:pt x="595" y="102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41"/>
            <p:cNvSpPr/>
            <p:nvPr/>
          </p:nvSpPr>
          <p:spPr>
            <a:xfrm>
              <a:off x="2183361" y="1990878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595"/>
                  </a:moveTo>
                  <a:lnTo>
                    <a:pt x="0" y="0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41"/>
            <p:cNvSpPr/>
            <p:nvPr/>
          </p:nvSpPr>
          <p:spPr>
            <a:xfrm>
              <a:off x="2193207" y="1954901"/>
              <a:ext cx="88093" cy="74"/>
            </a:xfrm>
            <a:custGeom>
              <a:avLst/>
              <a:gdLst/>
              <a:ahLst/>
              <a:cxnLst/>
              <a:rect l="l" t="t" r="r" b="b"/>
              <a:pathLst>
                <a:path w="1190" h="1" fill="none" extrusionOk="0">
                  <a:moveTo>
                    <a:pt x="1190" y="1"/>
                  </a:move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41"/>
            <p:cNvSpPr/>
            <p:nvPr/>
          </p:nvSpPr>
          <p:spPr>
            <a:xfrm>
              <a:off x="2183361" y="1875025"/>
              <a:ext cx="76544" cy="44046"/>
            </a:xfrm>
            <a:custGeom>
              <a:avLst/>
              <a:gdLst/>
              <a:ahLst/>
              <a:cxnLst/>
              <a:rect l="l" t="t" r="r" b="b"/>
              <a:pathLst>
                <a:path w="1034" h="595" fill="none" extrusionOk="0">
                  <a:moveTo>
                    <a:pt x="1033" y="0"/>
                  </a:moveTo>
                  <a:lnTo>
                    <a:pt x="0" y="595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41"/>
            <p:cNvSpPr/>
            <p:nvPr/>
          </p:nvSpPr>
          <p:spPr>
            <a:xfrm>
              <a:off x="2157303" y="1816469"/>
              <a:ext cx="44046" cy="76544"/>
            </a:xfrm>
            <a:custGeom>
              <a:avLst/>
              <a:gdLst/>
              <a:ahLst/>
              <a:cxnLst/>
              <a:rect l="l" t="t" r="r" b="b"/>
              <a:pathLst>
                <a:path w="595" h="1034" fill="none" extrusionOk="0">
                  <a:moveTo>
                    <a:pt x="595" y="1"/>
                  </a:moveTo>
                  <a:lnTo>
                    <a:pt x="0" y="1034"/>
                  </a:ln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DC90ADD-C0C5-4744-6EBB-058A285D2A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4703276"/>
              </p:ext>
            </p:extLst>
          </p:nvPr>
        </p:nvGraphicFramePr>
        <p:xfrm>
          <a:off x="190722" y="1788677"/>
          <a:ext cx="8785489" cy="32926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2357071706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1374253689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3546793579"/>
                    </a:ext>
                  </a:extLst>
                </a:gridCol>
              </a:tblGrid>
              <a:tr h="295886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Form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Meaning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Example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28234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7903EA41-5EA3-17B1-5954-1310B792F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0863" y="11525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C233954-B358-32F8-A19B-47A76A03D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990336"/>
              </p:ext>
            </p:extLst>
          </p:nvPr>
        </p:nvGraphicFramePr>
        <p:xfrm>
          <a:off x="190722" y="2117941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137933007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2833564236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202522742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</a:t>
                      </a: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 conjunction used to </a:t>
                      </a:r>
                      <a:r>
                        <a:rPr lang="en-US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combine two </a:t>
                      </a:r>
                      <a:r>
                        <a:rPr lang="en-US" sz="1600" b="1" i="1" u="sng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contrast</a:t>
                      </a:r>
                      <a:r>
                        <a:rPr lang="en-US" sz="1600" b="1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clauses into a compound sentence.</a:t>
                      </a:r>
                      <a:endParaRPr lang="en-US" sz="1600" b="1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dirty="0">
                          <a:solidFill>
                            <a:schemeClr val="bg2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like the plot of this film but I don’t like the actors.</a:t>
                      </a:r>
                      <a:endParaRPr lang="en-US" sz="1600" dirty="0">
                        <a:solidFill>
                          <a:schemeClr val="bg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09373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3FEDC3A-80FF-9917-3089-BC0E1CEC7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064489"/>
              </p:ext>
            </p:extLst>
          </p:nvPr>
        </p:nvGraphicFramePr>
        <p:xfrm>
          <a:off x="190722" y="2664293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462544237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3434503982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673742708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conjunction used to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show the reason for something.</a:t>
                      </a: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am free this weekend so I can go to the cinema with you.</a:t>
                      </a: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5094983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02EFDDB-8D40-20A1-F6BA-EAFA07A251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468673"/>
              </p:ext>
            </p:extLst>
          </p:nvPr>
        </p:nvGraphicFramePr>
        <p:xfrm>
          <a:off x="190722" y="3231601"/>
          <a:ext cx="8785489" cy="573104"/>
        </p:xfrm>
        <a:graphic>
          <a:graphicData uri="http://schemas.openxmlformats.org/drawingml/2006/table">
            <a:tbl>
              <a:tblPr/>
              <a:tblGrid>
                <a:gridCol w="1028478">
                  <a:extLst>
                    <a:ext uri="{9D8B030D-6E8A-4147-A177-3AD203B41FA5}">
                      <a16:colId xmlns:a16="http://schemas.microsoft.com/office/drawing/2014/main" val="3764244942"/>
                    </a:ext>
                  </a:extLst>
                </a:gridCol>
                <a:gridCol w="3877872">
                  <a:extLst>
                    <a:ext uri="{9D8B030D-6E8A-4147-A177-3AD203B41FA5}">
                      <a16:colId xmlns:a16="http://schemas.microsoft.com/office/drawing/2014/main" val="1758263314"/>
                    </a:ext>
                  </a:extLst>
                </a:gridCol>
                <a:gridCol w="3879139">
                  <a:extLst>
                    <a:ext uri="{9D8B030D-6E8A-4147-A177-3AD203B41FA5}">
                      <a16:colId xmlns:a16="http://schemas.microsoft.com/office/drawing/2014/main" val="1342263349"/>
                    </a:ext>
                  </a:extLst>
                </a:gridCol>
              </a:tblGrid>
              <a:tr h="50717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</a:t>
                      </a:r>
                      <a:endParaRPr lang="en-US" sz="1600" dirty="0">
                        <a:effectLst/>
                      </a:endParaRP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conjunction used to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 two </a:t>
                      </a:r>
                      <a:r>
                        <a:rPr lang="en-US" sz="1600" b="1" i="1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clauses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into a compound sentence.</a:t>
                      </a: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like watching films and news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programmes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68220" marR="68220" marT="42712" marB="42712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91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078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0" name="Google Shape;2190;p46"/>
          <p:cNvGrpSpPr/>
          <p:nvPr/>
        </p:nvGrpSpPr>
        <p:grpSpPr>
          <a:xfrm>
            <a:off x="3607875" y="1553742"/>
            <a:ext cx="1934800" cy="1079871"/>
            <a:chOff x="3607875" y="1353500"/>
            <a:chExt cx="1934800" cy="1079871"/>
          </a:xfrm>
        </p:grpSpPr>
        <p:grpSp>
          <p:nvGrpSpPr>
            <p:cNvPr id="2191" name="Google Shape;2191;p46"/>
            <p:cNvGrpSpPr/>
            <p:nvPr/>
          </p:nvGrpSpPr>
          <p:grpSpPr>
            <a:xfrm>
              <a:off x="3611385" y="1359648"/>
              <a:ext cx="1931182" cy="1073723"/>
              <a:chOff x="971816" y="1340492"/>
              <a:chExt cx="1827560" cy="1016110"/>
            </a:xfrm>
          </p:grpSpPr>
          <p:sp>
            <p:nvSpPr>
              <p:cNvPr id="2192" name="Google Shape;2192;p46"/>
              <p:cNvSpPr/>
              <p:nvPr/>
            </p:nvSpPr>
            <p:spPr>
              <a:xfrm>
                <a:off x="971816" y="1340492"/>
                <a:ext cx="1827226" cy="1016110"/>
              </a:xfrm>
              <a:custGeom>
                <a:avLst/>
                <a:gdLst/>
                <a:ahLst/>
                <a:cxnLst/>
                <a:rect l="l" t="t" r="r" b="b"/>
                <a:pathLst>
                  <a:path w="38373" h="21339" extrusionOk="0">
                    <a:moveTo>
                      <a:pt x="1" y="1"/>
                    </a:moveTo>
                    <a:lnTo>
                      <a:pt x="1" y="21338"/>
                    </a:lnTo>
                    <a:lnTo>
                      <a:pt x="38372" y="21338"/>
                    </a:lnTo>
                    <a:lnTo>
                      <a:pt x="3837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3" name="Google Shape;2193;p46"/>
              <p:cNvSpPr/>
              <p:nvPr/>
            </p:nvSpPr>
            <p:spPr>
              <a:xfrm>
                <a:off x="1885400" y="1474582"/>
                <a:ext cx="432224" cy="597742"/>
              </a:xfrm>
              <a:custGeom>
                <a:avLst/>
                <a:gdLst/>
                <a:ahLst/>
                <a:cxnLst/>
                <a:rect l="l" t="t" r="r" b="b"/>
                <a:pathLst>
                  <a:path w="9077" h="12553" extrusionOk="0">
                    <a:moveTo>
                      <a:pt x="82" y="1"/>
                    </a:moveTo>
                    <a:cubicBezTo>
                      <a:pt x="29" y="1"/>
                      <a:pt x="0" y="2"/>
                      <a:pt x="0" y="2"/>
                    </a:cubicBezTo>
                    <a:lnTo>
                      <a:pt x="0" y="7850"/>
                    </a:lnTo>
                    <a:lnTo>
                      <a:pt x="6291" y="12552"/>
                    </a:lnTo>
                    <a:cubicBezTo>
                      <a:pt x="6291" y="12552"/>
                      <a:pt x="9077" y="9211"/>
                      <a:pt x="7011" y="4313"/>
                    </a:cubicBezTo>
                    <a:cubicBezTo>
                      <a:pt x="5280" y="155"/>
                      <a:pt x="745" y="1"/>
                      <a:pt x="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94" name="Google Shape;2194;p46"/>
              <p:cNvGrpSpPr/>
              <p:nvPr/>
            </p:nvGrpSpPr>
            <p:grpSpPr>
              <a:xfrm>
                <a:off x="971816" y="1340492"/>
                <a:ext cx="1827560" cy="1016110"/>
                <a:chOff x="971816" y="1340492"/>
                <a:chExt cx="1827560" cy="1016110"/>
              </a:xfrm>
            </p:grpSpPr>
            <p:sp>
              <p:nvSpPr>
                <p:cNvPr id="2195" name="Google Shape;2195;p46"/>
                <p:cNvSpPr/>
                <p:nvPr/>
              </p:nvSpPr>
              <p:spPr>
                <a:xfrm>
                  <a:off x="971816" y="1848329"/>
                  <a:ext cx="1827560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80" h="1" fill="none" extrusionOk="0">
                      <a:moveTo>
                        <a:pt x="1" y="1"/>
                      </a:moveTo>
                      <a:lnTo>
                        <a:pt x="38380" y="1"/>
                      </a:lnTo>
                    </a:path>
                  </a:pathLst>
                </a:custGeom>
                <a:noFill/>
                <a:ln w="4900" cap="flat" cmpd="sng">
                  <a:solidFill>
                    <a:schemeClr val="lt1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6" name="Google Shape;2196;p46"/>
                <p:cNvSpPr/>
                <p:nvPr/>
              </p:nvSpPr>
              <p:spPr>
                <a:xfrm>
                  <a:off x="1885400" y="1340492"/>
                  <a:ext cx="48" cy="1016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1339" fill="none" extrusionOk="0">
                      <a:moveTo>
                        <a:pt x="0" y="1"/>
                      </a:moveTo>
                      <a:lnTo>
                        <a:pt x="0" y="21338"/>
                      </a:lnTo>
                    </a:path>
                  </a:pathLst>
                </a:custGeom>
                <a:noFill/>
                <a:ln w="4900" cap="flat" cmpd="sng">
                  <a:solidFill>
                    <a:schemeClr val="lt1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197" name="Google Shape;2197;p46"/>
              <p:cNvGrpSpPr/>
              <p:nvPr/>
            </p:nvGrpSpPr>
            <p:grpSpPr>
              <a:xfrm>
                <a:off x="1446131" y="1409061"/>
                <a:ext cx="878967" cy="878967"/>
                <a:chOff x="1446131" y="1409061"/>
                <a:chExt cx="878967" cy="878967"/>
              </a:xfrm>
            </p:grpSpPr>
            <p:sp>
              <p:nvSpPr>
                <p:cNvPr id="2198" name="Google Shape;2198;p46"/>
                <p:cNvSpPr/>
                <p:nvPr/>
              </p:nvSpPr>
              <p:spPr>
                <a:xfrm>
                  <a:off x="1511700" y="1474630"/>
                  <a:ext cx="747452" cy="747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97" h="15697" fill="none" extrusionOk="0">
                      <a:moveTo>
                        <a:pt x="15696" y="7849"/>
                      </a:moveTo>
                      <a:cubicBezTo>
                        <a:pt x="15696" y="12183"/>
                        <a:pt x="12183" y="15697"/>
                        <a:pt x="7848" y="15697"/>
                      </a:cubicBezTo>
                      <a:cubicBezTo>
                        <a:pt x="3514" y="15697"/>
                        <a:pt x="0" y="12183"/>
                        <a:pt x="0" y="7849"/>
                      </a:cubicBezTo>
                      <a:cubicBezTo>
                        <a:pt x="0" y="3514"/>
                        <a:pt x="3514" y="1"/>
                        <a:pt x="7848" y="1"/>
                      </a:cubicBezTo>
                      <a:cubicBezTo>
                        <a:pt x="12183" y="1"/>
                        <a:pt x="15696" y="3514"/>
                        <a:pt x="15696" y="7849"/>
                      </a:cubicBezTo>
                      <a:close/>
                    </a:path>
                  </a:pathLst>
                </a:custGeom>
                <a:noFill/>
                <a:ln w="14675" cap="flat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9" name="Google Shape;2199;p46"/>
                <p:cNvSpPr/>
                <p:nvPr/>
              </p:nvSpPr>
              <p:spPr>
                <a:xfrm>
                  <a:off x="1885400" y="1409061"/>
                  <a:ext cx="48" cy="6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8" fill="none" extrusionOk="0">
                      <a:moveTo>
                        <a:pt x="0" y="137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0" name="Google Shape;2200;p46"/>
                <p:cNvSpPr/>
                <p:nvPr/>
              </p:nvSpPr>
              <p:spPr>
                <a:xfrm>
                  <a:off x="1446131" y="1848329"/>
                  <a:ext cx="65617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8" h="1" fill="none" extrusionOk="0">
                      <a:moveTo>
                        <a:pt x="1377" y="1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1" name="Google Shape;2201;p46"/>
                <p:cNvSpPr/>
                <p:nvPr/>
              </p:nvSpPr>
              <p:spPr>
                <a:xfrm>
                  <a:off x="1885400" y="2222410"/>
                  <a:ext cx="48" cy="656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378" fill="none" extrusionOk="0">
                      <a:moveTo>
                        <a:pt x="0" y="0"/>
                      </a:moveTo>
                      <a:lnTo>
                        <a:pt x="0" y="1377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2" name="Google Shape;2202;p46"/>
                <p:cNvSpPr/>
                <p:nvPr/>
              </p:nvSpPr>
              <p:spPr>
                <a:xfrm>
                  <a:off x="2259100" y="1848329"/>
                  <a:ext cx="65998" cy="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" h="1" fill="none" extrusionOk="0">
                      <a:moveTo>
                        <a:pt x="0" y="1"/>
                      </a:moveTo>
                      <a:lnTo>
                        <a:pt x="1385" y="1"/>
                      </a:lnTo>
                    </a:path>
                  </a:pathLst>
                </a:custGeom>
                <a:noFill/>
                <a:ln w="14675" cap="rnd" cmpd="sng">
                  <a:solidFill>
                    <a:schemeClr val="dk2"/>
                  </a:solidFill>
                  <a:prstDash val="solid"/>
                  <a:miter lim="7824"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203" name="Google Shape;2203;p46"/>
            <p:cNvGrpSpPr/>
            <p:nvPr/>
          </p:nvGrpSpPr>
          <p:grpSpPr>
            <a:xfrm>
              <a:off x="3607875" y="1353500"/>
              <a:ext cx="1934800" cy="1076325"/>
              <a:chOff x="3607875" y="1353500"/>
              <a:chExt cx="1934800" cy="1076325"/>
            </a:xfrm>
          </p:grpSpPr>
          <p:cxnSp>
            <p:nvCxnSpPr>
              <p:cNvPr id="2204" name="Google Shape;2204;p46"/>
              <p:cNvCxnSpPr/>
              <p:nvPr/>
            </p:nvCxnSpPr>
            <p:spPr>
              <a:xfrm>
                <a:off x="3611875" y="1353500"/>
                <a:ext cx="1930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5" name="Google Shape;2205;p46"/>
              <p:cNvCxnSpPr/>
              <p:nvPr/>
            </p:nvCxnSpPr>
            <p:spPr>
              <a:xfrm>
                <a:off x="3607875" y="2429825"/>
                <a:ext cx="1930800" cy="0"/>
              </a:xfrm>
              <a:prstGeom prst="straightConnector1">
                <a:avLst/>
              </a:prstGeom>
              <a:noFill/>
              <a:ln w="38100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206" name="Google Shape;2206;p46"/>
          <p:cNvSpPr txBox="1">
            <a:spLocks noGrp="1"/>
          </p:cNvSpPr>
          <p:nvPr>
            <p:ph type="title"/>
          </p:nvPr>
        </p:nvSpPr>
        <p:spPr>
          <a:xfrm>
            <a:off x="2076313" y="3058140"/>
            <a:ext cx="5000612" cy="6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VOCABULARY</a:t>
            </a:r>
            <a:endParaRPr sz="5400" dirty="0"/>
          </a:p>
        </p:txBody>
      </p:sp>
      <p:sp>
        <p:nvSpPr>
          <p:cNvPr id="2207" name="Google Shape;2207;p46"/>
          <p:cNvSpPr txBox="1">
            <a:spLocks noGrp="1"/>
          </p:cNvSpPr>
          <p:nvPr>
            <p:ph type="title" idx="2"/>
          </p:nvPr>
        </p:nvSpPr>
        <p:spPr>
          <a:xfrm>
            <a:off x="4027050" y="1794955"/>
            <a:ext cx="1089900" cy="6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cxnSp>
        <p:nvCxnSpPr>
          <p:cNvPr id="2209" name="Google Shape;2209;p46"/>
          <p:cNvCxnSpPr/>
          <p:nvPr/>
        </p:nvCxnSpPr>
        <p:spPr>
          <a:xfrm>
            <a:off x="2971800" y="2956293"/>
            <a:ext cx="3223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10" name="Google Shape;2210;p46"/>
          <p:cNvCxnSpPr/>
          <p:nvPr/>
        </p:nvCxnSpPr>
        <p:spPr>
          <a:xfrm>
            <a:off x="2971800" y="3893295"/>
            <a:ext cx="3223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11" name="Google Shape;2211;p46"/>
          <p:cNvGrpSpPr/>
          <p:nvPr/>
        </p:nvGrpSpPr>
        <p:grpSpPr>
          <a:xfrm>
            <a:off x="464188" y="4557269"/>
            <a:ext cx="8215713" cy="43500"/>
            <a:chOff x="333288" y="337069"/>
            <a:chExt cx="8215713" cy="43500"/>
          </a:xfrm>
        </p:grpSpPr>
        <p:sp>
          <p:nvSpPr>
            <p:cNvPr id="2212" name="Google Shape;2212;p46"/>
            <p:cNvSpPr/>
            <p:nvPr/>
          </p:nvSpPr>
          <p:spPr>
            <a:xfrm>
              <a:off x="333288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46"/>
            <p:cNvSpPr/>
            <p:nvPr/>
          </p:nvSpPr>
          <p:spPr>
            <a:xfrm>
              <a:off x="49688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46"/>
            <p:cNvSpPr/>
            <p:nvPr/>
          </p:nvSpPr>
          <p:spPr>
            <a:xfrm>
              <a:off x="4846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46"/>
            <p:cNvSpPr/>
            <p:nvPr/>
          </p:nvSpPr>
          <p:spPr>
            <a:xfrm>
              <a:off x="47249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46"/>
            <p:cNvSpPr/>
            <p:nvPr/>
          </p:nvSpPr>
          <p:spPr>
            <a:xfrm>
              <a:off x="4603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46"/>
            <p:cNvSpPr/>
            <p:nvPr/>
          </p:nvSpPr>
          <p:spPr>
            <a:xfrm>
              <a:off x="44816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46"/>
            <p:cNvSpPr/>
            <p:nvPr/>
          </p:nvSpPr>
          <p:spPr>
            <a:xfrm>
              <a:off x="4359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46"/>
            <p:cNvSpPr/>
            <p:nvPr/>
          </p:nvSpPr>
          <p:spPr>
            <a:xfrm>
              <a:off x="4237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46"/>
            <p:cNvSpPr/>
            <p:nvPr/>
          </p:nvSpPr>
          <p:spPr>
            <a:xfrm>
              <a:off x="41160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46"/>
            <p:cNvSpPr/>
            <p:nvPr/>
          </p:nvSpPr>
          <p:spPr>
            <a:xfrm>
              <a:off x="3994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46"/>
            <p:cNvSpPr/>
            <p:nvPr/>
          </p:nvSpPr>
          <p:spPr>
            <a:xfrm>
              <a:off x="3872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46"/>
            <p:cNvSpPr/>
            <p:nvPr/>
          </p:nvSpPr>
          <p:spPr>
            <a:xfrm>
              <a:off x="37504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8" y="1344"/>
                    <a:pt x="1738" y="858"/>
                  </a:cubicBezTo>
                  <a:cubicBezTo>
                    <a:pt x="1738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46"/>
            <p:cNvSpPr/>
            <p:nvPr/>
          </p:nvSpPr>
          <p:spPr>
            <a:xfrm>
              <a:off x="3628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46"/>
            <p:cNvSpPr/>
            <p:nvPr/>
          </p:nvSpPr>
          <p:spPr>
            <a:xfrm>
              <a:off x="35071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46"/>
            <p:cNvSpPr/>
            <p:nvPr/>
          </p:nvSpPr>
          <p:spPr>
            <a:xfrm>
              <a:off x="33854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46"/>
            <p:cNvSpPr/>
            <p:nvPr/>
          </p:nvSpPr>
          <p:spPr>
            <a:xfrm>
              <a:off x="3263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46"/>
            <p:cNvSpPr/>
            <p:nvPr/>
          </p:nvSpPr>
          <p:spPr>
            <a:xfrm>
              <a:off x="31415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46"/>
            <p:cNvSpPr/>
            <p:nvPr/>
          </p:nvSpPr>
          <p:spPr>
            <a:xfrm>
              <a:off x="30198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46"/>
            <p:cNvSpPr/>
            <p:nvPr/>
          </p:nvSpPr>
          <p:spPr>
            <a:xfrm>
              <a:off x="28981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46"/>
            <p:cNvSpPr/>
            <p:nvPr/>
          </p:nvSpPr>
          <p:spPr>
            <a:xfrm>
              <a:off x="2776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46"/>
            <p:cNvSpPr/>
            <p:nvPr/>
          </p:nvSpPr>
          <p:spPr>
            <a:xfrm>
              <a:off x="2654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46"/>
            <p:cNvSpPr/>
            <p:nvPr/>
          </p:nvSpPr>
          <p:spPr>
            <a:xfrm>
              <a:off x="25326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46"/>
            <p:cNvSpPr/>
            <p:nvPr/>
          </p:nvSpPr>
          <p:spPr>
            <a:xfrm>
              <a:off x="24109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46"/>
            <p:cNvSpPr/>
            <p:nvPr/>
          </p:nvSpPr>
          <p:spPr>
            <a:xfrm>
              <a:off x="22892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46"/>
            <p:cNvSpPr/>
            <p:nvPr/>
          </p:nvSpPr>
          <p:spPr>
            <a:xfrm>
              <a:off x="2167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46"/>
            <p:cNvSpPr/>
            <p:nvPr/>
          </p:nvSpPr>
          <p:spPr>
            <a:xfrm>
              <a:off x="2045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46"/>
            <p:cNvSpPr/>
            <p:nvPr/>
          </p:nvSpPr>
          <p:spPr>
            <a:xfrm>
              <a:off x="19236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46"/>
            <p:cNvSpPr/>
            <p:nvPr/>
          </p:nvSpPr>
          <p:spPr>
            <a:xfrm>
              <a:off x="18020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46"/>
            <p:cNvSpPr/>
            <p:nvPr/>
          </p:nvSpPr>
          <p:spPr>
            <a:xfrm>
              <a:off x="16803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46"/>
            <p:cNvSpPr/>
            <p:nvPr/>
          </p:nvSpPr>
          <p:spPr>
            <a:xfrm>
              <a:off x="1558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46"/>
            <p:cNvSpPr/>
            <p:nvPr/>
          </p:nvSpPr>
          <p:spPr>
            <a:xfrm>
              <a:off x="1436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46"/>
            <p:cNvSpPr/>
            <p:nvPr/>
          </p:nvSpPr>
          <p:spPr>
            <a:xfrm>
              <a:off x="13147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46"/>
            <p:cNvSpPr/>
            <p:nvPr/>
          </p:nvSpPr>
          <p:spPr>
            <a:xfrm>
              <a:off x="1193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46"/>
            <p:cNvSpPr/>
            <p:nvPr/>
          </p:nvSpPr>
          <p:spPr>
            <a:xfrm>
              <a:off x="10714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6"/>
            <p:cNvSpPr/>
            <p:nvPr/>
          </p:nvSpPr>
          <p:spPr>
            <a:xfrm>
              <a:off x="949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6"/>
            <p:cNvSpPr/>
            <p:nvPr/>
          </p:nvSpPr>
          <p:spPr>
            <a:xfrm>
              <a:off x="827488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6"/>
            <p:cNvSpPr/>
            <p:nvPr/>
          </p:nvSpPr>
          <p:spPr>
            <a:xfrm>
              <a:off x="7058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6"/>
            <p:cNvSpPr/>
            <p:nvPr/>
          </p:nvSpPr>
          <p:spPr>
            <a:xfrm>
              <a:off x="5841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46"/>
            <p:cNvSpPr/>
            <p:nvPr/>
          </p:nvSpPr>
          <p:spPr>
            <a:xfrm>
              <a:off x="46188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46"/>
            <p:cNvSpPr/>
            <p:nvPr/>
          </p:nvSpPr>
          <p:spPr>
            <a:xfrm>
              <a:off x="508361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8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2" y="244"/>
                  </a:cubicBezTo>
                  <a:cubicBezTo>
                    <a:pt x="1588" y="82"/>
                    <a:pt x="1368" y="1"/>
                    <a:pt x="11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46"/>
            <p:cNvSpPr/>
            <p:nvPr/>
          </p:nvSpPr>
          <p:spPr>
            <a:xfrm>
              <a:off x="5205263" y="337219"/>
              <a:ext cx="57950" cy="43200"/>
            </a:xfrm>
            <a:custGeom>
              <a:avLst/>
              <a:gdLst/>
              <a:ahLst/>
              <a:cxnLst/>
              <a:rect l="l" t="t" r="r" b="b"/>
              <a:pathLst>
                <a:path w="2318" h="1728" extrusionOk="0">
                  <a:moveTo>
                    <a:pt x="1147" y="1"/>
                  </a:moveTo>
                  <a:cubicBezTo>
                    <a:pt x="927" y="1"/>
                    <a:pt x="707" y="82"/>
                    <a:pt x="533" y="244"/>
                  </a:cubicBezTo>
                  <a:cubicBezTo>
                    <a:pt x="0" y="777"/>
                    <a:pt x="371" y="1704"/>
                    <a:pt x="1159" y="1727"/>
                  </a:cubicBezTo>
                  <a:cubicBezTo>
                    <a:pt x="1924" y="1704"/>
                    <a:pt x="2318" y="777"/>
                    <a:pt x="1761" y="244"/>
                  </a:cubicBezTo>
                  <a:cubicBezTo>
                    <a:pt x="1588" y="82"/>
                    <a:pt x="1367" y="1"/>
                    <a:pt x="1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46"/>
            <p:cNvSpPr/>
            <p:nvPr/>
          </p:nvSpPr>
          <p:spPr>
            <a:xfrm>
              <a:off x="8505525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46"/>
            <p:cNvSpPr/>
            <p:nvPr/>
          </p:nvSpPr>
          <p:spPr>
            <a:xfrm>
              <a:off x="83790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46"/>
            <p:cNvSpPr/>
            <p:nvPr/>
          </p:nvSpPr>
          <p:spPr>
            <a:xfrm>
              <a:off x="82574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46"/>
            <p:cNvSpPr/>
            <p:nvPr/>
          </p:nvSpPr>
          <p:spPr>
            <a:xfrm>
              <a:off x="81357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46"/>
            <p:cNvSpPr/>
            <p:nvPr/>
          </p:nvSpPr>
          <p:spPr>
            <a:xfrm>
              <a:off x="80135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46"/>
            <p:cNvSpPr/>
            <p:nvPr/>
          </p:nvSpPr>
          <p:spPr>
            <a:xfrm>
              <a:off x="78918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46"/>
            <p:cNvSpPr/>
            <p:nvPr/>
          </p:nvSpPr>
          <p:spPr>
            <a:xfrm>
              <a:off x="77701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46"/>
            <p:cNvSpPr/>
            <p:nvPr/>
          </p:nvSpPr>
          <p:spPr>
            <a:xfrm>
              <a:off x="76484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46"/>
            <p:cNvSpPr/>
            <p:nvPr/>
          </p:nvSpPr>
          <p:spPr>
            <a:xfrm>
              <a:off x="7526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46"/>
            <p:cNvSpPr/>
            <p:nvPr/>
          </p:nvSpPr>
          <p:spPr>
            <a:xfrm>
              <a:off x="74045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46"/>
            <p:cNvSpPr/>
            <p:nvPr/>
          </p:nvSpPr>
          <p:spPr>
            <a:xfrm>
              <a:off x="72829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46"/>
            <p:cNvSpPr/>
            <p:nvPr/>
          </p:nvSpPr>
          <p:spPr>
            <a:xfrm>
              <a:off x="71612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46"/>
            <p:cNvSpPr/>
            <p:nvPr/>
          </p:nvSpPr>
          <p:spPr>
            <a:xfrm>
              <a:off x="70395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46"/>
            <p:cNvSpPr/>
            <p:nvPr/>
          </p:nvSpPr>
          <p:spPr>
            <a:xfrm>
              <a:off x="6917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46"/>
            <p:cNvSpPr/>
            <p:nvPr/>
          </p:nvSpPr>
          <p:spPr>
            <a:xfrm>
              <a:off x="6795638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46"/>
            <p:cNvSpPr/>
            <p:nvPr/>
          </p:nvSpPr>
          <p:spPr>
            <a:xfrm>
              <a:off x="66739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46"/>
            <p:cNvSpPr/>
            <p:nvPr/>
          </p:nvSpPr>
          <p:spPr>
            <a:xfrm>
              <a:off x="65523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5" y="1738"/>
                    <a:pt x="1738" y="1344"/>
                    <a:pt x="1738" y="858"/>
                  </a:cubicBezTo>
                  <a:cubicBezTo>
                    <a:pt x="1738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46"/>
            <p:cNvSpPr/>
            <p:nvPr/>
          </p:nvSpPr>
          <p:spPr>
            <a:xfrm>
              <a:off x="6430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46"/>
            <p:cNvSpPr/>
            <p:nvPr/>
          </p:nvSpPr>
          <p:spPr>
            <a:xfrm>
              <a:off x="6308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46"/>
            <p:cNvSpPr/>
            <p:nvPr/>
          </p:nvSpPr>
          <p:spPr>
            <a:xfrm>
              <a:off x="618671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1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46"/>
            <p:cNvSpPr/>
            <p:nvPr/>
          </p:nvSpPr>
          <p:spPr>
            <a:xfrm>
              <a:off x="6065063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46"/>
            <p:cNvSpPr/>
            <p:nvPr/>
          </p:nvSpPr>
          <p:spPr>
            <a:xfrm>
              <a:off x="59433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0" y="371"/>
                    <a:pt x="0" y="858"/>
                  </a:cubicBezTo>
                  <a:cubicBezTo>
                    <a:pt x="0" y="1344"/>
                    <a:pt x="371" y="1738"/>
                    <a:pt x="858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46"/>
            <p:cNvSpPr/>
            <p:nvPr/>
          </p:nvSpPr>
          <p:spPr>
            <a:xfrm>
              <a:off x="582113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81" y="0"/>
                  </a:moveTo>
                  <a:cubicBezTo>
                    <a:pt x="394" y="0"/>
                    <a:pt x="0" y="371"/>
                    <a:pt x="0" y="858"/>
                  </a:cubicBezTo>
                  <a:cubicBezTo>
                    <a:pt x="0" y="1344"/>
                    <a:pt x="394" y="1738"/>
                    <a:pt x="881" y="1738"/>
                  </a:cubicBezTo>
                  <a:cubicBezTo>
                    <a:pt x="1344" y="1738"/>
                    <a:pt x="1738" y="1344"/>
                    <a:pt x="1738" y="858"/>
                  </a:cubicBezTo>
                  <a:cubicBezTo>
                    <a:pt x="1738" y="371"/>
                    <a:pt x="1344" y="0"/>
                    <a:pt x="8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46"/>
            <p:cNvSpPr/>
            <p:nvPr/>
          </p:nvSpPr>
          <p:spPr>
            <a:xfrm>
              <a:off x="5699463" y="337069"/>
              <a:ext cx="43475" cy="43500"/>
            </a:xfrm>
            <a:custGeom>
              <a:avLst/>
              <a:gdLst/>
              <a:ahLst/>
              <a:cxnLst/>
              <a:rect l="l" t="t" r="r" b="b"/>
              <a:pathLst>
                <a:path w="1739" h="1740" extrusionOk="0">
                  <a:moveTo>
                    <a:pt x="920" y="0"/>
                  </a:moveTo>
                  <a:cubicBezTo>
                    <a:pt x="907" y="0"/>
                    <a:pt x="894" y="0"/>
                    <a:pt x="881" y="1"/>
                  </a:cubicBezTo>
                  <a:cubicBezTo>
                    <a:pt x="394" y="1"/>
                    <a:pt x="0" y="372"/>
                    <a:pt x="0" y="859"/>
                  </a:cubicBezTo>
                  <a:cubicBezTo>
                    <a:pt x="0" y="1345"/>
                    <a:pt x="394" y="1739"/>
                    <a:pt x="881" y="1739"/>
                  </a:cubicBezTo>
                  <a:cubicBezTo>
                    <a:pt x="1345" y="1739"/>
                    <a:pt x="1739" y="1345"/>
                    <a:pt x="1739" y="859"/>
                  </a:cubicBezTo>
                  <a:cubicBezTo>
                    <a:pt x="1739" y="386"/>
                    <a:pt x="1366" y="0"/>
                    <a:pt x="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46"/>
            <p:cNvSpPr/>
            <p:nvPr/>
          </p:nvSpPr>
          <p:spPr>
            <a:xfrm>
              <a:off x="5577788" y="337081"/>
              <a:ext cx="43475" cy="43475"/>
            </a:xfrm>
            <a:custGeom>
              <a:avLst/>
              <a:gdLst/>
              <a:ahLst/>
              <a:cxnLst/>
              <a:rect l="l" t="t" r="r" b="b"/>
              <a:pathLst>
                <a:path w="1739" h="1739" extrusionOk="0">
                  <a:moveTo>
                    <a:pt x="858" y="0"/>
                  </a:moveTo>
                  <a:cubicBezTo>
                    <a:pt x="371" y="0"/>
                    <a:pt x="1" y="371"/>
                    <a:pt x="1" y="858"/>
                  </a:cubicBezTo>
                  <a:cubicBezTo>
                    <a:pt x="1" y="1344"/>
                    <a:pt x="371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46"/>
            <p:cNvSpPr/>
            <p:nvPr/>
          </p:nvSpPr>
          <p:spPr>
            <a:xfrm>
              <a:off x="545611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58" y="0"/>
                  </a:moveTo>
                  <a:cubicBezTo>
                    <a:pt x="372" y="0"/>
                    <a:pt x="1" y="371"/>
                    <a:pt x="1" y="858"/>
                  </a:cubicBezTo>
                  <a:cubicBezTo>
                    <a:pt x="1" y="1344"/>
                    <a:pt x="372" y="1738"/>
                    <a:pt x="858" y="1738"/>
                  </a:cubicBezTo>
                  <a:cubicBezTo>
                    <a:pt x="1345" y="1738"/>
                    <a:pt x="1739" y="1344"/>
                    <a:pt x="1739" y="858"/>
                  </a:cubicBezTo>
                  <a:cubicBezTo>
                    <a:pt x="1739" y="371"/>
                    <a:pt x="1345" y="0"/>
                    <a:pt x="8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46"/>
            <p:cNvSpPr/>
            <p:nvPr/>
          </p:nvSpPr>
          <p:spPr>
            <a:xfrm>
              <a:off x="5333863" y="337081"/>
              <a:ext cx="43500" cy="43475"/>
            </a:xfrm>
            <a:custGeom>
              <a:avLst/>
              <a:gdLst/>
              <a:ahLst/>
              <a:cxnLst/>
              <a:rect l="l" t="t" r="r" b="b"/>
              <a:pathLst>
                <a:path w="1740" h="1739" extrusionOk="0">
                  <a:moveTo>
                    <a:pt x="882" y="0"/>
                  </a:moveTo>
                  <a:cubicBezTo>
                    <a:pt x="395" y="0"/>
                    <a:pt x="1" y="371"/>
                    <a:pt x="1" y="858"/>
                  </a:cubicBezTo>
                  <a:cubicBezTo>
                    <a:pt x="1" y="1344"/>
                    <a:pt x="395" y="1738"/>
                    <a:pt x="882" y="1738"/>
                  </a:cubicBezTo>
                  <a:cubicBezTo>
                    <a:pt x="1368" y="1738"/>
                    <a:pt x="1739" y="1344"/>
                    <a:pt x="1739" y="858"/>
                  </a:cubicBezTo>
                  <a:cubicBezTo>
                    <a:pt x="1739" y="371"/>
                    <a:pt x="136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80" name="Google Shape;2280;p46"/>
          <p:cNvSpPr/>
          <p:nvPr/>
        </p:nvSpPr>
        <p:spPr>
          <a:xfrm rot="1102382">
            <a:off x="640391" y="176537"/>
            <a:ext cx="411959" cy="392400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1" name="Google Shape;2281;p46"/>
          <p:cNvSpPr/>
          <p:nvPr/>
        </p:nvSpPr>
        <p:spPr>
          <a:xfrm rot="-1564450">
            <a:off x="8548339" y="237886"/>
            <a:ext cx="283127" cy="2697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2" name="Google Shape;2282;p46"/>
          <p:cNvSpPr/>
          <p:nvPr/>
        </p:nvSpPr>
        <p:spPr>
          <a:xfrm rot="751009">
            <a:off x="8307956" y="3714499"/>
            <a:ext cx="340815" cy="324628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3" name="Google Shape;2283;p46"/>
          <p:cNvSpPr/>
          <p:nvPr/>
        </p:nvSpPr>
        <p:spPr>
          <a:xfrm rot="943396">
            <a:off x="7779762" y="1210890"/>
            <a:ext cx="241874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4" name="Google Shape;2284;p46"/>
          <p:cNvSpPr/>
          <p:nvPr/>
        </p:nvSpPr>
        <p:spPr>
          <a:xfrm rot="-1654264">
            <a:off x="503786" y="4041773"/>
            <a:ext cx="241873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5" name="Google Shape;2285;p46"/>
          <p:cNvSpPr/>
          <p:nvPr/>
        </p:nvSpPr>
        <p:spPr>
          <a:xfrm rot="-900041">
            <a:off x="1292836" y="1728236"/>
            <a:ext cx="510381" cy="486138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6" name="Google Shape;2286;p46"/>
          <p:cNvSpPr/>
          <p:nvPr/>
        </p:nvSpPr>
        <p:spPr>
          <a:xfrm rot="-1654264">
            <a:off x="869111" y="3761611"/>
            <a:ext cx="241873" cy="230407"/>
          </a:xfrm>
          <a:custGeom>
            <a:avLst/>
            <a:gdLst/>
            <a:ahLst/>
            <a:cxnLst/>
            <a:rect l="l" t="t" r="r" b="b"/>
            <a:pathLst>
              <a:path w="1011" h="963" extrusionOk="0">
                <a:moveTo>
                  <a:pt x="509" y="0"/>
                </a:moveTo>
                <a:lnTo>
                  <a:pt x="345" y="313"/>
                </a:lnTo>
                <a:lnTo>
                  <a:pt x="1" y="368"/>
                </a:lnTo>
                <a:lnTo>
                  <a:pt x="251" y="618"/>
                </a:lnTo>
                <a:lnTo>
                  <a:pt x="189" y="962"/>
                </a:lnTo>
                <a:lnTo>
                  <a:pt x="509" y="798"/>
                </a:lnTo>
                <a:lnTo>
                  <a:pt x="822" y="962"/>
                </a:lnTo>
                <a:lnTo>
                  <a:pt x="760" y="618"/>
                </a:lnTo>
                <a:lnTo>
                  <a:pt x="1010" y="368"/>
                </a:lnTo>
                <a:lnTo>
                  <a:pt x="666" y="313"/>
                </a:lnTo>
                <a:lnTo>
                  <a:pt x="50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4A204620-DADE-7682-8BEC-20738BF18B33}"/>
              </a:ext>
            </a:extLst>
          </p:cNvPr>
          <p:cNvSpPr/>
          <p:nvPr/>
        </p:nvSpPr>
        <p:spPr>
          <a:xfrm>
            <a:off x="262269" y="163034"/>
            <a:ext cx="8633637" cy="741680"/>
          </a:xfrm>
          <a:prstGeom prst="rect">
            <a:avLst/>
          </a:prstGeom>
          <a:solidFill>
            <a:schemeClr val="accent4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Ex1: Put the words in the box in the correct column. Add more words if you can </a:t>
            </a:r>
          </a:p>
        </p:txBody>
      </p:sp>
      <p:graphicFrame>
        <p:nvGraphicFramePr>
          <p:cNvPr id="29" name="Table 4">
            <a:extLst>
              <a:ext uri="{FF2B5EF4-FFF2-40B4-BE49-F238E27FC236}">
                <a16:creationId xmlns:a16="http://schemas.microsoft.com/office/drawing/2014/main" id="{476CC850-3E6F-4EBE-975E-ACBA2A25A4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941577"/>
              </p:ext>
            </p:extLst>
          </p:nvPr>
        </p:nvGraphicFramePr>
        <p:xfrm>
          <a:off x="1780954" y="1058472"/>
          <a:ext cx="5575004" cy="1188720"/>
        </p:xfrm>
        <a:graphic>
          <a:graphicData uri="http://schemas.openxmlformats.org/drawingml/2006/table">
            <a:tbl>
              <a:tblPr firstRow="1" bandRow="1">
                <a:tableStyleId>{87A7A248-8A8C-43C1-A576-014AB75F46AB}</a:tableStyleId>
              </a:tblPr>
              <a:tblGrid>
                <a:gridCol w="2787502">
                  <a:extLst>
                    <a:ext uri="{9D8B030D-6E8A-4147-A177-3AD203B41FA5}">
                      <a16:colId xmlns:a16="http://schemas.microsoft.com/office/drawing/2014/main" val="864499126"/>
                    </a:ext>
                  </a:extLst>
                </a:gridCol>
                <a:gridCol w="2787502">
                  <a:extLst>
                    <a:ext uri="{9D8B030D-6E8A-4147-A177-3AD203B41FA5}">
                      <a16:colId xmlns:a16="http://schemas.microsoft.com/office/drawing/2014/main" val="36316411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aleway" pitchFamily="2" charset="0"/>
                        </a:rPr>
                        <a:t>educational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interesting 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sports 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wildlife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Raleway" pitchFamily="2" charset="0"/>
                        </a:rPr>
                        <a:t>English in a Minute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animated films 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popular </a:t>
                      </a:r>
                    </a:p>
                    <a:p>
                      <a:r>
                        <a:rPr lang="en-US" sz="1800" dirty="0">
                          <a:latin typeface="Raleway" pitchFamily="2" charset="0"/>
                        </a:rPr>
                        <a:t>funny </a:t>
                      </a:r>
                    </a:p>
                  </a:txBody>
                  <a:tcP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105423"/>
                  </a:ext>
                </a:extLst>
              </a:tr>
            </a:tbl>
          </a:graphicData>
        </a:graphic>
      </p:graphicFrame>
      <p:graphicFrame>
        <p:nvGraphicFramePr>
          <p:cNvPr id="30" name="Table 5">
            <a:extLst>
              <a:ext uri="{FF2B5EF4-FFF2-40B4-BE49-F238E27FC236}">
                <a16:creationId xmlns:a16="http://schemas.microsoft.com/office/drawing/2014/main" id="{859FD710-F102-C407-BED3-F626EE152A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3965139"/>
              </p:ext>
            </p:extLst>
          </p:nvPr>
        </p:nvGraphicFramePr>
        <p:xfrm>
          <a:off x="1247552" y="2386774"/>
          <a:ext cx="6663070" cy="2298642"/>
        </p:xfrm>
        <a:graphic>
          <a:graphicData uri="http://schemas.openxmlformats.org/drawingml/2006/table">
            <a:tbl>
              <a:tblPr firstRow="1" bandRow="1">
                <a:tableStyleId>{87A7A248-8A8C-43C1-A576-014AB75F46AB}</a:tableStyleId>
              </a:tblPr>
              <a:tblGrid>
                <a:gridCol w="3331535">
                  <a:extLst>
                    <a:ext uri="{9D8B030D-6E8A-4147-A177-3AD203B41FA5}">
                      <a16:colId xmlns:a16="http://schemas.microsoft.com/office/drawing/2014/main" val="3132680875"/>
                    </a:ext>
                  </a:extLst>
                </a:gridCol>
                <a:gridCol w="3331535">
                  <a:extLst>
                    <a:ext uri="{9D8B030D-6E8A-4147-A177-3AD203B41FA5}">
                      <a16:colId xmlns:a16="http://schemas.microsoft.com/office/drawing/2014/main" val="2262347299"/>
                    </a:ext>
                  </a:extLst>
                </a:gridCol>
              </a:tblGrid>
              <a:tr h="56199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latin typeface="Raleway" pitchFamily="2" charset="0"/>
                        </a:rPr>
                        <a:t>Programmes</a:t>
                      </a:r>
                      <a:r>
                        <a:rPr lang="en-US" sz="1800" b="1" dirty="0">
                          <a:latin typeface="Raleway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Raleway" pitchFamily="2" charset="0"/>
                        </a:rPr>
                        <a:t>Adjectives describing </a:t>
                      </a:r>
                      <a:r>
                        <a:rPr lang="en-US" sz="1800" b="1" dirty="0" err="1">
                          <a:latin typeface="Raleway" pitchFamily="2" charset="0"/>
                        </a:rPr>
                        <a:t>programmes</a:t>
                      </a:r>
                      <a:r>
                        <a:rPr lang="en-US" sz="1800" b="1" dirty="0">
                          <a:latin typeface="Raleway" pitchFamily="2" charset="0"/>
                        </a:rPr>
                        <a:t> </a:t>
                      </a:r>
                    </a:p>
                  </a:txBody>
                  <a:tcPr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231090"/>
                  </a:ext>
                </a:extLst>
              </a:tr>
              <a:tr h="1658562"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Raleway" pitchFamily="2" charset="0"/>
                      </a:endParaRPr>
                    </a:p>
                  </a:txBody>
                  <a:tcP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latin typeface="Raleway" pitchFamily="2" charset="0"/>
                      </a:endParaRPr>
                    </a:p>
                  </a:txBody>
                  <a:tcPr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934680"/>
                  </a:ext>
                </a:extLst>
              </a:tr>
            </a:tbl>
          </a:graphicData>
        </a:graphic>
      </p:graphicFrame>
      <p:grpSp>
        <p:nvGrpSpPr>
          <p:cNvPr id="2048" name="Google Shape;3214;p67">
            <a:extLst>
              <a:ext uri="{FF2B5EF4-FFF2-40B4-BE49-F238E27FC236}">
                <a16:creationId xmlns:a16="http://schemas.microsoft.com/office/drawing/2014/main" id="{48DBEC6D-B04B-8767-A8A9-519314F258C9}"/>
              </a:ext>
            </a:extLst>
          </p:cNvPr>
          <p:cNvGrpSpPr/>
          <p:nvPr/>
        </p:nvGrpSpPr>
        <p:grpSpPr>
          <a:xfrm rot="1120083">
            <a:off x="7690884" y="1132047"/>
            <a:ext cx="1247552" cy="1083570"/>
            <a:chOff x="3698501" y="2037575"/>
            <a:chExt cx="1746992" cy="1739357"/>
          </a:xfrm>
        </p:grpSpPr>
        <p:sp>
          <p:nvSpPr>
            <p:cNvPr id="2049" name="Google Shape;3215;p67">
              <a:extLst>
                <a:ext uri="{FF2B5EF4-FFF2-40B4-BE49-F238E27FC236}">
                  <a16:creationId xmlns:a16="http://schemas.microsoft.com/office/drawing/2014/main" id="{6AC33536-FBCC-30D5-4490-12CA25E3C074}"/>
                </a:ext>
              </a:extLst>
            </p:cNvPr>
            <p:cNvSpPr/>
            <p:nvPr/>
          </p:nvSpPr>
          <p:spPr>
            <a:xfrm>
              <a:off x="3737204" y="2480977"/>
              <a:ext cx="143586" cy="131188"/>
            </a:xfrm>
            <a:custGeom>
              <a:avLst/>
              <a:gdLst/>
              <a:ahLst/>
              <a:cxnLst/>
              <a:rect l="l" t="t" r="r" b="b"/>
              <a:pathLst>
                <a:path w="1714" h="1566" extrusionOk="0">
                  <a:moveTo>
                    <a:pt x="0" y="1"/>
                  </a:moveTo>
                  <a:lnTo>
                    <a:pt x="0" y="1566"/>
                  </a:lnTo>
                  <a:lnTo>
                    <a:pt x="1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3216;p67">
              <a:extLst>
                <a:ext uri="{FF2B5EF4-FFF2-40B4-BE49-F238E27FC236}">
                  <a16:creationId xmlns:a16="http://schemas.microsoft.com/office/drawing/2014/main" id="{5BF5693B-A4AE-EBA7-38E8-5E3DFEE21590}"/>
                </a:ext>
              </a:extLst>
            </p:cNvPr>
            <p:cNvSpPr/>
            <p:nvPr/>
          </p:nvSpPr>
          <p:spPr>
            <a:xfrm>
              <a:off x="3698501" y="2037575"/>
              <a:ext cx="1731913" cy="524165"/>
            </a:xfrm>
            <a:custGeom>
              <a:avLst/>
              <a:gdLst/>
              <a:ahLst/>
              <a:cxnLst/>
              <a:rect l="l" t="t" r="r" b="b"/>
              <a:pathLst>
                <a:path w="20674" h="6257" extrusionOk="0">
                  <a:moveTo>
                    <a:pt x="18874" y="0"/>
                  </a:moveTo>
                  <a:cubicBezTo>
                    <a:pt x="18812" y="0"/>
                    <a:pt x="18749" y="4"/>
                    <a:pt x="18686" y="12"/>
                  </a:cubicBezTo>
                  <a:lnTo>
                    <a:pt x="1394" y="2227"/>
                  </a:lnTo>
                  <a:cubicBezTo>
                    <a:pt x="572" y="2328"/>
                    <a:pt x="1" y="3079"/>
                    <a:pt x="118" y="3893"/>
                  </a:cubicBezTo>
                  <a:lnTo>
                    <a:pt x="462" y="6256"/>
                  </a:lnTo>
                  <a:lnTo>
                    <a:pt x="20673" y="3666"/>
                  </a:lnTo>
                  <a:lnTo>
                    <a:pt x="20329" y="1264"/>
                  </a:lnTo>
                  <a:cubicBezTo>
                    <a:pt x="20221" y="529"/>
                    <a:pt x="19595" y="0"/>
                    <a:pt x="188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3217;p67">
              <a:extLst>
                <a:ext uri="{FF2B5EF4-FFF2-40B4-BE49-F238E27FC236}">
                  <a16:creationId xmlns:a16="http://schemas.microsoft.com/office/drawing/2014/main" id="{C92B798F-5C99-EC9A-2324-A7452E2A2326}"/>
                </a:ext>
              </a:extLst>
            </p:cNvPr>
            <p:cNvSpPr/>
            <p:nvPr/>
          </p:nvSpPr>
          <p:spPr>
            <a:xfrm>
              <a:off x="3737204" y="2561648"/>
              <a:ext cx="1708289" cy="324535"/>
            </a:xfrm>
            <a:custGeom>
              <a:avLst/>
              <a:gdLst/>
              <a:ahLst/>
              <a:cxnLst/>
              <a:rect l="l" t="t" r="r" b="b"/>
              <a:pathLst>
                <a:path w="20392" h="3874" extrusionOk="0">
                  <a:moveTo>
                    <a:pt x="0" y="0"/>
                  </a:moveTo>
                  <a:lnTo>
                    <a:pt x="0" y="3873"/>
                  </a:lnTo>
                  <a:lnTo>
                    <a:pt x="20391" y="3873"/>
                  </a:lnTo>
                  <a:lnTo>
                    <a:pt x="203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2" name="Google Shape;3218;p67">
              <a:extLst>
                <a:ext uri="{FF2B5EF4-FFF2-40B4-BE49-F238E27FC236}">
                  <a16:creationId xmlns:a16="http://schemas.microsoft.com/office/drawing/2014/main" id="{F152EA50-5928-4D3A-0DA2-71868E4E1C34}"/>
                </a:ext>
              </a:extLst>
            </p:cNvPr>
            <p:cNvGrpSpPr/>
            <p:nvPr/>
          </p:nvGrpSpPr>
          <p:grpSpPr>
            <a:xfrm>
              <a:off x="3737204" y="2067398"/>
              <a:ext cx="1708289" cy="1709534"/>
              <a:chOff x="3737204" y="2067398"/>
              <a:chExt cx="1708289" cy="1709534"/>
            </a:xfrm>
          </p:grpSpPr>
          <p:sp>
            <p:nvSpPr>
              <p:cNvPr id="2063" name="Google Shape;3219;p67">
                <a:extLst>
                  <a:ext uri="{FF2B5EF4-FFF2-40B4-BE49-F238E27FC236}">
                    <a16:creationId xmlns:a16="http://schemas.microsoft.com/office/drawing/2014/main" id="{5B8EB209-66E9-713B-1EC5-9DE89CBEDBE2}"/>
                  </a:ext>
                </a:extLst>
              </p:cNvPr>
              <p:cNvSpPr/>
              <p:nvPr/>
            </p:nvSpPr>
            <p:spPr>
              <a:xfrm>
                <a:off x="3769289" y="2197830"/>
                <a:ext cx="611037" cy="314733"/>
              </a:xfrm>
              <a:custGeom>
                <a:avLst/>
                <a:gdLst/>
                <a:ahLst/>
                <a:cxnLst/>
                <a:rect l="l" t="t" r="r" b="b"/>
                <a:pathLst>
                  <a:path w="7294" h="3757" extrusionOk="0">
                    <a:moveTo>
                      <a:pt x="2958" y="1"/>
                    </a:moveTo>
                    <a:lnTo>
                      <a:pt x="541" y="314"/>
                    </a:lnTo>
                    <a:cubicBezTo>
                      <a:pt x="353" y="337"/>
                      <a:pt x="165" y="400"/>
                      <a:pt x="1" y="494"/>
                    </a:cubicBezTo>
                    <a:lnTo>
                      <a:pt x="4210" y="3756"/>
                    </a:lnTo>
                    <a:lnTo>
                      <a:pt x="7293" y="3365"/>
                    </a:lnTo>
                    <a:lnTo>
                      <a:pt x="29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3220;p67">
                <a:extLst>
                  <a:ext uri="{FF2B5EF4-FFF2-40B4-BE49-F238E27FC236}">
                    <a16:creationId xmlns:a16="http://schemas.microsoft.com/office/drawing/2014/main" id="{417996A6-407F-A3BF-4800-6FC1C4542BF9}"/>
                  </a:ext>
                </a:extLst>
              </p:cNvPr>
              <p:cNvSpPr/>
              <p:nvPr/>
            </p:nvSpPr>
            <p:spPr>
              <a:xfrm>
                <a:off x="4269408" y="2132907"/>
                <a:ext cx="622178" cy="314063"/>
              </a:xfrm>
              <a:custGeom>
                <a:avLst/>
                <a:gdLst/>
                <a:ahLst/>
                <a:cxnLst/>
                <a:rect l="l" t="t" r="r" b="b"/>
                <a:pathLst>
                  <a:path w="7427" h="3749" extrusionOk="0">
                    <a:moveTo>
                      <a:pt x="3092" y="1"/>
                    </a:moveTo>
                    <a:lnTo>
                      <a:pt x="1" y="392"/>
                    </a:lnTo>
                    <a:lnTo>
                      <a:pt x="4343" y="3749"/>
                    </a:lnTo>
                    <a:lnTo>
                      <a:pt x="7418" y="3358"/>
                    </a:lnTo>
                    <a:lnTo>
                      <a:pt x="7426" y="3350"/>
                    </a:lnTo>
                    <a:lnTo>
                      <a:pt x="3092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3221;p67">
                <a:extLst>
                  <a:ext uri="{FF2B5EF4-FFF2-40B4-BE49-F238E27FC236}">
                    <a16:creationId xmlns:a16="http://schemas.microsoft.com/office/drawing/2014/main" id="{8EEE4BC4-C960-3EB4-4E4F-2A80F9EBA6E0}"/>
                  </a:ext>
                </a:extLst>
              </p:cNvPr>
              <p:cNvSpPr/>
              <p:nvPr/>
            </p:nvSpPr>
            <p:spPr>
              <a:xfrm>
                <a:off x="4780083" y="2067398"/>
                <a:ext cx="622095" cy="314063"/>
              </a:xfrm>
              <a:custGeom>
                <a:avLst/>
                <a:gdLst/>
                <a:ahLst/>
                <a:cxnLst/>
                <a:rect l="l" t="t" r="r" b="b"/>
                <a:pathLst>
                  <a:path w="7426" h="3749" extrusionOk="0">
                    <a:moveTo>
                      <a:pt x="3091" y="1"/>
                    </a:moveTo>
                    <a:lnTo>
                      <a:pt x="0" y="400"/>
                    </a:lnTo>
                    <a:lnTo>
                      <a:pt x="4343" y="3748"/>
                    </a:lnTo>
                    <a:lnTo>
                      <a:pt x="7418" y="3357"/>
                    </a:lnTo>
                    <a:lnTo>
                      <a:pt x="7426" y="3357"/>
                    </a:lnTo>
                    <a:lnTo>
                      <a:pt x="309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3222;p67">
                <a:extLst>
                  <a:ext uri="{FF2B5EF4-FFF2-40B4-BE49-F238E27FC236}">
                    <a16:creationId xmlns:a16="http://schemas.microsoft.com/office/drawing/2014/main" id="{7D1F3AD8-0CBC-D8DA-5B87-F82C9C71A91A}"/>
                  </a:ext>
                </a:extLst>
              </p:cNvPr>
              <p:cNvSpPr/>
              <p:nvPr/>
            </p:nvSpPr>
            <p:spPr>
              <a:xfrm>
                <a:off x="3804724" y="2561648"/>
                <a:ext cx="580795" cy="324535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3874" extrusionOk="0">
                    <a:moveTo>
                      <a:pt x="3827" y="0"/>
                    </a:moveTo>
                    <a:lnTo>
                      <a:pt x="3850" y="24"/>
                    </a:lnTo>
                    <a:lnTo>
                      <a:pt x="0" y="3873"/>
                    </a:lnTo>
                    <a:lnTo>
                      <a:pt x="3052" y="3873"/>
                    </a:lnTo>
                    <a:lnTo>
                      <a:pt x="69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3223;p67">
                <a:extLst>
                  <a:ext uri="{FF2B5EF4-FFF2-40B4-BE49-F238E27FC236}">
                    <a16:creationId xmlns:a16="http://schemas.microsoft.com/office/drawing/2014/main" id="{FFEC62A3-B5B5-DB63-4475-E678D662258B}"/>
                  </a:ext>
                </a:extLst>
              </p:cNvPr>
              <p:cNvSpPr/>
              <p:nvPr/>
            </p:nvSpPr>
            <p:spPr>
              <a:xfrm>
                <a:off x="4319923" y="2561648"/>
                <a:ext cx="580795" cy="324535"/>
              </a:xfrm>
              <a:custGeom>
                <a:avLst/>
                <a:gdLst/>
                <a:ahLst/>
                <a:cxnLst/>
                <a:rect l="l" t="t" r="r" b="b"/>
                <a:pathLst>
                  <a:path w="6933" h="3874" extrusionOk="0">
                    <a:moveTo>
                      <a:pt x="3827" y="0"/>
                    </a:moveTo>
                    <a:lnTo>
                      <a:pt x="3850" y="24"/>
                    </a:lnTo>
                    <a:lnTo>
                      <a:pt x="0" y="3873"/>
                    </a:lnTo>
                    <a:lnTo>
                      <a:pt x="3052" y="3873"/>
                    </a:lnTo>
                    <a:lnTo>
                      <a:pt x="693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3224;p67">
                <a:extLst>
                  <a:ext uri="{FF2B5EF4-FFF2-40B4-BE49-F238E27FC236}">
                    <a16:creationId xmlns:a16="http://schemas.microsoft.com/office/drawing/2014/main" id="{B369AFAD-C23D-FE8B-1067-B2F42DA35182}"/>
                  </a:ext>
                </a:extLst>
              </p:cNvPr>
              <p:cNvSpPr/>
              <p:nvPr/>
            </p:nvSpPr>
            <p:spPr>
              <a:xfrm>
                <a:off x="4835121" y="2561648"/>
                <a:ext cx="580208" cy="324535"/>
              </a:xfrm>
              <a:custGeom>
                <a:avLst/>
                <a:gdLst/>
                <a:ahLst/>
                <a:cxnLst/>
                <a:rect l="l" t="t" r="r" b="b"/>
                <a:pathLst>
                  <a:path w="6926" h="3874" extrusionOk="0">
                    <a:moveTo>
                      <a:pt x="3819" y="0"/>
                    </a:moveTo>
                    <a:lnTo>
                      <a:pt x="3850" y="24"/>
                    </a:lnTo>
                    <a:lnTo>
                      <a:pt x="0" y="3873"/>
                    </a:lnTo>
                    <a:lnTo>
                      <a:pt x="3044" y="3873"/>
                    </a:lnTo>
                    <a:lnTo>
                      <a:pt x="692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3225;p67">
                <a:extLst>
                  <a:ext uri="{FF2B5EF4-FFF2-40B4-BE49-F238E27FC236}">
                    <a16:creationId xmlns:a16="http://schemas.microsoft.com/office/drawing/2014/main" id="{A09BA1B0-4E30-FA45-8B2B-28CD941357F1}"/>
                  </a:ext>
                </a:extLst>
              </p:cNvPr>
              <p:cNvSpPr/>
              <p:nvPr/>
            </p:nvSpPr>
            <p:spPr>
              <a:xfrm>
                <a:off x="3737204" y="2886095"/>
                <a:ext cx="1708289" cy="890837"/>
              </a:xfrm>
              <a:custGeom>
                <a:avLst/>
                <a:gdLst/>
                <a:ahLst/>
                <a:cxnLst/>
                <a:rect l="l" t="t" r="r" b="b"/>
                <a:pathLst>
                  <a:path w="20392" h="10634" extrusionOk="0">
                    <a:moveTo>
                      <a:pt x="0" y="0"/>
                    </a:moveTo>
                    <a:lnTo>
                      <a:pt x="0" y="8975"/>
                    </a:lnTo>
                    <a:cubicBezTo>
                      <a:pt x="0" y="9890"/>
                      <a:pt x="744" y="10634"/>
                      <a:pt x="1659" y="10634"/>
                    </a:cubicBezTo>
                    <a:lnTo>
                      <a:pt x="18732" y="10634"/>
                    </a:lnTo>
                    <a:cubicBezTo>
                      <a:pt x="19648" y="10634"/>
                      <a:pt x="20391" y="9890"/>
                      <a:pt x="20391" y="8975"/>
                    </a:cubicBezTo>
                    <a:lnTo>
                      <a:pt x="2039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53" name="Google Shape;3226;p67">
              <a:extLst>
                <a:ext uri="{FF2B5EF4-FFF2-40B4-BE49-F238E27FC236}">
                  <a16:creationId xmlns:a16="http://schemas.microsoft.com/office/drawing/2014/main" id="{E2007345-8E85-D149-48C2-FF888E631191}"/>
                </a:ext>
              </a:extLst>
            </p:cNvPr>
            <p:cNvGrpSpPr/>
            <p:nvPr/>
          </p:nvGrpSpPr>
          <p:grpSpPr>
            <a:xfrm>
              <a:off x="3839490" y="2988296"/>
              <a:ext cx="1503716" cy="686427"/>
              <a:chOff x="3839490" y="2988296"/>
              <a:chExt cx="1503716" cy="686427"/>
            </a:xfrm>
          </p:grpSpPr>
          <p:sp>
            <p:nvSpPr>
              <p:cNvPr id="2059" name="Google Shape;3227;p67">
                <a:extLst>
                  <a:ext uri="{FF2B5EF4-FFF2-40B4-BE49-F238E27FC236}">
                    <a16:creationId xmlns:a16="http://schemas.microsoft.com/office/drawing/2014/main" id="{2BD0B8C0-B053-27B9-A1B2-C36903C45350}"/>
                  </a:ext>
                </a:extLst>
              </p:cNvPr>
              <p:cNvSpPr/>
              <p:nvPr/>
            </p:nvSpPr>
            <p:spPr>
              <a:xfrm>
                <a:off x="3839490" y="2988296"/>
                <a:ext cx="1503716" cy="685762"/>
              </a:xfrm>
              <a:custGeom>
                <a:avLst/>
                <a:gdLst/>
                <a:ahLst/>
                <a:cxnLst/>
                <a:rect l="l" t="t" r="r" b="b"/>
                <a:pathLst>
                  <a:path w="17950" h="8186" fill="none" extrusionOk="0">
                    <a:moveTo>
                      <a:pt x="17949" y="1"/>
                    </a:moveTo>
                    <a:lnTo>
                      <a:pt x="17949" y="7238"/>
                    </a:lnTo>
                    <a:cubicBezTo>
                      <a:pt x="17949" y="7763"/>
                      <a:pt x="17519" y="8185"/>
                      <a:pt x="17003" y="8185"/>
                    </a:cubicBezTo>
                    <a:lnTo>
                      <a:pt x="947" y="8185"/>
                    </a:lnTo>
                    <a:cubicBezTo>
                      <a:pt x="423" y="8185"/>
                      <a:pt x="0" y="7763"/>
                      <a:pt x="0" y="7238"/>
                    </a:cubicBezTo>
                    <a:lnTo>
                      <a:pt x="0" y="1"/>
                    </a:lnTo>
                    <a:close/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78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3228;p67">
                <a:extLst>
                  <a:ext uri="{FF2B5EF4-FFF2-40B4-BE49-F238E27FC236}">
                    <a16:creationId xmlns:a16="http://schemas.microsoft.com/office/drawing/2014/main" id="{6B642042-03E0-49D3-D26C-6D54906F811F}"/>
                  </a:ext>
                </a:extLst>
              </p:cNvPr>
              <p:cNvSpPr/>
              <p:nvPr/>
            </p:nvSpPr>
            <p:spPr>
              <a:xfrm>
                <a:off x="3839490" y="3331758"/>
                <a:ext cx="1503716" cy="84"/>
              </a:xfrm>
              <a:custGeom>
                <a:avLst/>
                <a:gdLst/>
                <a:ahLst/>
                <a:cxnLst/>
                <a:rect l="l" t="t" r="r" b="b"/>
                <a:pathLst>
                  <a:path w="17950" h="1" fill="none" extrusionOk="0">
                    <a:moveTo>
                      <a:pt x="0" y="1"/>
                    </a:moveTo>
                    <a:lnTo>
                      <a:pt x="17949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78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3229;p67">
                <a:extLst>
                  <a:ext uri="{FF2B5EF4-FFF2-40B4-BE49-F238E27FC236}">
                    <a16:creationId xmlns:a16="http://schemas.microsoft.com/office/drawing/2014/main" id="{F7705D10-4A1D-4173-E007-9FE0BF7FF910}"/>
                  </a:ext>
                </a:extLst>
              </p:cNvPr>
              <p:cNvSpPr/>
              <p:nvPr/>
            </p:nvSpPr>
            <p:spPr>
              <a:xfrm>
                <a:off x="4313389" y="2988296"/>
                <a:ext cx="84" cy="343551"/>
              </a:xfrm>
              <a:custGeom>
                <a:avLst/>
                <a:gdLst/>
                <a:ahLst/>
                <a:cxnLst/>
                <a:rect l="l" t="t" r="r" b="b"/>
                <a:pathLst>
                  <a:path w="1" h="4101" fill="none" extrusionOk="0">
                    <a:moveTo>
                      <a:pt x="0" y="1"/>
                    </a:moveTo>
                    <a:lnTo>
                      <a:pt x="0" y="410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78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3230;p67">
                <a:extLst>
                  <a:ext uri="{FF2B5EF4-FFF2-40B4-BE49-F238E27FC236}">
                    <a16:creationId xmlns:a16="http://schemas.microsoft.com/office/drawing/2014/main" id="{B1E490AA-4500-D869-55D0-BF4FA2A1DC34}"/>
                  </a:ext>
                </a:extLst>
              </p:cNvPr>
              <p:cNvSpPr/>
              <p:nvPr/>
            </p:nvSpPr>
            <p:spPr>
              <a:xfrm>
                <a:off x="5099255" y="3331758"/>
                <a:ext cx="84" cy="342965"/>
              </a:xfrm>
              <a:custGeom>
                <a:avLst/>
                <a:gdLst/>
                <a:ahLst/>
                <a:cxnLst/>
                <a:rect l="l" t="t" r="r" b="b"/>
                <a:pathLst>
                  <a:path w="1" h="4094" fill="none" extrusionOk="0">
                    <a:moveTo>
                      <a:pt x="1" y="1"/>
                    </a:moveTo>
                    <a:lnTo>
                      <a:pt x="1" y="4093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782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4" name="Google Shape;3231;p67">
              <a:extLst>
                <a:ext uri="{FF2B5EF4-FFF2-40B4-BE49-F238E27FC236}">
                  <a16:creationId xmlns:a16="http://schemas.microsoft.com/office/drawing/2014/main" id="{A29A22AB-8A89-FFDA-0DF9-856B850B99C5}"/>
                </a:ext>
              </a:extLst>
            </p:cNvPr>
            <p:cNvSpPr/>
            <p:nvPr/>
          </p:nvSpPr>
          <p:spPr>
            <a:xfrm>
              <a:off x="3769289" y="2347194"/>
              <a:ext cx="370442" cy="354106"/>
            </a:xfrm>
            <a:custGeom>
              <a:avLst/>
              <a:gdLst/>
              <a:ahLst/>
              <a:cxnLst/>
              <a:rect l="l" t="t" r="r" b="b"/>
              <a:pathLst>
                <a:path w="4422" h="4227" extrusionOk="0">
                  <a:moveTo>
                    <a:pt x="607" y="1"/>
                  </a:moveTo>
                  <a:cubicBezTo>
                    <a:pt x="297" y="1"/>
                    <a:pt x="1" y="242"/>
                    <a:pt x="1" y="612"/>
                  </a:cubicBezTo>
                  <a:lnTo>
                    <a:pt x="1" y="3616"/>
                  </a:lnTo>
                  <a:cubicBezTo>
                    <a:pt x="1" y="3953"/>
                    <a:pt x="267" y="4219"/>
                    <a:pt x="603" y="4227"/>
                  </a:cubicBezTo>
                  <a:lnTo>
                    <a:pt x="3616" y="4227"/>
                  </a:lnTo>
                  <a:cubicBezTo>
                    <a:pt x="4156" y="4219"/>
                    <a:pt x="4422" y="3569"/>
                    <a:pt x="4038" y="3186"/>
                  </a:cubicBezTo>
                  <a:lnTo>
                    <a:pt x="1034" y="182"/>
                  </a:lnTo>
                  <a:cubicBezTo>
                    <a:pt x="909" y="57"/>
                    <a:pt x="756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5" name="Google Shape;3232;p67">
              <a:extLst>
                <a:ext uri="{FF2B5EF4-FFF2-40B4-BE49-F238E27FC236}">
                  <a16:creationId xmlns:a16="http://schemas.microsoft.com/office/drawing/2014/main" id="{037B6368-2958-EB26-76DB-16B60B776E5B}"/>
                </a:ext>
              </a:extLst>
            </p:cNvPr>
            <p:cNvGrpSpPr/>
            <p:nvPr/>
          </p:nvGrpSpPr>
          <p:grpSpPr>
            <a:xfrm>
              <a:off x="3798190" y="2400389"/>
              <a:ext cx="282564" cy="267985"/>
              <a:chOff x="3798190" y="2400389"/>
              <a:chExt cx="282564" cy="267985"/>
            </a:xfrm>
          </p:grpSpPr>
          <p:sp>
            <p:nvSpPr>
              <p:cNvPr id="2056" name="Google Shape;3233;p67">
                <a:extLst>
                  <a:ext uri="{FF2B5EF4-FFF2-40B4-BE49-F238E27FC236}">
                    <a16:creationId xmlns:a16="http://schemas.microsoft.com/office/drawing/2014/main" id="{F40CF3FB-92F7-4D5E-2FAF-9DEE065EEB11}"/>
                  </a:ext>
                </a:extLst>
              </p:cNvPr>
              <p:cNvSpPr/>
              <p:nvPr/>
            </p:nvSpPr>
            <p:spPr>
              <a:xfrm>
                <a:off x="4033506" y="2627828"/>
                <a:ext cx="47248" cy="40546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84" extrusionOk="0">
                    <a:moveTo>
                      <a:pt x="321" y="0"/>
                    </a:moveTo>
                    <a:cubicBezTo>
                      <a:pt x="102" y="0"/>
                      <a:pt x="0" y="259"/>
                      <a:pt x="149" y="415"/>
                    </a:cubicBezTo>
                    <a:cubicBezTo>
                      <a:pt x="199" y="462"/>
                      <a:pt x="259" y="484"/>
                      <a:pt x="318" y="484"/>
                    </a:cubicBezTo>
                    <a:cubicBezTo>
                      <a:pt x="444" y="484"/>
                      <a:pt x="563" y="387"/>
                      <a:pt x="563" y="243"/>
                    </a:cubicBezTo>
                    <a:cubicBezTo>
                      <a:pt x="563" y="110"/>
                      <a:pt x="454" y="0"/>
                      <a:pt x="3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3234;p67">
                <a:extLst>
                  <a:ext uri="{FF2B5EF4-FFF2-40B4-BE49-F238E27FC236}">
                    <a16:creationId xmlns:a16="http://schemas.microsoft.com/office/drawing/2014/main" id="{20D47CE7-7DD2-C763-C366-591423CB2A5D}"/>
                  </a:ext>
                </a:extLst>
              </p:cNvPr>
              <p:cNvSpPr/>
              <p:nvPr/>
            </p:nvSpPr>
            <p:spPr>
              <a:xfrm>
                <a:off x="3798190" y="2627828"/>
                <a:ext cx="47248" cy="40546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84" extrusionOk="0">
                    <a:moveTo>
                      <a:pt x="321" y="0"/>
                    </a:moveTo>
                    <a:cubicBezTo>
                      <a:pt x="110" y="0"/>
                      <a:pt x="0" y="259"/>
                      <a:pt x="149" y="415"/>
                    </a:cubicBezTo>
                    <a:cubicBezTo>
                      <a:pt x="199" y="462"/>
                      <a:pt x="259" y="484"/>
                      <a:pt x="318" y="484"/>
                    </a:cubicBezTo>
                    <a:cubicBezTo>
                      <a:pt x="444" y="484"/>
                      <a:pt x="563" y="387"/>
                      <a:pt x="563" y="243"/>
                    </a:cubicBezTo>
                    <a:cubicBezTo>
                      <a:pt x="563" y="110"/>
                      <a:pt x="454" y="0"/>
                      <a:pt x="3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3235;p67">
                <a:extLst>
                  <a:ext uri="{FF2B5EF4-FFF2-40B4-BE49-F238E27FC236}">
                    <a16:creationId xmlns:a16="http://schemas.microsoft.com/office/drawing/2014/main" id="{D4F37EC3-EB50-4DFE-F621-80A2FB993169}"/>
                  </a:ext>
                </a:extLst>
              </p:cNvPr>
              <p:cNvSpPr/>
              <p:nvPr/>
            </p:nvSpPr>
            <p:spPr>
              <a:xfrm>
                <a:off x="3798190" y="2400389"/>
                <a:ext cx="47248" cy="40546"/>
              </a:xfrm>
              <a:custGeom>
                <a:avLst/>
                <a:gdLst/>
                <a:ahLst/>
                <a:cxnLst/>
                <a:rect l="l" t="t" r="r" b="b"/>
                <a:pathLst>
                  <a:path w="564" h="484" extrusionOk="0">
                    <a:moveTo>
                      <a:pt x="321" y="0"/>
                    </a:moveTo>
                    <a:cubicBezTo>
                      <a:pt x="110" y="0"/>
                      <a:pt x="0" y="259"/>
                      <a:pt x="149" y="415"/>
                    </a:cubicBezTo>
                    <a:cubicBezTo>
                      <a:pt x="199" y="462"/>
                      <a:pt x="259" y="484"/>
                      <a:pt x="318" y="484"/>
                    </a:cubicBezTo>
                    <a:cubicBezTo>
                      <a:pt x="444" y="484"/>
                      <a:pt x="563" y="387"/>
                      <a:pt x="563" y="243"/>
                    </a:cubicBezTo>
                    <a:cubicBezTo>
                      <a:pt x="563" y="110"/>
                      <a:pt x="454" y="0"/>
                      <a:pt x="3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070" name="TextBox 2069">
            <a:extLst>
              <a:ext uri="{FF2B5EF4-FFF2-40B4-BE49-F238E27FC236}">
                <a16:creationId xmlns:a16="http://schemas.microsoft.com/office/drawing/2014/main" id="{EB3E0A7D-67AC-D586-D89C-3A8CFDF673A2}"/>
              </a:ext>
            </a:extLst>
          </p:cNvPr>
          <p:cNvSpPr txBox="1"/>
          <p:nvPr/>
        </p:nvSpPr>
        <p:spPr>
          <a:xfrm>
            <a:off x="1780954" y="3129087"/>
            <a:ext cx="22461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Raleway" pitchFamily="2" charset="0"/>
              </a:rPr>
              <a:t>sports 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wildlife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English in a Minute 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animated films </a:t>
            </a:r>
          </a:p>
        </p:txBody>
      </p:sp>
      <p:sp>
        <p:nvSpPr>
          <p:cNvPr id="2071" name="TextBox 2070">
            <a:extLst>
              <a:ext uri="{FF2B5EF4-FFF2-40B4-BE49-F238E27FC236}">
                <a16:creationId xmlns:a16="http://schemas.microsoft.com/office/drawing/2014/main" id="{4F4674FF-E9AA-5567-115E-8053075202B1}"/>
              </a:ext>
            </a:extLst>
          </p:cNvPr>
          <p:cNvSpPr txBox="1"/>
          <p:nvPr/>
        </p:nvSpPr>
        <p:spPr>
          <a:xfrm>
            <a:off x="5677786" y="3129087"/>
            <a:ext cx="14462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Raleway" pitchFamily="2" charset="0"/>
              </a:rPr>
              <a:t>educational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interesting 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popular </a:t>
            </a:r>
          </a:p>
          <a:p>
            <a:pPr algn="ctr"/>
            <a:r>
              <a:rPr lang="en-US" sz="1800" dirty="0">
                <a:latin typeface="Raleway" pitchFamily="2" charset="0"/>
              </a:rPr>
              <a:t>funny </a:t>
            </a:r>
          </a:p>
        </p:txBody>
      </p:sp>
    </p:spTree>
    <p:extLst>
      <p:ext uri="{BB962C8B-B14F-4D97-AF65-F5344CB8AC3E}">
        <p14:creationId xmlns:p14="http://schemas.microsoft.com/office/powerpoint/2010/main" val="1914921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0E443E1-305A-C938-A26B-5A05A6C11769}"/>
              </a:ext>
            </a:extLst>
          </p:cNvPr>
          <p:cNvSpPr/>
          <p:nvPr/>
        </p:nvSpPr>
        <p:spPr>
          <a:xfrm>
            <a:off x="265981" y="357434"/>
            <a:ext cx="8633637" cy="528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Ex2: Use the words in the box to complete the text.</a:t>
            </a:r>
          </a:p>
          <a:p>
            <a:endParaRPr lang="en-US" sz="2400" b="1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D2F6909-B236-0AAC-8903-8E1F303E2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267726"/>
              </p:ext>
            </p:extLst>
          </p:nvPr>
        </p:nvGraphicFramePr>
        <p:xfrm>
          <a:off x="500737" y="806150"/>
          <a:ext cx="8178525" cy="432250"/>
        </p:xfrm>
        <a:graphic>
          <a:graphicData uri="http://schemas.openxmlformats.org/drawingml/2006/table">
            <a:tbl>
              <a:tblPr firstRow="1" bandRow="1">
                <a:tableStyleId>{87A7A248-8A8C-43C1-A576-014AB75F46AB}</a:tableStyleId>
              </a:tblPr>
              <a:tblGrid>
                <a:gridCol w="1635705">
                  <a:extLst>
                    <a:ext uri="{9D8B030D-6E8A-4147-A177-3AD203B41FA5}">
                      <a16:colId xmlns:a16="http://schemas.microsoft.com/office/drawing/2014/main" val="3200376291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245245399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1748456214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1444254164"/>
                    </a:ext>
                  </a:extLst>
                </a:gridCol>
                <a:gridCol w="1635705">
                  <a:extLst>
                    <a:ext uri="{9D8B030D-6E8A-4147-A177-3AD203B41FA5}">
                      <a16:colId xmlns:a16="http://schemas.microsoft.com/office/drawing/2014/main" val="4189315450"/>
                    </a:ext>
                  </a:extLst>
                </a:gridCol>
              </a:tblGrid>
              <a:tr h="43225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viewers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funny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educational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sports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Raleway" pitchFamily="2" charset="0"/>
                        </a:rPr>
                        <a:t>animal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2392100"/>
                  </a:ext>
                </a:extLst>
              </a:tr>
            </a:tbl>
          </a:graphicData>
        </a:graphic>
      </p:graphicFrame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9CD060-E2D2-A8B4-AF19-3DAC77110491}"/>
              </a:ext>
            </a:extLst>
          </p:cNvPr>
          <p:cNvSpPr/>
          <p:nvPr/>
        </p:nvSpPr>
        <p:spPr>
          <a:xfrm>
            <a:off x="374400" y="1485516"/>
            <a:ext cx="8431200" cy="3228550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VTV1 is a popular TV channel in Viet Nam. It attracts many (1) </a:t>
            </a:r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 because it has interesting </a:t>
            </a:r>
            <a:r>
              <a:rPr lang="en-US" sz="19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. The (2)</a:t>
            </a:r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 show tigers and giraffes in nature. People watch races or football matches on (3) </a:t>
            </a:r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 </a:t>
            </a:r>
            <a:r>
              <a:rPr lang="en-US" sz="1900" dirty="0" err="1">
                <a:solidFill>
                  <a:schemeClr val="bg2"/>
                </a:solidFill>
                <a:latin typeface="Raleway" pitchFamily="2" charset="0"/>
              </a:rPr>
              <a:t>programmes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. Comedies make people laugh because they are (4) </a:t>
            </a:r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 . Game shows are both fun and (5)</a:t>
            </a:r>
            <a:r>
              <a:rPr lang="en-US" sz="19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</a:t>
            </a:r>
            <a:r>
              <a:rPr lang="en-US" sz="1900" dirty="0">
                <a:solidFill>
                  <a:schemeClr val="bg2"/>
                </a:solidFill>
                <a:latin typeface="Raleway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224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Cinema and PopCorn by Slidesgo">
  <a:themeElements>
    <a:clrScheme name="Simple Light">
      <a:dk1>
        <a:srgbClr val="EC646C"/>
      </a:dk1>
      <a:lt1>
        <a:srgbClr val="F5F1EA"/>
      </a:lt1>
      <a:dk2>
        <a:srgbClr val="33353D"/>
      </a:dk2>
      <a:lt2>
        <a:srgbClr val="E6E1DA"/>
      </a:lt2>
      <a:accent1>
        <a:srgbClr val="1C1C1C"/>
      </a:accent1>
      <a:accent2>
        <a:srgbClr val="727871"/>
      </a:accent2>
      <a:accent3>
        <a:srgbClr val="CCCCCC"/>
      </a:accent3>
      <a:accent4>
        <a:srgbClr val="FFFFFF"/>
      </a:accent4>
      <a:accent5>
        <a:srgbClr val="FFFFFF"/>
      </a:accent5>
      <a:accent6>
        <a:srgbClr val="FFFFFF"/>
      </a:accent6>
      <a:hlink>
        <a:srgbClr val="EC64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</TotalTime>
  <Words>1098</Words>
  <Application>Microsoft Office PowerPoint</Application>
  <PresentationFormat>On-screen Show (16:9)</PresentationFormat>
  <Paragraphs>135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Lato</vt:lpstr>
      <vt:lpstr>Lato Black</vt:lpstr>
      <vt:lpstr>Open Sans</vt:lpstr>
      <vt:lpstr>Raleway</vt:lpstr>
      <vt:lpstr>Calibri</vt:lpstr>
      <vt:lpstr>Cinema and PopCorn by Slidesgo</vt:lpstr>
      <vt:lpstr>Unit 7:  TELEVISION</vt:lpstr>
      <vt:lpstr>OBJECTIVES</vt:lpstr>
      <vt:lpstr>VOCABULARY</vt:lpstr>
      <vt:lpstr>PRONUNCIATION</vt:lpstr>
      <vt:lpstr>GRAMMAR: Wh - question </vt:lpstr>
      <vt:lpstr>GRAMMAR: conjunctions in compound sentences: and, but, so</vt:lpstr>
      <vt:lpstr>VOCABULARY</vt:lpstr>
      <vt:lpstr>PowerPoint Presentation</vt:lpstr>
      <vt:lpstr>PowerPoint Presentation</vt:lpstr>
      <vt:lpstr>PowerPoint Presentation</vt:lpstr>
      <vt:lpstr>GRAMMAR</vt:lpstr>
      <vt:lpstr>PowerPoint Presentation</vt:lpstr>
      <vt:lpstr>Ex4: Use the conjunctions provided to connect the sentences.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7:  TELEVISION</dc:title>
  <dc:creator>nhi tran</dc:creator>
  <cp:lastModifiedBy>trant</cp:lastModifiedBy>
  <cp:revision>9</cp:revision>
  <dcterms:modified xsi:type="dcterms:W3CDTF">2024-01-30T03:55:54Z</dcterms:modified>
</cp:coreProperties>
</file>